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Spinnaker"/>
      <p:regular r:id="rId46"/>
    </p:embeddedFont>
    <p:embeddedFont>
      <p:font typeface="Space Mono"/>
      <p:regular r:id="rId47"/>
      <p:bold r:id="rId48"/>
      <p:italic r:id="rId49"/>
      <p:boldItalic r:id="rId50"/>
    </p:embeddedFont>
    <p:embeddedFont>
      <p:font typeface="Economica"/>
      <p:regular r:id="rId51"/>
      <p:bold r:id="rId52"/>
      <p:italic r:id="rId53"/>
      <p:boldItalic r:id="rId54"/>
    </p:embeddedFont>
    <p:embeddedFont>
      <p:font typeface="Garamond"/>
      <p:regular r:id="rId55"/>
      <p:bold r:id="rId56"/>
      <p:italic r:id="rId57"/>
      <p:boldItalic r:id="rId58"/>
    </p:embeddedFont>
    <p:embeddedFont>
      <p:font typeface="Montserrat"/>
      <p:regular r:id="rId59"/>
      <p:bold r:id="rId60"/>
      <p:italic r:id="rId61"/>
      <p:boldItalic r:id="rId62"/>
    </p:embeddedFont>
    <p:embeddedFont>
      <p:font typeface="Bebas Neue"/>
      <p:regular r:id="rId63"/>
    </p:embeddedFont>
    <p:embeddedFont>
      <p:font typeface="Montserrat Medium"/>
      <p:regular r:id="rId64"/>
      <p:bold r:id="rId65"/>
      <p:italic r:id="rId66"/>
      <p:boldItalic r:id="rId67"/>
    </p:embeddedFont>
    <p:embeddedFont>
      <p:font typeface="Mandali"/>
      <p:regular r:id="rId68"/>
    </p:embeddedFont>
    <p:embeddedFont>
      <p:font typeface="Open Sans"/>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7B71D3-DE5F-4958-9454-9CAED7E59805}">
  <a:tblStyle styleId="{877B71D3-DE5F-4958-9454-9CAED7E5980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Spinnaker-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paceMono-bold.fntdata"/><Relationship Id="rId47" Type="http://schemas.openxmlformats.org/officeDocument/2006/relationships/font" Target="fonts/SpaceMono-regular.fntdata"/><Relationship Id="rId49" Type="http://schemas.openxmlformats.org/officeDocument/2006/relationships/font" Target="fonts/SpaceMon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font" Target="fonts/OpenSans-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italic.fntdata"/><Relationship Id="rId70" Type="http://schemas.openxmlformats.org/officeDocument/2006/relationships/font" Target="fonts/Open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5.xml"/><Relationship Id="rId64" Type="http://schemas.openxmlformats.org/officeDocument/2006/relationships/font" Target="fonts/MontserratMedium-regular.fntdata"/><Relationship Id="rId63" Type="http://schemas.openxmlformats.org/officeDocument/2006/relationships/font" Target="fonts/BebasNeue-regular.fntdata"/><Relationship Id="rId22" Type="http://schemas.openxmlformats.org/officeDocument/2006/relationships/slide" Target="slides/slide17.xml"/><Relationship Id="rId66" Type="http://schemas.openxmlformats.org/officeDocument/2006/relationships/font" Target="fonts/MontserratMedium-italic.fntdata"/><Relationship Id="rId21" Type="http://schemas.openxmlformats.org/officeDocument/2006/relationships/slide" Target="slides/slide16.xml"/><Relationship Id="rId65" Type="http://schemas.openxmlformats.org/officeDocument/2006/relationships/font" Target="fonts/MontserratMedium-bold.fntdata"/><Relationship Id="rId24" Type="http://schemas.openxmlformats.org/officeDocument/2006/relationships/slide" Target="slides/slide19.xml"/><Relationship Id="rId68" Type="http://schemas.openxmlformats.org/officeDocument/2006/relationships/font" Target="fonts/Mandali-regular.fntdata"/><Relationship Id="rId23" Type="http://schemas.openxmlformats.org/officeDocument/2006/relationships/slide" Target="slides/slide18.xml"/><Relationship Id="rId67" Type="http://schemas.openxmlformats.org/officeDocument/2006/relationships/font" Target="fonts/MontserratMedium-boldItalic.fntdata"/><Relationship Id="rId60" Type="http://schemas.openxmlformats.org/officeDocument/2006/relationships/font" Target="fonts/Montserrat-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Economica-regular.fntdata"/><Relationship Id="rId50" Type="http://schemas.openxmlformats.org/officeDocument/2006/relationships/font" Target="fonts/SpaceMono-boldItalic.fntdata"/><Relationship Id="rId53" Type="http://schemas.openxmlformats.org/officeDocument/2006/relationships/font" Target="fonts/Economica-italic.fntdata"/><Relationship Id="rId52" Type="http://schemas.openxmlformats.org/officeDocument/2006/relationships/font" Target="fonts/Economica-bold.fntdata"/><Relationship Id="rId11" Type="http://schemas.openxmlformats.org/officeDocument/2006/relationships/slide" Target="slides/slide6.xml"/><Relationship Id="rId55" Type="http://schemas.openxmlformats.org/officeDocument/2006/relationships/font" Target="fonts/Garamond-regular.fntdata"/><Relationship Id="rId10" Type="http://schemas.openxmlformats.org/officeDocument/2006/relationships/slide" Target="slides/slide5.xml"/><Relationship Id="rId54" Type="http://schemas.openxmlformats.org/officeDocument/2006/relationships/font" Target="fonts/Economica-boldItalic.fntdata"/><Relationship Id="rId13" Type="http://schemas.openxmlformats.org/officeDocument/2006/relationships/slide" Target="slides/slide8.xml"/><Relationship Id="rId57" Type="http://schemas.openxmlformats.org/officeDocument/2006/relationships/font" Target="fonts/Garamond-italic.fntdata"/><Relationship Id="rId12" Type="http://schemas.openxmlformats.org/officeDocument/2006/relationships/slide" Target="slides/slide7.xml"/><Relationship Id="rId56" Type="http://schemas.openxmlformats.org/officeDocument/2006/relationships/font" Target="fonts/Garamond-bold.fntdata"/><Relationship Id="rId15" Type="http://schemas.openxmlformats.org/officeDocument/2006/relationships/slide" Target="slides/slide10.xml"/><Relationship Id="rId59" Type="http://schemas.openxmlformats.org/officeDocument/2006/relationships/font" Target="fonts/Montserrat-regular.fntdata"/><Relationship Id="rId14" Type="http://schemas.openxmlformats.org/officeDocument/2006/relationships/slide" Target="slides/slide9.xml"/><Relationship Id="rId58" Type="http://schemas.openxmlformats.org/officeDocument/2006/relationships/font" Target="fonts/Garamon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f879066fa1_3_1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f879066fa1_3_1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542de8028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1542de8028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they don’t get into an AP class here (i.e. AP Psychology), they can take a class at the community college</a:t>
            </a:r>
            <a:endParaRPr/>
          </a:p>
          <a:p>
            <a:pPr indent="-298450" lvl="0" marL="457200" rtl="0" algn="l">
              <a:spcBef>
                <a:spcPts val="0"/>
              </a:spcBef>
              <a:spcAft>
                <a:spcPts val="0"/>
              </a:spcAft>
              <a:buSzPts val="1100"/>
              <a:buChar char="●"/>
            </a:pPr>
            <a:r>
              <a:rPr lang="en"/>
              <a:t>Mention that students can take classes at any CCC.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fa903e3c9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fa903e3c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1000"/>
              </a:spcAft>
              <a:buSzPts val="1100"/>
              <a:buChar char="●"/>
            </a:pPr>
            <a:r>
              <a:rPr lang="en" sz="1600">
                <a:solidFill>
                  <a:schemeClr val="dk1"/>
                </a:solidFill>
                <a:latin typeface="Montserrat Medium"/>
                <a:ea typeface="Montserrat Medium"/>
                <a:cs typeface="Montserrat Medium"/>
                <a:sym typeface="Montserrat Medium"/>
              </a:rPr>
              <a:t>Inclusive access book fee - students will be dropped if not paid by deadline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d6cfa70c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d6cfa70c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0bd778ef3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0bd778ef3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9441c237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9441c237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d6cfa70c2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d6cfa70c2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56424df0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56424df0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542de802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1542de802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Any test scores sent will only be used for placement purposes only, and will only be reviewed after the student is admitted to the institution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d728704cb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d728704cb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d728704cb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d728704cb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89e863b0f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89e863b0f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fa903e3c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fa903e3c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deb51d22e1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deb51d22e1_0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d6cfa70c2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3d6cfa70c2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48ec421b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48ec421b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deb51d22e1_0_2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deb51d22e1_0_2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d728704cb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3d728704cb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58ee6d489c_0_58:notes"/>
          <p:cNvSpPr txBox="1"/>
          <p:nvPr>
            <p:ph idx="1" type="body"/>
          </p:nvPr>
        </p:nvSpPr>
        <p:spPr>
          <a:xfrm>
            <a:off x="686421" y="4344025"/>
            <a:ext cx="5485200" cy="41145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589" name="Google Shape;589;g158ee6d489c_0_58:notes"/>
          <p:cNvSpPr/>
          <p:nvPr>
            <p:ph idx="2" type="sldImg"/>
          </p:nvPr>
        </p:nvSpPr>
        <p:spPr>
          <a:xfrm>
            <a:off x="399656" y="687049"/>
            <a:ext cx="6058500" cy="34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542de8028a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542de8028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fa903e3c9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fa903e3c9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Any test scores sent will only be used for placement purposes only, and will only be reviewed after the student is admitted to the institution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896003d51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3896003d51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e02620030d_0_5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e02620030d_0_5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896003d51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896003d51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89e863b0f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389e863b0f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e0262003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3e0262003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e02620030d_0_3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3e02620030d_0_3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d6cfa70c2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3d6cfa70c2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d6cfa70c2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d6cfa70c2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896003d513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3896003d513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Maya</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542de8028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542de8028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0bd778ef3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30bd778ef3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Michela</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e02620030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e02620030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896003d513_0_304:notes"/>
          <p:cNvSpPr txBox="1"/>
          <p:nvPr>
            <p:ph idx="1" type="body"/>
          </p:nvPr>
        </p:nvSpPr>
        <p:spPr>
          <a:xfrm>
            <a:off x="686421" y="4344025"/>
            <a:ext cx="5485200" cy="41145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rPr lang="en"/>
              <a:t>Maya</a:t>
            </a:r>
            <a:endParaRPr sz="1400"/>
          </a:p>
        </p:txBody>
      </p:sp>
      <p:sp>
        <p:nvSpPr>
          <p:cNvPr id="438" name="Google Shape;438;g3896003d513_0_304:notes"/>
          <p:cNvSpPr/>
          <p:nvPr>
            <p:ph idx="2" type="sldImg"/>
          </p:nvPr>
        </p:nvSpPr>
        <p:spPr>
          <a:xfrm>
            <a:off x="399656" y="687049"/>
            <a:ext cx="6058500" cy="34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f879066f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f879066f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896003d513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896003d513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56424df0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56424df0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f879066fa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f879066fa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56424df0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56424df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fa903e3c9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fa903e3c9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343400" y="-1442525"/>
            <a:ext cx="12563875" cy="7484975"/>
            <a:chOff x="-1343400" y="-1442525"/>
            <a:chExt cx="12563875" cy="7484975"/>
          </a:xfrm>
        </p:grpSpPr>
        <p:grpSp>
          <p:nvGrpSpPr>
            <p:cNvPr id="10" name="Google Shape;10;p2"/>
            <p:cNvGrpSpPr/>
            <p:nvPr/>
          </p:nvGrpSpPr>
          <p:grpSpPr>
            <a:xfrm>
              <a:off x="-1343400" y="-1442525"/>
              <a:ext cx="12563875" cy="7484975"/>
              <a:chOff x="-1343400" y="-1442525"/>
              <a:chExt cx="12563875" cy="7484975"/>
            </a:xfrm>
          </p:grpSpPr>
          <p:sp>
            <p:nvSpPr>
              <p:cNvPr id="11" name="Google Shape;11;p2"/>
              <p:cNvSpPr/>
              <p:nvPr/>
            </p:nvSpPr>
            <p:spPr>
              <a:xfrm rot="5400000">
                <a:off x="987349" y="3024590"/>
                <a:ext cx="1507140" cy="3693660"/>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rot="10800000">
                <a:off x="-1343400" y="2828906"/>
                <a:ext cx="3885351" cy="268592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595150" y="539500"/>
                <a:ext cx="2286175" cy="550295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sp>
            <p:nvSpPr>
              <p:cNvPr id="14" name="Google Shape;14;p2"/>
              <p:cNvSpPr/>
              <p:nvPr/>
            </p:nvSpPr>
            <p:spPr>
              <a:xfrm>
                <a:off x="3837875" y="676475"/>
                <a:ext cx="6592375" cy="5181388"/>
              </a:xfrm>
              <a:custGeom>
                <a:rect b="b" l="l" r="r" t="t"/>
                <a:pathLst>
                  <a:path extrusionOk="0" h="175834" w="263695">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rot="10800000">
                <a:off x="6141300" y="-1442525"/>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463750" y="-25725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nvGrpSpPr>
            <p:cNvPr id="17" name="Google Shape;17;p2"/>
            <p:cNvGrpSpPr/>
            <p:nvPr/>
          </p:nvGrpSpPr>
          <p:grpSpPr>
            <a:xfrm>
              <a:off x="7988894" y="4308581"/>
              <a:ext cx="883759" cy="600001"/>
              <a:chOff x="-3966800" y="-2580100"/>
              <a:chExt cx="1127675" cy="765600"/>
            </a:xfrm>
          </p:grpSpPr>
          <p:cxnSp>
            <p:nvCxnSpPr>
              <p:cNvPr id="18" name="Google Shape;18;p2"/>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9" name="Google Shape;19;p2"/>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20" name="Google Shape;20;p2"/>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nvGrpSpPr>
            <p:cNvPr id="21" name="Google Shape;21;p2"/>
            <p:cNvGrpSpPr/>
            <p:nvPr/>
          </p:nvGrpSpPr>
          <p:grpSpPr>
            <a:xfrm>
              <a:off x="7988895" y="239505"/>
              <a:ext cx="883759" cy="600001"/>
              <a:chOff x="-3966800" y="-2580100"/>
              <a:chExt cx="1127675" cy="765600"/>
            </a:xfrm>
          </p:grpSpPr>
          <p:cxnSp>
            <p:nvCxnSpPr>
              <p:cNvPr id="22" name="Google Shape;22;p2"/>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23" name="Google Shape;23;p2"/>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24" name="Google Shape;24;p2"/>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sp>
        <p:nvSpPr>
          <p:cNvPr id="25" name="Google Shape;25;p2"/>
          <p:cNvSpPr txBox="1"/>
          <p:nvPr>
            <p:ph type="ctrTitle"/>
          </p:nvPr>
        </p:nvSpPr>
        <p:spPr>
          <a:xfrm>
            <a:off x="1018025" y="996700"/>
            <a:ext cx="5865300" cy="1908300"/>
          </a:xfrm>
          <a:prstGeom prst="rect">
            <a:avLst/>
          </a:prstGeom>
        </p:spPr>
        <p:txBody>
          <a:bodyPr anchorCtr="0" anchor="b" bIns="91425" lIns="91425" spcFirstLastPara="1" rIns="91425" wrap="square" tIns="91425">
            <a:noAutofit/>
          </a:bodyPr>
          <a:lstStyle>
            <a:lvl1pPr lvl="0">
              <a:spcBef>
                <a:spcPts val="0"/>
              </a:spcBef>
              <a:spcAft>
                <a:spcPts val="0"/>
              </a:spcAft>
              <a:buSzPts val="5200"/>
              <a:buNone/>
              <a:defRPr b="1" sz="4000">
                <a:solidFill>
                  <a:schemeClr val="dk2"/>
                </a:solidFill>
                <a:latin typeface="Spinnaker"/>
                <a:ea typeface="Spinnaker"/>
                <a:cs typeface="Spinnaker"/>
                <a:sym typeface="Spinnake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6" name="Google Shape;26;p2"/>
          <p:cNvSpPr txBox="1"/>
          <p:nvPr>
            <p:ph idx="1" type="subTitle"/>
          </p:nvPr>
        </p:nvSpPr>
        <p:spPr>
          <a:xfrm>
            <a:off x="1018025" y="3030600"/>
            <a:ext cx="5865300" cy="384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600">
                <a:latin typeface="Mandali"/>
                <a:ea typeface="Mandali"/>
                <a:cs typeface="Mandali"/>
                <a:sym typeface="Mandal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4" name="Shape 134"/>
        <p:cNvGrpSpPr/>
        <p:nvPr/>
      </p:nvGrpSpPr>
      <p:grpSpPr>
        <a:xfrm>
          <a:off x="0" y="0"/>
          <a:ext cx="0" cy="0"/>
          <a:chOff x="0" y="0"/>
          <a:chExt cx="0" cy="0"/>
        </a:xfrm>
      </p:grpSpPr>
      <p:grpSp>
        <p:nvGrpSpPr>
          <p:cNvPr id="135" name="Google Shape;135;p11"/>
          <p:cNvGrpSpPr/>
          <p:nvPr/>
        </p:nvGrpSpPr>
        <p:grpSpPr>
          <a:xfrm>
            <a:off x="-1241314" y="-1178648"/>
            <a:ext cx="12681632" cy="7011223"/>
            <a:chOff x="-1241314" y="-1178648"/>
            <a:chExt cx="12681632" cy="7011223"/>
          </a:xfrm>
        </p:grpSpPr>
        <p:grpSp>
          <p:nvGrpSpPr>
            <p:cNvPr id="136" name="Google Shape;136;p11"/>
            <p:cNvGrpSpPr/>
            <p:nvPr/>
          </p:nvGrpSpPr>
          <p:grpSpPr>
            <a:xfrm flipH="1">
              <a:off x="-1241314" y="-1178648"/>
              <a:ext cx="12681632" cy="7011223"/>
              <a:chOff x="-2040622" y="-1178648"/>
              <a:chExt cx="12681632" cy="7011223"/>
            </a:xfrm>
          </p:grpSpPr>
          <p:sp>
            <p:nvSpPr>
              <p:cNvPr id="137" name="Google Shape;137;p11"/>
              <p:cNvSpPr/>
              <p:nvPr/>
            </p:nvSpPr>
            <p:spPr>
              <a:xfrm rot="-5400000">
                <a:off x="6475980" y="-571400"/>
                <a:ext cx="3241700" cy="2698000"/>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1"/>
              <p:cNvGrpSpPr/>
              <p:nvPr/>
            </p:nvGrpSpPr>
            <p:grpSpPr>
              <a:xfrm>
                <a:off x="-159250" y="-108756"/>
                <a:ext cx="3580675" cy="5844088"/>
                <a:chOff x="-159250" y="-108756"/>
                <a:chExt cx="3580675" cy="5844088"/>
              </a:xfrm>
            </p:grpSpPr>
            <p:sp>
              <p:nvSpPr>
                <p:cNvPr id="139" name="Google Shape;139;p11"/>
                <p:cNvSpPr/>
                <p:nvPr/>
              </p:nvSpPr>
              <p:spPr>
                <a:xfrm flipH="1" rot="10800000">
                  <a:off x="-121600" y="2482406"/>
                  <a:ext cx="1611350" cy="3252925"/>
                </a:xfrm>
                <a:custGeom>
                  <a:rect b="b" l="l" r="r" t="t"/>
                  <a:pathLst>
                    <a:path extrusionOk="0" h="130117" w="64454">
                      <a:moveTo>
                        <a:pt x="64454" y="0"/>
                      </a:moveTo>
                      <a:lnTo>
                        <a:pt x="0" y="0"/>
                      </a:lnTo>
                      <a:lnTo>
                        <a:pt x="0" y="130117"/>
                      </a:lnTo>
                      <a:cubicBezTo>
                        <a:pt x="24251" y="88648"/>
                        <a:pt x="24420" y="20875"/>
                        <a:pt x="644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a:off x="-159250" y="-108756"/>
                  <a:ext cx="3580675" cy="2411050"/>
                </a:xfrm>
                <a:custGeom>
                  <a:rect b="b" l="l" r="r" t="t"/>
                  <a:pathLst>
                    <a:path extrusionOk="0" h="96442" w="143227">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11"/>
              <p:cNvSpPr/>
              <p:nvPr/>
            </p:nvSpPr>
            <p:spPr>
              <a:xfrm>
                <a:off x="5676913" y="1436725"/>
                <a:ext cx="4696175" cy="4395850"/>
              </a:xfrm>
              <a:custGeom>
                <a:rect b="b" l="l" r="r" t="t"/>
                <a:pathLst>
                  <a:path extrusionOk="0" h="175834" w="187847">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p:nvPr/>
            </p:nvSpPr>
            <p:spPr>
              <a:xfrm rot="2700000">
                <a:off x="-429853" y="-707275"/>
                <a:ext cx="2286153" cy="5502897"/>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sp>
            <p:nvSpPr>
              <p:cNvPr id="143" name="Google Shape;143;p11"/>
              <p:cNvSpPr/>
              <p:nvPr/>
            </p:nvSpPr>
            <p:spPr>
              <a:xfrm rot="-549993">
                <a:off x="5646721" y="-821265"/>
                <a:ext cx="4756583" cy="33656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nvGrpSpPr>
            <p:cNvPr id="144" name="Google Shape;144;p11"/>
            <p:cNvGrpSpPr/>
            <p:nvPr/>
          </p:nvGrpSpPr>
          <p:grpSpPr>
            <a:xfrm>
              <a:off x="271342" y="4308580"/>
              <a:ext cx="883759" cy="600001"/>
              <a:chOff x="-3966800" y="-2580100"/>
              <a:chExt cx="1127675" cy="765600"/>
            </a:xfrm>
          </p:grpSpPr>
          <p:cxnSp>
            <p:nvCxnSpPr>
              <p:cNvPr id="145" name="Google Shape;145;p11"/>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46" name="Google Shape;146;p11"/>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147" name="Google Shape;147;p11"/>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nvGrpSpPr>
            <p:cNvPr id="148" name="Google Shape;148;p11"/>
            <p:cNvGrpSpPr/>
            <p:nvPr/>
          </p:nvGrpSpPr>
          <p:grpSpPr>
            <a:xfrm>
              <a:off x="195142" y="239505"/>
              <a:ext cx="883759" cy="600001"/>
              <a:chOff x="-3966800" y="-2580100"/>
              <a:chExt cx="1127675" cy="765600"/>
            </a:xfrm>
          </p:grpSpPr>
          <p:cxnSp>
            <p:nvCxnSpPr>
              <p:cNvPr id="149" name="Google Shape;149;p11"/>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50" name="Google Shape;150;p11"/>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151" name="Google Shape;151;p11"/>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sp>
        <p:nvSpPr>
          <p:cNvPr id="152" name="Google Shape;152;p11"/>
          <p:cNvSpPr txBox="1"/>
          <p:nvPr>
            <p:ph hasCustomPrompt="1" type="title"/>
          </p:nvPr>
        </p:nvSpPr>
        <p:spPr>
          <a:xfrm>
            <a:off x="1784088" y="1383450"/>
            <a:ext cx="5575800" cy="1821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2100"/>
              <a:buNone/>
              <a:defRPr sz="12000"/>
            </a:lvl1pPr>
            <a:lvl2pPr lvl="1" rtl="0" algn="ctr">
              <a:spcBef>
                <a:spcPts val="0"/>
              </a:spcBef>
              <a:spcAft>
                <a:spcPts val="0"/>
              </a:spcAft>
              <a:buSzPts val="12000"/>
              <a:buFont typeface="Spinnaker"/>
              <a:buNone/>
              <a:defRPr b="1" sz="12000">
                <a:latin typeface="Spinnaker"/>
                <a:ea typeface="Spinnaker"/>
                <a:cs typeface="Spinnaker"/>
                <a:sym typeface="Spinnaker"/>
              </a:defRPr>
            </a:lvl2pPr>
            <a:lvl3pPr lvl="2" rtl="0" algn="ctr">
              <a:spcBef>
                <a:spcPts val="0"/>
              </a:spcBef>
              <a:spcAft>
                <a:spcPts val="0"/>
              </a:spcAft>
              <a:buSzPts val="12000"/>
              <a:buFont typeface="Spinnaker"/>
              <a:buNone/>
              <a:defRPr b="1" sz="12000">
                <a:latin typeface="Spinnaker"/>
                <a:ea typeface="Spinnaker"/>
                <a:cs typeface="Spinnaker"/>
                <a:sym typeface="Spinnaker"/>
              </a:defRPr>
            </a:lvl3pPr>
            <a:lvl4pPr lvl="3" rtl="0" algn="ctr">
              <a:spcBef>
                <a:spcPts val="0"/>
              </a:spcBef>
              <a:spcAft>
                <a:spcPts val="0"/>
              </a:spcAft>
              <a:buSzPts val="12000"/>
              <a:buFont typeface="Spinnaker"/>
              <a:buNone/>
              <a:defRPr b="1" sz="12000">
                <a:latin typeface="Spinnaker"/>
                <a:ea typeface="Spinnaker"/>
                <a:cs typeface="Spinnaker"/>
                <a:sym typeface="Spinnaker"/>
              </a:defRPr>
            </a:lvl4pPr>
            <a:lvl5pPr lvl="4" rtl="0" algn="ctr">
              <a:spcBef>
                <a:spcPts val="0"/>
              </a:spcBef>
              <a:spcAft>
                <a:spcPts val="0"/>
              </a:spcAft>
              <a:buSzPts val="12000"/>
              <a:buFont typeface="Spinnaker"/>
              <a:buNone/>
              <a:defRPr b="1" sz="12000">
                <a:latin typeface="Spinnaker"/>
                <a:ea typeface="Spinnaker"/>
                <a:cs typeface="Spinnaker"/>
                <a:sym typeface="Spinnaker"/>
              </a:defRPr>
            </a:lvl5pPr>
            <a:lvl6pPr lvl="5" rtl="0" algn="ctr">
              <a:spcBef>
                <a:spcPts val="0"/>
              </a:spcBef>
              <a:spcAft>
                <a:spcPts val="0"/>
              </a:spcAft>
              <a:buSzPts val="12000"/>
              <a:buFont typeface="Spinnaker"/>
              <a:buNone/>
              <a:defRPr b="1" sz="12000">
                <a:latin typeface="Spinnaker"/>
                <a:ea typeface="Spinnaker"/>
                <a:cs typeface="Spinnaker"/>
                <a:sym typeface="Spinnaker"/>
              </a:defRPr>
            </a:lvl6pPr>
            <a:lvl7pPr lvl="6" rtl="0" algn="ctr">
              <a:spcBef>
                <a:spcPts val="0"/>
              </a:spcBef>
              <a:spcAft>
                <a:spcPts val="0"/>
              </a:spcAft>
              <a:buSzPts val="12000"/>
              <a:buFont typeface="Spinnaker"/>
              <a:buNone/>
              <a:defRPr b="1" sz="12000">
                <a:latin typeface="Spinnaker"/>
                <a:ea typeface="Spinnaker"/>
                <a:cs typeface="Spinnaker"/>
                <a:sym typeface="Spinnaker"/>
              </a:defRPr>
            </a:lvl7pPr>
            <a:lvl8pPr lvl="7" rtl="0" algn="ctr">
              <a:spcBef>
                <a:spcPts val="0"/>
              </a:spcBef>
              <a:spcAft>
                <a:spcPts val="0"/>
              </a:spcAft>
              <a:buSzPts val="12000"/>
              <a:buFont typeface="Spinnaker"/>
              <a:buNone/>
              <a:defRPr b="1" sz="12000">
                <a:latin typeface="Spinnaker"/>
                <a:ea typeface="Spinnaker"/>
                <a:cs typeface="Spinnaker"/>
                <a:sym typeface="Spinnaker"/>
              </a:defRPr>
            </a:lvl8pPr>
            <a:lvl9pPr lvl="8" rtl="0" algn="ctr">
              <a:spcBef>
                <a:spcPts val="0"/>
              </a:spcBef>
              <a:spcAft>
                <a:spcPts val="0"/>
              </a:spcAft>
              <a:buSzPts val="12000"/>
              <a:buFont typeface="Spinnaker"/>
              <a:buNone/>
              <a:defRPr b="1" sz="12000">
                <a:latin typeface="Spinnaker"/>
                <a:ea typeface="Spinnaker"/>
                <a:cs typeface="Spinnaker"/>
                <a:sym typeface="Spinnaker"/>
              </a:defRPr>
            </a:lvl9pPr>
          </a:lstStyle>
          <a:p>
            <a:r>
              <a:t>xx%</a:t>
            </a:r>
          </a:p>
        </p:txBody>
      </p:sp>
      <p:sp>
        <p:nvSpPr>
          <p:cNvPr id="153" name="Google Shape;153;p11"/>
          <p:cNvSpPr txBox="1"/>
          <p:nvPr>
            <p:ph idx="1" type="subTitle"/>
          </p:nvPr>
        </p:nvSpPr>
        <p:spPr>
          <a:xfrm>
            <a:off x="1784113" y="3357150"/>
            <a:ext cx="5575800" cy="402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54" name="Shape 1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55" name="Shape 155"/>
        <p:cNvGrpSpPr/>
        <p:nvPr/>
      </p:nvGrpSpPr>
      <p:grpSpPr>
        <a:xfrm>
          <a:off x="0" y="0"/>
          <a:ext cx="0" cy="0"/>
          <a:chOff x="0" y="0"/>
          <a:chExt cx="0" cy="0"/>
        </a:xfrm>
      </p:grpSpPr>
      <p:grpSp>
        <p:nvGrpSpPr>
          <p:cNvPr id="156" name="Google Shape;156;p13"/>
          <p:cNvGrpSpPr/>
          <p:nvPr/>
        </p:nvGrpSpPr>
        <p:grpSpPr>
          <a:xfrm>
            <a:off x="-1665150" y="-290950"/>
            <a:ext cx="12102225" cy="5961100"/>
            <a:chOff x="-1665150" y="-290950"/>
            <a:chExt cx="12102225" cy="5961100"/>
          </a:xfrm>
        </p:grpSpPr>
        <p:grpSp>
          <p:nvGrpSpPr>
            <p:cNvPr id="157" name="Google Shape;157;p13"/>
            <p:cNvGrpSpPr/>
            <p:nvPr/>
          </p:nvGrpSpPr>
          <p:grpSpPr>
            <a:xfrm>
              <a:off x="-1665150" y="-290950"/>
              <a:ext cx="12102225" cy="5961100"/>
              <a:chOff x="-1665150" y="-290950"/>
              <a:chExt cx="12102225" cy="5961100"/>
            </a:xfrm>
          </p:grpSpPr>
          <p:grpSp>
            <p:nvGrpSpPr>
              <p:cNvPr id="158" name="Google Shape;158;p13"/>
              <p:cNvGrpSpPr/>
              <p:nvPr/>
            </p:nvGrpSpPr>
            <p:grpSpPr>
              <a:xfrm>
                <a:off x="-1665150" y="2304450"/>
                <a:ext cx="4756725" cy="3365700"/>
                <a:chOff x="-1665150" y="2304450"/>
                <a:chExt cx="4756725" cy="3365700"/>
              </a:xfrm>
            </p:grpSpPr>
            <p:sp>
              <p:nvSpPr>
                <p:cNvPr id="159" name="Google Shape;159;p13"/>
                <p:cNvSpPr/>
                <p:nvPr/>
              </p:nvSpPr>
              <p:spPr>
                <a:xfrm flipH="1">
                  <a:off x="-133661" y="4459676"/>
                  <a:ext cx="1934537" cy="784022"/>
                </a:xfrm>
                <a:custGeom>
                  <a:rect b="b" l="l" r="r" t="t"/>
                  <a:pathLst>
                    <a:path extrusionOk="0" h="60263" w="142665">
                      <a:moveTo>
                        <a:pt x="142664" y="60262"/>
                      </a:moveTo>
                      <a:lnTo>
                        <a:pt x="142664" y="1"/>
                      </a:lnTo>
                      <a:cubicBezTo>
                        <a:pt x="118976" y="39613"/>
                        <a:pt x="31678" y="15334"/>
                        <a:pt x="0" y="602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1665150" y="230445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nvGrpSpPr>
              <p:cNvPr id="161" name="Google Shape;161;p13"/>
              <p:cNvGrpSpPr/>
              <p:nvPr/>
            </p:nvGrpSpPr>
            <p:grpSpPr>
              <a:xfrm>
                <a:off x="5605150" y="-290950"/>
                <a:ext cx="4831925" cy="5709350"/>
                <a:chOff x="5605150" y="-290950"/>
                <a:chExt cx="4831925" cy="5709350"/>
              </a:xfrm>
            </p:grpSpPr>
            <p:sp>
              <p:nvSpPr>
                <p:cNvPr id="162" name="Google Shape;162;p13"/>
                <p:cNvSpPr/>
                <p:nvPr/>
              </p:nvSpPr>
              <p:spPr>
                <a:xfrm>
                  <a:off x="6424498" y="1996850"/>
                  <a:ext cx="4012576" cy="3339584"/>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flipH="1">
                  <a:off x="5605150" y="-290950"/>
                  <a:ext cx="4831925" cy="333945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flipH="1">
                  <a:off x="7175624" y="-84550"/>
                  <a:ext cx="2286175" cy="550295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grpSp>
        <p:grpSp>
          <p:nvGrpSpPr>
            <p:cNvPr id="165" name="Google Shape;165;p13"/>
            <p:cNvGrpSpPr/>
            <p:nvPr/>
          </p:nvGrpSpPr>
          <p:grpSpPr>
            <a:xfrm>
              <a:off x="7988894" y="4308581"/>
              <a:ext cx="883759" cy="600001"/>
              <a:chOff x="-3966800" y="-2580100"/>
              <a:chExt cx="1127675" cy="765600"/>
            </a:xfrm>
          </p:grpSpPr>
          <p:cxnSp>
            <p:nvCxnSpPr>
              <p:cNvPr id="166" name="Google Shape;166;p13"/>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67" name="Google Shape;167;p13"/>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168" name="Google Shape;168;p13"/>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nvGrpSpPr>
            <p:cNvPr id="169" name="Google Shape;169;p13"/>
            <p:cNvGrpSpPr/>
            <p:nvPr/>
          </p:nvGrpSpPr>
          <p:grpSpPr>
            <a:xfrm>
              <a:off x="7988895" y="239505"/>
              <a:ext cx="883759" cy="600001"/>
              <a:chOff x="-3966800" y="-2580100"/>
              <a:chExt cx="1127675" cy="765600"/>
            </a:xfrm>
          </p:grpSpPr>
          <p:cxnSp>
            <p:nvCxnSpPr>
              <p:cNvPr id="170" name="Google Shape;170;p13"/>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71" name="Google Shape;171;p13"/>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172" name="Google Shape;172;p13"/>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sp>
        <p:nvSpPr>
          <p:cNvPr id="173" name="Google Shape;173;p1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74" name="Google Shape;174;p13"/>
          <p:cNvSpPr txBox="1"/>
          <p:nvPr>
            <p:ph idx="1" type="subTitle"/>
          </p:nvPr>
        </p:nvSpPr>
        <p:spPr>
          <a:xfrm>
            <a:off x="1024800" y="2309375"/>
            <a:ext cx="2818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 name="Google Shape;175;p13"/>
          <p:cNvSpPr txBox="1"/>
          <p:nvPr>
            <p:ph idx="2" type="subTitle"/>
          </p:nvPr>
        </p:nvSpPr>
        <p:spPr>
          <a:xfrm>
            <a:off x="4172925" y="2309375"/>
            <a:ext cx="2818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 name="Google Shape;176;p13"/>
          <p:cNvSpPr txBox="1"/>
          <p:nvPr>
            <p:ph idx="3" type="subTitle"/>
          </p:nvPr>
        </p:nvSpPr>
        <p:spPr>
          <a:xfrm>
            <a:off x="1024800" y="3895175"/>
            <a:ext cx="2818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 name="Google Shape;177;p13"/>
          <p:cNvSpPr txBox="1"/>
          <p:nvPr>
            <p:ph idx="4" type="subTitle"/>
          </p:nvPr>
        </p:nvSpPr>
        <p:spPr>
          <a:xfrm>
            <a:off x="4172925" y="3895175"/>
            <a:ext cx="2818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8" name="Google Shape;178;p13"/>
          <p:cNvSpPr txBox="1"/>
          <p:nvPr>
            <p:ph hasCustomPrompt="1" idx="5" type="title"/>
          </p:nvPr>
        </p:nvSpPr>
        <p:spPr>
          <a:xfrm>
            <a:off x="1024800" y="1460975"/>
            <a:ext cx="8985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b="1" sz="3000">
                <a:latin typeface="Spinnaker"/>
                <a:ea typeface="Spinnaker"/>
                <a:cs typeface="Spinnaker"/>
                <a:sym typeface="Spinnaker"/>
              </a:defRPr>
            </a:lvl2pPr>
            <a:lvl3pPr lvl="2" rtl="0">
              <a:spcBef>
                <a:spcPts val="0"/>
              </a:spcBef>
              <a:spcAft>
                <a:spcPts val="0"/>
              </a:spcAft>
              <a:buSzPts val="3000"/>
              <a:buFont typeface="Spinnaker"/>
              <a:buNone/>
              <a:defRPr b="1" sz="3000">
                <a:latin typeface="Spinnaker"/>
                <a:ea typeface="Spinnaker"/>
                <a:cs typeface="Spinnaker"/>
                <a:sym typeface="Spinnaker"/>
              </a:defRPr>
            </a:lvl3pPr>
            <a:lvl4pPr lvl="3" rtl="0">
              <a:spcBef>
                <a:spcPts val="0"/>
              </a:spcBef>
              <a:spcAft>
                <a:spcPts val="0"/>
              </a:spcAft>
              <a:buSzPts val="3000"/>
              <a:buFont typeface="Spinnaker"/>
              <a:buNone/>
              <a:defRPr b="1" sz="3000">
                <a:latin typeface="Spinnaker"/>
                <a:ea typeface="Spinnaker"/>
                <a:cs typeface="Spinnaker"/>
                <a:sym typeface="Spinnaker"/>
              </a:defRPr>
            </a:lvl4pPr>
            <a:lvl5pPr lvl="4" rtl="0">
              <a:spcBef>
                <a:spcPts val="0"/>
              </a:spcBef>
              <a:spcAft>
                <a:spcPts val="0"/>
              </a:spcAft>
              <a:buSzPts val="3000"/>
              <a:buFont typeface="Spinnaker"/>
              <a:buNone/>
              <a:defRPr b="1" sz="3000">
                <a:latin typeface="Spinnaker"/>
                <a:ea typeface="Spinnaker"/>
                <a:cs typeface="Spinnaker"/>
                <a:sym typeface="Spinnaker"/>
              </a:defRPr>
            </a:lvl5pPr>
            <a:lvl6pPr lvl="5" rtl="0">
              <a:spcBef>
                <a:spcPts val="0"/>
              </a:spcBef>
              <a:spcAft>
                <a:spcPts val="0"/>
              </a:spcAft>
              <a:buSzPts val="3000"/>
              <a:buFont typeface="Spinnaker"/>
              <a:buNone/>
              <a:defRPr b="1" sz="3000">
                <a:latin typeface="Spinnaker"/>
                <a:ea typeface="Spinnaker"/>
                <a:cs typeface="Spinnaker"/>
                <a:sym typeface="Spinnaker"/>
              </a:defRPr>
            </a:lvl6pPr>
            <a:lvl7pPr lvl="6" rtl="0">
              <a:spcBef>
                <a:spcPts val="0"/>
              </a:spcBef>
              <a:spcAft>
                <a:spcPts val="0"/>
              </a:spcAft>
              <a:buSzPts val="3000"/>
              <a:buFont typeface="Spinnaker"/>
              <a:buNone/>
              <a:defRPr b="1" sz="3000">
                <a:latin typeface="Spinnaker"/>
                <a:ea typeface="Spinnaker"/>
                <a:cs typeface="Spinnaker"/>
                <a:sym typeface="Spinnaker"/>
              </a:defRPr>
            </a:lvl7pPr>
            <a:lvl8pPr lvl="7" rtl="0">
              <a:spcBef>
                <a:spcPts val="0"/>
              </a:spcBef>
              <a:spcAft>
                <a:spcPts val="0"/>
              </a:spcAft>
              <a:buSzPts val="3000"/>
              <a:buFont typeface="Spinnaker"/>
              <a:buNone/>
              <a:defRPr b="1" sz="3000">
                <a:latin typeface="Spinnaker"/>
                <a:ea typeface="Spinnaker"/>
                <a:cs typeface="Spinnaker"/>
                <a:sym typeface="Spinnaker"/>
              </a:defRPr>
            </a:lvl8pPr>
            <a:lvl9pPr lvl="8" rtl="0">
              <a:spcBef>
                <a:spcPts val="0"/>
              </a:spcBef>
              <a:spcAft>
                <a:spcPts val="0"/>
              </a:spcAft>
              <a:buSzPts val="3000"/>
              <a:buFont typeface="Spinnaker"/>
              <a:buNone/>
              <a:defRPr b="1" sz="3000">
                <a:latin typeface="Spinnaker"/>
                <a:ea typeface="Spinnaker"/>
                <a:cs typeface="Spinnaker"/>
                <a:sym typeface="Spinnaker"/>
              </a:defRPr>
            </a:lvl9pPr>
          </a:lstStyle>
          <a:p>
            <a:r>
              <a:t>xx%</a:t>
            </a:r>
          </a:p>
        </p:txBody>
      </p:sp>
      <p:sp>
        <p:nvSpPr>
          <p:cNvPr id="179" name="Google Shape;179;p13"/>
          <p:cNvSpPr txBox="1"/>
          <p:nvPr>
            <p:ph hasCustomPrompt="1" idx="6" type="title"/>
          </p:nvPr>
        </p:nvSpPr>
        <p:spPr>
          <a:xfrm>
            <a:off x="1024800" y="3046788"/>
            <a:ext cx="8985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b="1" sz="3000">
                <a:latin typeface="Spinnaker"/>
                <a:ea typeface="Spinnaker"/>
                <a:cs typeface="Spinnaker"/>
                <a:sym typeface="Spinnaker"/>
              </a:defRPr>
            </a:lvl2pPr>
            <a:lvl3pPr lvl="2" rtl="0">
              <a:spcBef>
                <a:spcPts val="0"/>
              </a:spcBef>
              <a:spcAft>
                <a:spcPts val="0"/>
              </a:spcAft>
              <a:buSzPts val="3000"/>
              <a:buFont typeface="Spinnaker"/>
              <a:buNone/>
              <a:defRPr b="1" sz="3000">
                <a:latin typeface="Spinnaker"/>
                <a:ea typeface="Spinnaker"/>
                <a:cs typeface="Spinnaker"/>
                <a:sym typeface="Spinnaker"/>
              </a:defRPr>
            </a:lvl3pPr>
            <a:lvl4pPr lvl="3" rtl="0">
              <a:spcBef>
                <a:spcPts val="0"/>
              </a:spcBef>
              <a:spcAft>
                <a:spcPts val="0"/>
              </a:spcAft>
              <a:buSzPts val="3000"/>
              <a:buFont typeface="Spinnaker"/>
              <a:buNone/>
              <a:defRPr b="1" sz="3000">
                <a:latin typeface="Spinnaker"/>
                <a:ea typeface="Spinnaker"/>
                <a:cs typeface="Spinnaker"/>
                <a:sym typeface="Spinnaker"/>
              </a:defRPr>
            </a:lvl4pPr>
            <a:lvl5pPr lvl="4" rtl="0">
              <a:spcBef>
                <a:spcPts val="0"/>
              </a:spcBef>
              <a:spcAft>
                <a:spcPts val="0"/>
              </a:spcAft>
              <a:buSzPts val="3000"/>
              <a:buFont typeface="Spinnaker"/>
              <a:buNone/>
              <a:defRPr b="1" sz="3000">
                <a:latin typeface="Spinnaker"/>
                <a:ea typeface="Spinnaker"/>
                <a:cs typeface="Spinnaker"/>
                <a:sym typeface="Spinnaker"/>
              </a:defRPr>
            </a:lvl5pPr>
            <a:lvl6pPr lvl="5" rtl="0">
              <a:spcBef>
                <a:spcPts val="0"/>
              </a:spcBef>
              <a:spcAft>
                <a:spcPts val="0"/>
              </a:spcAft>
              <a:buSzPts val="3000"/>
              <a:buFont typeface="Spinnaker"/>
              <a:buNone/>
              <a:defRPr b="1" sz="3000">
                <a:latin typeface="Spinnaker"/>
                <a:ea typeface="Spinnaker"/>
                <a:cs typeface="Spinnaker"/>
                <a:sym typeface="Spinnaker"/>
              </a:defRPr>
            </a:lvl6pPr>
            <a:lvl7pPr lvl="6" rtl="0">
              <a:spcBef>
                <a:spcPts val="0"/>
              </a:spcBef>
              <a:spcAft>
                <a:spcPts val="0"/>
              </a:spcAft>
              <a:buSzPts val="3000"/>
              <a:buFont typeface="Spinnaker"/>
              <a:buNone/>
              <a:defRPr b="1" sz="3000">
                <a:latin typeface="Spinnaker"/>
                <a:ea typeface="Spinnaker"/>
                <a:cs typeface="Spinnaker"/>
                <a:sym typeface="Spinnaker"/>
              </a:defRPr>
            </a:lvl7pPr>
            <a:lvl8pPr lvl="7" rtl="0">
              <a:spcBef>
                <a:spcPts val="0"/>
              </a:spcBef>
              <a:spcAft>
                <a:spcPts val="0"/>
              </a:spcAft>
              <a:buSzPts val="3000"/>
              <a:buFont typeface="Spinnaker"/>
              <a:buNone/>
              <a:defRPr b="1" sz="3000">
                <a:latin typeface="Spinnaker"/>
                <a:ea typeface="Spinnaker"/>
                <a:cs typeface="Spinnaker"/>
                <a:sym typeface="Spinnaker"/>
              </a:defRPr>
            </a:lvl8pPr>
            <a:lvl9pPr lvl="8" rtl="0">
              <a:spcBef>
                <a:spcPts val="0"/>
              </a:spcBef>
              <a:spcAft>
                <a:spcPts val="0"/>
              </a:spcAft>
              <a:buSzPts val="3000"/>
              <a:buFont typeface="Spinnaker"/>
              <a:buNone/>
              <a:defRPr b="1" sz="3000">
                <a:latin typeface="Spinnaker"/>
                <a:ea typeface="Spinnaker"/>
                <a:cs typeface="Spinnaker"/>
                <a:sym typeface="Spinnaker"/>
              </a:defRPr>
            </a:lvl9pPr>
          </a:lstStyle>
          <a:p>
            <a:r>
              <a:t>xx%</a:t>
            </a:r>
          </a:p>
        </p:txBody>
      </p:sp>
      <p:sp>
        <p:nvSpPr>
          <p:cNvPr id="180" name="Google Shape;180;p13"/>
          <p:cNvSpPr txBox="1"/>
          <p:nvPr>
            <p:ph hasCustomPrompt="1" idx="7" type="title"/>
          </p:nvPr>
        </p:nvSpPr>
        <p:spPr>
          <a:xfrm>
            <a:off x="4172927" y="1460975"/>
            <a:ext cx="8985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b="1" sz="3000">
                <a:latin typeface="Spinnaker"/>
                <a:ea typeface="Spinnaker"/>
                <a:cs typeface="Spinnaker"/>
                <a:sym typeface="Spinnaker"/>
              </a:defRPr>
            </a:lvl2pPr>
            <a:lvl3pPr lvl="2" rtl="0">
              <a:spcBef>
                <a:spcPts val="0"/>
              </a:spcBef>
              <a:spcAft>
                <a:spcPts val="0"/>
              </a:spcAft>
              <a:buSzPts val="3000"/>
              <a:buFont typeface="Spinnaker"/>
              <a:buNone/>
              <a:defRPr b="1" sz="3000">
                <a:latin typeface="Spinnaker"/>
                <a:ea typeface="Spinnaker"/>
                <a:cs typeface="Spinnaker"/>
                <a:sym typeface="Spinnaker"/>
              </a:defRPr>
            </a:lvl3pPr>
            <a:lvl4pPr lvl="3" rtl="0">
              <a:spcBef>
                <a:spcPts val="0"/>
              </a:spcBef>
              <a:spcAft>
                <a:spcPts val="0"/>
              </a:spcAft>
              <a:buSzPts val="3000"/>
              <a:buFont typeface="Spinnaker"/>
              <a:buNone/>
              <a:defRPr b="1" sz="3000">
                <a:latin typeface="Spinnaker"/>
                <a:ea typeface="Spinnaker"/>
                <a:cs typeface="Spinnaker"/>
                <a:sym typeface="Spinnaker"/>
              </a:defRPr>
            </a:lvl4pPr>
            <a:lvl5pPr lvl="4" rtl="0">
              <a:spcBef>
                <a:spcPts val="0"/>
              </a:spcBef>
              <a:spcAft>
                <a:spcPts val="0"/>
              </a:spcAft>
              <a:buSzPts val="3000"/>
              <a:buFont typeface="Spinnaker"/>
              <a:buNone/>
              <a:defRPr b="1" sz="3000">
                <a:latin typeface="Spinnaker"/>
                <a:ea typeface="Spinnaker"/>
                <a:cs typeface="Spinnaker"/>
                <a:sym typeface="Spinnaker"/>
              </a:defRPr>
            </a:lvl5pPr>
            <a:lvl6pPr lvl="5" rtl="0">
              <a:spcBef>
                <a:spcPts val="0"/>
              </a:spcBef>
              <a:spcAft>
                <a:spcPts val="0"/>
              </a:spcAft>
              <a:buSzPts val="3000"/>
              <a:buFont typeface="Spinnaker"/>
              <a:buNone/>
              <a:defRPr b="1" sz="3000">
                <a:latin typeface="Spinnaker"/>
                <a:ea typeface="Spinnaker"/>
                <a:cs typeface="Spinnaker"/>
                <a:sym typeface="Spinnaker"/>
              </a:defRPr>
            </a:lvl6pPr>
            <a:lvl7pPr lvl="6" rtl="0">
              <a:spcBef>
                <a:spcPts val="0"/>
              </a:spcBef>
              <a:spcAft>
                <a:spcPts val="0"/>
              </a:spcAft>
              <a:buSzPts val="3000"/>
              <a:buFont typeface="Spinnaker"/>
              <a:buNone/>
              <a:defRPr b="1" sz="3000">
                <a:latin typeface="Spinnaker"/>
                <a:ea typeface="Spinnaker"/>
                <a:cs typeface="Spinnaker"/>
                <a:sym typeface="Spinnaker"/>
              </a:defRPr>
            </a:lvl7pPr>
            <a:lvl8pPr lvl="7" rtl="0">
              <a:spcBef>
                <a:spcPts val="0"/>
              </a:spcBef>
              <a:spcAft>
                <a:spcPts val="0"/>
              </a:spcAft>
              <a:buSzPts val="3000"/>
              <a:buFont typeface="Spinnaker"/>
              <a:buNone/>
              <a:defRPr b="1" sz="3000">
                <a:latin typeface="Spinnaker"/>
                <a:ea typeface="Spinnaker"/>
                <a:cs typeface="Spinnaker"/>
                <a:sym typeface="Spinnaker"/>
              </a:defRPr>
            </a:lvl8pPr>
            <a:lvl9pPr lvl="8" rtl="0">
              <a:spcBef>
                <a:spcPts val="0"/>
              </a:spcBef>
              <a:spcAft>
                <a:spcPts val="0"/>
              </a:spcAft>
              <a:buSzPts val="3000"/>
              <a:buFont typeface="Spinnaker"/>
              <a:buNone/>
              <a:defRPr b="1" sz="3000">
                <a:latin typeface="Spinnaker"/>
                <a:ea typeface="Spinnaker"/>
                <a:cs typeface="Spinnaker"/>
                <a:sym typeface="Spinnaker"/>
              </a:defRPr>
            </a:lvl9pPr>
          </a:lstStyle>
          <a:p>
            <a:r>
              <a:t>xx%</a:t>
            </a:r>
          </a:p>
        </p:txBody>
      </p:sp>
      <p:sp>
        <p:nvSpPr>
          <p:cNvPr id="181" name="Google Shape;181;p13"/>
          <p:cNvSpPr txBox="1"/>
          <p:nvPr>
            <p:ph hasCustomPrompt="1" idx="8" type="title"/>
          </p:nvPr>
        </p:nvSpPr>
        <p:spPr>
          <a:xfrm>
            <a:off x="4172927" y="3046788"/>
            <a:ext cx="8985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Font typeface="Spinnaker"/>
              <a:buNone/>
              <a:defRPr b="1" sz="3000">
                <a:latin typeface="Spinnaker"/>
                <a:ea typeface="Spinnaker"/>
                <a:cs typeface="Spinnaker"/>
                <a:sym typeface="Spinnaker"/>
              </a:defRPr>
            </a:lvl2pPr>
            <a:lvl3pPr lvl="2" rtl="0">
              <a:spcBef>
                <a:spcPts val="0"/>
              </a:spcBef>
              <a:spcAft>
                <a:spcPts val="0"/>
              </a:spcAft>
              <a:buSzPts val="3000"/>
              <a:buFont typeface="Spinnaker"/>
              <a:buNone/>
              <a:defRPr b="1" sz="3000">
                <a:latin typeface="Spinnaker"/>
                <a:ea typeface="Spinnaker"/>
                <a:cs typeface="Spinnaker"/>
                <a:sym typeface="Spinnaker"/>
              </a:defRPr>
            </a:lvl3pPr>
            <a:lvl4pPr lvl="3" rtl="0">
              <a:spcBef>
                <a:spcPts val="0"/>
              </a:spcBef>
              <a:spcAft>
                <a:spcPts val="0"/>
              </a:spcAft>
              <a:buSzPts val="3000"/>
              <a:buFont typeface="Spinnaker"/>
              <a:buNone/>
              <a:defRPr b="1" sz="3000">
                <a:latin typeface="Spinnaker"/>
                <a:ea typeface="Spinnaker"/>
                <a:cs typeface="Spinnaker"/>
                <a:sym typeface="Spinnaker"/>
              </a:defRPr>
            </a:lvl4pPr>
            <a:lvl5pPr lvl="4" rtl="0">
              <a:spcBef>
                <a:spcPts val="0"/>
              </a:spcBef>
              <a:spcAft>
                <a:spcPts val="0"/>
              </a:spcAft>
              <a:buSzPts val="3000"/>
              <a:buFont typeface="Spinnaker"/>
              <a:buNone/>
              <a:defRPr b="1" sz="3000">
                <a:latin typeface="Spinnaker"/>
                <a:ea typeface="Spinnaker"/>
                <a:cs typeface="Spinnaker"/>
                <a:sym typeface="Spinnaker"/>
              </a:defRPr>
            </a:lvl5pPr>
            <a:lvl6pPr lvl="5" rtl="0">
              <a:spcBef>
                <a:spcPts val="0"/>
              </a:spcBef>
              <a:spcAft>
                <a:spcPts val="0"/>
              </a:spcAft>
              <a:buSzPts val="3000"/>
              <a:buFont typeface="Spinnaker"/>
              <a:buNone/>
              <a:defRPr b="1" sz="3000">
                <a:latin typeface="Spinnaker"/>
                <a:ea typeface="Spinnaker"/>
                <a:cs typeface="Spinnaker"/>
                <a:sym typeface="Spinnaker"/>
              </a:defRPr>
            </a:lvl6pPr>
            <a:lvl7pPr lvl="6" rtl="0">
              <a:spcBef>
                <a:spcPts val="0"/>
              </a:spcBef>
              <a:spcAft>
                <a:spcPts val="0"/>
              </a:spcAft>
              <a:buSzPts val="3000"/>
              <a:buFont typeface="Spinnaker"/>
              <a:buNone/>
              <a:defRPr b="1" sz="3000">
                <a:latin typeface="Spinnaker"/>
                <a:ea typeface="Spinnaker"/>
                <a:cs typeface="Spinnaker"/>
                <a:sym typeface="Spinnaker"/>
              </a:defRPr>
            </a:lvl7pPr>
            <a:lvl8pPr lvl="7" rtl="0">
              <a:spcBef>
                <a:spcPts val="0"/>
              </a:spcBef>
              <a:spcAft>
                <a:spcPts val="0"/>
              </a:spcAft>
              <a:buSzPts val="3000"/>
              <a:buFont typeface="Spinnaker"/>
              <a:buNone/>
              <a:defRPr b="1" sz="3000">
                <a:latin typeface="Spinnaker"/>
                <a:ea typeface="Spinnaker"/>
                <a:cs typeface="Spinnaker"/>
                <a:sym typeface="Spinnaker"/>
              </a:defRPr>
            </a:lvl8pPr>
            <a:lvl9pPr lvl="8" rtl="0">
              <a:spcBef>
                <a:spcPts val="0"/>
              </a:spcBef>
              <a:spcAft>
                <a:spcPts val="0"/>
              </a:spcAft>
              <a:buSzPts val="3000"/>
              <a:buFont typeface="Spinnaker"/>
              <a:buNone/>
              <a:defRPr b="1" sz="3000">
                <a:latin typeface="Spinnaker"/>
                <a:ea typeface="Spinnaker"/>
                <a:cs typeface="Spinnaker"/>
                <a:sym typeface="Spinnaker"/>
              </a:defRPr>
            </a:lvl9pPr>
          </a:lstStyle>
          <a:p>
            <a:r>
              <a:t>xx%</a:t>
            </a:r>
          </a:p>
        </p:txBody>
      </p:sp>
      <p:sp>
        <p:nvSpPr>
          <p:cNvPr id="182" name="Google Shape;182;p13"/>
          <p:cNvSpPr txBox="1"/>
          <p:nvPr>
            <p:ph idx="9" type="subTitle"/>
          </p:nvPr>
        </p:nvSpPr>
        <p:spPr>
          <a:xfrm>
            <a:off x="1024800" y="1975578"/>
            <a:ext cx="28188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innaker"/>
              <a:buNone/>
              <a:defRPr b="1" sz="2000">
                <a:latin typeface="Spinnaker"/>
                <a:ea typeface="Spinnaker"/>
                <a:cs typeface="Spinnaker"/>
                <a:sym typeface="Spinnaker"/>
              </a:defRPr>
            </a:lvl1pPr>
            <a:lvl2pPr lvl="1" rtl="0">
              <a:lnSpc>
                <a:spcPct val="100000"/>
              </a:lnSpc>
              <a:spcBef>
                <a:spcPts val="0"/>
              </a:spcBef>
              <a:spcAft>
                <a:spcPts val="0"/>
              </a:spcAft>
              <a:buSzPts val="2400"/>
              <a:buFont typeface="Spinnaker"/>
              <a:buNone/>
              <a:defRPr b="1" sz="2400">
                <a:latin typeface="Spinnaker"/>
                <a:ea typeface="Spinnaker"/>
                <a:cs typeface="Spinnaker"/>
                <a:sym typeface="Spinnaker"/>
              </a:defRPr>
            </a:lvl2pPr>
            <a:lvl3pPr lvl="2" rtl="0">
              <a:lnSpc>
                <a:spcPct val="100000"/>
              </a:lnSpc>
              <a:spcBef>
                <a:spcPts val="0"/>
              </a:spcBef>
              <a:spcAft>
                <a:spcPts val="0"/>
              </a:spcAft>
              <a:buSzPts val="2400"/>
              <a:buFont typeface="Spinnaker"/>
              <a:buNone/>
              <a:defRPr b="1" sz="2400">
                <a:latin typeface="Spinnaker"/>
                <a:ea typeface="Spinnaker"/>
                <a:cs typeface="Spinnaker"/>
                <a:sym typeface="Spinnaker"/>
              </a:defRPr>
            </a:lvl3pPr>
            <a:lvl4pPr lvl="3" rtl="0">
              <a:lnSpc>
                <a:spcPct val="100000"/>
              </a:lnSpc>
              <a:spcBef>
                <a:spcPts val="0"/>
              </a:spcBef>
              <a:spcAft>
                <a:spcPts val="0"/>
              </a:spcAft>
              <a:buSzPts val="2400"/>
              <a:buFont typeface="Spinnaker"/>
              <a:buNone/>
              <a:defRPr b="1" sz="2400">
                <a:latin typeface="Spinnaker"/>
                <a:ea typeface="Spinnaker"/>
                <a:cs typeface="Spinnaker"/>
                <a:sym typeface="Spinnaker"/>
              </a:defRPr>
            </a:lvl4pPr>
            <a:lvl5pPr lvl="4" rtl="0">
              <a:lnSpc>
                <a:spcPct val="100000"/>
              </a:lnSpc>
              <a:spcBef>
                <a:spcPts val="0"/>
              </a:spcBef>
              <a:spcAft>
                <a:spcPts val="0"/>
              </a:spcAft>
              <a:buSzPts val="2400"/>
              <a:buFont typeface="Spinnaker"/>
              <a:buNone/>
              <a:defRPr b="1" sz="2400">
                <a:latin typeface="Spinnaker"/>
                <a:ea typeface="Spinnaker"/>
                <a:cs typeface="Spinnaker"/>
                <a:sym typeface="Spinnaker"/>
              </a:defRPr>
            </a:lvl5pPr>
            <a:lvl6pPr lvl="5" rtl="0">
              <a:lnSpc>
                <a:spcPct val="100000"/>
              </a:lnSpc>
              <a:spcBef>
                <a:spcPts val="0"/>
              </a:spcBef>
              <a:spcAft>
                <a:spcPts val="0"/>
              </a:spcAft>
              <a:buSzPts val="2400"/>
              <a:buFont typeface="Spinnaker"/>
              <a:buNone/>
              <a:defRPr b="1" sz="2400">
                <a:latin typeface="Spinnaker"/>
                <a:ea typeface="Spinnaker"/>
                <a:cs typeface="Spinnaker"/>
                <a:sym typeface="Spinnaker"/>
              </a:defRPr>
            </a:lvl6pPr>
            <a:lvl7pPr lvl="6" rtl="0">
              <a:lnSpc>
                <a:spcPct val="100000"/>
              </a:lnSpc>
              <a:spcBef>
                <a:spcPts val="0"/>
              </a:spcBef>
              <a:spcAft>
                <a:spcPts val="0"/>
              </a:spcAft>
              <a:buSzPts val="2400"/>
              <a:buFont typeface="Spinnaker"/>
              <a:buNone/>
              <a:defRPr b="1" sz="2400">
                <a:latin typeface="Spinnaker"/>
                <a:ea typeface="Spinnaker"/>
                <a:cs typeface="Spinnaker"/>
                <a:sym typeface="Spinnaker"/>
              </a:defRPr>
            </a:lvl7pPr>
            <a:lvl8pPr lvl="7" rtl="0">
              <a:lnSpc>
                <a:spcPct val="100000"/>
              </a:lnSpc>
              <a:spcBef>
                <a:spcPts val="0"/>
              </a:spcBef>
              <a:spcAft>
                <a:spcPts val="0"/>
              </a:spcAft>
              <a:buSzPts val="2400"/>
              <a:buFont typeface="Spinnaker"/>
              <a:buNone/>
              <a:defRPr b="1" sz="2400">
                <a:latin typeface="Spinnaker"/>
                <a:ea typeface="Spinnaker"/>
                <a:cs typeface="Spinnaker"/>
                <a:sym typeface="Spinnaker"/>
              </a:defRPr>
            </a:lvl8pPr>
            <a:lvl9pPr lvl="8" rtl="0">
              <a:lnSpc>
                <a:spcPct val="100000"/>
              </a:lnSpc>
              <a:spcBef>
                <a:spcPts val="0"/>
              </a:spcBef>
              <a:spcAft>
                <a:spcPts val="0"/>
              </a:spcAft>
              <a:buSzPts val="2400"/>
              <a:buFont typeface="Spinnaker"/>
              <a:buNone/>
              <a:defRPr b="1" sz="2400">
                <a:latin typeface="Spinnaker"/>
                <a:ea typeface="Spinnaker"/>
                <a:cs typeface="Spinnaker"/>
                <a:sym typeface="Spinnaker"/>
              </a:defRPr>
            </a:lvl9pPr>
          </a:lstStyle>
          <a:p/>
        </p:txBody>
      </p:sp>
      <p:sp>
        <p:nvSpPr>
          <p:cNvPr id="183" name="Google Shape;183;p13"/>
          <p:cNvSpPr txBox="1"/>
          <p:nvPr>
            <p:ph idx="13" type="subTitle"/>
          </p:nvPr>
        </p:nvSpPr>
        <p:spPr>
          <a:xfrm>
            <a:off x="4172927" y="1975578"/>
            <a:ext cx="28188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innaker"/>
              <a:buNone/>
              <a:defRPr b="1" sz="2000">
                <a:latin typeface="Spinnaker"/>
                <a:ea typeface="Spinnaker"/>
                <a:cs typeface="Spinnaker"/>
                <a:sym typeface="Spinnaker"/>
              </a:defRPr>
            </a:lvl1pPr>
            <a:lvl2pPr lvl="1" rtl="0">
              <a:lnSpc>
                <a:spcPct val="100000"/>
              </a:lnSpc>
              <a:spcBef>
                <a:spcPts val="0"/>
              </a:spcBef>
              <a:spcAft>
                <a:spcPts val="0"/>
              </a:spcAft>
              <a:buSzPts val="2400"/>
              <a:buFont typeface="Spinnaker"/>
              <a:buNone/>
              <a:defRPr b="1" sz="2400">
                <a:latin typeface="Spinnaker"/>
                <a:ea typeface="Spinnaker"/>
                <a:cs typeface="Spinnaker"/>
                <a:sym typeface="Spinnaker"/>
              </a:defRPr>
            </a:lvl2pPr>
            <a:lvl3pPr lvl="2" rtl="0">
              <a:lnSpc>
                <a:spcPct val="100000"/>
              </a:lnSpc>
              <a:spcBef>
                <a:spcPts val="0"/>
              </a:spcBef>
              <a:spcAft>
                <a:spcPts val="0"/>
              </a:spcAft>
              <a:buSzPts val="2400"/>
              <a:buFont typeface="Spinnaker"/>
              <a:buNone/>
              <a:defRPr b="1" sz="2400">
                <a:latin typeface="Spinnaker"/>
                <a:ea typeface="Spinnaker"/>
                <a:cs typeface="Spinnaker"/>
                <a:sym typeface="Spinnaker"/>
              </a:defRPr>
            </a:lvl3pPr>
            <a:lvl4pPr lvl="3" rtl="0">
              <a:lnSpc>
                <a:spcPct val="100000"/>
              </a:lnSpc>
              <a:spcBef>
                <a:spcPts val="0"/>
              </a:spcBef>
              <a:spcAft>
                <a:spcPts val="0"/>
              </a:spcAft>
              <a:buSzPts val="2400"/>
              <a:buFont typeface="Spinnaker"/>
              <a:buNone/>
              <a:defRPr b="1" sz="2400">
                <a:latin typeface="Spinnaker"/>
                <a:ea typeface="Spinnaker"/>
                <a:cs typeface="Spinnaker"/>
                <a:sym typeface="Spinnaker"/>
              </a:defRPr>
            </a:lvl4pPr>
            <a:lvl5pPr lvl="4" rtl="0">
              <a:lnSpc>
                <a:spcPct val="100000"/>
              </a:lnSpc>
              <a:spcBef>
                <a:spcPts val="0"/>
              </a:spcBef>
              <a:spcAft>
                <a:spcPts val="0"/>
              </a:spcAft>
              <a:buSzPts val="2400"/>
              <a:buFont typeface="Spinnaker"/>
              <a:buNone/>
              <a:defRPr b="1" sz="2400">
                <a:latin typeface="Spinnaker"/>
                <a:ea typeface="Spinnaker"/>
                <a:cs typeface="Spinnaker"/>
                <a:sym typeface="Spinnaker"/>
              </a:defRPr>
            </a:lvl5pPr>
            <a:lvl6pPr lvl="5" rtl="0">
              <a:lnSpc>
                <a:spcPct val="100000"/>
              </a:lnSpc>
              <a:spcBef>
                <a:spcPts val="0"/>
              </a:spcBef>
              <a:spcAft>
                <a:spcPts val="0"/>
              </a:spcAft>
              <a:buSzPts val="2400"/>
              <a:buFont typeface="Spinnaker"/>
              <a:buNone/>
              <a:defRPr b="1" sz="2400">
                <a:latin typeface="Spinnaker"/>
                <a:ea typeface="Spinnaker"/>
                <a:cs typeface="Spinnaker"/>
                <a:sym typeface="Spinnaker"/>
              </a:defRPr>
            </a:lvl6pPr>
            <a:lvl7pPr lvl="6" rtl="0">
              <a:lnSpc>
                <a:spcPct val="100000"/>
              </a:lnSpc>
              <a:spcBef>
                <a:spcPts val="0"/>
              </a:spcBef>
              <a:spcAft>
                <a:spcPts val="0"/>
              </a:spcAft>
              <a:buSzPts val="2400"/>
              <a:buFont typeface="Spinnaker"/>
              <a:buNone/>
              <a:defRPr b="1" sz="2400">
                <a:latin typeface="Spinnaker"/>
                <a:ea typeface="Spinnaker"/>
                <a:cs typeface="Spinnaker"/>
                <a:sym typeface="Spinnaker"/>
              </a:defRPr>
            </a:lvl7pPr>
            <a:lvl8pPr lvl="7" rtl="0">
              <a:lnSpc>
                <a:spcPct val="100000"/>
              </a:lnSpc>
              <a:spcBef>
                <a:spcPts val="0"/>
              </a:spcBef>
              <a:spcAft>
                <a:spcPts val="0"/>
              </a:spcAft>
              <a:buSzPts val="2400"/>
              <a:buFont typeface="Spinnaker"/>
              <a:buNone/>
              <a:defRPr b="1" sz="2400">
                <a:latin typeface="Spinnaker"/>
                <a:ea typeface="Spinnaker"/>
                <a:cs typeface="Spinnaker"/>
                <a:sym typeface="Spinnaker"/>
              </a:defRPr>
            </a:lvl8pPr>
            <a:lvl9pPr lvl="8" rtl="0">
              <a:lnSpc>
                <a:spcPct val="100000"/>
              </a:lnSpc>
              <a:spcBef>
                <a:spcPts val="0"/>
              </a:spcBef>
              <a:spcAft>
                <a:spcPts val="0"/>
              </a:spcAft>
              <a:buSzPts val="2400"/>
              <a:buFont typeface="Spinnaker"/>
              <a:buNone/>
              <a:defRPr b="1" sz="2400">
                <a:latin typeface="Spinnaker"/>
                <a:ea typeface="Spinnaker"/>
                <a:cs typeface="Spinnaker"/>
                <a:sym typeface="Spinnaker"/>
              </a:defRPr>
            </a:lvl9pPr>
          </a:lstStyle>
          <a:p/>
        </p:txBody>
      </p:sp>
      <p:sp>
        <p:nvSpPr>
          <p:cNvPr id="184" name="Google Shape;184;p13"/>
          <p:cNvSpPr txBox="1"/>
          <p:nvPr>
            <p:ph idx="14" type="subTitle"/>
          </p:nvPr>
        </p:nvSpPr>
        <p:spPr>
          <a:xfrm>
            <a:off x="1024800" y="3561458"/>
            <a:ext cx="28188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innaker"/>
              <a:buNone/>
              <a:defRPr b="1" sz="2000">
                <a:latin typeface="Spinnaker"/>
                <a:ea typeface="Spinnaker"/>
                <a:cs typeface="Spinnaker"/>
                <a:sym typeface="Spinnaker"/>
              </a:defRPr>
            </a:lvl1pPr>
            <a:lvl2pPr lvl="1" rtl="0">
              <a:lnSpc>
                <a:spcPct val="100000"/>
              </a:lnSpc>
              <a:spcBef>
                <a:spcPts val="0"/>
              </a:spcBef>
              <a:spcAft>
                <a:spcPts val="0"/>
              </a:spcAft>
              <a:buSzPts val="2400"/>
              <a:buFont typeface="Spinnaker"/>
              <a:buNone/>
              <a:defRPr b="1" sz="2400">
                <a:latin typeface="Spinnaker"/>
                <a:ea typeface="Spinnaker"/>
                <a:cs typeface="Spinnaker"/>
                <a:sym typeface="Spinnaker"/>
              </a:defRPr>
            </a:lvl2pPr>
            <a:lvl3pPr lvl="2" rtl="0">
              <a:lnSpc>
                <a:spcPct val="100000"/>
              </a:lnSpc>
              <a:spcBef>
                <a:spcPts val="0"/>
              </a:spcBef>
              <a:spcAft>
                <a:spcPts val="0"/>
              </a:spcAft>
              <a:buSzPts val="2400"/>
              <a:buFont typeface="Spinnaker"/>
              <a:buNone/>
              <a:defRPr b="1" sz="2400">
                <a:latin typeface="Spinnaker"/>
                <a:ea typeface="Spinnaker"/>
                <a:cs typeface="Spinnaker"/>
                <a:sym typeface="Spinnaker"/>
              </a:defRPr>
            </a:lvl3pPr>
            <a:lvl4pPr lvl="3" rtl="0">
              <a:lnSpc>
                <a:spcPct val="100000"/>
              </a:lnSpc>
              <a:spcBef>
                <a:spcPts val="0"/>
              </a:spcBef>
              <a:spcAft>
                <a:spcPts val="0"/>
              </a:spcAft>
              <a:buSzPts val="2400"/>
              <a:buFont typeface="Spinnaker"/>
              <a:buNone/>
              <a:defRPr b="1" sz="2400">
                <a:latin typeface="Spinnaker"/>
                <a:ea typeface="Spinnaker"/>
                <a:cs typeface="Spinnaker"/>
                <a:sym typeface="Spinnaker"/>
              </a:defRPr>
            </a:lvl4pPr>
            <a:lvl5pPr lvl="4" rtl="0">
              <a:lnSpc>
                <a:spcPct val="100000"/>
              </a:lnSpc>
              <a:spcBef>
                <a:spcPts val="0"/>
              </a:spcBef>
              <a:spcAft>
                <a:spcPts val="0"/>
              </a:spcAft>
              <a:buSzPts val="2400"/>
              <a:buFont typeface="Spinnaker"/>
              <a:buNone/>
              <a:defRPr b="1" sz="2400">
                <a:latin typeface="Spinnaker"/>
                <a:ea typeface="Spinnaker"/>
                <a:cs typeface="Spinnaker"/>
                <a:sym typeface="Spinnaker"/>
              </a:defRPr>
            </a:lvl5pPr>
            <a:lvl6pPr lvl="5" rtl="0">
              <a:lnSpc>
                <a:spcPct val="100000"/>
              </a:lnSpc>
              <a:spcBef>
                <a:spcPts val="0"/>
              </a:spcBef>
              <a:spcAft>
                <a:spcPts val="0"/>
              </a:spcAft>
              <a:buSzPts val="2400"/>
              <a:buFont typeface="Spinnaker"/>
              <a:buNone/>
              <a:defRPr b="1" sz="2400">
                <a:latin typeface="Spinnaker"/>
                <a:ea typeface="Spinnaker"/>
                <a:cs typeface="Spinnaker"/>
                <a:sym typeface="Spinnaker"/>
              </a:defRPr>
            </a:lvl6pPr>
            <a:lvl7pPr lvl="6" rtl="0">
              <a:lnSpc>
                <a:spcPct val="100000"/>
              </a:lnSpc>
              <a:spcBef>
                <a:spcPts val="0"/>
              </a:spcBef>
              <a:spcAft>
                <a:spcPts val="0"/>
              </a:spcAft>
              <a:buSzPts val="2400"/>
              <a:buFont typeface="Spinnaker"/>
              <a:buNone/>
              <a:defRPr b="1" sz="2400">
                <a:latin typeface="Spinnaker"/>
                <a:ea typeface="Spinnaker"/>
                <a:cs typeface="Spinnaker"/>
                <a:sym typeface="Spinnaker"/>
              </a:defRPr>
            </a:lvl7pPr>
            <a:lvl8pPr lvl="7" rtl="0">
              <a:lnSpc>
                <a:spcPct val="100000"/>
              </a:lnSpc>
              <a:spcBef>
                <a:spcPts val="0"/>
              </a:spcBef>
              <a:spcAft>
                <a:spcPts val="0"/>
              </a:spcAft>
              <a:buSzPts val="2400"/>
              <a:buFont typeface="Spinnaker"/>
              <a:buNone/>
              <a:defRPr b="1" sz="2400">
                <a:latin typeface="Spinnaker"/>
                <a:ea typeface="Spinnaker"/>
                <a:cs typeface="Spinnaker"/>
                <a:sym typeface="Spinnaker"/>
              </a:defRPr>
            </a:lvl8pPr>
            <a:lvl9pPr lvl="8" rtl="0">
              <a:lnSpc>
                <a:spcPct val="100000"/>
              </a:lnSpc>
              <a:spcBef>
                <a:spcPts val="0"/>
              </a:spcBef>
              <a:spcAft>
                <a:spcPts val="0"/>
              </a:spcAft>
              <a:buSzPts val="2400"/>
              <a:buFont typeface="Spinnaker"/>
              <a:buNone/>
              <a:defRPr b="1" sz="2400">
                <a:latin typeface="Spinnaker"/>
                <a:ea typeface="Spinnaker"/>
                <a:cs typeface="Spinnaker"/>
                <a:sym typeface="Spinnaker"/>
              </a:defRPr>
            </a:lvl9pPr>
          </a:lstStyle>
          <a:p/>
        </p:txBody>
      </p:sp>
      <p:sp>
        <p:nvSpPr>
          <p:cNvPr id="185" name="Google Shape;185;p13"/>
          <p:cNvSpPr txBox="1"/>
          <p:nvPr>
            <p:ph idx="15" type="subTitle"/>
          </p:nvPr>
        </p:nvSpPr>
        <p:spPr>
          <a:xfrm>
            <a:off x="4172927" y="3561458"/>
            <a:ext cx="28188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Spinnaker"/>
              <a:buNone/>
              <a:defRPr b="1" sz="2000">
                <a:latin typeface="Spinnaker"/>
                <a:ea typeface="Spinnaker"/>
                <a:cs typeface="Spinnaker"/>
                <a:sym typeface="Spinnaker"/>
              </a:defRPr>
            </a:lvl1pPr>
            <a:lvl2pPr lvl="1" rtl="0">
              <a:lnSpc>
                <a:spcPct val="100000"/>
              </a:lnSpc>
              <a:spcBef>
                <a:spcPts val="0"/>
              </a:spcBef>
              <a:spcAft>
                <a:spcPts val="0"/>
              </a:spcAft>
              <a:buSzPts val="2400"/>
              <a:buFont typeface="Spinnaker"/>
              <a:buNone/>
              <a:defRPr b="1" sz="2400">
                <a:latin typeface="Spinnaker"/>
                <a:ea typeface="Spinnaker"/>
                <a:cs typeface="Spinnaker"/>
                <a:sym typeface="Spinnaker"/>
              </a:defRPr>
            </a:lvl2pPr>
            <a:lvl3pPr lvl="2" rtl="0">
              <a:lnSpc>
                <a:spcPct val="100000"/>
              </a:lnSpc>
              <a:spcBef>
                <a:spcPts val="0"/>
              </a:spcBef>
              <a:spcAft>
                <a:spcPts val="0"/>
              </a:spcAft>
              <a:buSzPts val="2400"/>
              <a:buFont typeface="Spinnaker"/>
              <a:buNone/>
              <a:defRPr b="1" sz="2400">
                <a:latin typeface="Spinnaker"/>
                <a:ea typeface="Spinnaker"/>
                <a:cs typeface="Spinnaker"/>
                <a:sym typeface="Spinnaker"/>
              </a:defRPr>
            </a:lvl3pPr>
            <a:lvl4pPr lvl="3" rtl="0">
              <a:lnSpc>
                <a:spcPct val="100000"/>
              </a:lnSpc>
              <a:spcBef>
                <a:spcPts val="0"/>
              </a:spcBef>
              <a:spcAft>
                <a:spcPts val="0"/>
              </a:spcAft>
              <a:buSzPts val="2400"/>
              <a:buFont typeface="Spinnaker"/>
              <a:buNone/>
              <a:defRPr b="1" sz="2400">
                <a:latin typeface="Spinnaker"/>
                <a:ea typeface="Spinnaker"/>
                <a:cs typeface="Spinnaker"/>
                <a:sym typeface="Spinnaker"/>
              </a:defRPr>
            </a:lvl4pPr>
            <a:lvl5pPr lvl="4" rtl="0">
              <a:lnSpc>
                <a:spcPct val="100000"/>
              </a:lnSpc>
              <a:spcBef>
                <a:spcPts val="0"/>
              </a:spcBef>
              <a:spcAft>
                <a:spcPts val="0"/>
              </a:spcAft>
              <a:buSzPts val="2400"/>
              <a:buFont typeface="Spinnaker"/>
              <a:buNone/>
              <a:defRPr b="1" sz="2400">
                <a:latin typeface="Spinnaker"/>
                <a:ea typeface="Spinnaker"/>
                <a:cs typeface="Spinnaker"/>
                <a:sym typeface="Spinnaker"/>
              </a:defRPr>
            </a:lvl5pPr>
            <a:lvl6pPr lvl="5" rtl="0">
              <a:lnSpc>
                <a:spcPct val="100000"/>
              </a:lnSpc>
              <a:spcBef>
                <a:spcPts val="0"/>
              </a:spcBef>
              <a:spcAft>
                <a:spcPts val="0"/>
              </a:spcAft>
              <a:buSzPts val="2400"/>
              <a:buFont typeface="Spinnaker"/>
              <a:buNone/>
              <a:defRPr b="1" sz="2400">
                <a:latin typeface="Spinnaker"/>
                <a:ea typeface="Spinnaker"/>
                <a:cs typeface="Spinnaker"/>
                <a:sym typeface="Spinnaker"/>
              </a:defRPr>
            </a:lvl6pPr>
            <a:lvl7pPr lvl="6" rtl="0">
              <a:lnSpc>
                <a:spcPct val="100000"/>
              </a:lnSpc>
              <a:spcBef>
                <a:spcPts val="0"/>
              </a:spcBef>
              <a:spcAft>
                <a:spcPts val="0"/>
              </a:spcAft>
              <a:buSzPts val="2400"/>
              <a:buFont typeface="Spinnaker"/>
              <a:buNone/>
              <a:defRPr b="1" sz="2400">
                <a:latin typeface="Spinnaker"/>
                <a:ea typeface="Spinnaker"/>
                <a:cs typeface="Spinnaker"/>
                <a:sym typeface="Spinnaker"/>
              </a:defRPr>
            </a:lvl7pPr>
            <a:lvl8pPr lvl="7" rtl="0">
              <a:lnSpc>
                <a:spcPct val="100000"/>
              </a:lnSpc>
              <a:spcBef>
                <a:spcPts val="0"/>
              </a:spcBef>
              <a:spcAft>
                <a:spcPts val="0"/>
              </a:spcAft>
              <a:buSzPts val="2400"/>
              <a:buFont typeface="Spinnaker"/>
              <a:buNone/>
              <a:defRPr b="1" sz="2400">
                <a:latin typeface="Spinnaker"/>
                <a:ea typeface="Spinnaker"/>
                <a:cs typeface="Spinnaker"/>
                <a:sym typeface="Spinnaker"/>
              </a:defRPr>
            </a:lvl8pPr>
            <a:lvl9pPr lvl="8" rtl="0">
              <a:lnSpc>
                <a:spcPct val="100000"/>
              </a:lnSpc>
              <a:spcBef>
                <a:spcPts val="0"/>
              </a:spcBef>
              <a:spcAft>
                <a:spcPts val="0"/>
              </a:spcAft>
              <a:buSzPts val="2400"/>
              <a:buFont typeface="Spinnaker"/>
              <a:buNone/>
              <a:defRPr b="1" sz="2400">
                <a:latin typeface="Spinnaker"/>
                <a:ea typeface="Spinnaker"/>
                <a:cs typeface="Spinnaker"/>
                <a:sym typeface="Spinnake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86" name="Shape 186"/>
        <p:cNvGrpSpPr/>
        <p:nvPr/>
      </p:nvGrpSpPr>
      <p:grpSpPr>
        <a:xfrm>
          <a:off x="0" y="0"/>
          <a:ext cx="0" cy="0"/>
          <a:chOff x="0" y="0"/>
          <a:chExt cx="0" cy="0"/>
        </a:xfrm>
      </p:grpSpPr>
      <p:grpSp>
        <p:nvGrpSpPr>
          <p:cNvPr id="187" name="Google Shape;187;p14"/>
          <p:cNvGrpSpPr/>
          <p:nvPr/>
        </p:nvGrpSpPr>
        <p:grpSpPr>
          <a:xfrm>
            <a:off x="-1901713" y="-2013025"/>
            <a:ext cx="12274806" cy="10233025"/>
            <a:chOff x="-1901713" y="-2013025"/>
            <a:chExt cx="12274806" cy="10233025"/>
          </a:xfrm>
        </p:grpSpPr>
        <p:grpSp>
          <p:nvGrpSpPr>
            <p:cNvPr id="188" name="Google Shape;188;p14"/>
            <p:cNvGrpSpPr/>
            <p:nvPr/>
          </p:nvGrpSpPr>
          <p:grpSpPr>
            <a:xfrm>
              <a:off x="-1901713" y="-2013025"/>
              <a:ext cx="11201838" cy="10233025"/>
              <a:chOff x="-1901713" y="-2013025"/>
              <a:chExt cx="11201838" cy="10233025"/>
            </a:xfrm>
          </p:grpSpPr>
          <p:sp>
            <p:nvSpPr>
              <p:cNvPr id="189" name="Google Shape;189;p14"/>
              <p:cNvSpPr/>
              <p:nvPr/>
            </p:nvSpPr>
            <p:spPr>
              <a:xfrm>
                <a:off x="-315950" y="-618575"/>
                <a:ext cx="1611350" cy="3252925"/>
              </a:xfrm>
              <a:custGeom>
                <a:rect b="b" l="l" r="r" t="t"/>
                <a:pathLst>
                  <a:path extrusionOk="0" h="130117" w="64454">
                    <a:moveTo>
                      <a:pt x="64454" y="0"/>
                    </a:moveTo>
                    <a:lnTo>
                      <a:pt x="0" y="0"/>
                    </a:lnTo>
                    <a:lnTo>
                      <a:pt x="0" y="130117"/>
                    </a:lnTo>
                    <a:cubicBezTo>
                      <a:pt x="24251" y="88648"/>
                      <a:pt x="24420" y="20875"/>
                      <a:pt x="644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2706338" y="4429725"/>
                <a:ext cx="6593775" cy="3790275"/>
              </a:xfrm>
              <a:custGeom>
                <a:rect b="b" l="l" r="r" t="t"/>
                <a:pathLst>
                  <a:path extrusionOk="0" h="151611" w="263751">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flipH="1">
                <a:off x="4468200" y="-2013025"/>
                <a:ext cx="4831925" cy="333945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 name="Google Shape;192;p14"/>
              <p:cNvGrpSpPr/>
              <p:nvPr/>
            </p:nvGrpSpPr>
            <p:grpSpPr>
              <a:xfrm>
                <a:off x="7988895" y="239505"/>
                <a:ext cx="883759" cy="600001"/>
                <a:chOff x="-3966800" y="-2580100"/>
                <a:chExt cx="1127675" cy="765600"/>
              </a:xfrm>
            </p:grpSpPr>
            <p:cxnSp>
              <p:nvCxnSpPr>
                <p:cNvPr id="193" name="Google Shape;193;p14"/>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94" name="Google Shape;194;p14"/>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195" name="Google Shape;195;p14"/>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sp>
            <p:nvSpPr>
              <p:cNvPr id="196" name="Google Shape;196;p14"/>
              <p:cNvSpPr/>
              <p:nvPr/>
            </p:nvSpPr>
            <p:spPr>
              <a:xfrm rot="3110315">
                <a:off x="-175041" y="-952129"/>
                <a:ext cx="2286253" cy="5503137"/>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sp>
          <p:nvSpPr>
            <p:cNvPr id="197" name="Google Shape;197;p14"/>
            <p:cNvSpPr/>
            <p:nvPr/>
          </p:nvSpPr>
          <p:spPr>
            <a:xfrm rot="4615608">
              <a:off x="5817436" y="2046982"/>
              <a:ext cx="4756814" cy="3365763"/>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sp>
        <p:nvSpPr>
          <p:cNvPr id="198" name="Google Shape;198;p14"/>
          <p:cNvSpPr txBox="1"/>
          <p:nvPr>
            <p:ph idx="1" type="subTitle"/>
          </p:nvPr>
        </p:nvSpPr>
        <p:spPr>
          <a:xfrm>
            <a:off x="1094563" y="1760125"/>
            <a:ext cx="6954900" cy="1496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3700"/>
              <a:buNone/>
              <a:defRPr sz="3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9" name="Google Shape;199;p14"/>
          <p:cNvSpPr txBox="1"/>
          <p:nvPr>
            <p:ph type="title"/>
          </p:nvPr>
        </p:nvSpPr>
        <p:spPr>
          <a:xfrm>
            <a:off x="1094538" y="3256175"/>
            <a:ext cx="6954900" cy="43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spTree>
      <p:nvGrpSpPr>
        <p:cNvPr id="200" name="Shape 200"/>
        <p:cNvGrpSpPr/>
        <p:nvPr/>
      </p:nvGrpSpPr>
      <p:grpSpPr>
        <a:xfrm>
          <a:off x="0" y="0"/>
          <a:ext cx="0" cy="0"/>
          <a:chOff x="0" y="0"/>
          <a:chExt cx="0" cy="0"/>
        </a:xfrm>
      </p:grpSpPr>
      <p:grpSp>
        <p:nvGrpSpPr>
          <p:cNvPr id="201" name="Google Shape;201;p15"/>
          <p:cNvGrpSpPr/>
          <p:nvPr/>
        </p:nvGrpSpPr>
        <p:grpSpPr>
          <a:xfrm>
            <a:off x="-1114800" y="-1968754"/>
            <a:ext cx="12236825" cy="7898544"/>
            <a:chOff x="-1114800" y="-1968754"/>
            <a:chExt cx="12236825" cy="7898544"/>
          </a:xfrm>
        </p:grpSpPr>
        <p:sp>
          <p:nvSpPr>
            <p:cNvPr id="202" name="Google Shape;202;p15"/>
            <p:cNvSpPr/>
            <p:nvPr/>
          </p:nvSpPr>
          <p:spPr>
            <a:xfrm rot="5400000">
              <a:off x="987349" y="3329390"/>
              <a:ext cx="1507140" cy="3693660"/>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flipH="1" rot="10800000">
              <a:off x="-1114800" y="2981306"/>
              <a:ext cx="3885351" cy="268592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rot="-3190281">
              <a:off x="7091536" y="-2155958"/>
              <a:ext cx="2286084" cy="5502731"/>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sp>
        <p:nvSpPr>
          <p:cNvPr id="205" name="Google Shape;205;p1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3000"/>
              <a:buFont typeface="Spinnaker"/>
              <a:buNone/>
              <a:defRPr b="1" sz="3000">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spTree>
      <p:nvGrpSpPr>
        <p:cNvPr id="206" name="Shape 206"/>
        <p:cNvGrpSpPr/>
        <p:nvPr/>
      </p:nvGrpSpPr>
      <p:grpSpPr>
        <a:xfrm>
          <a:off x="0" y="0"/>
          <a:ext cx="0" cy="0"/>
          <a:chOff x="0" y="0"/>
          <a:chExt cx="0" cy="0"/>
        </a:xfrm>
      </p:grpSpPr>
      <p:grpSp>
        <p:nvGrpSpPr>
          <p:cNvPr id="207" name="Google Shape;207;p16"/>
          <p:cNvGrpSpPr/>
          <p:nvPr/>
        </p:nvGrpSpPr>
        <p:grpSpPr>
          <a:xfrm>
            <a:off x="-1876800" y="-1968754"/>
            <a:ext cx="12236825" cy="7898544"/>
            <a:chOff x="-1876800" y="-1968754"/>
            <a:chExt cx="12236825" cy="7898544"/>
          </a:xfrm>
        </p:grpSpPr>
        <p:sp>
          <p:nvSpPr>
            <p:cNvPr id="208" name="Google Shape;208;p16"/>
            <p:cNvSpPr/>
            <p:nvPr/>
          </p:nvSpPr>
          <p:spPr>
            <a:xfrm>
              <a:off x="-315950" y="-618575"/>
              <a:ext cx="1611350" cy="3252925"/>
            </a:xfrm>
            <a:custGeom>
              <a:rect b="b" l="l" r="r" t="t"/>
              <a:pathLst>
                <a:path extrusionOk="0" h="130117" w="64454">
                  <a:moveTo>
                    <a:pt x="64454" y="0"/>
                  </a:moveTo>
                  <a:lnTo>
                    <a:pt x="0" y="0"/>
                  </a:lnTo>
                  <a:lnTo>
                    <a:pt x="0" y="130117"/>
                  </a:lnTo>
                  <a:cubicBezTo>
                    <a:pt x="24251" y="88648"/>
                    <a:pt x="24420" y="20875"/>
                    <a:pt x="644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flipH="1" rot="-5400000">
              <a:off x="6750736" y="3329390"/>
              <a:ext cx="1507140" cy="3693660"/>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rot="10800000">
              <a:off x="6474674" y="2981306"/>
              <a:ext cx="3885351" cy="268592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flipH="1" rot="3190281">
              <a:off x="-132395" y="-2155958"/>
              <a:ext cx="2286084" cy="5502731"/>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sp>
        <p:nvSpPr>
          <p:cNvPr id="212" name="Google Shape;212;p1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3000"/>
              <a:buFont typeface="Spinnaker"/>
              <a:buNone/>
              <a:defRPr b="1" sz="3000">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
    <p:spTree>
      <p:nvGrpSpPr>
        <p:cNvPr id="213" name="Shape 213"/>
        <p:cNvGrpSpPr/>
        <p:nvPr/>
      </p:nvGrpSpPr>
      <p:grpSpPr>
        <a:xfrm>
          <a:off x="0" y="0"/>
          <a:ext cx="0" cy="0"/>
          <a:chOff x="0" y="0"/>
          <a:chExt cx="0" cy="0"/>
        </a:xfrm>
      </p:grpSpPr>
      <p:grpSp>
        <p:nvGrpSpPr>
          <p:cNvPr id="214" name="Google Shape;214;p17"/>
          <p:cNvGrpSpPr/>
          <p:nvPr/>
        </p:nvGrpSpPr>
        <p:grpSpPr>
          <a:xfrm>
            <a:off x="-1876800" y="-1968754"/>
            <a:ext cx="12236825" cy="7898544"/>
            <a:chOff x="-1876800" y="-1968754"/>
            <a:chExt cx="12236825" cy="7898544"/>
          </a:xfrm>
        </p:grpSpPr>
        <p:sp>
          <p:nvSpPr>
            <p:cNvPr id="215" name="Google Shape;215;p17"/>
            <p:cNvSpPr/>
            <p:nvPr/>
          </p:nvSpPr>
          <p:spPr>
            <a:xfrm>
              <a:off x="-315950" y="-618575"/>
              <a:ext cx="1611350" cy="3252925"/>
            </a:xfrm>
            <a:custGeom>
              <a:rect b="b" l="l" r="r" t="t"/>
              <a:pathLst>
                <a:path extrusionOk="0" h="130117" w="64454">
                  <a:moveTo>
                    <a:pt x="64454" y="0"/>
                  </a:moveTo>
                  <a:lnTo>
                    <a:pt x="0" y="0"/>
                  </a:lnTo>
                  <a:lnTo>
                    <a:pt x="0" y="130117"/>
                  </a:lnTo>
                  <a:cubicBezTo>
                    <a:pt x="24251" y="88648"/>
                    <a:pt x="24420" y="20875"/>
                    <a:pt x="644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flipH="1" rot="-5400000">
              <a:off x="6750736" y="3329390"/>
              <a:ext cx="1507140" cy="3693660"/>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rot="10800000">
              <a:off x="6474674" y="2981306"/>
              <a:ext cx="3885351" cy="268592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flipH="1" rot="3190281">
              <a:off x="-132395" y="-2155958"/>
              <a:ext cx="2286084" cy="5502731"/>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sp>
        <p:nvSpPr>
          <p:cNvPr id="219" name="Google Shape;219;p1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3000"/>
              <a:buFont typeface="Spinnaker"/>
              <a:buNone/>
              <a:defRPr b="1" sz="3000">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220" name="Shape 220"/>
        <p:cNvGrpSpPr/>
        <p:nvPr/>
      </p:nvGrpSpPr>
      <p:grpSpPr>
        <a:xfrm>
          <a:off x="0" y="0"/>
          <a:ext cx="0" cy="0"/>
          <a:chOff x="0" y="0"/>
          <a:chExt cx="0" cy="0"/>
        </a:xfrm>
      </p:grpSpPr>
      <p:grpSp>
        <p:nvGrpSpPr>
          <p:cNvPr id="221" name="Google Shape;221;p18"/>
          <p:cNvGrpSpPr/>
          <p:nvPr/>
        </p:nvGrpSpPr>
        <p:grpSpPr>
          <a:xfrm flipH="1">
            <a:off x="-2345420" y="-1586931"/>
            <a:ext cx="12858695" cy="7257081"/>
            <a:chOff x="-1665150" y="-1586931"/>
            <a:chExt cx="12858695" cy="7257081"/>
          </a:xfrm>
        </p:grpSpPr>
        <p:grpSp>
          <p:nvGrpSpPr>
            <p:cNvPr id="222" name="Google Shape;222;p18"/>
            <p:cNvGrpSpPr/>
            <p:nvPr/>
          </p:nvGrpSpPr>
          <p:grpSpPr>
            <a:xfrm>
              <a:off x="-1665150" y="2304450"/>
              <a:ext cx="4756725" cy="3365700"/>
              <a:chOff x="-1665150" y="2304450"/>
              <a:chExt cx="4756725" cy="3365700"/>
            </a:xfrm>
          </p:grpSpPr>
          <p:sp>
            <p:nvSpPr>
              <p:cNvPr id="223" name="Google Shape;223;p18"/>
              <p:cNvSpPr/>
              <p:nvPr/>
            </p:nvSpPr>
            <p:spPr>
              <a:xfrm flipH="1">
                <a:off x="-133661" y="4459676"/>
                <a:ext cx="1934537" cy="784022"/>
              </a:xfrm>
              <a:custGeom>
                <a:rect b="b" l="l" r="r" t="t"/>
                <a:pathLst>
                  <a:path extrusionOk="0" h="60263" w="142665">
                    <a:moveTo>
                      <a:pt x="142664" y="60262"/>
                    </a:moveTo>
                    <a:lnTo>
                      <a:pt x="142664" y="1"/>
                    </a:lnTo>
                    <a:cubicBezTo>
                      <a:pt x="118976" y="39613"/>
                      <a:pt x="31678" y="15334"/>
                      <a:pt x="0" y="602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a:off x="-1665150" y="230445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nvGrpSpPr>
            <p:cNvPr id="225" name="Google Shape;225;p18"/>
            <p:cNvGrpSpPr/>
            <p:nvPr/>
          </p:nvGrpSpPr>
          <p:grpSpPr>
            <a:xfrm>
              <a:off x="5605148" y="-1586931"/>
              <a:ext cx="5588397" cy="6923365"/>
              <a:chOff x="5605148" y="-1586931"/>
              <a:chExt cx="5588397" cy="6923365"/>
            </a:xfrm>
          </p:grpSpPr>
          <p:sp>
            <p:nvSpPr>
              <p:cNvPr id="226" name="Google Shape;226;p18"/>
              <p:cNvSpPr/>
              <p:nvPr/>
            </p:nvSpPr>
            <p:spPr>
              <a:xfrm>
                <a:off x="7048673" y="1996850"/>
                <a:ext cx="4012576" cy="3339584"/>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flipH="1">
                <a:off x="5605150" y="-290950"/>
                <a:ext cx="4831925" cy="333945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p:nvPr/>
            </p:nvSpPr>
            <p:spPr>
              <a:xfrm flipH="1" rot="-2827896">
                <a:off x="7256287" y="-1628740"/>
                <a:ext cx="2286118" cy="5502814"/>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grpSp>
      <p:sp>
        <p:nvSpPr>
          <p:cNvPr id="229" name="Google Shape;229;p1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3000"/>
              <a:buFont typeface="Spinnaker"/>
              <a:buNone/>
              <a:defRPr b="1" sz="3000">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p:txBody>
      </p:sp>
      <p:sp>
        <p:nvSpPr>
          <p:cNvPr id="230" name="Google Shape;230;p18"/>
          <p:cNvSpPr txBox="1"/>
          <p:nvPr>
            <p:ph hasCustomPrompt="1" idx="2" type="title"/>
          </p:nvPr>
        </p:nvSpPr>
        <p:spPr>
          <a:xfrm>
            <a:off x="1418188" y="2109776"/>
            <a:ext cx="1117800" cy="430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a:solidFill>
                  <a:schemeClr val="dk1"/>
                </a:solidFill>
              </a:defRPr>
            </a:lvl1pPr>
            <a:lvl2pPr lvl="1" rtl="0" algn="ctr">
              <a:spcBef>
                <a:spcPts val="0"/>
              </a:spcBef>
              <a:spcAft>
                <a:spcPts val="0"/>
              </a:spcAft>
              <a:buSzPts val="2200"/>
              <a:buFont typeface="Spinnaker"/>
              <a:buNone/>
              <a:defRPr sz="2200">
                <a:latin typeface="Spinnaker"/>
                <a:ea typeface="Spinnaker"/>
                <a:cs typeface="Spinnaker"/>
                <a:sym typeface="Spinnaker"/>
              </a:defRPr>
            </a:lvl2pPr>
            <a:lvl3pPr lvl="2" rtl="0" algn="ctr">
              <a:spcBef>
                <a:spcPts val="0"/>
              </a:spcBef>
              <a:spcAft>
                <a:spcPts val="0"/>
              </a:spcAft>
              <a:buSzPts val="2200"/>
              <a:buFont typeface="Spinnaker"/>
              <a:buNone/>
              <a:defRPr sz="2200">
                <a:latin typeface="Spinnaker"/>
                <a:ea typeface="Spinnaker"/>
                <a:cs typeface="Spinnaker"/>
                <a:sym typeface="Spinnaker"/>
              </a:defRPr>
            </a:lvl3pPr>
            <a:lvl4pPr lvl="3" rtl="0" algn="ctr">
              <a:spcBef>
                <a:spcPts val="0"/>
              </a:spcBef>
              <a:spcAft>
                <a:spcPts val="0"/>
              </a:spcAft>
              <a:buSzPts val="2200"/>
              <a:buFont typeface="Spinnaker"/>
              <a:buNone/>
              <a:defRPr sz="2200">
                <a:latin typeface="Spinnaker"/>
                <a:ea typeface="Spinnaker"/>
                <a:cs typeface="Spinnaker"/>
                <a:sym typeface="Spinnaker"/>
              </a:defRPr>
            </a:lvl4pPr>
            <a:lvl5pPr lvl="4" rtl="0" algn="ctr">
              <a:spcBef>
                <a:spcPts val="0"/>
              </a:spcBef>
              <a:spcAft>
                <a:spcPts val="0"/>
              </a:spcAft>
              <a:buSzPts val="2200"/>
              <a:buFont typeface="Spinnaker"/>
              <a:buNone/>
              <a:defRPr sz="2200">
                <a:latin typeface="Spinnaker"/>
                <a:ea typeface="Spinnaker"/>
                <a:cs typeface="Spinnaker"/>
                <a:sym typeface="Spinnaker"/>
              </a:defRPr>
            </a:lvl5pPr>
            <a:lvl6pPr lvl="5" rtl="0" algn="ctr">
              <a:spcBef>
                <a:spcPts val="0"/>
              </a:spcBef>
              <a:spcAft>
                <a:spcPts val="0"/>
              </a:spcAft>
              <a:buSzPts val="2200"/>
              <a:buFont typeface="Spinnaker"/>
              <a:buNone/>
              <a:defRPr sz="2200">
                <a:latin typeface="Spinnaker"/>
                <a:ea typeface="Spinnaker"/>
                <a:cs typeface="Spinnaker"/>
                <a:sym typeface="Spinnaker"/>
              </a:defRPr>
            </a:lvl6pPr>
            <a:lvl7pPr lvl="6" rtl="0" algn="ctr">
              <a:spcBef>
                <a:spcPts val="0"/>
              </a:spcBef>
              <a:spcAft>
                <a:spcPts val="0"/>
              </a:spcAft>
              <a:buSzPts val="2200"/>
              <a:buFont typeface="Spinnaker"/>
              <a:buNone/>
              <a:defRPr sz="2200">
                <a:latin typeface="Spinnaker"/>
                <a:ea typeface="Spinnaker"/>
                <a:cs typeface="Spinnaker"/>
                <a:sym typeface="Spinnaker"/>
              </a:defRPr>
            </a:lvl7pPr>
            <a:lvl8pPr lvl="7" rtl="0" algn="ctr">
              <a:spcBef>
                <a:spcPts val="0"/>
              </a:spcBef>
              <a:spcAft>
                <a:spcPts val="0"/>
              </a:spcAft>
              <a:buSzPts val="2200"/>
              <a:buFont typeface="Spinnaker"/>
              <a:buNone/>
              <a:defRPr sz="2200">
                <a:latin typeface="Spinnaker"/>
                <a:ea typeface="Spinnaker"/>
                <a:cs typeface="Spinnaker"/>
                <a:sym typeface="Spinnaker"/>
              </a:defRPr>
            </a:lvl8pPr>
            <a:lvl9pPr lvl="8" rtl="0" algn="ctr">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231" name="Google Shape;231;p18"/>
          <p:cNvSpPr txBox="1"/>
          <p:nvPr>
            <p:ph hasCustomPrompt="1" idx="3" type="title"/>
          </p:nvPr>
        </p:nvSpPr>
        <p:spPr>
          <a:xfrm>
            <a:off x="4013100" y="2109776"/>
            <a:ext cx="1117800" cy="430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a:solidFill>
                  <a:schemeClr val="dk1"/>
                </a:solidFill>
              </a:defRPr>
            </a:lvl1pPr>
            <a:lvl2pPr lvl="1" rtl="0" algn="ctr">
              <a:spcBef>
                <a:spcPts val="0"/>
              </a:spcBef>
              <a:spcAft>
                <a:spcPts val="0"/>
              </a:spcAft>
              <a:buSzPts val="2200"/>
              <a:buFont typeface="Spinnaker"/>
              <a:buNone/>
              <a:defRPr sz="2200">
                <a:latin typeface="Spinnaker"/>
                <a:ea typeface="Spinnaker"/>
                <a:cs typeface="Spinnaker"/>
                <a:sym typeface="Spinnaker"/>
              </a:defRPr>
            </a:lvl2pPr>
            <a:lvl3pPr lvl="2" rtl="0" algn="ctr">
              <a:spcBef>
                <a:spcPts val="0"/>
              </a:spcBef>
              <a:spcAft>
                <a:spcPts val="0"/>
              </a:spcAft>
              <a:buSzPts val="2200"/>
              <a:buFont typeface="Spinnaker"/>
              <a:buNone/>
              <a:defRPr sz="2200">
                <a:latin typeface="Spinnaker"/>
                <a:ea typeface="Spinnaker"/>
                <a:cs typeface="Spinnaker"/>
                <a:sym typeface="Spinnaker"/>
              </a:defRPr>
            </a:lvl3pPr>
            <a:lvl4pPr lvl="3" rtl="0" algn="ctr">
              <a:spcBef>
                <a:spcPts val="0"/>
              </a:spcBef>
              <a:spcAft>
                <a:spcPts val="0"/>
              </a:spcAft>
              <a:buSzPts val="2200"/>
              <a:buFont typeface="Spinnaker"/>
              <a:buNone/>
              <a:defRPr sz="2200">
                <a:latin typeface="Spinnaker"/>
                <a:ea typeface="Spinnaker"/>
                <a:cs typeface="Spinnaker"/>
                <a:sym typeface="Spinnaker"/>
              </a:defRPr>
            </a:lvl4pPr>
            <a:lvl5pPr lvl="4" rtl="0" algn="ctr">
              <a:spcBef>
                <a:spcPts val="0"/>
              </a:spcBef>
              <a:spcAft>
                <a:spcPts val="0"/>
              </a:spcAft>
              <a:buSzPts val="2200"/>
              <a:buFont typeface="Spinnaker"/>
              <a:buNone/>
              <a:defRPr sz="2200">
                <a:latin typeface="Spinnaker"/>
                <a:ea typeface="Spinnaker"/>
                <a:cs typeface="Spinnaker"/>
                <a:sym typeface="Spinnaker"/>
              </a:defRPr>
            </a:lvl5pPr>
            <a:lvl6pPr lvl="5" rtl="0" algn="ctr">
              <a:spcBef>
                <a:spcPts val="0"/>
              </a:spcBef>
              <a:spcAft>
                <a:spcPts val="0"/>
              </a:spcAft>
              <a:buSzPts val="2200"/>
              <a:buFont typeface="Spinnaker"/>
              <a:buNone/>
              <a:defRPr sz="2200">
                <a:latin typeface="Spinnaker"/>
                <a:ea typeface="Spinnaker"/>
                <a:cs typeface="Spinnaker"/>
                <a:sym typeface="Spinnaker"/>
              </a:defRPr>
            </a:lvl6pPr>
            <a:lvl7pPr lvl="6" rtl="0" algn="ctr">
              <a:spcBef>
                <a:spcPts val="0"/>
              </a:spcBef>
              <a:spcAft>
                <a:spcPts val="0"/>
              </a:spcAft>
              <a:buSzPts val="2200"/>
              <a:buFont typeface="Spinnaker"/>
              <a:buNone/>
              <a:defRPr sz="2200">
                <a:latin typeface="Spinnaker"/>
                <a:ea typeface="Spinnaker"/>
                <a:cs typeface="Spinnaker"/>
                <a:sym typeface="Spinnaker"/>
              </a:defRPr>
            </a:lvl7pPr>
            <a:lvl8pPr lvl="7" rtl="0" algn="ctr">
              <a:spcBef>
                <a:spcPts val="0"/>
              </a:spcBef>
              <a:spcAft>
                <a:spcPts val="0"/>
              </a:spcAft>
              <a:buSzPts val="2200"/>
              <a:buFont typeface="Spinnaker"/>
              <a:buNone/>
              <a:defRPr sz="2200">
                <a:latin typeface="Spinnaker"/>
                <a:ea typeface="Spinnaker"/>
                <a:cs typeface="Spinnaker"/>
                <a:sym typeface="Spinnaker"/>
              </a:defRPr>
            </a:lvl8pPr>
            <a:lvl9pPr lvl="8" rtl="0" algn="ctr">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232" name="Google Shape;232;p18"/>
          <p:cNvSpPr txBox="1"/>
          <p:nvPr>
            <p:ph hasCustomPrompt="1" idx="4" type="title"/>
          </p:nvPr>
        </p:nvSpPr>
        <p:spPr>
          <a:xfrm>
            <a:off x="6608013" y="2109776"/>
            <a:ext cx="1117800" cy="430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a:solidFill>
                  <a:schemeClr val="dk1"/>
                </a:solidFill>
              </a:defRPr>
            </a:lvl1pPr>
            <a:lvl2pPr lvl="1" rtl="0" algn="ctr">
              <a:spcBef>
                <a:spcPts val="0"/>
              </a:spcBef>
              <a:spcAft>
                <a:spcPts val="0"/>
              </a:spcAft>
              <a:buSzPts val="2200"/>
              <a:buFont typeface="Spinnaker"/>
              <a:buNone/>
              <a:defRPr sz="2200">
                <a:latin typeface="Spinnaker"/>
                <a:ea typeface="Spinnaker"/>
                <a:cs typeface="Spinnaker"/>
                <a:sym typeface="Spinnaker"/>
              </a:defRPr>
            </a:lvl2pPr>
            <a:lvl3pPr lvl="2" rtl="0" algn="ctr">
              <a:spcBef>
                <a:spcPts val="0"/>
              </a:spcBef>
              <a:spcAft>
                <a:spcPts val="0"/>
              </a:spcAft>
              <a:buSzPts val="2200"/>
              <a:buFont typeface="Spinnaker"/>
              <a:buNone/>
              <a:defRPr sz="2200">
                <a:latin typeface="Spinnaker"/>
                <a:ea typeface="Spinnaker"/>
                <a:cs typeface="Spinnaker"/>
                <a:sym typeface="Spinnaker"/>
              </a:defRPr>
            </a:lvl3pPr>
            <a:lvl4pPr lvl="3" rtl="0" algn="ctr">
              <a:spcBef>
                <a:spcPts val="0"/>
              </a:spcBef>
              <a:spcAft>
                <a:spcPts val="0"/>
              </a:spcAft>
              <a:buSzPts val="2200"/>
              <a:buFont typeface="Spinnaker"/>
              <a:buNone/>
              <a:defRPr sz="2200">
                <a:latin typeface="Spinnaker"/>
                <a:ea typeface="Spinnaker"/>
                <a:cs typeface="Spinnaker"/>
                <a:sym typeface="Spinnaker"/>
              </a:defRPr>
            </a:lvl4pPr>
            <a:lvl5pPr lvl="4" rtl="0" algn="ctr">
              <a:spcBef>
                <a:spcPts val="0"/>
              </a:spcBef>
              <a:spcAft>
                <a:spcPts val="0"/>
              </a:spcAft>
              <a:buSzPts val="2200"/>
              <a:buFont typeface="Spinnaker"/>
              <a:buNone/>
              <a:defRPr sz="2200">
                <a:latin typeface="Spinnaker"/>
                <a:ea typeface="Spinnaker"/>
                <a:cs typeface="Spinnaker"/>
                <a:sym typeface="Spinnaker"/>
              </a:defRPr>
            </a:lvl5pPr>
            <a:lvl6pPr lvl="5" rtl="0" algn="ctr">
              <a:spcBef>
                <a:spcPts val="0"/>
              </a:spcBef>
              <a:spcAft>
                <a:spcPts val="0"/>
              </a:spcAft>
              <a:buSzPts val="2200"/>
              <a:buFont typeface="Spinnaker"/>
              <a:buNone/>
              <a:defRPr sz="2200">
                <a:latin typeface="Spinnaker"/>
                <a:ea typeface="Spinnaker"/>
                <a:cs typeface="Spinnaker"/>
                <a:sym typeface="Spinnaker"/>
              </a:defRPr>
            </a:lvl6pPr>
            <a:lvl7pPr lvl="6" rtl="0" algn="ctr">
              <a:spcBef>
                <a:spcPts val="0"/>
              </a:spcBef>
              <a:spcAft>
                <a:spcPts val="0"/>
              </a:spcAft>
              <a:buSzPts val="2200"/>
              <a:buFont typeface="Spinnaker"/>
              <a:buNone/>
              <a:defRPr sz="2200">
                <a:latin typeface="Spinnaker"/>
                <a:ea typeface="Spinnaker"/>
                <a:cs typeface="Spinnaker"/>
                <a:sym typeface="Spinnaker"/>
              </a:defRPr>
            </a:lvl7pPr>
            <a:lvl8pPr lvl="7" rtl="0" algn="ctr">
              <a:spcBef>
                <a:spcPts val="0"/>
              </a:spcBef>
              <a:spcAft>
                <a:spcPts val="0"/>
              </a:spcAft>
              <a:buSzPts val="2200"/>
              <a:buFont typeface="Spinnaker"/>
              <a:buNone/>
              <a:defRPr sz="2200">
                <a:latin typeface="Spinnaker"/>
                <a:ea typeface="Spinnaker"/>
                <a:cs typeface="Spinnaker"/>
                <a:sym typeface="Spinnaker"/>
              </a:defRPr>
            </a:lvl8pPr>
            <a:lvl9pPr lvl="8" rtl="0" algn="ctr">
              <a:spcBef>
                <a:spcPts val="0"/>
              </a:spcBef>
              <a:spcAft>
                <a:spcPts val="0"/>
              </a:spcAft>
              <a:buSzPts val="2200"/>
              <a:buFont typeface="Spinnaker"/>
              <a:buNone/>
              <a:defRPr sz="2200">
                <a:latin typeface="Spinnaker"/>
                <a:ea typeface="Spinnaker"/>
                <a:cs typeface="Spinnaker"/>
                <a:sym typeface="Spinnaker"/>
              </a:defRPr>
            </a:lvl9pPr>
          </a:lstStyle>
          <a:p>
            <a:r>
              <a:t>xx%</a:t>
            </a:r>
          </a:p>
        </p:txBody>
      </p:sp>
      <p:sp>
        <p:nvSpPr>
          <p:cNvPr id="233" name="Google Shape;233;p18"/>
          <p:cNvSpPr txBox="1"/>
          <p:nvPr>
            <p:ph idx="1" type="subTitle"/>
          </p:nvPr>
        </p:nvSpPr>
        <p:spPr>
          <a:xfrm>
            <a:off x="831688" y="3716965"/>
            <a:ext cx="2290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4" name="Google Shape;234;p18"/>
          <p:cNvSpPr txBox="1"/>
          <p:nvPr>
            <p:ph idx="5" type="subTitle"/>
          </p:nvPr>
        </p:nvSpPr>
        <p:spPr>
          <a:xfrm>
            <a:off x="3426600" y="3716987"/>
            <a:ext cx="2290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5" name="Google Shape;235;p18"/>
          <p:cNvSpPr txBox="1"/>
          <p:nvPr>
            <p:ph idx="6" type="subTitle"/>
          </p:nvPr>
        </p:nvSpPr>
        <p:spPr>
          <a:xfrm>
            <a:off x="6021513" y="3716965"/>
            <a:ext cx="2290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6" name="Google Shape;236;p18"/>
          <p:cNvSpPr txBox="1"/>
          <p:nvPr>
            <p:ph idx="7" type="subTitle"/>
          </p:nvPr>
        </p:nvSpPr>
        <p:spPr>
          <a:xfrm>
            <a:off x="831688" y="3363038"/>
            <a:ext cx="2290800" cy="430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b="1"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b="1"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b="1"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b="1"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b="1"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b="1"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b="1"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b="1" sz="2000">
                <a:latin typeface="Spinnaker"/>
                <a:ea typeface="Spinnaker"/>
                <a:cs typeface="Spinnaker"/>
                <a:sym typeface="Spinnaker"/>
              </a:defRPr>
            </a:lvl9pPr>
          </a:lstStyle>
          <a:p/>
        </p:txBody>
      </p:sp>
      <p:sp>
        <p:nvSpPr>
          <p:cNvPr id="237" name="Google Shape;237;p18"/>
          <p:cNvSpPr txBox="1"/>
          <p:nvPr>
            <p:ph idx="8" type="subTitle"/>
          </p:nvPr>
        </p:nvSpPr>
        <p:spPr>
          <a:xfrm>
            <a:off x="3426600" y="3363038"/>
            <a:ext cx="2290800" cy="430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b="1"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b="1"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b="1"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b="1"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b="1"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b="1"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b="1"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b="1" sz="2000">
                <a:latin typeface="Spinnaker"/>
                <a:ea typeface="Spinnaker"/>
                <a:cs typeface="Spinnaker"/>
                <a:sym typeface="Spinnaker"/>
              </a:defRPr>
            </a:lvl9pPr>
          </a:lstStyle>
          <a:p/>
        </p:txBody>
      </p:sp>
      <p:sp>
        <p:nvSpPr>
          <p:cNvPr id="238" name="Google Shape;238;p18"/>
          <p:cNvSpPr txBox="1"/>
          <p:nvPr>
            <p:ph idx="9" type="subTitle"/>
          </p:nvPr>
        </p:nvSpPr>
        <p:spPr>
          <a:xfrm>
            <a:off x="6021513" y="3363038"/>
            <a:ext cx="2290800" cy="430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b="1"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b="1"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b="1"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b="1"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b="1"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b="1"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b="1"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b="1" sz="2000">
                <a:latin typeface="Spinnaker"/>
                <a:ea typeface="Spinnaker"/>
                <a:cs typeface="Spinnaker"/>
                <a:sym typeface="Spinnake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9" name="Shape 239"/>
        <p:cNvGrpSpPr/>
        <p:nvPr/>
      </p:nvGrpSpPr>
      <p:grpSpPr>
        <a:xfrm>
          <a:off x="0" y="0"/>
          <a:ext cx="0" cy="0"/>
          <a:chOff x="0" y="0"/>
          <a:chExt cx="0" cy="0"/>
        </a:xfrm>
      </p:grpSpPr>
      <p:grpSp>
        <p:nvGrpSpPr>
          <p:cNvPr id="240" name="Google Shape;240;p19"/>
          <p:cNvGrpSpPr/>
          <p:nvPr/>
        </p:nvGrpSpPr>
        <p:grpSpPr>
          <a:xfrm rot="10800000">
            <a:off x="-2419588" y="-1955297"/>
            <a:ext cx="12443150" cy="8117960"/>
            <a:chOff x="-704800" y="-1677934"/>
            <a:chExt cx="12443150" cy="8117960"/>
          </a:xfrm>
        </p:grpSpPr>
        <p:grpSp>
          <p:nvGrpSpPr>
            <p:cNvPr id="241" name="Google Shape;241;p19"/>
            <p:cNvGrpSpPr/>
            <p:nvPr/>
          </p:nvGrpSpPr>
          <p:grpSpPr>
            <a:xfrm>
              <a:off x="-704800" y="-1677934"/>
              <a:ext cx="2962036" cy="7455208"/>
              <a:chOff x="-704800" y="-1677934"/>
              <a:chExt cx="2962036" cy="7455208"/>
            </a:xfrm>
          </p:grpSpPr>
          <p:sp>
            <p:nvSpPr>
              <p:cNvPr id="242" name="Google Shape;242;p19"/>
              <p:cNvSpPr/>
              <p:nvPr/>
            </p:nvSpPr>
            <p:spPr>
              <a:xfrm flipH="1">
                <a:off x="-487642" y="3449265"/>
                <a:ext cx="1507140" cy="2318635"/>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flipH="1" rot="-5400000">
                <a:off x="-1087375" y="-1078219"/>
                <a:ext cx="3885351" cy="268592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
              <p:cNvSpPr/>
              <p:nvPr/>
            </p:nvSpPr>
            <p:spPr>
              <a:xfrm rot="-434621">
                <a:off x="-366963" y="151692"/>
                <a:ext cx="2286362" cy="550340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grpSp>
          <p:nvGrpSpPr>
            <p:cNvPr id="245" name="Google Shape;245;p19"/>
            <p:cNvGrpSpPr/>
            <p:nvPr/>
          </p:nvGrpSpPr>
          <p:grpSpPr>
            <a:xfrm>
              <a:off x="5145975" y="-1438300"/>
              <a:ext cx="6592375" cy="7878326"/>
              <a:chOff x="5145975" y="-1438300"/>
              <a:chExt cx="6592375" cy="7878326"/>
            </a:xfrm>
          </p:grpSpPr>
          <p:sp>
            <p:nvSpPr>
              <p:cNvPr id="246" name="Google Shape;246;p19"/>
              <p:cNvSpPr/>
              <p:nvPr/>
            </p:nvSpPr>
            <p:spPr>
              <a:xfrm>
                <a:off x="5145975" y="1258638"/>
                <a:ext cx="6592375" cy="5181388"/>
              </a:xfrm>
              <a:custGeom>
                <a:rect b="b" l="l" r="r" t="t"/>
                <a:pathLst>
                  <a:path extrusionOk="0" h="175834" w="263695">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flipH="1" rot="10800000">
                <a:off x="5977738" y="-1438300"/>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p:nvPr/>
            </p:nvSpPr>
            <p:spPr>
              <a:xfrm>
                <a:off x="5743850" y="-143830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sp>
        <p:nvSpPr>
          <p:cNvPr id="249" name="Google Shape;249;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0" name="Google Shape;250;p19"/>
          <p:cNvSpPr txBox="1"/>
          <p:nvPr>
            <p:ph idx="1" type="subTitle"/>
          </p:nvPr>
        </p:nvSpPr>
        <p:spPr>
          <a:xfrm>
            <a:off x="2099375" y="3952025"/>
            <a:ext cx="4945200" cy="576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251" name="Google Shape;251;p19"/>
          <p:cNvGrpSpPr/>
          <p:nvPr/>
        </p:nvGrpSpPr>
        <p:grpSpPr>
          <a:xfrm>
            <a:off x="271345" y="4308580"/>
            <a:ext cx="883759" cy="600001"/>
            <a:chOff x="-3966800" y="-2580100"/>
            <a:chExt cx="1127675" cy="765600"/>
          </a:xfrm>
        </p:grpSpPr>
        <p:cxnSp>
          <p:nvCxnSpPr>
            <p:cNvPr id="252" name="Google Shape;252;p19"/>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253" name="Google Shape;253;p19"/>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254" name="Google Shape;254;p19"/>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9">
    <p:spTree>
      <p:nvGrpSpPr>
        <p:cNvPr id="255" name="Shape 255"/>
        <p:cNvGrpSpPr/>
        <p:nvPr/>
      </p:nvGrpSpPr>
      <p:grpSpPr>
        <a:xfrm>
          <a:off x="0" y="0"/>
          <a:ext cx="0" cy="0"/>
          <a:chOff x="0" y="0"/>
          <a:chExt cx="0" cy="0"/>
        </a:xfrm>
      </p:grpSpPr>
      <p:grpSp>
        <p:nvGrpSpPr>
          <p:cNvPr id="256" name="Google Shape;256;p20"/>
          <p:cNvGrpSpPr/>
          <p:nvPr/>
        </p:nvGrpSpPr>
        <p:grpSpPr>
          <a:xfrm>
            <a:off x="-1241314" y="-1178648"/>
            <a:ext cx="5231995" cy="4080365"/>
            <a:chOff x="-1241314" y="-1178648"/>
            <a:chExt cx="5231995" cy="4080365"/>
          </a:xfrm>
        </p:grpSpPr>
        <p:sp>
          <p:nvSpPr>
            <p:cNvPr id="257" name="Google Shape;257;p20"/>
            <p:cNvSpPr/>
            <p:nvPr/>
          </p:nvSpPr>
          <p:spPr>
            <a:xfrm flipH="1" rot="5400000">
              <a:off x="-470384" y="-266600"/>
              <a:ext cx="3241700" cy="2698000"/>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p:nvPr/>
          </p:nvSpPr>
          <p:spPr>
            <a:xfrm flipH="1" rot="549993">
              <a:off x="-1003608" y="-821265"/>
              <a:ext cx="4756583" cy="33656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cxnSp>
          <p:nvCxnSpPr>
            <p:cNvPr id="259" name="Google Shape;259;p20"/>
            <p:cNvCxnSpPr/>
            <p:nvPr/>
          </p:nvCxnSpPr>
          <p:spPr>
            <a:xfrm>
              <a:off x="331114" y="239505"/>
              <a:ext cx="600000" cy="600000"/>
            </a:xfrm>
            <a:prstGeom prst="straightConnector1">
              <a:avLst/>
            </a:prstGeom>
            <a:noFill/>
            <a:ln cap="flat" cmpd="sng" w="9525">
              <a:solidFill>
                <a:schemeClr val="lt1"/>
              </a:solidFill>
              <a:prstDash val="solid"/>
              <a:round/>
              <a:headEnd len="med" w="med" type="none"/>
              <a:tailEnd len="med" w="med" type="none"/>
            </a:ln>
          </p:spPr>
        </p:cxnSp>
        <p:cxnSp>
          <p:nvCxnSpPr>
            <p:cNvPr id="260" name="Google Shape;260;p20"/>
            <p:cNvCxnSpPr/>
            <p:nvPr/>
          </p:nvCxnSpPr>
          <p:spPr>
            <a:xfrm>
              <a:off x="670985" y="335547"/>
              <a:ext cx="408000" cy="408000"/>
            </a:xfrm>
            <a:prstGeom prst="straightConnector1">
              <a:avLst/>
            </a:prstGeom>
            <a:noFill/>
            <a:ln cap="flat" cmpd="sng" w="9525">
              <a:solidFill>
                <a:schemeClr val="lt1"/>
              </a:solidFill>
              <a:prstDash val="solid"/>
              <a:round/>
              <a:headEnd len="med" w="med" type="none"/>
              <a:tailEnd len="med" w="med" type="none"/>
            </a:ln>
          </p:spPr>
        </p:cxnSp>
        <p:cxnSp>
          <p:nvCxnSpPr>
            <p:cNvPr id="261" name="Google Shape;261;p20"/>
            <p:cNvCxnSpPr/>
            <p:nvPr/>
          </p:nvCxnSpPr>
          <p:spPr>
            <a:xfrm>
              <a:off x="195142" y="335547"/>
              <a:ext cx="408000" cy="408000"/>
            </a:xfrm>
            <a:prstGeom prst="straightConnector1">
              <a:avLst/>
            </a:prstGeom>
            <a:noFill/>
            <a:ln cap="flat" cmpd="sng" w="9525">
              <a:solidFill>
                <a:schemeClr val="lt1"/>
              </a:solidFill>
              <a:prstDash val="solid"/>
              <a:round/>
              <a:headEnd len="med" w="med" type="none"/>
              <a:tailEnd len="med" w="med" type="none"/>
            </a:ln>
          </p:spPr>
        </p:cxnSp>
      </p:grpSp>
      <p:sp>
        <p:nvSpPr>
          <p:cNvPr id="262" name="Google Shape;262;p20"/>
          <p:cNvSpPr txBox="1"/>
          <p:nvPr>
            <p:ph type="title"/>
          </p:nvPr>
        </p:nvSpPr>
        <p:spPr>
          <a:xfrm>
            <a:off x="713225" y="2213027"/>
            <a:ext cx="4592700" cy="1709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pace Mono"/>
              <a:buNone/>
              <a:defRPr>
                <a:latin typeface="Space Mono"/>
                <a:ea typeface="Space Mono"/>
                <a:cs typeface="Space Mono"/>
                <a:sym typeface="Space Mono"/>
              </a:defRPr>
            </a:lvl2pPr>
            <a:lvl3pPr lvl="2" rtl="0" algn="ctr">
              <a:spcBef>
                <a:spcPts val="0"/>
              </a:spcBef>
              <a:spcAft>
                <a:spcPts val="0"/>
              </a:spcAft>
              <a:buSzPts val="3000"/>
              <a:buFont typeface="Space Mono"/>
              <a:buNone/>
              <a:defRPr>
                <a:latin typeface="Space Mono"/>
                <a:ea typeface="Space Mono"/>
                <a:cs typeface="Space Mono"/>
                <a:sym typeface="Space Mono"/>
              </a:defRPr>
            </a:lvl3pPr>
            <a:lvl4pPr lvl="3" rtl="0" algn="ctr">
              <a:spcBef>
                <a:spcPts val="0"/>
              </a:spcBef>
              <a:spcAft>
                <a:spcPts val="0"/>
              </a:spcAft>
              <a:buSzPts val="3000"/>
              <a:buFont typeface="Space Mono"/>
              <a:buNone/>
              <a:defRPr>
                <a:latin typeface="Space Mono"/>
                <a:ea typeface="Space Mono"/>
                <a:cs typeface="Space Mono"/>
                <a:sym typeface="Space Mono"/>
              </a:defRPr>
            </a:lvl4pPr>
            <a:lvl5pPr lvl="4" rtl="0" algn="ctr">
              <a:spcBef>
                <a:spcPts val="0"/>
              </a:spcBef>
              <a:spcAft>
                <a:spcPts val="0"/>
              </a:spcAft>
              <a:buSzPts val="3000"/>
              <a:buFont typeface="Space Mono"/>
              <a:buNone/>
              <a:defRPr>
                <a:latin typeface="Space Mono"/>
                <a:ea typeface="Space Mono"/>
                <a:cs typeface="Space Mono"/>
                <a:sym typeface="Space Mono"/>
              </a:defRPr>
            </a:lvl5pPr>
            <a:lvl6pPr lvl="5" rtl="0" algn="ctr">
              <a:spcBef>
                <a:spcPts val="0"/>
              </a:spcBef>
              <a:spcAft>
                <a:spcPts val="0"/>
              </a:spcAft>
              <a:buSzPts val="3000"/>
              <a:buFont typeface="Space Mono"/>
              <a:buNone/>
              <a:defRPr>
                <a:latin typeface="Space Mono"/>
                <a:ea typeface="Space Mono"/>
                <a:cs typeface="Space Mono"/>
                <a:sym typeface="Space Mono"/>
              </a:defRPr>
            </a:lvl6pPr>
            <a:lvl7pPr lvl="6" rtl="0" algn="ctr">
              <a:spcBef>
                <a:spcPts val="0"/>
              </a:spcBef>
              <a:spcAft>
                <a:spcPts val="0"/>
              </a:spcAft>
              <a:buSzPts val="3000"/>
              <a:buFont typeface="Space Mono"/>
              <a:buNone/>
              <a:defRPr>
                <a:latin typeface="Space Mono"/>
                <a:ea typeface="Space Mono"/>
                <a:cs typeface="Space Mono"/>
                <a:sym typeface="Space Mono"/>
              </a:defRPr>
            </a:lvl7pPr>
            <a:lvl8pPr lvl="7" rtl="0" algn="ctr">
              <a:spcBef>
                <a:spcPts val="0"/>
              </a:spcBef>
              <a:spcAft>
                <a:spcPts val="0"/>
              </a:spcAft>
              <a:buSzPts val="3000"/>
              <a:buFont typeface="Space Mono"/>
              <a:buNone/>
              <a:defRPr>
                <a:latin typeface="Space Mono"/>
                <a:ea typeface="Space Mono"/>
                <a:cs typeface="Space Mono"/>
                <a:sym typeface="Space Mono"/>
              </a:defRPr>
            </a:lvl8pPr>
            <a:lvl9pPr lvl="8" rtl="0" algn="ctr">
              <a:spcBef>
                <a:spcPts val="0"/>
              </a:spcBef>
              <a:spcAft>
                <a:spcPts val="0"/>
              </a:spcAft>
              <a:buSzPts val="3000"/>
              <a:buFont typeface="Space Mono"/>
              <a:buNone/>
              <a:defRPr>
                <a:latin typeface="Space Mono"/>
                <a:ea typeface="Space Mono"/>
                <a:cs typeface="Space Mono"/>
                <a:sym typeface="Space Mono"/>
              </a:defRPr>
            </a:lvl9pPr>
          </a:lstStyle>
          <a:p/>
        </p:txBody>
      </p:sp>
      <p:sp>
        <p:nvSpPr>
          <p:cNvPr id="263" name="Google Shape;263;p20"/>
          <p:cNvSpPr txBox="1"/>
          <p:nvPr>
            <p:ph idx="1" type="subTitle"/>
          </p:nvPr>
        </p:nvSpPr>
        <p:spPr>
          <a:xfrm>
            <a:off x="713277" y="3816776"/>
            <a:ext cx="4592700" cy="791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grpSp>
        <p:nvGrpSpPr>
          <p:cNvPr id="28" name="Google Shape;28;p3"/>
          <p:cNvGrpSpPr/>
          <p:nvPr/>
        </p:nvGrpSpPr>
        <p:grpSpPr>
          <a:xfrm>
            <a:off x="-2040622" y="-843250"/>
            <a:ext cx="12642739" cy="8720487"/>
            <a:chOff x="-2040622" y="-843250"/>
            <a:chExt cx="12642739" cy="8720487"/>
          </a:xfrm>
        </p:grpSpPr>
        <p:grpSp>
          <p:nvGrpSpPr>
            <p:cNvPr id="29" name="Google Shape;29;p3"/>
            <p:cNvGrpSpPr/>
            <p:nvPr/>
          </p:nvGrpSpPr>
          <p:grpSpPr>
            <a:xfrm>
              <a:off x="-2040622" y="-843250"/>
              <a:ext cx="12642739" cy="8720487"/>
              <a:chOff x="-2040622" y="-843250"/>
              <a:chExt cx="12642739" cy="8720487"/>
            </a:xfrm>
          </p:grpSpPr>
          <p:sp>
            <p:nvSpPr>
              <p:cNvPr id="30" name="Google Shape;30;p3"/>
              <p:cNvSpPr/>
              <p:nvPr/>
            </p:nvSpPr>
            <p:spPr>
              <a:xfrm rot="-5400000">
                <a:off x="6475980" y="-571400"/>
                <a:ext cx="3241700" cy="2698000"/>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3"/>
              <p:cNvGrpSpPr/>
              <p:nvPr/>
            </p:nvGrpSpPr>
            <p:grpSpPr>
              <a:xfrm>
                <a:off x="-426400" y="-108756"/>
                <a:ext cx="3847825" cy="5844088"/>
                <a:chOff x="-426400" y="-108756"/>
                <a:chExt cx="3847825" cy="5844088"/>
              </a:xfrm>
            </p:grpSpPr>
            <p:sp>
              <p:nvSpPr>
                <p:cNvPr id="32" name="Google Shape;32;p3"/>
                <p:cNvSpPr/>
                <p:nvPr/>
              </p:nvSpPr>
              <p:spPr>
                <a:xfrm flipH="1" rot="10800000">
                  <a:off x="-426400" y="2482406"/>
                  <a:ext cx="1611350" cy="3252925"/>
                </a:xfrm>
                <a:custGeom>
                  <a:rect b="b" l="l" r="r" t="t"/>
                  <a:pathLst>
                    <a:path extrusionOk="0" h="130117" w="64454">
                      <a:moveTo>
                        <a:pt x="64454" y="0"/>
                      </a:moveTo>
                      <a:lnTo>
                        <a:pt x="0" y="0"/>
                      </a:lnTo>
                      <a:lnTo>
                        <a:pt x="0" y="130117"/>
                      </a:lnTo>
                      <a:cubicBezTo>
                        <a:pt x="24251" y="88648"/>
                        <a:pt x="24420" y="20875"/>
                        <a:pt x="644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159250" y="-108756"/>
                  <a:ext cx="3580675" cy="2411050"/>
                </a:xfrm>
                <a:custGeom>
                  <a:rect b="b" l="l" r="r" t="t"/>
                  <a:pathLst>
                    <a:path extrusionOk="0" h="96442" w="143227">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
              <p:cNvSpPr/>
              <p:nvPr/>
            </p:nvSpPr>
            <p:spPr>
              <a:xfrm>
                <a:off x="5676913" y="1436725"/>
                <a:ext cx="4696175" cy="4395850"/>
              </a:xfrm>
              <a:custGeom>
                <a:rect b="b" l="l" r="r" t="t"/>
                <a:pathLst>
                  <a:path extrusionOk="0" h="175834" w="187847">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rot="2700000">
                <a:off x="-429853" y="-707275"/>
                <a:ext cx="2286153" cy="5502897"/>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sp>
            <p:nvSpPr>
              <p:cNvPr id="36" name="Google Shape;36;p3"/>
              <p:cNvSpPr/>
              <p:nvPr/>
            </p:nvSpPr>
            <p:spPr>
              <a:xfrm rot="4615608">
                <a:off x="6046461" y="3496932"/>
                <a:ext cx="4756814" cy="3365763"/>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nvGrpSpPr>
            <p:cNvPr id="37" name="Google Shape;37;p3"/>
            <p:cNvGrpSpPr/>
            <p:nvPr/>
          </p:nvGrpSpPr>
          <p:grpSpPr>
            <a:xfrm>
              <a:off x="7988895" y="4308580"/>
              <a:ext cx="883759" cy="600001"/>
              <a:chOff x="-3966800" y="-2580100"/>
              <a:chExt cx="1127675" cy="765600"/>
            </a:xfrm>
          </p:grpSpPr>
          <p:cxnSp>
            <p:nvCxnSpPr>
              <p:cNvPr id="38" name="Google Shape;38;p3"/>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39" name="Google Shape;39;p3"/>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40" name="Google Shape;40;p3"/>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nvGrpSpPr>
            <p:cNvPr id="41" name="Google Shape;41;p3"/>
            <p:cNvGrpSpPr/>
            <p:nvPr/>
          </p:nvGrpSpPr>
          <p:grpSpPr>
            <a:xfrm>
              <a:off x="8141295" y="391905"/>
              <a:ext cx="883759" cy="600001"/>
              <a:chOff x="-3966800" y="-2580100"/>
              <a:chExt cx="1127675" cy="765600"/>
            </a:xfrm>
          </p:grpSpPr>
          <p:cxnSp>
            <p:nvCxnSpPr>
              <p:cNvPr id="42" name="Google Shape;42;p3"/>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43" name="Google Shape;43;p3"/>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44" name="Google Shape;44;p3"/>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sp>
        <p:nvSpPr>
          <p:cNvPr id="45" name="Google Shape;45;p3"/>
          <p:cNvSpPr txBox="1"/>
          <p:nvPr>
            <p:ph type="ctrTitle"/>
          </p:nvPr>
        </p:nvSpPr>
        <p:spPr>
          <a:xfrm>
            <a:off x="2254800" y="2706450"/>
            <a:ext cx="4634400" cy="736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b="1" sz="5000">
                <a:solidFill>
                  <a:schemeClr val="dk2"/>
                </a:solidFill>
                <a:latin typeface="Spinnaker"/>
                <a:ea typeface="Spinnaker"/>
                <a:cs typeface="Spinnaker"/>
                <a:sym typeface="Spinnaker"/>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6" name="Google Shape;46;p3"/>
          <p:cNvSpPr txBox="1"/>
          <p:nvPr>
            <p:ph idx="1" type="subTitle"/>
          </p:nvPr>
        </p:nvSpPr>
        <p:spPr>
          <a:xfrm>
            <a:off x="2254800" y="3442650"/>
            <a:ext cx="4634400" cy="38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atin typeface="Mandali"/>
                <a:ea typeface="Mandali"/>
                <a:cs typeface="Mandali"/>
                <a:sym typeface="Mandal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 name="Google Shape;47;p3"/>
          <p:cNvSpPr txBox="1"/>
          <p:nvPr>
            <p:ph hasCustomPrompt="1" idx="2" type="title"/>
          </p:nvPr>
        </p:nvSpPr>
        <p:spPr>
          <a:xfrm>
            <a:off x="3891150" y="1316850"/>
            <a:ext cx="1361700" cy="93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7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_1">
    <p:spTree>
      <p:nvGrpSpPr>
        <p:cNvPr id="264" name="Shape 264"/>
        <p:cNvGrpSpPr/>
        <p:nvPr/>
      </p:nvGrpSpPr>
      <p:grpSpPr>
        <a:xfrm>
          <a:off x="0" y="0"/>
          <a:ext cx="0" cy="0"/>
          <a:chOff x="0" y="0"/>
          <a:chExt cx="0" cy="0"/>
        </a:xfrm>
      </p:grpSpPr>
      <p:grpSp>
        <p:nvGrpSpPr>
          <p:cNvPr id="265" name="Google Shape;265;p21"/>
          <p:cNvGrpSpPr/>
          <p:nvPr/>
        </p:nvGrpSpPr>
        <p:grpSpPr>
          <a:xfrm rot="10800000">
            <a:off x="-2419588" y="-1955297"/>
            <a:ext cx="12824150" cy="8117960"/>
            <a:chOff x="-1085800" y="-1677934"/>
            <a:chExt cx="12824150" cy="8117960"/>
          </a:xfrm>
        </p:grpSpPr>
        <p:grpSp>
          <p:nvGrpSpPr>
            <p:cNvPr id="266" name="Google Shape;266;p21"/>
            <p:cNvGrpSpPr/>
            <p:nvPr/>
          </p:nvGrpSpPr>
          <p:grpSpPr>
            <a:xfrm>
              <a:off x="-487659" y="-1677934"/>
              <a:ext cx="10607234" cy="7445834"/>
              <a:chOff x="-487659" y="-1677934"/>
              <a:chExt cx="10607234" cy="7445834"/>
            </a:xfrm>
          </p:grpSpPr>
          <p:sp>
            <p:nvSpPr>
              <p:cNvPr id="267" name="Google Shape;267;p21"/>
              <p:cNvSpPr/>
              <p:nvPr/>
            </p:nvSpPr>
            <p:spPr>
              <a:xfrm flipH="1">
                <a:off x="-487642" y="3449265"/>
                <a:ext cx="1507140" cy="2318635"/>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
              <p:cNvSpPr/>
              <p:nvPr/>
            </p:nvSpPr>
            <p:spPr>
              <a:xfrm flipH="1" rot="-5400000">
                <a:off x="-1087375" y="-1078219"/>
                <a:ext cx="3885351" cy="268592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p:nvPr/>
            </p:nvSpPr>
            <p:spPr>
              <a:xfrm flipH="1" rot="434621">
                <a:off x="7495376" y="-708"/>
                <a:ext cx="2286362" cy="550340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grpSp>
          <p:nvGrpSpPr>
            <p:cNvPr id="270" name="Google Shape;270;p21"/>
            <p:cNvGrpSpPr/>
            <p:nvPr/>
          </p:nvGrpSpPr>
          <p:grpSpPr>
            <a:xfrm>
              <a:off x="-1085800" y="-1590700"/>
              <a:ext cx="12824150" cy="8030726"/>
              <a:chOff x="-1085800" y="-1590700"/>
              <a:chExt cx="12824150" cy="8030726"/>
            </a:xfrm>
          </p:grpSpPr>
          <p:sp>
            <p:nvSpPr>
              <p:cNvPr id="271" name="Google Shape;271;p21"/>
              <p:cNvSpPr/>
              <p:nvPr/>
            </p:nvSpPr>
            <p:spPr>
              <a:xfrm>
                <a:off x="5145975" y="1258638"/>
                <a:ext cx="6592375" cy="5181388"/>
              </a:xfrm>
              <a:custGeom>
                <a:rect b="b" l="l" r="r" t="t"/>
                <a:pathLst>
                  <a:path extrusionOk="0" h="175834" w="263695">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flipH="1" rot="10800000">
                <a:off x="5977738" y="-1438300"/>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flipH="1">
                <a:off x="-1085800" y="-159070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sp>
        <p:nvSpPr>
          <p:cNvPr id="274" name="Google Shape;274;p21"/>
          <p:cNvSpPr txBox="1"/>
          <p:nvPr>
            <p:ph idx="1" type="body"/>
          </p:nvPr>
        </p:nvSpPr>
        <p:spPr>
          <a:xfrm>
            <a:off x="1914400" y="1602200"/>
            <a:ext cx="6509700" cy="2408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Raleway"/>
              <a:buChar char="●"/>
              <a:defRPr/>
            </a:lvl1pPr>
            <a:lvl2pPr indent="-317500" lvl="1" marL="914400" rtl="0">
              <a:lnSpc>
                <a:spcPct val="100000"/>
              </a:lnSpc>
              <a:spcBef>
                <a:spcPts val="0"/>
              </a:spcBef>
              <a:spcAft>
                <a:spcPts val="0"/>
              </a:spcAft>
              <a:buSzPts val="1400"/>
              <a:buFont typeface="Raleway"/>
              <a:buChar char="○"/>
              <a:defRPr/>
            </a:lvl2pPr>
            <a:lvl3pPr indent="-317500" lvl="2" marL="1371600" rtl="0">
              <a:lnSpc>
                <a:spcPct val="100000"/>
              </a:lnSpc>
              <a:spcBef>
                <a:spcPts val="0"/>
              </a:spcBef>
              <a:spcAft>
                <a:spcPts val="0"/>
              </a:spcAft>
              <a:buSzPts val="1400"/>
              <a:buFont typeface="Raleway"/>
              <a:buChar char="■"/>
              <a:defRPr/>
            </a:lvl3pPr>
            <a:lvl4pPr indent="-317500" lvl="3" marL="1828800" rtl="0">
              <a:lnSpc>
                <a:spcPct val="100000"/>
              </a:lnSpc>
              <a:spcBef>
                <a:spcPts val="0"/>
              </a:spcBef>
              <a:spcAft>
                <a:spcPts val="0"/>
              </a:spcAft>
              <a:buSzPts val="1400"/>
              <a:buFont typeface="Raleway"/>
              <a:buChar char="●"/>
              <a:defRPr/>
            </a:lvl4pPr>
            <a:lvl5pPr indent="-317500" lvl="4" marL="2286000" rtl="0">
              <a:lnSpc>
                <a:spcPct val="100000"/>
              </a:lnSpc>
              <a:spcBef>
                <a:spcPts val="0"/>
              </a:spcBef>
              <a:spcAft>
                <a:spcPts val="0"/>
              </a:spcAft>
              <a:buSzPts val="1400"/>
              <a:buFont typeface="Raleway"/>
              <a:buChar char="○"/>
              <a:defRPr/>
            </a:lvl5pPr>
            <a:lvl6pPr indent="-317500" lvl="5" marL="2743200" rtl="0">
              <a:lnSpc>
                <a:spcPct val="100000"/>
              </a:lnSpc>
              <a:spcBef>
                <a:spcPts val="0"/>
              </a:spcBef>
              <a:spcAft>
                <a:spcPts val="0"/>
              </a:spcAft>
              <a:buSzPts val="1400"/>
              <a:buFont typeface="Raleway"/>
              <a:buChar char="■"/>
              <a:defRPr/>
            </a:lvl6pPr>
            <a:lvl7pPr indent="-317500" lvl="6" marL="3200400" rtl="0">
              <a:lnSpc>
                <a:spcPct val="100000"/>
              </a:lnSpc>
              <a:spcBef>
                <a:spcPts val="0"/>
              </a:spcBef>
              <a:spcAft>
                <a:spcPts val="0"/>
              </a:spcAft>
              <a:buSzPts val="1400"/>
              <a:buFont typeface="Raleway"/>
              <a:buChar char="●"/>
              <a:defRPr/>
            </a:lvl7pPr>
            <a:lvl8pPr indent="-317500" lvl="7" marL="3657600" rtl="0">
              <a:lnSpc>
                <a:spcPct val="100000"/>
              </a:lnSpc>
              <a:spcBef>
                <a:spcPts val="0"/>
              </a:spcBef>
              <a:spcAft>
                <a:spcPts val="0"/>
              </a:spcAft>
              <a:buSzPts val="1400"/>
              <a:buFont typeface="Raleway"/>
              <a:buChar char="○"/>
              <a:defRPr/>
            </a:lvl8pPr>
            <a:lvl9pPr indent="-317500" lvl="8" marL="4114800" rtl="0">
              <a:lnSpc>
                <a:spcPct val="100000"/>
              </a:lnSpc>
              <a:spcBef>
                <a:spcPts val="0"/>
              </a:spcBef>
              <a:spcAft>
                <a:spcPts val="0"/>
              </a:spcAft>
              <a:buSzPts val="1400"/>
              <a:buFont typeface="Raleway"/>
              <a:buChar char="■"/>
              <a:defRPr/>
            </a:lvl9pPr>
          </a:lstStyle>
          <a:p/>
        </p:txBody>
      </p:sp>
      <p:sp>
        <p:nvSpPr>
          <p:cNvPr id="275" name="Google Shape;275;p21"/>
          <p:cNvSpPr txBox="1"/>
          <p:nvPr>
            <p:ph type="title"/>
          </p:nvPr>
        </p:nvSpPr>
        <p:spPr>
          <a:xfrm>
            <a:off x="1914400" y="445025"/>
            <a:ext cx="6509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276" name="Shape 276"/>
        <p:cNvGrpSpPr/>
        <p:nvPr/>
      </p:nvGrpSpPr>
      <p:grpSpPr>
        <a:xfrm>
          <a:off x="0" y="0"/>
          <a:ext cx="0" cy="0"/>
          <a:chOff x="0" y="0"/>
          <a:chExt cx="0" cy="0"/>
        </a:xfrm>
      </p:grpSpPr>
      <p:grpSp>
        <p:nvGrpSpPr>
          <p:cNvPr id="277" name="Google Shape;277;p22"/>
          <p:cNvGrpSpPr/>
          <p:nvPr/>
        </p:nvGrpSpPr>
        <p:grpSpPr>
          <a:xfrm>
            <a:off x="-127067" y="-1061060"/>
            <a:ext cx="12085315" cy="7045983"/>
            <a:chOff x="-127067" y="-1061060"/>
            <a:chExt cx="12085315" cy="7045983"/>
          </a:xfrm>
        </p:grpSpPr>
        <p:sp>
          <p:nvSpPr>
            <p:cNvPr id="278" name="Google Shape;278;p22"/>
            <p:cNvSpPr/>
            <p:nvPr/>
          </p:nvSpPr>
          <p:spPr>
            <a:xfrm flipH="1">
              <a:off x="-127067" y="-1061060"/>
              <a:ext cx="1507140" cy="2318635"/>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 name="Google Shape;279;p22"/>
            <p:cNvGrpSpPr/>
            <p:nvPr/>
          </p:nvGrpSpPr>
          <p:grpSpPr>
            <a:xfrm>
              <a:off x="5758075" y="-579587"/>
              <a:ext cx="6200173" cy="6564510"/>
              <a:chOff x="5758075" y="-579587"/>
              <a:chExt cx="6200173" cy="6564510"/>
            </a:xfrm>
          </p:grpSpPr>
          <p:sp>
            <p:nvSpPr>
              <p:cNvPr id="280" name="Google Shape;280;p22"/>
              <p:cNvSpPr/>
              <p:nvPr/>
            </p:nvSpPr>
            <p:spPr>
              <a:xfrm rot="-1799996">
                <a:off x="8372067" y="-393309"/>
                <a:ext cx="1185357" cy="1643094"/>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flipH="1" rot="8827893">
                <a:off x="6669069" y="1093017"/>
                <a:ext cx="4756619" cy="3365625"/>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sp>
            <p:nvSpPr>
              <p:cNvPr id="282" name="Google Shape;282;p22"/>
              <p:cNvSpPr/>
              <p:nvPr/>
            </p:nvSpPr>
            <p:spPr>
              <a:xfrm rot="10800000">
                <a:off x="5758075" y="2182698"/>
                <a:ext cx="4130700" cy="3802225"/>
              </a:xfrm>
              <a:custGeom>
                <a:rect b="b" l="l" r="r" t="t"/>
                <a:pathLst>
                  <a:path extrusionOk="0" h="152089" w="165228">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22"/>
            <p:cNvGrpSpPr/>
            <p:nvPr/>
          </p:nvGrpSpPr>
          <p:grpSpPr>
            <a:xfrm>
              <a:off x="271345" y="239505"/>
              <a:ext cx="883759" cy="600001"/>
              <a:chOff x="-3966800" y="-2580100"/>
              <a:chExt cx="1127675" cy="765600"/>
            </a:xfrm>
          </p:grpSpPr>
          <p:cxnSp>
            <p:nvCxnSpPr>
              <p:cNvPr id="284" name="Google Shape;284;p22"/>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285" name="Google Shape;285;p22"/>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286" name="Google Shape;286;p22"/>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sp>
        <p:nvSpPr>
          <p:cNvPr id="287" name="Google Shape;287;p2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3000"/>
              <a:buNone/>
              <a:defRPr>
                <a:latin typeface="Mandali"/>
                <a:ea typeface="Mandali"/>
                <a:cs typeface="Mandali"/>
                <a:sym typeface="Mandali"/>
              </a:defRPr>
            </a:lvl2pPr>
            <a:lvl3pPr lvl="2">
              <a:spcBef>
                <a:spcPts val="0"/>
              </a:spcBef>
              <a:spcAft>
                <a:spcPts val="0"/>
              </a:spcAft>
              <a:buSzPts val="3000"/>
              <a:buNone/>
              <a:defRPr>
                <a:latin typeface="Mandali"/>
                <a:ea typeface="Mandali"/>
                <a:cs typeface="Mandali"/>
                <a:sym typeface="Mandali"/>
              </a:defRPr>
            </a:lvl3pPr>
            <a:lvl4pPr lvl="3">
              <a:spcBef>
                <a:spcPts val="0"/>
              </a:spcBef>
              <a:spcAft>
                <a:spcPts val="0"/>
              </a:spcAft>
              <a:buSzPts val="3000"/>
              <a:buNone/>
              <a:defRPr>
                <a:latin typeface="Mandali"/>
                <a:ea typeface="Mandali"/>
                <a:cs typeface="Mandali"/>
                <a:sym typeface="Mandali"/>
              </a:defRPr>
            </a:lvl4pPr>
            <a:lvl5pPr lvl="4">
              <a:spcBef>
                <a:spcPts val="0"/>
              </a:spcBef>
              <a:spcAft>
                <a:spcPts val="0"/>
              </a:spcAft>
              <a:buSzPts val="3000"/>
              <a:buNone/>
              <a:defRPr>
                <a:latin typeface="Mandali"/>
                <a:ea typeface="Mandali"/>
                <a:cs typeface="Mandali"/>
                <a:sym typeface="Mandali"/>
              </a:defRPr>
            </a:lvl5pPr>
            <a:lvl6pPr lvl="5">
              <a:spcBef>
                <a:spcPts val="0"/>
              </a:spcBef>
              <a:spcAft>
                <a:spcPts val="0"/>
              </a:spcAft>
              <a:buSzPts val="3000"/>
              <a:buNone/>
              <a:defRPr>
                <a:latin typeface="Mandali"/>
                <a:ea typeface="Mandali"/>
                <a:cs typeface="Mandali"/>
                <a:sym typeface="Mandali"/>
              </a:defRPr>
            </a:lvl6pPr>
            <a:lvl7pPr lvl="6">
              <a:spcBef>
                <a:spcPts val="0"/>
              </a:spcBef>
              <a:spcAft>
                <a:spcPts val="0"/>
              </a:spcAft>
              <a:buSzPts val="3000"/>
              <a:buNone/>
              <a:defRPr>
                <a:latin typeface="Mandali"/>
                <a:ea typeface="Mandali"/>
                <a:cs typeface="Mandali"/>
                <a:sym typeface="Mandali"/>
              </a:defRPr>
            </a:lvl7pPr>
            <a:lvl8pPr lvl="7">
              <a:spcBef>
                <a:spcPts val="0"/>
              </a:spcBef>
              <a:spcAft>
                <a:spcPts val="0"/>
              </a:spcAft>
              <a:buSzPts val="3000"/>
              <a:buNone/>
              <a:defRPr>
                <a:latin typeface="Mandali"/>
                <a:ea typeface="Mandali"/>
                <a:cs typeface="Mandali"/>
                <a:sym typeface="Mandali"/>
              </a:defRPr>
            </a:lvl8pPr>
            <a:lvl9pPr lvl="8">
              <a:spcBef>
                <a:spcPts val="0"/>
              </a:spcBef>
              <a:spcAft>
                <a:spcPts val="0"/>
              </a:spcAft>
              <a:buSzPts val="3000"/>
              <a:buNone/>
              <a:defRPr>
                <a:latin typeface="Mandali"/>
                <a:ea typeface="Mandali"/>
                <a:cs typeface="Mandali"/>
                <a:sym typeface="Mandali"/>
              </a:defRPr>
            </a:lvl9pPr>
          </a:lstStyle>
          <a:p/>
        </p:txBody>
      </p:sp>
      <p:sp>
        <p:nvSpPr>
          <p:cNvPr id="288" name="Google Shape;288;p22"/>
          <p:cNvSpPr txBox="1"/>
          <p:nvPr>
            <p:ph idx="1" type="subTitle"/>
          </p:nvPr>
        </p:nvSpPr>
        <p:spPr>
          <a:xfrm>
            <a:off x="3015000" y="1505788"/>
            <a:ext cx="4213800" cy="418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289" name="Google Shape;289;p22"/>
          <p:cNvSpPr txBox="1"/>
          <p:nvPr>
            <p:ph idx="2" type="subTitle"/>
          </p:nvPr>
        </p:nvSpPr>
        <p:spPr>
          <a:xfrm>
            <a:off x="3015000" y="1798313"/>
            <a:ext cx="4213800" cy="4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0" name="Google Shape;290;p22"/>
          <p:cNvSpPr txBox="1"/>
          <p:nvPr>
            <p:ph idx="3" type="subTitle"/>
          </p:nvPr>
        </p:nvSpPr>
        <p:spPr>
          <a:xfrm>
            <a:off x="3015000" y="2906856"/>
            <a:ext cx="4213800" cy="4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1" name="Google Shape;291;p22"/>
          <p:cNvSpPr txBox="1"/>
          <p:nvPr>
            <p:ph idx="4" type="subTitle"/>
          </p:nvPr>
        </p:nvSpPr>
        <p:spPr>
          <a:xfrm>
            <a:off x="3015000" y="4015400"/>
            <a:ext cx="4213800" cy="4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 name="Google Shape;292;p22"/>
          <p:cNvSpPr txBox="1"/>
          <p:nvPr>
            <p:ph idx="5" type="subTitle"/>
          </p:nvPr>
        </p:nvSpPr>
        <p:spPr>
          <a:xfrm>
            <a:off x="3015000" y="2614330"/>
            <a:ext cx="4213800" cy="418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293" name="Google Shape;293;p22"/>
          <p:cNvSpPr txBox="1"/>
          <p:nvPr>
            <p:ph idx="6" type="subTitle"/>
          </p:nvPr>
        </p:nvSpPr>
        <p:spPr>
          <a:xfrm>
            <a:off x="3015000" y="3722873"/>
            <a:ext cx="4213800" cy="418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7">
    <p:spTree>
      <p:nvGrpSpPr>
        <p:cNvPr id="294" name="Shape 294"/>
        <p:cNvGrpSpPr/>
        <p:nvPr/>
      </p:nvGrpSpPr>
      <p:grpSpPr>
        <a:xfrm>
          <a:off x="0" y="0"/>
          <a:ext cx="0" cy="0"/>
          <a:chOff x="0" y="0"/>
          <a:chExt cx="0" cy="0"/>
        </a:xfrm>
      </p:grpSpPr>
      <p:grpSp>
        <p:nvGrpSpPr>
          <p:cNvPr id="295" name="Google Shape;295;p23"/>
          <p:cNvGrpSpPr/>
          <p:nvPr/>
        </p:nvGrpSpPr>
        <p:grpSpPr>
          <a:xfrm>
            <a:off x="-1413735" y="-1329850"/>
            <a:ext cx="11615385" cy="8636425"/>
            <a:chOff x="-1413735" y="-1329850"/>
            <a:chExt cx="11615385" cy="8636425"/>
          </a:xfrm>
        </p:grpSpPr>
        <p:sp>
          <p:nvSpPr>
            <p:cNvPr id="296" name="Google Shape;296;p23"/>
            <p:cNvSpPr/>
            <p:nvPr/>
          </p:nvSpPr>
          <p:spPr>
            <a:xfrm flipH="1">
              <a:off x="-1254108" y="3616985"/>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rot="8999956">
              <a:off x="-1276015" y="-58139"/>
              <a:ext cx="3566547" cy="1506542"/>
            </a:xfrm>
            <a:custGeom>
              <a:rect b="b" l="l" r="r" t="t"/>
              <a:pathLst>
                <a:path extrusionOk="0" h="60263" w="142665">
                  <a:moveTo>
                    <a:pt x="142664" y="60262"/>
                  </a:moveTo>
                  <a:lnTo>
                    <a:pt x="142664" y="1"/>
                  </a:lnTo>
                  <a:cubicBezTo>
                    <a:pt x="118976" y="39613"/>
                    <a:pt x="31678" y="15334"/>
                    <a:pt x="0" y="602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rot="10800000">
              <a:off x="-361690" y="-1329850"/>
              <a:ext cx="3241700" cy="2698000"/>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rot="10800000">
              <a:off x="5369725" y="3967125"/>
              <a:ext cx="4831925" cy="333945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23"/>
            <p:cNvGrpSpPr/>
            <p:nvPr/>
          </p:nvGrpSpPr>
          <p:grpSpPr>
            <a:xfrm rot="10800000">
              <a:off x="151088" y="4415804"/>
              <a:ext cx="883759" cy="600001"/>
              <a:chOff x="-4089094" y="-2437424"/>
              <a:chExt cx="1127675" cy="765600"/>
            </a:xfrm>
          </p:grpSpPr>
          <p:cxnSp>
            <p:nvCxnSpPr>
              <p:cNvPr id="301" name="Google Shape;301;p23"/>
              <p:cNvCxnSpPr/>
              <p:nvPr/>
            </p:nvCxnSpPr>
            <p:spPr>
              <a:xfrm>
                <a:off x="-3915594" y="-2437424"/>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302" name="Google Shape;302;p23"/>
              <p:cNvCxnSpPr/>
              <p:nvPr/>
            </p:nvCxnSpPr>
            <p:spPr>
              <a:xfrm>
                <a:off x="-3481919" y="-2314874"/>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303" name="Google Shape;303;p23"/>
              <p:cNvCxnSpPr/>
              <p:nvPr/>
            </p:nvCxnSpPr>
            <p:spPr>
              <a:xfrm>
                <a:off x="-4089094" y="-2314874"/>
                <a:ext cx="520500" cy="520500"/>
              </a:xfrm>
              <a:prstGeom prst="straightConnector1">
                <a:avLst/>
              </a:prstGeom>
              <a:noFill/>
              <a:ln cap="flat" cmpd="sng" w="9525">
                <a:solidFill>
                  <a:schemeClr val="lt1"/>
                </a:solidFill>
                <a:prstDash val="solid"/>
                <a:round/>
                <a:headEnd len="med" w="med" type="none"/>
                <a:tailEnd len="med" w="med" type="none"/>
              </a:ln>
            </p:spPr>
          </p:cxnSp>
        </p:grpSp>
      </p:grpSp>
      <p:sp>
        <p:nvSpPr>
          <p:cNvPr id="304" name="Google Shape;304;p2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3000"/>
              <a:buFont typeface="Spinnaker"/>
              <a:buNone/>
              <a:defRPr b="1" sz="3000">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p:txBody>
      </p:sp>
      <p:sp>
        <p:nvSpPr>
          <p:cNvPr id="305" name="Google Shape;305;p23"/>
          <p:cNvSpPr txBox="1"/>
          <p:nvPr>
            <p:ph idx="1" type="subTitle"/>
          </p:nvPr>
        </p:nvSpPr>
        <p:spPr>
          <a:xfrm>
            <a:off x="820175" y="3728575"/>
            <a:ext cx="2325600" cy="418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000">
                <a:latin typeface="Spinnaker"/>
                <a:ea typeface="Spinnaker"/>
                <a:cs typeface="Spinnaker"/>
                <a:sym typeface="Spinnaker"/>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6" name="Google Shape;306;p23"/>
          <p:cNvSpPr txBox="1"/>
          <p:nvPr>
            <p:ph idx="2" type="subTitle"/>
          </p:nvPr>
        </p:nvSpPr>
        <p:spPr>
          <a:xfrm>
            <a:off x="820175" y="2753425"/>
            <a:ext cx="2325600" cy="11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7" name="Google Shape;307;p23"/>
          <p:cNvSpPr txBox="1"/>
          <p:nvPr>
            <p:ph idx="3" type="subTitle"/>
          </p:nvPr>
        </p:nvSpPr>
        <p:spPr>
          <a:xfrm>
            <a:off x="3409200" y="2753425"/>
            <a:ext cx="2325600" cy="11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8" name="Google Shape;308;p23"/>
          <p:cNvSpPr txBox="1"/>
          <p:nvPr>
            <p:ph idx="4" type="subTitle"/>
          </p:nvPr>
        </p:nvSpPr>
        <p:spPr>
          <a:xfrm>
            <a:off x="5991375" y="2753425"/>
            <a:ext cx="2325600" cy="11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9" name="Google Shape;309;p23"/>
          <p:cNvSpPr txBox="1"/>
          <p:nvPr>
            <p:ph idx="5" type="subTitle"/>
          </p:nvPr>
        </p:nvSpPr>
        <p:spPr>
          <a:xfrm>
            <a:off x="3409200" y="3728575"/>
            <a:ext cx="2325600" cy="418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000">
                <a:latin typeface="Spinnaker"/>
                <a:ea typeface="Spinnaker"/>
                <a:cs typeface="Spinnaker"/>
                <a:sym typeface="Spinnaker"/>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0" name="Google Shape;310;p23"/>
          <p:cNvSpPr txBox="1"/>
          <p:nvPr>
            <p:ph idx="6" type="subTitle"/>
          </p:nvPr>
        </p:nvSpPr>
        <p:spPr>
          <a:xfrm>
            <a:off x="5991375" y="3728575"/>
            <a:ext cx="2325600" cy="418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000">
                <a:latin typeface="Spinnaker"/>
                <a:ea typeface="Spinnaker"/>
                <a:cs typeface="Spinnaker"/>
                <a:sym typeface="Spinnaker"/>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1" name="Google Shape;311;p23"/>
          <p:cNvSpPr/>
          <p:nvPr/>
        </p:nvSpPr>
        <p:spPr>
          <a:xfrm>
            <a:off x="6463750" y="-115620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spTree>
      <p:nvGrpSpPr>
        <p:cNvPr id="312" name="Shape 312"/>
        <p:cNvGrpSpPr/>
        <p:nvPr/>
      </p:nvGrpSpPr>
      <p:grpSpPr>
        <a:xfrm>
          <a:off x="0" y="0"/>
          <a:ext cx="0" cy="0"/>
          <a:chOff x="0" y="0"/>
          <a:chExt cx="0" cy="0"/>
        </a:xfrm>
      </p:grpSpPr>
      <p:grpSp>
        <p:nvGrpSpPr>
          <p:cNvPr id="313" name="Google Shape;313;p24"/>
          <p:cNvGrpSpPr/>
          <p:nvPr/>
        </p:nvGrpSpPr>
        <p:grpSpPr>
          <a:xfrm>
            <a:off x="-1121350" y="-2168050"/>
            <a:ext cx="11551600" cy="9319425"/>
            <a:chOff x="-1121350" y="-2168050"/>
            <a:chExt cx="11551600" cy="9319425"/>
          </a:xfrm>
        </p:grpSpPr>
        <p:sp>
          <p:nvSpPr>
            <p:cNvPr id="314" name="Google Shape;314;p24"/>
            <p:cNvSpPr/>
            <p:nvPr/>
          </p:nvSpPr>
          <p:spPr>
            <a:xfrm flipH="1" rot="10800000">
              <a:off x="6141300" y="-1442525"/>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5646775" y="4299725"/>
              <a:ext cx="3566625" cy="1506575"/>
            </a:xfrm>
            <a:custGeom>
              <a:rect b="b" l="l" r="r" t="t"/>
              <a:pathLst>
                <a:path extrusionOk="0" h="60263" w="142665">
                  <a:moveTo>
                    <a:pt x="142664" y="60262"/>
                  </a:moveTo>
                  <a:lnTo>
                    <a:pt x="142664" y="1"/>
                  </a:lnTo>
                  <a:cubicBezTo>
                    <a:pt x="118976" y="39613"/>
                    <a:pt x="31678" y="15334"/>
                    <a:pt x="0" y="6026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p:nvPr/>
          </p:nvSpPr>
          <p:spPr>
            <a:xfrm>
              <a:off x="5971690" y="4227575"/>
              <a:ext cx="3241700" cy="2698000"/>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a:off x="-1121350" y="-2168050"/>
              <a:ext cx="4831925" cy="333945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 name="Google Shape;318;p24"/>
            <p:cNvGrpSpPr/>
            <p:nvPr/>
          </p:nvGrpSpPr>
          <p:grpSpPr>
            <a:xfrm>
              <a:off x="8141295" y="391905"/>
              <a:ext cx="883759" cy="600001"/>
              <a:chOff x="-3966800" y="-2580100"/>
              <a:chExt cx="1127675" cy="765600"/>
            </a:xfrm>
          </p:grpSpPr>
          <p:cxnSp>
            <p:nvCxnSpPr>
              <p:cNvPr id="319" name="Google Shape;319;p24"/>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320" name="Google Shape;320;p24"/>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321" name="Google Shape;321;p24"/>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sp>
          <p:nvSpPr>
            <p:cNvPr id="322" name="Google Shape;322;p24"/>
            <p:cNvSpPr/>
            <p:nvPr/>
          </p:nvSpPr>
          <p:spPr>
            <a:xfrm>
              <a:off x="-291200" y="1256325"/>
              <a:ext cx="2286175" cy="550295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sp>
          <p:nvSpPr>
            <p:cNvPr id="323" name="Google Shape;323;p24"/>
            <p:cNvSpPr/>
            <p:nvPr/>
          </p:nvSpPr>
          <p:spPr>
            <a:xfrm flipH="1">
              <a:off x="7440088" y="1648425"/>
              <a:ext cx="2286175" cy="550295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sp>
        <p:nvSpPr>
          <p:cNvPr id="324" name="Google Shape;324;p2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atin typeface="Mandali"/>
                <a:ea typeface="Mandali"/>
                <a:cs typeface="Mandali"/>
                <a:sym typeface="Mandali"/>
              </a:defRPr>
            </a:lvl2pPr>
            <a:lvl3pPr lvl="2">
              <a:spcBef>
                <a:spcPts val="0"/>
              </a:spcBef>
              <a:spcAft>
                <a:spcPts val="0"/>
              </a:spcAft>
              <a:buSzPts val="3000"/>
              <a:buNone/>
              <a:defRPr>
                <a:latin typeface="Mandali"/>
                <a:ea typeface="Mandali"/>
                <a:cs typeface="Mandali"/>
                <a:sym typeface="Mandali"/>
              </a:defRPr>
            </a:lvl3pPr>
            <a:lvl4pPr lvl="3">
              <a:spcBef>
                <a:spcPts val="0"/>
              </a:spcBef>
              <a:spcAft>
                <a:spcPts val="0"/>
              </a:spcAft>
              <a:buSzPts val="3000"/>
              <a:buNone/>
              <a:defRPr>
                <a:latin typeface="Mandali"/>
                <a:ea typeface="Mandali"/>
                <a:cs typeface="Mandali"/>
                <a:sym typeface="Mandali"/>
              </a:defRPr>
            </a:lvl4pPr>
            <a:lvl5pPr lvl="4">
              <a:spcBef>
                <a:spcPts val="0"/>
              </a:spcBef>
              <a:spcAft>
                <a:spcPts val="0"/>
              </a:spcAft>
              <a:buSzPts val="3000"/>
              <a:buNone/>
              <a:defRPr>
                <a:latin typeface="Mandali"/>
                <a:ea typeface="Mandali"/>
                <a:cs typeface="Mandali"/>
                <a:sym typeface="Mandali"/>
              </a:defRPr>
            </a:lvl5pPr>
            <a:lvl6pPr lvl="5">
              <a:spcBef>
                <a:spcPts val="0"/>
              </a:spcBef>
              <a:spcAft>
                <a:spcPts val="0"/>
              </a:spcAft>
              <a:buSzPts val="3000"/>
              <a:buNone/>
              <a:defRPr>
                <a:latin typeface="Mandali"/>
                <a:ea typeface="Mandali"/>
                <a:cs typeface="Mandali"/>
                <a:sym typeface="Mandali"/>
              </a:defRPr>
            </a:lvl6pPr>
            <a:lvl7pPr lvl="6">
              <a:spcBef>
                <a:spcPts val="0"/>
              </a:spcBef>
              <a:spcAft>
                <a:spcPts val="0"/>
              </a:spcAft>
              <a:buSzPts val="3000"/>
              <a:buNone/>
              <a:defRPr>
                <a:latin typeface="Mandali"/>
                <a:ea typeface="Mandali"/>
                <a:cs typeface="Mandali"/>
                <a:sym typeface="Mandali"/>
              </a:defRPr>
            </a:lvl7pPr>
            <a:lvl8pPr lvl="7">
              <a:spcBef>
                <a:spcPts val="0"/>
              </a:spcBef>
              <a:spcAft>
                <a:spcPts val="0"/>
              </a:spcAft>
              <a:buSzPts val="3000"/>
              <a:buNone/>
              <a:defRPr>
                <a:latin typeface="Mandali"/>
                <a:ea typeface="Mandali"/>
                <a:cs typeface="Mandali"/>
                <a:sym typeface="Mandali"/>
              </a:defRPr>
            </a:lvl8pPr>
            <a:lvl9pPr lvl="8">
              <a:spcBef>
                <a:spcPts val="0"/>
              </a:spcBef>
              <a:spcAft>
                <a:spcPts val="0"/>
              </a:spcAft>
              <a:buSzPts val="3000"/>
              <a:buNone/>
              <a:defRPr>
                <a:latin typeface="Mandali"/>
                <a:ea typeface="Mandali"/>
                <a:cs typeface="Mandali"/>
                <a:sym typeface="Mandali"/>
              </a:defRPr>
            </a:lvl9pPr>
          </a:lstStyle>
          <a:p/>
        </p:txBody>
      </p:sp>
      <p:sp>
        <p:nvSpPr>
          <p:cNvPr id="325" name="Google Shape;325;p24"/>
          <p:cNvSpPr txBox="1"/>
          <p:nvPr>
            <p:ph idx="1" type="subTitle"/>
          </p:nvPr>
        </p:nvSpPr>
        <p:spPr>
          <a:xfrm>
            <a:off x="1676250" y="1648413"/>
            <a:ext cx="2095500" cy="5259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26" name="Google Shape;326;p24"/>
          <p:cNvSpPr txBox="1"/>
          <p:nvPr>
            <p:ph idx="2" type="subTitle"/>
          </p:nvPr>
        </p:nvSpPr>
        <p:spPr>
          <a:xfrm>
            <a:off x="1676250" y="2077563"/>
            <a:ext cx="2095500" cy="71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7" name="Google Shape;327;p24"/>
          <p:cNvSpPr txBox="1"/>
          <p:nvPr>
            <p:ph idx="3" type="subTitle"/>
          </p:nvPr>
        </p:nvSpPr>
        <p:spPr>
          <a:xfrm>
            <a:off x="4981452" y="2077563"/>
            <a:ext cx="2095500" cy="71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8" name="Google Shape;328;p24"/>
          <p:cNvSpPr txBox="1"/>
          <p:nvPr>
            <p:ph idx="4" type="subTitle"/>
          </p:nvPr>
        </p:nvSpPr>
        <p:spPr>
          <a:xfrm>
            <a:off x="1676250" y="3467488"/>
            <a:ext cx="2095500" cy="71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9" name="Google Shape;329;p24"/>
          <p:cNvSpPr txBox="1"/>
          <p:nvPr>
            <p:ph idx="5" type="subTitle"/>
          </p:nvPr>
        </p:nvSpPr>
        <p:spPr>
          <a:xfrm>
            <a:off x="4981452" y="3467488"/>
            <a:ext cx="2095500" cy="71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0" name="Google Shape;330;p24"/>
          <p:cNvSpPr txBox="1"/>
          <p:nvPr>
            <p:ph idx="6" type="subTitle"/>
          </p:nvPr>
        </p:nvSpPr>
        <p:spPr>
          <a:xfrm>
            <a:off x="1676250" y="3038338"/>
            <a:ext cx="2095500" cy="5259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31" name="Google Shape;331;p24"/>
          <p:cNvSpPr txBox="1"/>
          <p:nvPr>
            <p:ph idx="7" type="subTitle"/>
          </p:nvPr>
        </p:nvSpPr>
        <p:spPr>
          <a:xfrm>
            <a:off x="4981450" y="1648413"/>
            <a:ext cx="2095500" cy="5259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32" name="Google Shape;332;p24"/>
          <p:cNvSpPr txBox="1"/>
          <p:nvPr>
            <p:ph idx="8" type="subTitle"/>
          </p:nvPr>
        </p:nvSpPr>
        <p:spPr>
          <a:xfrm>
            <a:off x="4981450" y="3038338"/>
            <a:ext cx="2095500" cy="5259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333" name="Shape 333"/>
        <p:cNvGrpSpPr/>
        <p:nvPr/>
      </p:nvGrpSpPr>
      <p:grpSpPr>
        <a:xfrm>
          <a:off x="0" y="0"/>
          <a:ext cx="0" cy="0"/>
          <a:chOff x="0" y="0"/>
          <a:chExt cx="0" cy="0"/>
        </a:xfrm>
      </p:grpSpPr>
      <p:grpSp>
        <p:nvGrpSpPr>
          <p:cNvPr id="334" name="Google Shape;334;p25"/>
          <p:cNvGrpSpPr/>
          <p:nvPr/>
        </p:nvGrpSpPr>
        <p:grpSpPr>
          <a:xfrm flipH="1" rot="10800000">
            <a:off x="-1851212" y="-920322"/>
            <a:ext cx="12236825" cy="8584344"/>
            <a:chOff x="-1876800" y="-2654554"/>
            <a:chExt cx="12236825" cy="8584344"/>
          </a:xfrm>
        </p:grpSpPr>
        <p:sp>
          <p:nvSpPr>
            <p:cNvPr id="335" name="Google Shape;335;p25"/>
            <p:cNvSpPr/>
            <p:nvPr/>
          </p:nvSpPr>
          <p:spPr>
            <a:xfrm>
              <a:off x="-315950" y="-618575"/>
              <a:ext cx="1611350" cy="3252925"/>
            </a:xfrm>
            <a:custGeom>
              <a:rect b="b" l="l" r="r" t="t"/>
              <a:pathLst>
                <a:path extrusionOk="0" h="130117" w="64454">
                  <a:moveTo>
                    <a:pt x="64454" y="0"/>
                  </a:moveTo>
                  <a:lnTo>
                    <a:pt x="0" y="0"/>
                  </a:lnTo>
                  <a:lnTo>
                    <a:pt x="0" y="130117"/>
                  </a:lnTo>
                  <a:cubicBezTo>
                    <a:pt x="24251" y="88648"/>
                    <a:pt x="24420" y="20875"/>
                    <a:pt x="644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
            <p:cNvSpPr/>
            <p:nvPr/>
          </p:nvSpPr>
          <p:spPr>
            <a:xfrm flipH="1" rot="-5400000">
              <a:off x="6750736" y="3329390"/>
              <a:ext cx="1507140" cy="3693660"/>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p:nvPr/>
          </p:nvSpPr>
          <p:spPr>
            <a:xfrm rot="10800000">
              <a:off x="6474674" y="2981306"/>
              <a:ext cx="3885351" cy="268592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p:nvPr/>
          </p:nvSpPr>
          <p:spPr>
            <a:xfrm flipH="1" rot="3190281">
              <a:off x="-132395" y="-2841758"/>
              <a:ext cx="2286084" cy="5502731"/>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sp>
        <p:nvSpPr>
          <p:cNvPr id="339" name="Google Shape;339;p25"/>
          <p:cNvSpPr txBox="1"/>
          <p:nvPr>
            <p:ph idx="1" type="subTitle"/>
          </p:nvPr>
        </p:nvSpPr>
        <p:spPr>
          <a:xfrm>
            <a:off x="1824900" y="1825425"/>
            <a:ext cx="2061300" cy="528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0" name="Google Shape;340;p25"/>
          <p:cNvSpPr txBox="1"/>
          <p:nvPr>
            <p:ph idx="2" type="subTitle"/>
          </p:nvPr>
        </p:nvSpPr>
        <p:spPr>
          <a:xfrm>
            <a:off x="5257800" y="1825425"/>
            <a:ext cx="2061300" cy="5283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1" name="Google Shape;341;p25"/>
          <p:cNvSpPr txBox="1"/>
          <p:nvPr>
            <p:ph idx="3" type="subTitle"/>
          </p:nvPr>
        </p:nvSpPr>
        <p:spPr>
          <a:xfrm>
            <a:off x="5257800" y="2929425"/>
            <a:ext cx="2057100" cy="5283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2" name="Google Shape;342;p25"/>
          <p:cNvSpPr txBox="1"/>
          <p:nvPr>
            <p:ph idx="4" type="subTitle"/>
          </p:nvPr>
        </p:nvSpPr>
        <p:spPr>
          <a:xfrm>
            <a:off x="1824900" y="2929425"/>
            <a:ext cx="2061300" cy="528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3" name="Google Shape;343;p25"/>
          <p:cNvSpPr txBox="1"/>
          <p:nvPr>
            <p:ph idx="5" type="subTitle"/>
          </p:nvPr>
        </p:nvSpPr>
        <p:spPr>
          <a:xfrm>
            <a:off x="1824900" y="4033425"/>
            <a:ext cx="2061300" cy="528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4" name="Google Shape;344;p25"/>
          <p:cNvSpPr txBox="1"/>
          <p:nvPr>
            <p:ph idx="6" type="subTitle"/>
          </p:nvPr>
        </p:nvSpPr>
        <p:spPr>
          <a:xfrm>
            <a:off x="5257800" y="4033425"/>
            <a:ext cx="2057100" cy="5283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5" name="Google Shape;345;p25"/>
          <p:cNvSpPr txBox="1"/>
          <p:nvPr>
            <p:ph idx="7" type="subTitle"/>
          </p:nvPr>
        </p:nvSpPr>
        <p:spPr>
          <a:xfrm>
            <a:off x="1824900" y="1520848"/>
            <a:ext cx="2061300" cy="383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46" name="Google Shape;346;p25"/>
          <p:cNvSpPr txBox="1"/>
          <p:nvPr>
            <p:ph idx="8" type="subTitle"/>
          </p:nvPr>
        </p:nvSpPr>
        <p:spPr>
          <a:xfrm>
            <a:off x="5257800" y="1520848"/>
            <a:ext cx="2061300" cy="383400"/>
          </a:xfrm>
          <a:prstGeom prst="rect">
            <a:avLst/>
          </a:prstGeom>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47" name="Google Shape;347;p25"/>
          <p:cNvSpPr txBox="1"/>
          <p:nvPr>
            <p:ph idx="9" type="subTitle"/>
          </p:nvPr>
        </p:nvSpPr>
        <p:spPr>
          <a:xfrm>
            <a:off x="5257800" y="2627273"/>
            <a:ext cx="2057100" cy="383400"/>
          </a:xfrm>
          <a:prstGeom prst="rect">
            <a:avLst/>
          </a:prstGeom>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48" name="Google Shape;348;p25"/>
          <p:cNvSpPr txBox="1"/>
          <p:nvPr>
            <p:ph idx="13" type="subTitle"/>
          </p:nvPr>
        </p:nvSpPr>
        <p:spPr>
          <a:xfrm>
            <a:off x="1824900" y="2627273"/>
            <a:ext cx="2061300" cy="383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49" name="Google Shape;349;p25"/>
          <p:cNvSpPr txBox="1"/>
          <p:nvPr>
            <p:ph idx="14" type="subTitle"/>
          </p:nvPr>
        </p:nvSpPr>
        <p:spPr>
          <a:xfrm>
            <a:off x="1824900" y="3733699"/>
            <a:ext cx="2061300" cy="383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50" name="Google Shape;350;p25"/>
          <p:cNvSpPr txBox="1"/>
          <p:nvPr>
            <p:ph idx="15" type="subTitle"/>
          </p:nvPr>
        </p:nvSpPr>
        <p:spPr>
          <a:xfrm>
            <a:off x="5257800" y="3733699"/>
            <a:ext cx="2057100" cy="383400"/>
          </a:xfrm>
          <a:prstGeom prst="rect">
            <a:avLst/>
          </a:prstGeom>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2000"/>
              <a:buFont typeface="Spinnaker"/>
              <a:buNone/>
              <a:defRPr b="1" sz="2000">
                <a:latin typeface="Spinnaker"/>
                <a:ea typeface="Spinnaker"/>
                <a:cs typeface="Spinnaker"/>
                <a:sym typeface="Spinnaker"/>
              </a:defRPr>
            </a:lvl1pPr>
            <a:lvl2pPr lvl="1" rtl="0" algn="ctr">
              <a:lnSpc>
                <a:spcPct val="100000"/>
              </a:lnSpc>
              <a:spcBef>
                <a:spcPts val="0"/>
              </a:spcBef>
              <a:spcAft>
                <a:spcPts val="0"/>
              </a:spcAft>
              <a:buSzPts val="2000"/>
              <a:buFont typeface="Spinnaker"/>
              <a:buNone/>
              <a:defRPr sz="2000">
                <a:latin typeface="Spinnaker"/>
                <a:ea typeface="Spinnaker"/>
                <a:cs typeface="Spinnaker"/>
                <a:sym typeface="Spinnaker"/>
              </a:defRPr>
            </a:lvl2pPr>
            <a:lvl3pPr lvl="2" rtl="0" algn="ctr">
              <a:lnSpc>
                <a:spcPct val="100000"/>
              </a:lnSpc>
              <a:spcBef>
                <a:spcPts val="0"/>
              </a:spcBef>
              <a:spcAft>
                <a:spcPts val="0"/>
              </a:spcAft>
              <a:buSzPts val="2000"/>
              <a:buFont typeface="Spinnaker"/>
              <a:buNone/>
              <a:defRPr sz="2000">
                <a:latin typeface="Spinnaker"/>
                <a:ea typeface="Spinnaker"/>
                <a:cs typeface="Spinnaker"/>
                <a:sym typeface="Spinnaker"/>
              </a:defRPr>
            </a:lvl3pPr>
            <a:lvl4pPr lvl="3" rtl="0" algn="ctr">
              <a:lnSpc>
                <a:spcPct val="100000"/>
              </a:lnSpc>
              <a:spcBef>
                <a:spcPts val="0"/>
              </a:spcBef>
              <a:spcAft>
                <a:spcPts val="0"/>
              </a:spcAft>
              <a:buSzPts val="2000"/>
              <a:buFont typeface="Spinnaker"/>
              <a:buNone/>
              <a:defRPr sz="2000">
                <a:latin typeface="Spinnaker"/>
                <a:ea typeface="Spinnaker"/>
                <a:cs typeface="Spinnaker"/>
                <a:sym typeface="Spinnaker"/>
              </a:defRPr>
            </a:lvl4pPr>
            <a:lvl5pPr lvl="4" rtl="0" algn="ctr">
              <a:lnSpc>
                <a:spcPct val="100000"/>
              </a:lnSpc>
              <a:spcBef>
                <a:spcPts val="0"/>
              </a:spcBef>
              <a:spcAft>
                <a:spcPts val="0"/>
              </a:spcAft>
              <a:buSzPts val="2000"/>
              <a:buFont typeface="Spinnaker"/>
              <a:buNone/>
              <a:defRPr sz="2000">
                <a:latin typeface="Spinnaker"/>
                <a:ea typeface="Spinnaker"/>
                <a:cs typeface="Spinnaker"/>
                <a:sym typeface="Spinnaker"/>
              </a:defRPr>
            </a:lvl5pPr>
            <a:lvl6pPr lvl="5" rtl="0" algn="ctr">
              <a:lnSpc>
                <a:spcPct val="100000"/>
              </a:lnSpc>
              <a:spcBef>
                <a:spcPts val="0"/>
              </a:spcBef>
              <a:spcAft>
                <a:spcPts val="0"/>
              </a:spcAft>
              <a:buSzPts val="2000"/>
              <a:buFont typeface="Spinnaker"/>
              <a:buNone/>
              <a:defRPr sz="2000">
                <a:latin typeface="Spinnaker"/>
                <a:ea typeface="Spinnaker"/>
                <a:cs typeface="Spinnaker"/>
                <a:sym typeface="Spinnaker"/>
              </a:defRPr>
            </a:lvl6pPr>
            <a:lvl7pPr lvl="6" rtl="0" algn="ctr">
              <a:lnSpc>
                <a:spcPct val="100000"/>
              </a:lnSpc>
              <a:spcBef>
                <a:spcPts val="0"/>
              </a:spcBef>
              <a:spcAft>
                <a:spcPts val="0"/>
              </a:spcAft>
              <a:buSzPts val="2000"/>
              <a:buFont typeface="Spinnaker"/>
              <a:buNone/>
              <a:defRPr sz="2000">
                <a:latin typeface="Spinnaker"/>
                <a:ea typeface="Spinnaker"/>
                <a:cs typeface="Spinnaker"/>
                <a:sym typeface="Spinnaker"/>
              </a:defRPr>
            </a:lvl7pPr>
            <a:lvl8pPr lvl="7" rtl="0" algn="ctr">
              <a:lnSpc>
                <a:spcPct val="100000"/>
              </a:lnSpc>
              <a:spcBef>
                <a:spcPts val="0"/>
              </a:spcBef>
              <a:spcAft>
                <a:spcPts val="0"/>
              </a:spcAft>
              <a:buSzPts val="2000"/>
              <a:buFont typeface="Spinnaker"/>
              <a:buNone/>
              <a:defRPr sz="2000">
                <a:latin typeface="Spinnaker"/>
                <a:ea typeface="Spinnaker"/>
                <a:cs typeface="Spinnaker"/>
                <a:sym typeface="Spinnaker"/>
              </a:defRPr>
            </a:lvl8pPr>
            <a:lvl9pPr lvl="8" rtl="0" algn="ctr">
              <a:lnSpc>
                <a:spcPct val="100000"/>
              </a:lnSpc>
              <a:spcBef>
                <a:spcPts val="0"/>
              </a:spcBef>
              <a:spcAft>
                <a:spcPts val="0"/>
              </a:spcAft>
              <a:buSzPts val="2000"/>
              <a:buFont typeface="Spinnaker"/>
              <a:buNone/>
              <a:defRPr sz="2000">
                <a:latin typeface="Spinnaker"/>
                <a:ea typeface="Spinnaker"/>
                <a:cs typeface="Spinnaker"/>
                <a:sym typeface="Spinnaker"/>
              </a:defRPr>
            </a:lvl9pPr>
          </a:lstStyle>
          <a:p/>
        </p:txBody>
      </p:sp>
      <p:sp>
        <p:nvSpPr>
          <p:cNvPr id="351" name="Google Shape;351;p2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3000"/>
              <a:buFont typeface="Spinnaker"/>
              <a:buNone/>
              <a:defRPr b="1" sz="3000">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p:txBody>
      </p:sp>
      <p:sp>
        <p:nvSpPr>
          <p:cNvPr id="352" name="Google Shape;352;p25"/>
          <p:cNvSpPr/>
          <p:nvPr/>
        </p:nvSpPr>
        <p:spPr>
          <a:xfrm rot="8230091">
            <a:off x="6732172" y="-2019902"/>
            <a:ext cx="2286011" cy="5502556"/>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353" name="Shape 353"/>
        <p:cNvGrpSpPr/>
        <p:nvPr/>
      </p:nvGrpSpPr>
      <p:grpSpPr>
        <a:xfrm>
          <a:off x="0" y="0"/>
          <a:ext cx="0" cy="0"/>
          <a:chOff x="0" y="0"/>
          <a:chExt cx="0" cy="0"/>
        </a:xfrm>
      </p:grpSpPr>
      <p:grpSp>
        <p:nvGrpSpPr>
          <p:cNvPr id="354" name="Google Shape;354;p26"/>
          <p:cNvGrpSpPr/>
          <p:nvPr/>
        </p:nvGrpSpPr>
        <p:grpSpPr>
          <a:xfrm>
            <a:off x="-2582962" y="-1308950"/>
            <a:ext cx="14596466" cy="8467200"/>
            <a:chOff x="-2582962" y="-1308950"/>
            <a:chExt cx="14596466" cy="8467200"/>
          </a:xfrm>
        </p:grpSpPr>
        <p:sp>
          <p:nvSpPr>
            <p:cNvPr id="355" name="Google Shape;355;p26"/>
            <p:cNvSpPr/>
            <p:nvPr/>
          </p:nvSpPr>
          <p:spPr>
            <a:xfrm>
              <a:off x="7440225" y="2469200"/>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flipH="1" rot="9900040">
              <a:off x="6902431" y="2114094"/>
              <a:ext cx="4756583" cy="3365599"/>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nvGrpSpPr>
            <p:cNvPr id="357" name="Google Shape;357;p26"/>
            <p:cNvGrpSpPr/>
            <p:nvPr/>
          </p:nvGrpSpPr>
          <p:grpSpPr>
            <a:xfrm>
              <a:off x="-2582962" y="-1308950"/>
              <a:ext cx="8775600" cy="8467200"/>
              <a:chOff x="-2582962" y="-1308950"/>
              <a:chExt cx="8775600" cy="8467200"/>
            </a:xfrm>
          </p:grpSpPr>
          <p:sp>
            <p:nvSpPr>
              <p:cNvPr id="358" name="Google Shape;358;p26"/>
              <p:cNvSpPr/>
              <p:nvPr/>
            </p:nvSpPr>
            <p:spPr>
              <a:xfrm flipH="1">
                <a:off x="-401137" y="3367975"/>
                <a:ext cx="6593775" cy="3790275"/>
              </a:xfrm>
              <a:custGeom>
                <a:rect b="b" l="l" r="r" t="t"/>
                <a:pathLst>
                  <a:path extrusionOk="0" h="151611" w="263751">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rot="10800000">
                <a:off x="-2582962" y="-1308950"/>
                <a:ext cx="6592375" cy="4395850"/>
              </a:xfrm>
              <a:custGeom>
                <a:rect b="b" l="l" r="r" t="t"/>
                <a:pathLst>
                  <a:path extrusionOk="0" h="175834" w="263695">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6"/>
              <p:cNvSpPr/>
              <p:nvPr/>
            </p:nvSpPr>
            <p:spPr>
              <a:xfrm flipH="1">
                <a:off x="-1018150" y="1403500"/>
                <a:ext cx="4696175" cy="4395850"/>
              </a:xfrm>
              <a:custGeom>
                <a:rect b="b" l="l" r="r" t="t"/>
                <a:pathLst>
                  <a:path extrusionOk="0" h="175834" w="187847">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p:nvPr/>
            </p:nvSpPr>
            <p:spPr>
              <a:xfrm flipH="1" rot="549993">
                <a:off x="-1003608" y="-821265"/>
                <a:ext cx="4756583" cy="33656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nvGrpSpPr>
              <p:cNvPr id="362" name="Google Shape;362;p26"/>
              <p:cNvGrpSpPr/>
              <p:nvPr/>
            </p:nvGrpSpPr>
            <p:grpSpPr>
              <a:xfrm>
                <a:off x="271342" y="4308580"/>
                <a:ext cx="883759" cy="600001"/>
                <a:chOff x="-3966800" y="-2580100"/>
                <a:chExt cx="1127675" cy="765600"/>
              </a:xfrm>
            </p:grpSpPr>
            <p:cxnSp>
              <p:nvCxnSpPr>
                <p:cNvPr id="363" name="Google Shape;363;p26"/>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364" name="Google Shape;364;p26"/>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365" name="Google Shape;365;p26"/>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grpSp>
      <p:sp>
        <p:nvSpPr>
          <p:cNvPr id="366" name="Google Shape;366;p26"/>
          <p:cNvSpPr txBox="1"/>
          <p:nvPr>
            <p:ph type="ctrTitle"/>
          </p:nvPr>
        </p:nvSpPr>
        <p:spPr>
          <a:xfrm>
            <a:off x="4051375" y="535000"/>
            <a:ext cx="4379400" cy="1020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6500"/>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367" name="Google Shape;367;p26"/>
          <p:cNvSpPr txBox="1"/>
          <p:nvPr>
            <p:ph idx="1" type="subTitle"/>
          </p:nvPr>
        </p:nvSpPr>
        <p:spPr>
          <a:xfrm>
            <a:off x="4618075" y="1403500"/>
            <a:ext cx="3812700" cy="1575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368" name="Google Shape;368;p26"/>
          <p:cNvSpPr txBox="1"/>
          <p:nvPr/>
        </p:nvSpPr>
        <p:spPr>
          <a:xfrm>
            <a:off x="4349875" y="3868250"/>
            <a:ext cx="4080900" cy="615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lang="en" sz="1200">
                <a:solidFill>
                  <a:schemeClr val="dk1"/>
                </a:solidFill>
                <a:latin typeface="Mandali"/>
                <a:ea typeface="Mandali"/>
                <a:cs typeface="Mandali"/>
                <a:sym typeface="Mandali"/>
              </a:rPr>
              <a:t>CREDITS: This presentation template was created by </a:t>
            </a:r>
            <a:r>
              <a:rPr b="1" lang="en" sz="1200">
                <a:solidFill>
                  <a:schemeClr val="dk1"/>
                </a:solidFill>
                <a:uFill>
                  <a:noFill/>
                </a:uFill>
                <a:latin typeface="Mandali"/>
                <a:ea typeface="Mandali"/>
                <a:cs typeface="Mandali"/>
                <a:sym typeface="Mandali"/>
                <a:hlinkClick r:id="rId2">
                  <a:extLst>
                    <a:ext uri="{A12FA001-AC4F-418D-AE19-62706E023703}">
                      <ahyp:hlinkClr val="tx"/>
                    </a:ext>
                  </a:extLst>
                </a:hlinkClick>
              </a:rPr>
              <a:t>Slidesgo</a:t>
            </a:r>
            <a:r>
              <a:rPr lang="en" sz="1200">
                <a:solidFill>
                  <a:schemeClr val="dk1"/>
                </a:solidFill>
                <a:latin typeface="Mandali"/>
                <a:ea typeface="Mandali"/>
                <a:cs typeface="Mandali"/>
                <a:sym typeface="Mandali"/>
              </a:rPr>
              <a:t>, and includes icons by </a:t>
            </a:r>
            <a:r>
              <a:rPr b="1" lang="en" sz="1200">
                <a:solidFill>
                  <a:schemeClr val="dk1"/>
                </a:solidFill>
                <a:uFill>
                  <a:noFill/>
                </a:uFill>
                <a:latin typeface="Mandali"/>
                <a:ea typeface="Mandali"/>
                <a:cs typeface="Mandali"/>
                <a:sym typeface="Mandali"/>
                <a:hlinkClick r:id="rId3">
                  <a:extLst>
                    <a:ext uri="{A12FA001-AC4F-418D-AE19-62706E023703}">
                      <ahyp:hlinkClr val="tx"/>
                    </a:ext>
                  </a:extLst>
                </a:hlinkClick>
              </a:rPr>
              <a:t>Flaticon</a:t>
            </a:r>
            <a:r>
              <a:rPr lang="en" sz="1200">
                <a:solidFill>
                  <a:schemeClr val="dk1"/>
                </a:solidFill>
                <a:latin typeface="Mandali"/>
                <a:ea typeface="Mandali"/>
                <a:cs typeface="Mandali"/>
                <a:sym typeface="Mandali"/>
              </a:rPr>
              <a:t>, and infographics &amp; images by </a:t>
            </a:r>
            <a:r>
              <a:rPr b="1" lang="en" sz="1200">
                <a:solidFill>
                  <a:schemeClr val="dk1"/>
                </a:solidFill>
                <a:uFill>
                  <a:noFill/>
                </a:uFill>
                <a:latin typeface="Mandali"/>
                <a:ea typeface="Mandali"/>
                <a:cs typeface="Mandali"/>
                <a:sym typeface="Mandali"/>
                <a:hlinkClick r:id="rId4">
                  <a:extLst>
                    <a:ext uri="{A12FA001-AC4F-418D-AE19-62706E023703}">
                      <ahyp:hlinkClr val="tx"/>
                    </a:ext>
                  </a:extLst>
                </a:hlinkClick>
              </a:rPr>
              <a:t>Freepik</a:t>
            </a:r>
            <a:endParaRPr b="1" sz="1200">
              <a:solidFill>
                <a:schemeClr val="dk1"/>
              </a:solidFill>
              <a:latin typeface="Mandali"/>
              <a:ea typeface="Mandali"/>
              <a:cs typeface="Mandali"/>
              <a:sym typeface="Mandal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spTree>
      <p:nvGrpSpPr>
        <p:cNvPr id="369" name="Shape 369"/>
        <p:cNvGrpSpPr/>
        <p:nvPr/>
      </p:nvGrpSpPr>
      <p:grpSpPr>
        <a:xfrm>
          <a:off x="0" y="0"/>
          <a:ext cx="0" cy="0"/>
          <a:chOff x="0" y="0"/>
          <a:chExt cx="0" cy="0"/>
        </a:xfrm>
      </p:grpSpPr>
      <p:grpSp>
        <p:nvGrpSpPr>
          <p:cNvPr id="370" name="Google Shape;370;p27"/>
          <p:cNvGrpSpPr/>
          <p:nvPr/>
        </p:nvGrpSpPr>
        <p:grpSpPr>
          <a:xfrm>
            <a:off x="-2582962" y="-1308950"/>
            <a:ext cx="14596466" cy="8467200"/>
            <a:chOff x="-2582962" y="-1308950"/>
            <a:chExt cx="14596466" cy="8467200"/>
          </a:xfrm>
        </p:grpSpPr>
        <p:sp>
          <p:nvSpPr>
            <p:cNvPr id="371" name="Google Shape;371;p27"/>
            <p:cNvSpPr/>
            <p:nvPr/>
          </p:nvSpPr>
          <p:spPr>
            <a:xfrm>
              <a:off x="7440225" y="2469200"/>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flipH="1" rot="9900040">
              <a:off x="6902431" y="2114094"/>
              <a:ext cx="4756583" cy="3365599"/>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nvGrpSpPr>
            <p:cNvPr id="373" name="Google Shape;373;p27"/>
            <p:cNvGrpSpPr/>
            <p:nvPr/>
          </p:nvGrpSpPr>
          <p:grpSpPr>
            <a:xfrm>
              <a:off x="-2582962" y="-1308950"/>
              <a:ext cx="8775600" cy="8467200"/>
              <a:chOff x="-2582962" y="-1308950"/>
              <a:chExt cx="8775600" cy="8467200"/>
            </a:xfrm>
          </p:grpSpPr>
          <p:sp>
            <p:nvSpPr>
              <p:cNvPr id="374" name="Google Shape;374;p27"/>
              <p:cNvSpPr/>
              <p:nvPr/>
            </p:nvSpPr>
            <p:spPr>
              <a:xfrm flipH="1">
                <a:off x="-401137" y="3367975"/>
                <a:ext cx="6593775" cy="3790275"/>
              </a:xfrm>
              <a:custGeom>
                <a:rect b="b" l="l" r="r" t="t"/>
                <a:pathLst>
                  <a:path extrusionOk="0" h="151611" w="263751">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rot="10800000">
                <a:off x="-2582962" y="-1308950"/>
                <a:ext cx="6592375" cy="4395850"/>
              </a:xfrm>
              <a:custGeom>
                <a:rect b="b" l="l" r="r" t="t"/>
                <a:pathLst>
                  <a:path extrusionOk="0" h="175834" w="263695">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p:nvPr/>
            </p:nvSpPr>
            <p:spPr>
              <a:xfrm flipH="1">
                <a:off x="-1018150" y="1403500"/>
                <a:ext cx="4696175" cy="4395850"/>
              </a:xfrm>
              <a:custGeom>
                <a:rect b="b" l="l" r="r" t="t"/>
                <a:pathLst>
                  <a:path extrusionOk="0" h="175834" w="187847">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7"/>
              <p:cNvSpPr/>
              <p:nvPr/>
            </p:nvSpPr>
            <p:spPr>
              <a:xfrm flipH="1" rot="549993">
                <a:off x="-1003608" y="-821265"/>
                <a:ext cx="4756583" cy="33656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nvGrpSpPr>
              <p:cNvPr id="378" name="Google Shape;378;p27"/>
              <p:cNvGrpSpPr/>
              <p:nvPr/>
            </p:nvGrpSpPr>
            <p:grpSpPr>
              <a:xfrm>
                <a:off x="271342" y="4308580"/>
                <a:ext cx="883759" cy="600001"/>
                <a:chOff x="-3966800" y="-2580100"/>
                <a:chExt cx="1127675" cy="765600"/>
              </a:xfrm>
            </p:grpSpPr>
            <p:cxnSp>
              <p:nvCxnSpPr>
                <p:cNvPr id="379" name="Google Shape;379;p27"/>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380" name="Google Shape;380;p27"/>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381" name="Google Shape;381;p27"/>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1_1">
    <p:spTree>
      <p:nvGrpSpPr>
        <p:cNvPr id="382" name="Shape 382"/>
        <p:cNvGrpSpPr/>
        <p:nvPr/>
      </p:nvGrpSpPr>
      <p:grpSpPr>
        <a:xfrm>
          <a:off x="0" y="0"/>
          <a:ext cx="0" cy="0"/>
          <a:chOff x="0" y="0"/>
          <a:chExt cx="0" cy="0"/>
        </a:xfrm>
      </p:grpSpPr>
      <p:grpSp>
        <p:nvGrpSpPr>
          <p:cNvPr id="383" name="Google Shape;383;p28"/>
          <p:cNvGrpSpPr/>
          <p:nvPr/>
        </p:nvGrpSpPr>
        <p:grpSpPr>
          <a:xfrm>
            <a:off x="-1665150" y="-290950"/>
            <a:ext cx="12102225" cy="5961100"/>
            <a:chOff x="-1665150" y="-290950"/>
            <a:chExt cx="12102225" cy="5961100"/>
          </a:xfrm>
        </p:grpSpPr>
        <p:grpSp>
          <p:nvGrpSpPr>
            <p:cNvPr id="384" name="Google Shape;384;p28"/>
            <p:cNvGrpSpPr/>
            <p:nvPr/>
          </p:nvGrpSpPr>
          <p:grpSpPr>
            <a:xfrm>
              <a:off x="-1665150" y="-290950"/>
              <a:ext cx="12102225" cy="5961100"/>
              <a:chOff x="-1665150" y="-290950"/>
              <a:chExt cx="12102225" cy="5961100"/>
            </a:xfrm>
          </p:grpSpPr>
          <p:grpSp>
            <p:nvGrpSpPr>
              <p:cNvPr id="385" name="Google Shape;385;p28"/>
              <p:cNvGrpSpPr/>
              <p:nvPr/>
            </p:nvGrpSpPr>
            <p:grpSpPr>
              <a:xfrm>
                <a:off x="-1665150" y="2304450"/>
                <a:ext cx="4756725" cy="3365700"/>
                <a:chOff x="-1665150" y="2304450"/>
                <a:chExt cx="4756725" cy="3365700"/>
              </a:xfrm>
            </p:grpSpPr>
            <p:sp>
              <p:nvSpPr>
                <p:cNvPr id="386" name="Google Shape;386;p28"/>
                <p:cNvSpPr/>
                <p:nvPr/>
              </p:nvSpPr>
              <p:spPr>
                <a:xfrm flipH="1">
                  <a:off x="-133661" y="4459676"/>
                  <a:ext cx="1934537" cy="784022"/>
                </a:xfrm>
                <a:custGeom>
                  <a:rect b="b" l="l" r="r" t="t"/>
                  <a:pathLst>
                    <a:path extrusionOk="0" h="60263" w="142665">
                      <a:moveTo>
                        <a:pt x="142664" y="60262"/>
                      </a:moveTo>
                      <a:lnTo>
                        <a:pt x="142664" y="1"/>
                      </a:lnTo>
                      <a:cubicBezTo>
                        <a:pt x="118976" y="39613"/>
                        <a:pt x="31678" y="15334"/>
                        <a:pt x="0" y="6026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8"/>
                <p:cNvSpPr/>
                <p:nvPr/>
              </p:nvSpPr>
              <p:spPr>
                <a:xfrm>
                  <a:off x="-1665150" y="230445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nvGrpSpPr>
              <p:cNvPr id="388" name="Google Shape;388;p28"/>
              <p:cNvGrpSpPr/>
              <p:nvPr/>
            </p:nvGrpSpPr>
            <p:grpSpPr>
              <a:xfrm>
                <a:off x="5605150" y="-290950"/>
                <a:ext cx="4831925" cy="5709350"/>
                <a:chOff x="5605150" y="-290950"/>
                <a:chExt cx="4831925" cy="5709350"/>
              </a:xfrm>
            </p:grpSpPr>
            <p:sp>
              <p:nvSpPr>
                <p:cNvPr id="389" name="Google Shape;389;p28"/>
                <p:cNvSpPr/>
                <p:nvPr/>
              </p:nvSpPr>
              <p:spPr>
                <a:xfrm>
                  <a:off x="6424498" y="1996850"/>
                  <a:ext cx="4012576" cy="3339584"/>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8"/>
                <p:cNvSpPr/>
                <p:nvPr/>
              </p:nvSpPr>
              <p:spPr>
                <a:xfrm flipH="1">
                  <a:off x="5605150" y="-290950"/>
                  <a:ext cx="4831925" cy="333945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8"/>
                <p:cNvSpPr/>
                <p:nvPr/>
              </p:nvSpPr>
              <p:spPr>
                <a:xfrm flipH="1">
                  <a:off x="7175624" y="-84550"/>
                  <a:ext cx="2286175" cy="550295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grpSp>
        <p:grpSp>
          <p:nvGrpSpPr>
            <p:cNvPr id="392" name="Google Shape;392;p28"/>
            <p:cNvGrpSpPr/>
            <p:nvPr/>
          </p:nvGrpSpPr>
          <p:grpSpPr>
            <a:xfrm>
              <a:off x="7988894" y="4308581"/>
              <a:ext cx="883759" cy="600001"/>
              <a:chOff x="-3966800" y="-2580100"/>
              <a:chExt cx="1127675" cy="765600"/>
            </a:xfrm>
          </p:grpSpPr>
          <p:cxnSp>
            <p:nvCxnSpPr>
              <p:cNvPr id="393" name="Google Shape;393;p28"/>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394" name="Google Shape;394;p28"/>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395" name="Google Shape;395;p28"/>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nvGrpSpPr>
            <p:cNvPr id="396" name="Google Shape;396;p28"/>
            <p:cNvGrpSpPr/>
            <p:nvPr/>
          </p:nvGrpSpPr>
          <p:grpSpPr>
            <a:xfrm>
              <a:off x="7988895" y="239505"/>
              <a:ext cx="883759" cy="600001"/>
              <a:chOff x="-3966800" y="-2580100"/>
              <a:chExt cx="1127675" cy="765600"/>
            </a:xfrm>
          </p:grpSpPr>
          <p:cxnSp>
            <p:nvCxnSpPr>
              <p:cNvPr id="397" name="Google Shape;397;p28"/>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398" name="Google Shape;398;p28"/>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399" name="Google Shape;399;p28"/>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00" name="Shape 400"/>
        <p:cNvGrpSpPr/>
        <p:nvPr/>
      </p:nvGrpSpPr>
      <p:grpSpPr>
        <a:xfrm>
          <a:off x="0" y="0"/>
          <a:ext cx="0" cy="0"/>
          <a:chOff x="0" y="0"/>
          <a:chExt cx="0" cy="0"/>
        </a:xfrm>
      </p:grpSpPr>
      <p:sp>
        <p:nvSpPr>
          <p:cNvPr id="401" name="Google Shape;40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2" name="Google Shape;402;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03" name="Google Shape;403;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04" name="Google Shape;40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05" name="Shape 405"/>
        <p:cNvGrpSpPr/>
        <p:nvPr/>
      </p:nvGrpSpPr>
      <p:grpSpPr>
        <a:xfrm>
          <a:off x="0" y="0"/>
          <a:ext cx="0" cy="0"/>
          <a:chOff x="0" y="0"/>
          <a:chExt cx="0" cy="0"/>
        </a:xfrm>
      </p:grpSpPr>
      <p:sp>
        <p:nvSpPr>
          <p:cNvPr id="406" name="Google Shape;406;p30"/>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408" name="Google Shape;40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p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0" name="Google Shape;50;p4"/>
          <p:cNvSpPr txBox="1"/>
          <p:nvPr>
            <p:ph idx="1" type="body"/>
          </p:nvPr>
        </p:nvSpPr>
        <p:spPr>
          <a:xfrm>
            <a:off x="2651550" y="1246325"/>
            <a:ext cx="3840900" cy="1286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Clr>
                <a:srgbClr val="FAFAFA"/>
              </a:buClr>
              <a:buSzPts val="1400"/>
              <a:buFont typeface="DM Sans"/>
              <a:buAutoNum type="alphaLcPeriod"/>
              <a:defRPr/>
            </a:lvl2pPr>
            <a:lvl3pPr indent="-317500" lvl="2" marL="1371600">
              <a:spcBef>
                <a:spcPts val="0"/>
              </a:spcBef>
              <a:spcAft>
                <a:spcPts val="0"/>
              </a:spcAft>
              <a:buClr>
                <a:srgbClr val="FAFAFA"/>
              </a:buClr>
              <a:buSzPts val="1400"/>
              <a:buFont typeface="DM Sans"/>
              <a:buAutoNum type="romanLcPeriod"/>
              <a:defRPr/>
            </a:lvl3pPr>
            <a:lvl4pPr indent="-317500" lvl="3" marL="1828800">
              <a:spcBef>
                <a:spcPts val="0"/>
              </a:spcBef>
              <a:spcAft>
                <a:spcPts val="0"/>
              </a:spcAft>
              <a:buClr>
                <a:srgbClr val="FAFAFA"/>
              </a:buClr>
              <a:buSzPts val="1400"/>
              <a:buFont typeface="DM Sans"/>
              <a:buAutoNum type="arabicPeriod"/>
              <a:defRPr/>
            </a:lvl4pPr>
            <a:lvl5pPr indent="-317500" lvl="4" marL="2286000">
              <a:spcBef>
                <a:spcPts val="0"/>
              </a:spcBef>
              <a:spcAft>
                <a:spcPts val="0"/>
              </a:spcAft>
              <a:buClr>
                <a:srgbClr val="FAFAFA"/>
              </a:buClr>
              <a:buSzPts val="1400"/>
              <a:buFont typeface="DM Sans"/>
              <a:buAutoNum type="alphaLcPeriod"/>
              <a:defRPr/>
            </a:lvl5pPr>
            <a:lvl6pPr indent="-317500" lvl="5" marL="2743200">
              <a:spcBef>
                <a:spcPts val="0"/>
              </a:spcBef>
              <a:spcAft>
                <a:spcPts val="0"/>
              </a:spcAft>
              <a:buClr>
                <a:srgbClr val="FAFAFA"/>
              </a:buClr>
              <a:buSzPts val="1400"/>
              <a:buFont typeface="DM Sans"/>
              <a:buAutoNum type="romanLcPeriod"/>
              <a:defRPr/>
            </a:lvl6pPr>
            <a:lvl7pPr indent="-317500" lvl="6" marL="3200400">
              <a:spcBef>
                <a:spcPts val="0"/>
              </a:spcBef>
              <a:spcAft>
                <a:spcPts val="0"/>
              </a:spcAft>
              <a:buClr>
                <a:srgbClr val="FAFAFA"/>
              </a:buClr>
              <a:buSzPts val="1400"/>
              <a:buFont typeface="DM Sans"/>
              <a:buAutoNum type="arabicPeriod"/>
              <a:defRPr/>
            </a:lvl7pPr>
            <a:lvl8pPr indent="-317500" lvl="7" marL="3657600">
              <a:spcBef>
                <a:spcPts val="0"/>
              </a:spcBef>
              <a:spcAft>
                <a:spcPts val="0"/>
              </a:spcAft>
              <a:buClr>
                <a:srgbClr val="FAFAFA"/>
              </a:buClr>
              <a:buSzPts val="1400"/>
              <a:buFont typeface="DM Sans"/>
              <a:buAutoNum type="alphaLcPeriod"/>
              <a:defRPr/>
            </a:lvl8pPr>
            <a:lvl9pPr indent="-317500" lvl="8" marL="4114800">
              <a:spcBef>
                <a:spcPts val="0"/>
              </a:spcBef>
              <a:spcAft>
                <a:spcPts val="0"/>
              </a:spcAft>
              <a:buClr>
                <a:srgbClr val="FAFAFA"/>
              </a:buClr>
              <a:buSzPts val="1400"/>
              <a:buFont typeface="DM Sans"/>
              <a:buAutoNum type="romanLcPeriod"/>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9" name="Shape 409"/>
        <p:cNvGrpSpPr/>
        <p:nvPr/>
      </p:nvGrpSpPr>
      <p:grpSpPr>
        <a:xfrm>
          <a:off x="0" y="0"/>
          <a:ext cx="0" cy="0"/>
          <a:chOff x="0" y="0"/>
          <a:chExt cx="0" cy="0"/>
        </a:xfrm>
      </p:grpSpPr>
      <p:sp>
        <p:nvSpPr>
          <p:cNvPr id="410" name="Google Shape;410;p31"/>
          <p:cNvSpPr txBox="1"/>
          <p:nvPr>
            <p:ph type="title"/>
          </p:nvPr>
        </p:nvSpPr>
        <p:spPr>
          <a:xfrm>
            <a:off x="457200" y="208359"/>
            <a:ext cx="8229600" cy="854700"/>
          </a:xfrm>
          <a:prstGeom prst="rect">
            <a:avLst/>
          </a:prstGeom>
          <a:noFill/>
          <a:ln>
            <a:noFill/>
          </a:ln>
        </p:spPr>
        <p:txBody>
          <a:bodyPr anchorCtr="0" anchor="t" bIns="91425" lIns="91425" spcFirstLastPara="1" rIns="91425" wrap="square" tIns="91425">
            <a:noAutofit/>
          </a:bodyPr>
          <a:lstStyle>
            <a:lvl1pPr indent="0" lvl="0" marL="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1pPr>
            <a:lvl2pPr indent="0" lvl="1" marL="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2pPr>
            <a:lvl3pPr indent="0" lvl="2" marL="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3pPr>
            <a:lvl4pPr indent="0" lvl="3" marL="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4pPr>
            <a:lvl5pPr indent="0" lvl="4" marL="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5pPr>
            <a:lvl6pPr indent="0" lvl="5" marL="45720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6pPr>
            <a:lvl7pPr indent="0" lvl="6" marL="91440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7pPr>
            <a:lvl8pPr indent="0" lvl="7" marL="137160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8pPr>
            <a:lvl9pPr indent="0" lvl="8" marL="1828800" marR="0" algn="l">
              <a:spcBef>
                <a:spcPts val="0"/>
              </a:spcBef>
              <a:spcAft>
                <a:spcPts val="0"/>
              </a:spcAft>
              <a:buSzPts val="3000"/>
              <a:buNone/>
              <a:defRPr b="0" i="0" sz="4200" u="none" cap="none" strike="noStrike">
                <a:solidFill>
                  <a:schemeClr val="dk2"/>
                </a:solidFill>
                <a:latin typeface="Garamond"/>
                <a:ea typeface="Garamond"/>
                <a:cs typeface="Garamond"/>
                <a:sym typeface="Garamond"/>
              </a:defRPr>
            </a:lvl9pPr>
          </a:lstStyle>
          <a:p/>
        </p:txBody>
      </p:sp>
      <p:sp>
        <p:nvSpPr>
          <p:cNvPr id="411" name="Google Shape;411;p31"/>
          <p:cNvSpPr txBox="1"/>
          <p:nvPr>
            <p:ph idx="1" type="body"/>
          </p:nvPr>
        </p:nvSpPr>
        <p:spPr>
          <a:xfrm>
            <a:off x="457200" y="1200150"/>
            <a:ext cx="8229600" cy="3397800"/>
          </a:xfrm>
          <a:prstGeom prst="rect">
            <a:avLst/>
          </a:prstGeom>
          <a:noFill/>
          <a:ln>
            <a:noFill/>
          </a:ln>
        </p:spPr>
        <p:txBody>
          <a:bodyPr anchorCtr="0" anchor="t" bIns="91425" lIns="91425" spcFirstLastPara="1" rIns="91425" wrap="square" tIns="91425">
            <a:noAutofit/>
          </a:bodyPr>
          <a:lstStyle>
            <a:lvl1pPr indent="-352425" lvl="0" marL="457200" marR="0" algn="l">
              <a:spcBef>
                <a:spcPts val="600"/>
              </a:spcBef>
              <a:spcAft>
                <a:spcPts val="0"/>
              </a:spcAft>
              <a:buClr>
                <a:schemeClr val="accent1"/>
              </a:buClr>
              <a:buSzPts val="1950"/>
              <a:buFont typeface="Noto Sans Symbols"/>
              <a:buChar char="■"/>
              <a:defRPr b="0" i="0" sz="3000" u="none" cap="none" strike="noStrike">
                <a:solidFill>
                  <a:schemeClr val="dk1"/>
                </a:solidFill>
                <a:latin typeface="Arial"/>
                <a:ea typeface="Arial"/>
                <a:cs typeface="Arial"/>
                <a:sym typeface="Arial"/>
              </a:defRPr>
            </a:lvl1pPr>
            <a:lvl2pPr indent="-327660" lvl="1" marL="914400" marR="0" algn="l">
              <a:spcBef>
                <a:spcPts val="520"/>
              </a:spcBef>
              <a:spcAft>
                <a:spcPts val="0"/>
              </a:spcAft>
              <a:buClr>
                <a:schemeClr val="accent2"/>
              </a:buClr>
              <a:buSzPts val="1560"/>
              <a:buFont typeface="Noto Sans Symbols"/>
              <a:buChar char="❑"/>
              <a:defRPr b="0" i="0" sz="2600" u="none" cap="none" strike="noStrike">
                <a:solidFill>
                  <a:schemeClr val="dk1"/>
                </a:solidFill>
                <a:latin typeface="Arial"/>
                <a:ea typeface="Arial"/>
                <a:cs typeface="Arial"/>
                <a:sym typeface="Arial"/>
              </a:defRPr>
            </a:lvl2pPr>
            <a:lvl3pPr indent="-319405" lvl="2" marL="1371600" marR="0" algn="l">
              <a:spcBef>
                <a:spcPts val="440"/>
              </a:spcBef>
              <a:spcAft>
                <a:spcPts val="0"/>
              </a:spcAft>
              <a:buClr>
                <a:schemeClr val="accent1"/>
              </a:buClr>
              <a:buSzPts val="1430"/>
              <a:buFont typeface="Noto Sans Symbols"/>
              <a:buChar char="■"/>
              <a:defRPr b="0" i="0" sz="2200" u="none" cap="none" strike="noStrike">
                <a:solidFill>
                  <a:schemeClr val="dk1"/>
                </a:solidFill>
                <a:latin typeface="Arial"/>
                <a:ea typeface="Arial"/>
                <a:cs typeface="Arial"/>
                <a:sym typeface="Arial"/>
              </a:defRPr>
            </a:lvl3pPr>
            <a:lvl4pPr indent="-317500" lvl="3" marL="1828800" marR="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23850" lvl="4" marL="2286000" marR="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5pPr>
            <a:lvl6pPr indent="-323850" lvl="5" marL="2743200" marR="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6pPr>
            <a:lvl7pPr indent="-323850" lvl="6" marL="3200400" marR="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7pPr>
            <a:lvl8pPr indent="-323850" lvl="7" marL="3657600" marR="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8pPr>
            <a:lvl9pPr indent="-323850" lvl="8" marL="4114800" marR="0" algn="l">
              <a:spcBef>
                <a:spcPts val="400"/>
              </a:spcBef>
              <a:spcAft>
                <a:spcPts val="0"/>
              </a:spcAft>
              <a:buClr>
                <a:schemeClr val="accent1"/>
              </a:buClr>
              <a:buSzPts val="1500"/>
              <a:buFont typeface="Noto Sans Symbols"/>
              <a:buChar char="▪"/>
              <a:defRPr b="0" i="0" sz="2000" u="none" cap="none" strike="noStrike">
                <a:solidFill>
                  <a:schemeClr val="dk1"/>
                </a:solidFill>
                <a:latin typeface="Arial"/>
                <a:ea typeface="Arial"/>
                <a:cs typeface="Arial"/>
                <a:sym typeface="Arial"/>
              </a:defRPr>
            </a:lvl9pPr>
          </a:lstStyle>
          <a:p/>
        </p:txBody>
      </p:sp>
      <p:sp>
        <p:nvSpPr>
          <p:cNvPr id="412" name="Google Shape;412;p31"/>
          <p:cNvSpPr txBox="1"/>
          <p:nvPr>
            <p:ph idx="10" type="dt"/>
          </p:nvPr>
        </p:nvSpPr>
        <p:spPr>
          <a:xfrm>
            <a:off x="457200" y="4682728"/>
            <a:ext cx="2133600" cy="3429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SzPts val="1400"/>
              <a:buNone/>
              <a:defRPr b="0" i="0" sz="2400" u="none">
                <a:solidFill>
                  <a:schemeClr val="dk1"/>
                </a:solidFill>
                <a:latin typeface="Garamond"/>
                <a:ea typeface="Garamond"/>
                <a:cs typeface="Garamond"/>
                <a:sym typeface="Garamond"/>
              </a:defRPr>
            </a:lvl1pPr>
            <a:lvl2pPr indent="0" lvl="1" marL="4572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indent="0" lvl="2" marL="9144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indent="0" lvl="3" marL="13716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indent="0" lvl="4" marL="18288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indent="0" lvl="5" marL="22860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indent="0" lvl="6" marL="32004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indent="0" lvl="7" marL="45720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indent="0" lvl="8" marL="64008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413" name="Google Shape;413;p31"/>
          <p:cNvSpPr txBox="1"/>
          <p:nvPr>
            <p:ph idx="11" type="ftr"/>
          </p:nvPr>
        </p:nvSpPr>
        <p:spPr>
          <a:xfrm>
            <a:off x="3124200" y="4686300"/>
            <a:ext cx="2895600" cy="3429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SzPts val="1400"/>
              <a:buNone/>
              <a:defRPr b="0" i="0" sz="2400" u="none">
                <a:solidFill>
                  <a:schemeClr val="dk1"/>
                </a:solidFill>
                <a:latin typeface="Garamond"/>
                <a:ea typeface="Garamond"/>
                <a:cs typeface="Garamond"/>
                <a:sym typeface="Garamond"/>
              </a:defRPr>
            </a:lvl1pPr>
            <a:lvl2pPr indent="0" lvl="1" marL="4572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indent="0" lvl="2" marL="9144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indent="0" lvl="3" marL="13716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indent="0" lvl="4" marL="18288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indent="0" lvl="5" marL="22860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indent="0" lvl="6" marL="32004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indent="0" lvl="7" marL="45720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indent="0" lvl="8" marL="6400800" marR="0" algn="ctr">
              <a:lnSpc>
                <a:spcPct val="100000"/>
              </a:lnSpc>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414" name="Google Shape;414;p31"/>
          <p:cNvSpPr txBox="1"/>
          <p:nvPr>
            <p:ph idx="12" type="sldNum"/>
          </p:nvPr>
        </p:nvSpPr>
        <p:spPr>
          <a:xfrm>
            <a:off x="6553200" y="4682728"/>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chemeClr val="dk1"/>
              </a:buClr>
              <a:buFont typeface="Garamond"/>
              <a:buNone/>
              <a:defRPr b="0" i="0" sz="1200" u="non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 name="Shape 51"/>
        <p:cNvGrpSpPr/>
        <p:nvPr/>
      </p:nvGrpSpPr>
      <p:grpSpPr>
        <a:xfrm>
          <a:off x="0" y="0"/>
          <a:ext cx="0" cy="0"/>
          <a:chOff x="0" y="0"/>
          <a:chExt cx="0" cy="0"/>
        </a:xfrm>
      </p:grpSpPr>
      <p:grpSp>
        <p:nvGrpSpPr>
          <p:cNvPr id="52" name="Google Shape;52;p5"/>
          <p:cNvGrpSpPr/>
          <p:nvPr/>
        </p:nvGrpSpPr>
        <p:grpSpPr>
          <a:xfrm>
            <a:off x="-1901737" y="-2013025"/>
            <a:ext cx="12055393" cy="10233025"/>
            <a:chOff x="-1901737" y="-2013025"/>
            <a:chExt cx="12055393" cy="10233025"/>
          </a:xfrm>
        </p:grpSpPr>
        <p:grpSp>
          <p:nvGrpSpPr>
            <p:cNvPr id="53" name="Google Shape;53;p5"/>
            <p:cNvGrpSpPr/>
            <p:nvPr/>
          </p:nvGrpSpPr>
          <p:grpSpPr>
            <a:xfrm>
              <a:off x="-828758" y="-2013025"/>
              <a:ext cx="10982413" cy="10233025"/>
              <a:chOff x="-828758" y="-2013025"/>
              <a:chExt cx="10982413" cy="10233025"/>
            </a:xfrm>
          </p:grpSpPr>
          <p:sp>
            <p:nvSpPr>
              <p:cNvPr id="54" name="Google Shape;54;p5"/>
              <p:cNvSpPr/>
              <p:nvPr/>
            </p:nvSpPr>
            <p:spPr>
              <a:xfrm rot="10800000">
                <a:off x="7759796" y="2340355"/>
                <a:ext cx="1611350" cy="3252925"/>
              </a:xfrm>
              <a:custGeom>
                <a:rect b="b" l="l" r="r" t="t"/>
                <a:pathLst>
                  <a:path extrusionOk="0" h="130117" w="64454">
                    <a:moveTo>
                      <a:pt x="64454" y="0"/>
                    </a:moveTo>
                    <a:lnTo>
                      <a:pt x="0" y="0"/>
                    </a:lnTo>
                    <a:lnTo>
                      <a:pt x="0" y="130117"/>
                    </a:lnTo>
                    <a:cubicBezTo>
                      <a:pt x="24251" y="88648"/>
                      <a:pt x="24420" y="20875"/>
                      <a:pt x="644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flipH="1">
                <a:off x="-828758" y="4429725"/>
                <a:ext cx="6593775" cy="3790275"/>
              </a:xfrm>
              <a:custGeom>
                <a:rect b="b" l="l" r="r" t="t"/>
                <a:pathLst>
                  <a:path extrusionOk="0" h="151611" w="263751">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flipH="1">
                <a:off x="4468200" y="-2013025"/>
                <a:ext cx="4831925" cy="333945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5"/>
              <p:cNvGrpSpPr/>
              <p:nvPr/>
            </p:nvGrpSpPr>
            <p:grpSpPr>
              <a:xfrm>
                <a:off x="7988895" y="239505"/>
                <a:ext cx="883759" cy="600001"/>
                <a:chOff x="-3966800" y="-2580100"/>
                <a:chExt cx="1127675" cy="765600"/>
              </a:xfrm>
            </p:grpSpPr>
            <p:cxnSp>
              <p:nvCxnSpPr>
                <p:cNvPr id="58" name="Google Shape;58;p5"/>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59" name="Google Shape;59;p5"/>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60" name="Google Shape;60;p5"/>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sp>
            <p:nvSpPr>
              <p:cNvPr id="61" name="Google Shape;61;p5"/>
              <p:cNvSpPr/>
              <p:nvPr/>
            </p:nvSpPr>
            <p:spPr>
              <a:xfrm rot="8866230">
                <a:off x="6576294" y="-1700651"/>
                <a:ext cx="2286124" cy="5502828"/>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sp>
          <p:nvSpPr>
            <p:cNvPr id="62" name="Google Shape;62;p5"/>
            <p:cNvSpPr/>
            <p:nvPr/>
          </p:nvSpPr>
          <p:spPr>
            <a:xfrm flipH="1" rot="-4615608">
              <a:off x="-2102895" y="2046982"/>
              <a:ext cx="4756814" cy="3365763"/>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sp>
        <p:nvSpPr>
          <p:cNvPr id="63" name="Google Shape;63;p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4" name="Google Shape;64;p5"/>
          <p:cNvSpPr txBox="1"/>
          <p:nvPr>
            <p:ph idx="1" type="subTitle"/>
          </p:nvPr>
        </p:nvSpPr>
        <p:spPr>
          <a:xfrm>
            <a:off x="1290763" y="3455950"/>
            <a:ext cx="2907600" cy="531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Spinnaker"/>
              <a:buNone/>
              <a:defRPr b="1" sz="2000">
                <a:solidFill>
                  <a:schemeClr val="dk1"/>
                </a:solidFill>
                <a:latin typeface="Spinnaker"/>
                <a:ea typeface="Spinnaker"/>
                <a:cs typeface="Spinnaker"/>
                <a:sym typeface="Spinnaker"/>
              </a:defRPr>
            </a:lvl1pPr>
            <a:lvl2pPr lvl="1"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2pPr>
            <a:lvl3pPr lvl="2"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3pPr>
            <a:lvl4pPr lvl="3"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4pPr>
            <a:lvl5pPr lvl="4"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5pPr>
            <a:lvl6pPr lvl="5"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6pPr>
            <a:lvl7pPr lvl="6"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7pPr>
            <a:lvl8pPr lvl="7"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8pPr>
            <a:lvl9pPr lvl="8"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9pPr>
          </a:lstStyle>
          <a:p/>
        </p:txBody>
      </p:sp>
      <p:sp>
        <p:nvSpPr>
          <p:cNvPr id="65" name="Google Shape;65;p5"/>
          <p:cNvSpPr txBox="1"/>
          <p:nvPr>
            <p:ph idx="2" type="subTitle"/>
          </p:nvPr>
        </p:nvSpPr>
        <p:spPr>
          <a:xfrm>
            <a:off x="4945638" y="3455950"/>
            <a:ext cx="2907600" cy="531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200"/>
              <a:buFont typeface="Spinnaker"/>
              <a:buNone/>
              <a:defRPr b="1" sz="2000">
                <a:solidFill>
                  <a:schemeClr val="dk1"/>
                </a:solidFill>
                <a:latin typeface="Spinnaker"/>
                <a:ea typeface="Spinnaker"/>
                <a:cs typeface="Spinnaker"/>
                <a:sym typeface="Spinnaker"/>
              </a:defRPr>
            </a:lvl1pPr>
            <a:lvl2pPr lvl="1"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2pPr>
            <a:lvl3pPr lvl="2"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3pPr>
            <a:lvl4pPr lvl="3"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4pPr>
            <a:lvl5pPr lvl="4"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5pPr>
            <a:lvl6pPr lvl="5"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6pPr>
            <a:lvl7pPr lvl="6"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7pPr>
            <a:lvl8pPr lvl="7"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8pPr>
            <a:lvl9pPr lvl="8" rtl="0" algn="ctr">
              <a:lnSpc>
                <a:spcPct val="100000"/>
              </a:lnSpc>
              <a:spcBef>
                <a:spcPts val="0"/>
              </a:spcBef>
              <a:spcAft>
                <a:spcPts val="0"/>
              </a:spcAft>
              <a:buClr>
                <a:schemeClr val="dk1"/>
              </a:buClr>
              <a:buSzPts val="2200"/>
              <a:buFont typeface="Spinnaker"/>
              <a:buNone/>
              <a:defRPr sz="2200">
                <a:solidFill>
                  <a:schemeClr val="dk1"/>
                </a:solidFill>
                <a:latin typeface="Spinnaker"/>
                <a:ea typeface="Spinnaker"/>
                <a:cs typeface="Spinnaker"/>
                <a:sym typeface="Spinnaker"/>
              </a:defRPr>
            </a:lvl9pPr>
          </a:lstStyle>
          <a:p/>
        </p:txBody>
      </p:sp>
      <p:sp>
        <p:nvSpPr>
          <p:cNvPr id="66" name="Google Shape;66;p5"/>
          <p:cNvSpPr txBox="1"/>
          <p:nvPr>
            <p:ph idx="3" type="subTitle"/>
          </p:nvPr>
        </p:nvSpPr>
        <p:spPr>
          <a:xfrm>
            <a:off x="1290763" y="3964700"/>
            <a:ext cx="2907600" cy="64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 name="Google Shape;67;p5"/>
          <p:cNvSpPr txBox="1"/>
          <p:nvPr>
            <p:ph idx="4" type="subTitle"/>
          </p:nvPr>
        </p:nvSpPr>
        <p:spPr>
          <a:xfrm>
            <a:off x="4945638" y="3964700"/>
            <a:ext cx="2907600" cy="64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grpSp>
        <p:nvGrpSpPr>
          <p:cNvPr id="69" name="Google Shape;69;p6"/>
          <p:cNvGrpSpPr/>
          <p:nvPr/>
        </p:nvGrpSpPr>
        <p:grpSpPr>
          <a:xfrm>
            <a:off x="-2110966" y="-579587"/>
            <a:ext cx="11999749" cy="6564510"/>
            <a:chOff x="-2110966" y="-579587"/>
            <a:chExt cx="11999749" cy="6564510"/>
          </a:xfrm>
        </p:grpSpPr>
        <p:sp>
          <p:nvSpPr>
            <p:cNvPr id="70" name="Google Shape;70;p6"/>
            <p:cNvSpPr/>
            <p:nvPr/>
          </p:nvSpPr>
          <p:spPr>
            <a:xfrm rot="1972107">
              <a:off x="-1578406" y="1224244"/>
              <a:ext cx="4756619" cy="3365625"/>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nvGrpSpPr>
            <p:cNvPr id="71" name="Google Shape;71;p6"/>
            <p:cNvGrpSpPr/>
            <p:nvPr/>
          </p:nvGrpSpPr>
          <p:grpSpPr>
            <a:xfrm>
              <a:off x="5758075" y="-579587"/>
              <a:ext cx="4130708" cy="6564510"/>
              <a:chOff x="5758075" y="-579587"/>
              <a:chExt cx="4130708" cy="6564510"/>
            </a:xfrm>
          </p:grpSpPr>
          <p:sp>
            <p:nvSpPr>
              <p:cNvPr id="72" name="Google Shape;72;p6"/>
              <p:cNvSpPr/>
              <p:nvPr/>
            </p:nvSpPr>
            <p:spPr>
              <a:xfrm flipH="1">
                <a:off x="5758075" y="-579587"/>
                <a:ext cx="4130700" cy="3802225"/>
              </a:xfrm>
              <a:custGeom>
                <a:rect b="b" l="l" r="r" t="t"/>
                <a:pathLst>
                  <a:path extrusionOk="0" h="152089" w="165228">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flipH="1" rot="-9000004">
                <a:off x="8372067" y="4155551"/>
                <a:ext cx="1185357" cy="1643094"/>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4" name="Google Shape;74;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grpSp>
        <p:nvGrpSpPr>
          <p:cNvPr id="76" name="Google Shape;76;p7"/>
          <p:cNvGrpSpPr/>
          <p:nvPr/>
        </p:nvGrpSpPr>
        <p:grpSpPr>
          <a:xfrm>
            <a:off x="-595150" y="-257250"/>
            <a:ext cx="13188775" cy="8656100"/>
            <a:chOff x="-595150" y="-257250"/>
            <a:chExt cx="13188775" cy="8656100"/>
          </a:xfrm>
        </p:grpSpPr>
        <p:sp>
          <p:nvSpPr>
            <p:cNvPr id="77" name="Google Shape;77;p7"/>
            <p:cNvSpPr/>
            <p:nvPr/>
          </p:nvSpPr>
          <p:spPr>
            <a:xfrm>
              <a:off x="5444338" y="2074700"/>
              <a:ext cx="4696175" cy="4395850"/>
            </a:xfrm>
            <a:custGeom>
              <a:rect b="b" l="l" r="r" t="t"/>
              <a:pathLst>
                <a:path extrusionOk="0" h="175834" w="187847">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flipH="1">
              <a:off x="-76212" y="4608575"/>
              <a:ext cx="6593775" cy="3790275"/>
            </a:xfrm>
            <a:custGeom>
              <a:rect b="b" l="l" r="r" t="t"/>
              <a:pathLst>
                <a:path extrusionOk="0" h="151611" w="263751">
                  <a:moveTo>
                    <a:pt x="263750" y="11170"/>
                  </a:moveTo>
                  <a:cubicBezTo>
                    <a:pt x="248080" y="3545"/>
                    <a:pt x="225404" y="1"/>
                    <a:pt x="193557" y="9988"/>
                  </a:cubicBezTo>
                  <a:cubicBezTo>
                    <a:pt x="126600" y="31003"/>
                    <a:pt x="88592" y="151611"/>
                    <a:pt x="0" y="113828"/>
                  </a:cubicBezTo>
                  <a:lnTo>
                    <a:pt x="0" y="149613"/>
                  </a:lnTo>
                  <a:lnTo>
                    <a:pt x="263750" y="14961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a:off x="6353950" y="3608550"/>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p:nvPr/>
          </p:nvSpPr>
          <p:spPr>
            <a:xfrm flipH="1" rot="10800000">
              <a:off x="6001250" y="-76200"/>
              <a:ext cx="6592375" cy="4395850"/>
            </a:xfrm>
            <a:custGeom>
              <a:rect b="b" l="l" r="r" t="t"/>
              <a:pathLst>
                <a:path extrusionOk="0" h="175834" w="263695">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7"/>
            <p:cNvGrpSpPr/>
            <p:nvPr/>
          </p:nvGrpSpPr>
          <p:grpSpPr>
            <a:xfrm>
              <a:off x="-595150" y="-257250"/>
              <a:ext cx="11815625" cy="6299700"/>
              <a:chOff x="-595150" y="-257250"/>
              <a:chExt cx="11815625" cy="6299700"/>
            </a:xfrm>
          </p:grpSpPr>
          <p:sp>
            <p:nvSpPr>
              <p:cNvPr id="82" name="Google Shape;82;p7"/>
              <p:cNvSpPr/>
              <p:nvPr/>
            </p:nvSpPr>
            <p:spPr>
              <a:xfrm>
                <a:off x="-595150" y="539500"/>
                <a:ext cx="2286175" cy="550295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sp>
            <p:nvSpPr>
              <p:cNvPr id="83" name="Google Shape;83;p7"/>
              <p:cNvSpPr/>
              <p:nvPr/>
            </p:nvSpPr>
            <p:spPr>
              <a:xfrm>
                <a:off x="6463750" y="-25725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sp>
        <p:nvSpPr>
          <p:cNvPr id="84" name="Google Shape;84;p7"/>
          <p:cNvSpPr txBox="1"/>
          <p:nvPr>
            <p:ph idx="1" type="body"/>
          </p:nvPr>
        </p:nvSpPr>
        <p:spPr>
          <a:xfrm>
            <a:off x="1395550" y="1602200"/>
            <a:ext cx="4048800" cy="26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D1D1D1"/>
              </a:buClr>
              <a:buSzPts val="1400"/>
              <a:buFont typeface="Raleway"/>
              <a:buChar char="●"/>
              <a:defRPr sz="1400"/>
            </a:lvl1pPr>
            <a:lvl2pPr indent="-317500" lvl="1" marL="914400" rtl="0">
              <a:lnSpc>
                <a:spcPct val="100000"/>
              </a:lnSpc>
              <a:spcBef>
                <a:spcPts val="0"/>
              </a:spcBef>
              <a:spcAft>
                <a:spcPts val="0"/>
              </a:spcAft>
              <a:buClr>
                <a:srgbClr val="D1D1D1"/>
              </a:buClr>
              <a:buSzPts val="1400"/>
              <a:buFont typeface="Raleway"/>
              <a:buChar char="○"/>
              <a:defRPr/>
            </a:lvl2pPr>
            <a:lvl3pPr indent="-317500" lvl="2" marL="1371600" rtl="0">
              <a:lnSpc>
                <a:spcPct val="100000"/>
              </a:lnSpc>
              <a:spcBef>
                <a:spcPts val="0"/>
              </a:spcBef>
              <a:spcAft>
                <a:spcPts val="0"/>
              </a:spcAft>
              <a:buClr>
                <a:srgbClr val="D1D1D1"/>
              </a:buClr>
              <a:buSzPts val="1400"/>
              <a:buFont typeface="Raleway"/>
              <a:buChar char="■"/>
              <a:defRPr/>
            </a:lvl3pPr>
            <a:lvl4pPr indent="-317500" lvl="3" marL="1828800" rtl="0">
              <a:lnSpc>
                <a:spcPct val="100000"/>
              </a:lnSpc>
              <a:spcBef>
                <a:spcPts val="0"/>
              </a:spcBef>
              <a:spcAft>
                <a:spcPts val="0"/>
              </a:spcAft>
              <a:buClr>
                <a:srgbClr val="D1D1D1"/>
              </a:buClr>
              <a:buSzPts val="1400"/>
              <a:buFont typeface="Raleway"/>
              <a:buChar char="●"/>
              <a:defRPr/>
            </a:lvl4pPr>
            <a:lvl5pPr indent="-317500" lvl="4" marL="2286000" rtl="0">
              <a:lnSpc>
                <a:spcPct val="100000"/>
              </a:lnSpc>
              <a:spcBef>
                <a:spcPts val="0"/>
              </a:spcBef>
              <a:spcAft>
                <a:spcPts val="0"/>
              </a:spcAft>
              <a:buClr>
                <a:srgbClr val="D1D1D1"/>
              </a:buClr>
              <a:buSzPts val="1400"/>
              <a:buFont typeface="Raleway"/>
              <a:buChar char="○"/>
              <a:defRPr/>
            </a:lvl5pPr>
            <a:lvl6pPr indent="-317500" lvl="5" marL="2743200" rtl="0">
              <a:lnSpc>
                <a:spcPct val="100000"/>
              </a:lnSpc>
              <a:spcBef>
                <a:spcPts val="0"/>
              </a:spcBef>
              <a:spcAft>
                <a:spcPts val="0"/>
              </a:spcAft>
              <a:buClr>
                <a:srgbClr val="D1D1D1"/>
              </a:buClr>
              <a:buSzPts val="1400"/>
              <a:buFont typeface="Raleway"/>
              <a:buChar char="■"/>
              <a:defRPr/>
            </a:lvl6pPr>
            <a:lvl7pPr indent="-317500" lvl="6" marL="3200400" rtl="0">
              <a:lnSpc>
                <a:spcPct val="100000"/>
              </a:lnSpc>
              <a:spcBef>
                <a:spcPts val="0"/>
              </a:spcBef>
              <a:spcAft>
                <a:spcPts val="0"/>
              </a:spcAft>
              <a:buClr>
                <a:srgbClr val="D1D1D1"/>
              </a:buClr>
              <a:buSzPts val="1400"/>
              <a:buFont typeface="Raleway"/>
              <a:buChar char="●"/>
              <a:defRPr/>
            </a:lvl7pPr>
            <a:lvl8pPr indent="-317500" lvl="7" marL="3657600" rtl="0">
              <a:lnSpc>
                <a:spcPct val="100000"/>
              </a:lnSpc>
              <a:spcBef>
                <a:spcPts val="0"/>
              </a:spcBef>
              <a:spcAft>
                <a:spcPts val="0"/>
              </a:spcAft>
              <a:buClr>
                <a:srgbClr val="D1D1D1"/>
              </a:buClr>
              <a:buSzPts val="1400"/>
              <a:buFont typeface="Raleway"/>
              <a:buChar char="○"/>
              <a:defRPr/>
            </a:lvl8pPr>
            <a:lvl9pPr indent="-317500" lvl="8" marL="4114800" rtl="0">
              <a:lnSpc>
                <a:spcPct val="100000"/>
              </a:lnSpc>
              <a:spcBef>
                <a:spcPts val="0"/>
              </a:spcBef>
              <a:spcAft>
                <a:spcPts val="0"/>
              </a:spcAft>
              <a:buClr>
                <a:srgbClr val="D1D1D1"/>
              </a:buClr>
              <a:buSzPts val="1400"/>
              <a:buFont typeface="Raleway"/>
              <a:buChar char="■"/>
              <a:defRPr/>
            </a:lvl9pPr>
          </a:lstStyle>
          <a:p/>
        </p:txBody>
      </p:sp>
      <p:sp>
        <p:nvSpPr>
          <p:cNvPr id="85" name="Google Shape;85;p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3000"/>
              <a:buFont typeface="Spinnaker"/>
              <a:buNone/>
              <a:defRPr b="1" sz="3000">
                <a:solidFill>
                  <a:schemeClr val="dk2"/>
                </a:solidFill>
                <a:latin typeface="Spinnaker"/>
                <a:ea typeface="Spinnaker"/>
                <a:cs typeface="Spinnaker"/>
                <a:sym typeface="Spinnaker"/>
              </a:defRPr>
            </a:lvl1pPr>
            <a:lvl2pPr lvl="1" rtl="0">
              <a:lnSpc>
                <a:spcPct val="100000"/>
              </a:lnSpc>
              <a:spcBef>
                <a:spcPts val="0"/>
              </a:spcBef>
              <a:spcAft>
                <a:spcPts val="0"/>
              </a:spcAft>
              <a:buClr>
                <a:schemeClr val="dk2"/>
              </a:buClr>
              <a:buSzPts val="3000"/>
              <a:buNone/>
              <a:defRPr sz="3000">
                <a:solidFill>
                  <a:schemeClr val="dk2"/>
                </a:solidFill>
              </a:defRPr>
            </a:lvl2pPr>
            <a:lvl3pPr lvl="2" rtl="0">
              <a:lnSpc>
                <a:spcPct val="100000"/>
              </a:lnSpc>
              <a:spcBef>
                <a:spcPts val="0"/>
              </a:spcBef>
              <a:spcAft>
                <a:spcPts val="0"/>
              </a:spcAft>
              <a:buClr>
                <a:schemeClr val="dk2"/>
              </a:buClr>
              <a:buSzPts val="3000"/>
              <a:buNone/>
              <a:defRPr sz="3000">
                <a:solidFill>
                  <a:schemeClr val="dk2"/>
                </a:solidFill>
              </a:defRPr>
            </a:lvl3pPr>
            <a:lvl4pPr lvl="3" rtl="0">
              <a:lnSpc>
                <a:spcPct val="100000"/>
              </a:lnSpc>
              <a:spcBef>
                <a:spcPts val="0"/>
              </a:spcBef>
              <a:spcAft>
                <a:spcPts val="0"/>
              </a:spcAft>
              <a:buClr>
                <a:schemeClr val="dk2"/>
              </a:buClr>
              <a:buSzPts val="3000"/>
              <a:buNone/>
              <a:defRPr sz="3000">
                <a:solidFill>
                  <a:schemeClr val="dk2"/>
                </a:solidFill>
              </a:defRPr>
            </a:lvl4pPr>
            <a:lvl5pPr lvl="4" rtl="0">
              <a:lnSpc>
                <a:spcPct val="100000"/>
              </a:lnSpc>
              <a:spcBef>
                <a:spcPts val="0"/>
              </a:spcBef>
              <a:spcAft>
                <a:spcPts val="0"/>
              </a:spcAft>
              <a:buClr>
                <a:schemeClr val="dk2"/>
              </a:buClr>
              <a:buSzPts val="3000"/>
              <a:buNone/>
              <a:defRPr sz="3000">
                <a:solidFill>
                  <a:schemeClr val="dk2"/>
                </a:solidFill>
              </a:defRPr>
            </a:lvl5pPr>
            <a:lvl6pPr lvl="5" rtl="0">
              <a:lnSpc>
                <a:spcPct val="100000"/>
              </a:lnSpc>
              <a:spcBef>
                <a:spcPts val="0"/>
              </a:spcBef>
              <a:spcAft>
                <a:spcPts val="0"/>
              </a:spcAft>
              <a:buClr>
                <a:schemeClr val="dk2"/>
              </a:buClr>
              <a:buSzPts val="3000"/>
              <a:buNone/>
              <a:defRPr sz="3000">
                <a:solidFill>
                  <a:schemeClr val="dk2"/>
                </a:solidFill>
              </a:defRPr>
            </a:lvl6pPr>
            <a:lvl7pPr lvl="6" rtl="0">
              <a:lnSpc>
                <a:spcPct val="100000"/>
              </a:lnSpc>
              <a:spcBef>
                <a:spcPts val="0"/>
              </a:spcBef>
              <a:spcAft>
                <a:spcPts val="0"/>
              </a:spcAft>
              <a:buClr>
                <a:schemeClr val="dk2"/>
              </a:buClr>
              <a:buSzPts val="3000"/>
              <a:buNone/>
              <a:defRPr sz="3000">
                <a:solidFill>
                  <a:schemeClr val="dk2"/>
                </a:solidFill>
              </a:defRPr>
            </a:lvl7pPr>
            <a:lvl8pPr lvl="7" rtl="0">
              <a:lnSpc>
                <a:spcPct val="100000"/>
              </a:lnSpc>
              <a:spcBef>
                <a:spcPts val="0"/>
              </a:spcBef>
              <a:spcAft>
                <a:spcPts val="0"/>
              </a:spcAft>
              <a:buClr>
                <a:schemeClr val="dk2"/>
              </a:buClr>
              <a:buSzPts val="3000"/>
              <a:buNone/>
              <a:defRPr sz="3000">
                <a:solidFill>
                  <a:schemeClr val="dk2"/>
                </a:solidFill>
              </a:defRPr>
            </a:lvl8pPr>
            <a:lvl9pPr lvl="8" rtl="0">
              <a:lnSpc>
                <a:spcPct val="100000"/>
              </a:lnSpc>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grpSp>
        <p:nvGrpSpPr>
          <p:cNvPr id="87" name="Google Shape;87;p8"/>
          <p:cNvGrpSpPr/>
          <p:nvPr/>
        </p:nvGrpSpPr>
        <p:grpSpPr>
          <a:xfrm>
            <a:off x="-1480925" y="-1164855"/>
            <a:ext cx="12672282" cy="8039446"/>
            <a:chOff x="-1480925" y="-1164855"/>
            <a:chExt cx="12672282" cy="8039446"/>
          </a:xfrm>
        </p:grpSpPr>
        <p:sp>
          <p:nvSpPr>
            <p:cNvPr id="88" name="Google Shape;88;p8"/>
            <p:cNvSpPr/>
            <p:nvPr/>
          </p:nvSpPr>
          <p:spPr>
            <a:xfrm flipH="1">
              <a:off x="-1480925" y="2356627"/>
              <a:ext cx="4388289" cy="4081534"/>
            </a:xfrm>
            <a:custGeom>
              <a:rect b="b" l="l" r="r" t="t"/>
              <a:pathLst>
                <a:path extrusionOk="0" h="107920" w="129668">
                  <a:moveTo>
                    <a:pt x="1" y="107919"/>
                  </a:moveTo>
                  <a:lnTo>
                    <a:pt x="129667" y="107919"/>
                  </a:lnTo>
                  <a:lnTo>
                    <a:pt x="129667" y="0"/>
                  </a:lnTo>
                  <a:cubicBezTo>
                    <a:pt x="99874" y="49487"/>
                    <a:pt x="22198" y="63131"/>
                    <a:pt x="1" y="10791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p:nvPr/>
          </p:nvSpPr>
          <p:spPr>
            <a:xfrm flipH="1" rot="10800000">
              <a:off x="5600713" y="-843250"/>
              <a:ext cx="4696175" cy="4395850"/>
            </a:xfrm>
            <a:custGeom>
              <a:rect b="b" l="l" r="r" t="t"/>
              <a:pathLst>
                <a:path extrusionOk="0" h="175834" w="187847">
                  <a:moveTo>
                    <a:pt x="79900" y="109720"/>
                  </a:moveTo>
                  <a:cubicBezTo>
                    <a:pt x="30666" y="118216"/>
                    <a:pt x="15840" y="151526"/>
                    <a:pt x="1" y="175833"/>
                  </a:cubicBezTo>
                  <a:lnTo>
                    <a:pt x="173302" y="175833"/>
                  </a:lnTo>
                  <a:lnTo>
                    <a:pt x="173302" y="0"/>
                  </a:lnTo>
                  <a:lnTo>
                    <a:pt x="156000" y="0"/>
                  </a:lnTo>
                  <a:cubicBezTo>
                    <a:pt x="187847" y="68224"/>
                    <a:pt x="154453" y="96835"/>
                    <a:pt x="79900" y="10972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8"/>
            <p:cNvGrpSpPr/>
            <p:nvPr/>
          </p:nvGrpSpPr>
          <p:grpSpPr>
            <a:xfrm>
              <a:off x="-279750" y="-843256"/>
              <a:ext cx="9647350" cy="6354156"/>
              <a:chOff x="-279750" y="-843256"/>
              <a:chExt cx="9647350" cy="6354156"/>
            </a:xfrm>
          </p:grpSpPr>
          <p:sp>
            <p:nvSpPr>
              <p:cNvPr id="91" name="Google Shape;91;p8"/>
              <p:cNvSpPr/>
              <p:nvPr/>
            </p:nvSpPr>
            <p:spPr>
              <a:xfrm flipH="1" rot="5400000">
                <a:off x="5571616" y="1714916"/>
                <a:ext cx="4339043" cy="3252925"/>
              </a:xfrm>
              <a:custGeom>
                <a:rect b="b" l="l" r="r" t="t"/>
                <a:pathLst>
                  <a:path extrusionOk="0" h="130117" w="64454">
                    <a:moveTo>
                      <a:pt x="64454" y="0"/>
                    </a:moveTo>
                    <a:lnTo>
                      <a:pt x="0" y="0"/>
                    </a:lnTo>
                    <a:lnTo>
                      <a:pt x="0" y="130117"/>
                    </a:lnTo>
                    <a:cubicBezTo>
                      <a:pt x="24251" y="88648"/>
                      <a:pt x="24420" y="20875"/>
                      <a:pt x="644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279750" y="-843256"/>
                <a:ext cx="3580675" cy="2411050"/>
              </a:xfrm>
              <a:custGeom>
                <a:rect b="b" l="l" r="r" t="t"/>
                <a:pathLst>
                  <a:path extrusionOk="0" h="96442" w="143227">
                    <a:moveTo>
                      <a:pt x="143227" y="0"/>
                    </a:moveTo>
                    <a:lnTo>
                      <a:pt x="0" y="0"/>
                    </a:lnTo>
                    <a:lnTo>
                      <a:pt x="0" y="96441"/>
                    </a:lnTo>
                    <a:cubicBezTo>
                      <a:pt x="30834" y="50584"/>
                      <a:pt x="41131" y="5571"/>
                      <a:pt x="77873" y="8778"/>
                    </a:cubicBezTo>
                    <a:cubicBezTo>
                      <a:pt x="111436" y="11704"/>
                      <a:pt x="132452" y="5121"/>
                      <a:pt x="143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p:nvPr/>
          </p:nvSpPr>
          <p:spPr>
            <a:xfrm rot="-1231472">
              <a:off x="-254139" y="1145658"/>
              <a:ext cx="2286121" cy="5502820"/>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sp>
          <p:nvSpPr>
            <p:cNvPr id="94" name="Google Shape;94;p8"/>
            <p:cNvSpPr/>
            <p:nvPr/>
          </p:nvSpPr>
          <p:spPr>
            <a:xfrm rot="997806">
              <a:off x="6052347" y="-554559"/>
              <a:ext cx="4756862" cy="3365797"/>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nvGrpSpPr>
            <p:cNvPr id="95" name="Google Shape;95;p8"/>
            <p:cNvGrpSpPr/>
            <p:nvPr/>
          </p:nvGrpSpPr>
          <p:grpSpPr>
            <a:xfrm>
              <a:off x="7988895" y="3911730"/>
              <a:ext cx="883759" cy="600001"/>
              <a:chOff x="-3966800" y="-2580100"/>
              <a:chExt cx="1127675" cy="765600"/>
            </a:xfrm>
          </p:grpSpPr>
          <p:cxnSp>
            <p:nvCxnSpPr>
              <p:cNvPr id="96" name="Google Shape;96;p8"/>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97" name="Google Shape;97;p8"/>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98" name="Google Shape;98;p8"/>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nvGrpSpPr>
            <p:cNvPr id="99" name="Google Shape;99;p8"/>
            <p:cNvGrpSpPr/>
            <p:nvPr/>
          </p:nvGrpSpPr>
          <p:grpSpPr>
            <a:xfrm>
              <a:off x="7988895" y="239505"/>
              <a:ext cx="883759" cy="600001"/>
              <a:chOff x="-3966800" y="-2580100"/>
              <a:chExt cx="1127675" cy="765600"/>
            </a:xfrm>
          </p:grpSpPr>
          <p:cxnSp>
            <p:nvCxnSpPr>
              <p:cNvPr id="100" name="Google Shape;100;p8"/>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01" name="Google Shape;101;p8"/>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102" name="Google Shape;102;p8"/>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sp>
        <p:nvSpPr>
          <p:cNvPr id="103" name="Google Shape;103;p8"/>
          <p:cNvSpPr txBox="1"/>
          <p:nvPr>
            <p:ph type="title"/>
          </p:nvPr>
        </p:nvSpPr>
        <p:spPr>
          <a:xfrm>
            <a:off x="1737475" y="1535100"/>
            <a:ext cx="5669100" cy="2073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grpSp>
        <p:nvGrpSpPr>
          <p:cNvPr id="105" name="Google Shape;105;p9"/>
          <p:cNvGrpSpPr/>
          <p:nvPr/>
        </p:nvGrpSpPr>
        <p:grpSpPr>
          <a:xfrm>
            <a:off x="-1901713" y="-1677934"/>
            <a:ext cx="13122188" cy="7840598"/>
            <a:chOff x="-1901713" y="-1677934"/>
            <a:chExt cx="13122188" cy="7840598"/>
          </a:xfrm>
        </p:grpSpPr>
        <p:grpSp>
          <p:nvGrpSpPr>
            <p:cNvPr id="106" name="Google Shape;106;p9"/>
            <p:cNvGrpSpPr/>
            <p:nvPr/>
          </p:nvGrpSpPr>
          <p:grpSpPr>
            <a:xfrm>
              <a:off x="-1901713" y="-1677934"/>
              <a:ext cx="5739597" cy="7445834"/>
              <a:chOff x="-1901713" y="-1677934"/>
              <a:chExt cx="5739597" cy="7445834"/>
            </a:xfrm>
          </p:grpSpPr>
          <p:sp>
            <p:nvSpPr>
              <p:cNvPr id="107" name="Google Shape;107;p9"/>
              <p:cNvSpPr/>
              <p:nvPr/>
            </p:nvSpPr>
            <p:spPr>
              <a:xfrm flipH="1">
                <a:off x="-487642" y="3449265"/>
                <a:ext cx="1507140" cy="2318635"/>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flipH="1" rot="-5400000">
                <a:off x="-1087375" y="-1078219"/>
                <a:ext cx="3885351" cy="2685920"/>
              </a:xfrm>
              <a:custGeom>
                <a:rect b="b" l="l" r="r" t="t"/>
                <a:pathLst>
                  <a:path extrusionOk="0" h="133578" w="193277">
                    <a:moveTo>
                      <a:pt x="0" y="0"/>
                    </a:moveTo>
                    <a:lnTo>
                      <a:pt x="0" y="133577"/>
                    </a:lnTo>
                    <a:cubicBezTo>
                      <a:pt x="28331" y="127191"/>
                      <a:pt x="62822" y="123421"/>
                      <a:pt x="81024" y="92840"/>
                    </a:cubicBezTo>
                    <a:cubicBezTo>
                      <a:pt x="108454" y="46758"/>
                      <a:pt x="106007" y="21100"/>
                      <a:pt x="154874" y="18990"/>
                    </a:cubicBezTo>
                    <a:cubicBezTo>
                      <a:pt x="179406" y="17921"/>
                      <a:pt x="189394" y="8806"/>
                      <a:pt x="1932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rot="3110315">
                <a:off x="-175041" y="-952129"/>
                <a:ext cx="2286253" cy="5503137"/>
              </a:xfrm>
              <a:custGeom>
                <a:rect b="b" l="l" r="r" t="t"/>
                <a:pathLst>
                  <a:path extrusionOk="0" h="220118" w="91447">
                    <a:moveTo>
                      <a:pt x="0" y="0"/>
                    </a:moveTo>
                    <a:cubicBezTo>
                      <a:pt x="6876" y="6922"/>
                      <a:pt x="35024" y="21088"/>
                      <a:pt x="41258" y="41533"/>
                    </a:cubicBezTo>
                    <a:cubicBezTo>
                      <a:pt x="47493" y="61979"/>
                      <a:pt x="30347" y="101093"/>
                      <a:pt x="37407" y="122673"/>
                    </a:cubicBezTo>
                    <a:cubicBezTo>
                      <a:pt x="44467" y="144253"/>
                      <a:pt x="74609" y="154773"/>
                      <a:pt x="83616" y="171014"/>
                    </a:cubicBezTo>
                    <a:cubicBezTo>
                      <a:pt x="92623" y="187255"/>
                      <a:pt x="90142" y="211934"/>
                      <a:pt x="91447" y="220118"/>
                    </a:cubicBezTo>
                  </a:path>
                </a:pathLst>
              </a:custGeom>
              <a:noFill/>
              <a:ln cap="flat" cmpd="sng" w="9525">
                <a:solidFill>
                  <a:schemeClr val="dk1"/>
                </a:solidFill>
                <a:prstDash val="solid"/>
                <a:round/>
                <a:headEnd len="med" w="med" type="none"/>
                <a:tailEnd len="med" w="med" type="none"/>
              </a:ln>
            </p:spPr>
          </p:sp>
        </p:grpSp>
        <p:grpSp>
          <p:nvGrpSpPr>
            <p:cNvPr id="110" name="Google Shape;110;p9"/>
            <p:cNvGrpSpPr/>
            <p:nvPr/>
          </p:nvGrpSpPr>
          <p:grpSpPr>
            <a:xfrm>
              <a:off x="4371275" y="-1442525"/>
              <a:ext cx="6849200" cy="7605188"/>
              <a:chOff x="4371275" y="-1442525"/>
              <a:chExt cx="6849200" cy="7605188"/>
            </a:xfrm>
          </p:grpSpPr>
          <p:sp>
            <p:nvSpPr>
              <p:cNvPr id="111" name="Google Shape;111;p9"/>
              <p:cNvSpPr/>
              <p:nvPr/>
            </p:nvSpPr>
            <p:spPr>
              <a:xfrm>
                <a:off x="4371275" y="981275"/>
                <a:ext cx="6592375" cy="5181388"/>
              </a:xfrm>
              <a:custGeom>
                <a:rect b="b" l="l" r="r" t="t"/>
                <a:pathLst>
                  <a:path extrusionOk="0" h="175834" w="263695">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p:cNvSpPr/>
              <p:nvPr/>
            </p:nvSpPr>
            <p:spPr>
              <a:xfrm flipH="1" rot="10800000">
                <a:off x="6141300" y="-1442525"/>
                <a:ext cx="4288950" cy="3233250"/>
              </a:xfrm>
              <a:custGeom>
                <a:rect b="b" l="l" r="r" t="t"/>
                <a:pathLst>
                  <a:path extrusionOk="0" h="129330" w="171558">
                    <a:moveTo>
                      <a:pt x="171557" y="129329"/>
                    </a:moveTo>
                    <a:lnTo>
                      <a:pt x="171557" y="1"/>
                    </a:lnTo>
                    <a:cubicBezTo>
                      <a:pt x="159122" y="5205"/>
                      <a:pt x="140864" y="10832"/>
                      <a:pt x="114390" y="15390"/>
                    </a:cubicBezTo>
                    <a:cubicBezTo>
                      <a:pt x="58264" y="25011"/>
                      <a:pt x="68617" y="97229"/>
                      <a:pt x="0" y="1293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p:nvPr/>
            </p:nvSpPr>
            <p:spPr>
              <a:xfrm>
                <a:off x="6463750" y="-257250"/>
                <a:ext cx="4756725" cy="3365700"/>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grpSp>
      <p:sp>
        <p:nvSpPr>
          <p:cNvPr id="114" name="Google Shape;114;p9"/>
          <p:cNvSpPr txBox="1"/>
          <p:nvPr>
            <p:ph type="title"/>
          </p:nvPr>
        </p:nvSpPr>
        <p:spPr>
          <a:xfrm>
            <a:off x="2144550" y="1766850"/>
            <a:ext cx="4854900" cy="724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5" name="Google Shape;115;p9"/>
          <p:cNvSpPr txBox="1"/>
          <p:nvPr>
            <p:ph idx="1" type="subTitle"/>
          </p:nvPr>
        </p:nvSpPr>
        <p:spPr>
          <a:xfrm>
            <a:off x="2144550" y="2426850"/>
            <a:ext cx="4854900" cy="110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116" name="Google Shape;116;p9"/>
          <p:cNvGrpSpPr/>
          <p:nvPr/>
        </p:nvGrpSpPr>
        <p:grpSpPr>
          <a:xfrm>
            <a:off x="7988894" y="4308581"/>
            <a:ext cx="883759" cy="600001"/>
            <a:chOff x="-3966800" y="-2580100"/>
            <a:chExt cx="1127675" cy="765600"/>
          </a:xfrm>
        </p:grpSpPr>
        <p:cxnSp>
          <p:nvCxnSpPr>
            <p:cNvPr id="117" name="Google Shape;117;p9"/>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18" name="Google Shape;118;p9"/>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119" name="Google Shape;119;p9"/>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grpSp>
        <p:nvGrpSpPr>
          <p:cNvPr id="120" name="Google Shape;120;p9"/>
          <p:cNvGrpSpPr/>
          <p:nvPr/>
        </p:nvGrpSpPr>
        <p:grpSpPr>
          <a:xfrm>
            <a:off x="7988895" y="239505"/>
            <a:ext cx="883759" cy="600001"/>
            <a:chOff x="-3966800" y="-2580100"/>
            <a:chExt cx="1127675" cy="765600"/>
          </a:xfrm>
        </p:grpSpPr>
        <p:cxnSp>
          <p:nvCxnSpPr>
            <p:cNvPr id="121" name="Google Shape;121;p9"/>
            <p:cNvCxnSpPr/>
            <p:nvPr/>
          </p:nvCxnSpPr>
          <p:spPr>
            <a:xfrm>
              <a:off x="-3793300" y="-2580100"/>
              <a:ext cx="765600" cy="765600"/>
            </a:xfrm>
            <a:prstGeom prst="straightConnector1">
              <a:avLst/>
            </a:prstGeom>
            <a:noFill/>
            <a:ln cap="flat" cmpd="sng" w="9525">
              <a:solidFill>
                <a:schemeClr val="lt1"/>
              </a:solidFill>
              <a:prstDash val="solid"/>
              <a:round/>
              <a:headEnd len="med" w="med" type="none"/>
              <a:tailEnd len="med" w="med" type="none"/>
            </a:ln>
          </p:spPr>
        </p:cxnSp>
        <p:cxnSp>
          <p:nvCxnSpPr>
            <p:cNvPr id="122" name="Google Shape;122;p9"/>
            <p:cNvCxnSpPr/>
            <p:nvPr/>
          </p:nvCxnSpPr>
          <p:spPr>
            <a:xfrm>
              <a:off x="-3359625" y="-2457550"/>
              <a:ext cx="520500" cy="520500"/>
            </a:xfrm>
            <a:prstGeom prst="straightConnector1">
              <a:avLst/>
            </a:prstGeom>
            <a:noFill/>
            <a:ln cap="flat" cmpd="sng" w="9525">
              <a:solidFill>
                <a:schemeClr val="lt1"/>
              </a:solidFill>
              <a:prstDash val="solid"/>
              <a:round/>
              <a:headEnd len="med" w="med" type="none"/>
              <a:tailEnd len="med" w="med" type="none"/>
            </a:ln>
          </p:spPr>
        </p:cxnSp>
        <p:cxnSp>
          <p:nvCxnSpPr>
            <p:cNvPr id="123" name="Google Shape;123;p9"/>
            <p:cNvCxnSpPr/>
            <p:nvPr/>
          </p:nvCxnSpPr>
          <p:spPr>
            <a:xfrm>
              <a:off x="-3966800" y="-2457550"/>
              <a:ext cx="520500" cy="520500"/>
            </a:xfrm>
            <a:prstGeom prst="straightConnector1">
              <a:avLst/>
            </a:prstGeom>
            <a:noFill/>
            <a:ln cap="flat" cmpd="sng" w="9525">
              <a:solidFill>
                <a:schemeClr val="lt1"/>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 name="Shape 124"/>
        <p:cNvGrpSpPr/>
        <p:nvPr/>
      </p:nvGrpSpPr>
      <p:grpSpPr>
        <a:xfrm>
          <a:off x="0" y="0"/>
          <a:ext cx="0" cy="0"/>
          <a:chOff x="0" y="0"/>
          <a:chExt cx="0" cy="0"/>
        </a:xfrm>
      </p:grpSpPr>
      <p:grpSp>
        <p:nvGrpSpPr>
          <p:cNvPr id="125" name="Google Shape;125;p10"/>
          <p:cNvGrpSpPr/>
          <p:nvPr/>
        </p:nvGrpSpPr>
        <p:grpSpPr>
          <a:xfrm>
            <a:off x="-815557" y="-579587"/>
            <a:ext cx="12542520" cy="7580876"/>
            <a:chOff x="-815557" y="-579587"/>
            <a:chExt cx="12542520" cy="7580876"/>
          </a:xfrm>
        </p:grpSpPr>
        <p:grpSp>
          <p:nvGrpSpPr>
            <p:cNvPr id="126" name="Google Shape;126;p10"/>
            <p:cNvGrpSpPr/>
            <p:nvPr/>
          </p:nvGrpSpPr>
          <p:grpSpPr>
            <a:xfrm flipH="1">
              <a:off x="-815557" y="-579587"/>
              <a:ext cx="11555588" cy="7184120"/>
              <a:chOff x="-1666812" y="-579587"/>
              <a:chExt cx="11555588" cy="7184120"/>
            </a:xfrm>
          </p:grpSpPr>
          <p:sp>
            <p:nvSpPr>
              <p:cNvPr id="127" name="Google Shape;127;p10"/>
              <p:cNvSpPr/>
              <p:nvPr/>
            </p:nvSpPr>
            <p:spPr>
              <a:xfrm rot="-9985509">
                <a:off x="-1338285" y="2727862"/>
                <a:ext cx="4756411" cy="3365478"/>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grpSp>
            <p:nvGrpSpPr>
              <p:cNvPr id="128" name="Google Shape;128;p10"/>
              <p:cNvGrpSpPr/>
              <p:nvPr/>
            </p:nvGrpSpPr>
            <p:grpSpPr>
              <a:xfrm>
                <a:off x="5758075" y="-579587"/>
                <a:ext cx="4130700" cy="6548510"/>
                <a:chOff x="5758075" y="-579587"/>
                <a:chExt cx="4130700" cy="6548510"/>
              </a:xfrm>
            </p:grpSpPr>
            <p:sp>
              <p:nvSpPr>
                <p:cNvPr id="129" name="Google Shape;129;p10"/>
                <p:cNvSpPr/>
                <p:nvPr/>
              </p:nvSpPr>
              <p:spPr>
                <a:xfrm flipH="1">
                  <a:off x="5758075" y="-579587"/>
                  <a:ext cx="4130700" cy="3802225"/>
                </a:xfrm>
                <a:custGeom>
                  <a:rect b="b" l="l" r="r" t="t"/>
                  <a:pathLst>
                    <a:path extrusionOk="0" h="152089" w="165228">
                      <a:moveTo>
                        <a:pt x="0" y="0"/>
                      </a:moveTo>
                      <a:lnTo>
                        <a:pt x="0" y="152089"/>
                      </a:lnTo>
                      <a:cubicBezTo>
                        <a:pt x="55367" y="111014"/>
                        <a:pt x="37727" y="14686"/>
                        <a:pt x="80687" y="27768"/>
                      </a:cubicBezTo>
                      <a:cubicBezTo>
                        <a:pt x="123224" y="40709"/>
                        <a:pt x="154959" y="29878"/>
                        <a:pt x="1652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p:nvPr/>
              </p:nvSpPr>
              <p:spPr>
                <a:xfrm flipH="1" rot="-9000004">
                  <a:off x="7988117" y="4139551"/>
                  <a:ext cx="1185357" cy="1643094"/>
                </a:xfrm>
                <a:custGeom>
                  <a:rect b="b" l="l" r="r" t="t"/>
                  <a:pathLst>
                    <a:path extrusionOk="0" h="15270" w="10376">
                      <a:moveTo>
                        <a:pt x="477" y="8231"/>
                      </a:moveTo>
                      <a:cubicBezTo>
                        <a:pt x="0" y="11256"/>
                        <a:pt x="2035" y="14702"/>
                        <a:pt x="5078" y="15050"/>
                      </a:cubicBezTo>
                      <a:cubicBezTo>
                        <a:pt x="6856" y="15270"/>
                        <a:pt x="8634" y="14482"/>
                        <a:pt x="10375" y="14115"/>
                      </a:cubicBezTo>
                      <a:lnTo>
                        <a:pt x="10375" y="1"/>
                      </a:lnTo>
                      <a:cubicBezTo>
                        <a:pt x="8909" y="294"/>
                        <a:pt x="7479" y="771"/>
                        <a:pt x="6122" y="1412"/>
                      </a:cubicBezTo>
                      <a:cubicBezTo>
                        <a:pt x="3355" y="2750"/>
                        <a:pt x="953" y="5188"/>
                        <a:pt x="477" y="82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1" name="Google Shape;131;p10"/>
            <p:cNvSpPr/>
            <p:nvPr/>
          </p:nvSpPr>
          <p:spPr>
            <a:xfrm>
              <a:off x="5134588" y="1819900"/>
              <a:ext cx="6592375" cy="5181388"/>
            </a:xfrm>
            <a:custGeom>
              <a:rect b="b" l="l" r="r" t="t"/>
              <a:pathLst>
                <a:path extrusionOk="0" h="175834" w="263695">
                  <a:moveTo>
                    <a:pt x="109102" y="110058"/>
                  </a:moveTo>
                  <a:cubicBezTo>
                    <a:pt x="74132" y="175130"/>
                    <a:pt x="2223" y="175833"/>
                    <a:pt x="1" y="175833"/>
                  </a:cubicBezTo>
                  <a:lnTo>
                    <a:pt x="263694" y="175833"/>
                  </a:lnTo>
                  <a:lnTo>
                    <a:pt x="263694" y="0"/>
                  </a:lnTo>
                  <a:lnTo>
                    <a:pt x="229006" y="0"/>
                  </a:lnTo>
                  <a:cubicBezTo>
                    <a:pt x="256070" y="110423"/>
                    <a:pt x="143706" y="45661"/>
                    <a:pt x="109102" y="1100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10"/>
          <p:cNvSpPr txBox="1"/>
          <p:nvPr>
            <p:ph idx="1" type="body"/>
          </p:nvPr>
        </p:nvSpPr>
        <p:spPr>
          <a:xfrm>
            <a:off x="1572600" y="768100"/>
            <a:ext cx="5998800" cy="1051800"/>
          </a:xfrm>
          <a:prstGeom prst="rect">
            <a:avLst/>
          </a:prstGeom>
          <a:solidFill>
            <a:schemeClr val="lt1"/>
          </a:solidFill>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dk2"/>
              </a:buClr>
              <a:buSzPts val="1400"/>
              <a:buNone/>
              <a:defRPr b="1" sz="3000">
                <a:solidFill>
                  <a:schemeClr val="dk2"/>
                </a:solidFill>
                <a:latin typeface="Spinnaker"/>
                <a:ea typeface="Spinnaker"/>
                <a:cs typeface="Spinnaker"/>
                <a:sym typeface="Spinnaker"/>
              </a:defRPr>
            </a:lvl1pPr>
          </a:lstStyle>
          <a:p/>
        </p:txBody>
      </p:sp>
      <p:sp>
        <p:nvSpPr>
          <p:cNvPr id="133" name="Google Shape;133;p10"/>
          <p:cNvSpPr/>
          <p:nvPr/>
        </p:nvSpPr>
        <p:spPr>
          <a:xfrm flipH="1" rot="-1972107">
            <a:off x="-2247895" y="-279556"/>
            <a:ext cx="4756619" cy="3365625"/>
          </a:xfrm>
          <a:custGeom>
            <a:rect b="b" l="l" r="r" t="t"/>
            <a:pathLst>
              <a:path extrusionOk="0" h="134628" w="190269">
                <a:moveTo>
                  <a:pt x="0" y="0"/>
                </a:moveTo>
                <a:cubicBezTo>
                  <a:pt x="2239" y="5010"/>
                  <a:pt x="2932" y="21958"/>
                  <a:pt x="13431" y="30059"/>
                </a:cubicBezTo>
                <a:cubicBezTo>
                  <a:pt x="23931" y="38160"/>
                  <a:pt x="47701" y="34643"/>
                  <a:pt x="62997" y="48607"/>
                </a:cubicBezTo>
                <a:cubicBezTo>
                  <a:pt x="78293" y="62571"/>
                  <a:pt x="83996" y="99505"/>
                  <a:pt x="105208" y="113842"/>
                </a:cubicBezTo>
                <a:cubicBezTo>
                  <a:pt x="126420" y="128179"/>
                  <a:pt x="176092" y="131164"/>
                  <a:pt x="190269" y="134628"/>
                </a:cubicBezTo>
              </a:path>
            </a:pathLst>
          </a:custGeom>
          <a:noFill/>
          <a:ln cap="flat" cmpd="sng" w="9525">
            <a:solidFill>
              <a:schemeClr val="dk1"/>
            </a:solidFill>
            <a:prstDash val="solid"/>
            <a:round/>
            <a:headEnd len="med" w="med" type="none"/>
            <a:tailEnd len="med" w="med" type="none"/>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2"/>
              </a:buClr>
              <a:buSzPts val="3000"/>
              <a:buFont typeface="Spinnaker"/>
              <a:buNone/>
              <a:defRPr b="1" sz="3000">
                <a:solidFill>
                  <a:schemeClr val="dk2"/>
                </a:solidFill>
                <a:latin typeface="Spinnaker"/>
                <a:ea typeface="Spinnaker"/>
                <a:cs typeface="Spinnaker"/>
                <a:sym typeface="Spinnaker"/>
              </a:defRPr>
            </a:lvl1pPr>
            <a:lvl2pPr lvl="1">
              <a:lnSpc>
                <a:spcPct val="100000"/>
              </a:lnSpc>
              <a:spcBef>
                <a:spcPts val="0"/>
              </a:spcBef>
              <a:spcAft>
                <a:spcPts val="0"/>
              </a:spcAft>
              <a:buClr>
                <a:schemeClr val="dk2"/>
              </a:buClr>
              <a:buSzPts val="3000"/>
              <a:buNone/>
              <a:defRPr sz="3000">
                <a:solidFill>
                  <a:schemeClr val="dk2"/>
                </a:solidFill>
              </a:defRPr>
            </a:lvl2pPr>
            <a:lvl3pPr lvl="2">
              <a:lnSpc>
                <a:spcPct val="100000"/>
              </a:lnSpc>
              <a:spcBef>
                <a:spcPts val="0"/>
              </a:spcBef>
              <a:spcAft>
                <a:spcPts val="0"/>
              </a:spcAft>
              <a:buClr>
                <a:schemeClr val="dk2"/>
              </a:buClr>
              <a:buSzPts val="3000"/>
              <a:buNone/>
              <a:defRPr sz="3000">
                <a:solidFill>
                  <a:schemeClr val="dk2"/>
                </a:solidFill>
              </a:defRPr>
            </a:lvl3pPr>
            <a:lvl4pPr lvl="3">
              <a:lnSpc>
                <a:spcPct val="100000"/>
              </a:lnSpc>
              <a:spcBef>
                <a:spcPts val="0"/>
              </a:spcBef>
              <a:spcAft>
                <a:spcPts val="0"/>
              </a:spcAft>
              <a:buClr>
                <a:schemeClr val="dk2"/>
              </a:buClr>
              <a:buSzPts val="3000"/>
              <a:buNone/>
              <a:defRPr sz="3000">
                <a:solidFill>
                  <a:schemeClr val="dk2"/>
                </a:solidFill>
              </a:defRPr>
            </a:lvl4pPr>
            <a:lvl5pPr lvl="4">
              <a:lnSpc>
                <a:spcPct val="100000"/>
              </a:lnSpc>
              <a:spcBef>
                <a:spcPts val="0"/>
              </a:spcBef>
              <a:spcAft>
                <a:spcPts val="0"/>
              </a:spcAft>
              <a:buClr>
                <a:schemeClr val="dk2"/>
              </a:buClr>
              <a:buSzPts val="3000"/>
              <a:buNone/>
              <a:defRPr sz="3000">
                <a:solidFill>
                  <a:schemeClr val="dk2"/>
                </a:solidFill>
              </a:defRPr>
            </a:lvl5pPr>
            <a:lvl6pPr lvl="5">
              <a:lnSpc>
                <a:spcPct val="100000"/>
              </a:lnSpc>
              <a:spcBef>
                <a:spcPts val="0"/>
              </a:spcBef>
              <a:spcAft>
                <a:spcPts val="0"/>
              </a:spcAft>
              <a:buClr>
                <a:schemeClr val="dk2"/>
              </a:buClr>
              <a:buSzPts val="3000"/>
              <a:buNone/>
              <a:defRPr sz="3000">
                <a:solidFill>
                  <a:schemeClr val="dk2"/>
                </a:solidFill>
              </a:defRPr>
            </a:lvl6pPr>
            <a:lvl7pPr lvl="6">
              <a:lnSpc>
                <a:spcPct val="100000"/>
              </a:lnSpc>
              <a:spcBef>
                <a:spcPts val="0"/>
              </a:spcBef>
              <a:spcAft>
                <a:spcPts val="0"/>
              </a:spcAft>
              <a:buClr>
                <a:schemeClr val="dk2"/>
              </a:buClr>
              <a:buSzPts val="3000"/>
              <a:buNone/>
              <a:defRPr sz="3000">
                <a:solidFill>
                  <a:schemeClr val="dk2"/>
                </a:solidFill>
              </a:defRPr>
            </a:lvl7pPr>
            <a:lvl8pPr lvl="7">
              <a:lnSpc>
                <a:spcPct val="100000"/>
              </a:lnSpc>
              <a:spcBef>
                <a:spcPts val="0"/>
              </a:spcBef>
              <a:spcAft>
                <a:spcPts val="0"/>
              </a:spcAft>
              <a:buClr>
                <a:schemeClr val="dk2"/>
              </a:buClr>
              <a:buSzPts val="3000"/>
              <a:buNone/>
              <a:defRPr sz="3000">
                <a:solidFill>
                  <a:schemeClr val="dk2"/>
                </a:solidFill>
              </a:defRPr>
            </a:lvl8pPr>
            <a:lvl9pPr lvl="8">
              <a:lnSpc>
                <a:spcPct val="100000"/>
              </a:lnSpc>
              <a:spcBef>
                <a:spcPts val="0"/>
              </a:spcBef>
              <a:spcAft>
                <a:spcPts val="0"/>
              </a:spcAft>
              <a:buClr>
                <a:schemeClr val="dk2"/>
              </a:buClr>
              <a:buSzPts val="3000"/>
              <a:buNone/>
              <a:defRPr sz="3000">
                <a:solidFill>
                  <a:schemeClr val="dk2"/>
                </a:solidFill>
              </a:defRPr>
            </a:lvl9pPr>
          </a:lstStyle>
          <a:p/>
        </p:txBody>
      </p:sp>
      <p:sp>
        <p:nvSpPr>
          <p:cNvPr id="7" name="Google Shape;7;p1"/>
          <p:cNvSpPr txBox="1"/>
          <p:nvPr>
            <p:ph idx="1" type="body"/>
          </p:nvPr>
        </p:nvSpPr>
        <p:spPr>
          <a:xfrm>
            <a:off x="713225" y="1017725"/>
            <a:ext cx="7717500" cy="35907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1pPr>
            <a:lvl2pPr indent="-317500" lvl="1" marL="9144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2pPr>
            <a:lvl3pPr indent="-317500" lvl="2" marL="13716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3pPr>
            <a:lvl4pPr indent="-317500" lvl="3" marL="18288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4pPr>
            <a:lvl5pPr indent="-317500" lvl="4" marL="22860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5pPr>
            <a:lvl6pPr indent="-317500" lvl="5" marL="27432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6pPr>
            <a:lvl7pPr indent="-317500" lvl="6" marL="32004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7pPr>
            <a:lvl8pPr indent="-317500" lvl="7" marL="36576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8pPr>
            <a:lvl9pPr indent="-317500" lvl="8" marL="4114800">
              <a:lnSpc>
                <a:spcPct val="100000"/>
              </a:lnSpc>
              <a:spcBef>
                <a:spcPts val="0"/>
              </a:spcBef>
              <a:spcAft>
                <a:spcPts val="0"/>
              </a:spcAft>
              <a:buClr>
                <a:schemeClr val="dk1"/>
              </a:buClr>
              <a:buSzPts val="1400"/>
              <a:buFont typeface="Mandali"/>
              <a:buChar char="■"/>
              <a:defRPr>
                <a:solidFill>
                  <a:schemeClr val="dk1"/>
                </a:solidFill>
                <a:latin typeface="Mandali"/>
                <a:ea typeface="Mandali"/>
                <a:cs typeface="Mandali"/>
                <a:sym typeface="Mandal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skylinecollege.edu/outreach/concurrentenrollment.php" TargetMode="External"/><Relationship Id="rId4" Type="http://schemas.openxmlformats.org/officeDocument/2006/relationships/hyperlink" Target="https://webschedule.smccd.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admission.universityofcalifornia.edu/admission-requirements/freshman-requirements/subject-requirement-a-g.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admission.universityofcalifornia.edu/admission-requirements/freshman-requirements/exam-requirement/#accordion-1-content-2" TargetMode="External"/><Relationship Id="rId4" Type="http://schemas.openxmlformats.org/officeDocument/2006/relationships/image" Target="../media/image12.png"/><Relationship Id="rId5" Type="http://schemas.openxmlformats.org/officeDocument/2006/relationships/hyperlink" Target="https://www.calstate.edu/apply/freshman/getting_into_the_csu/Pages/testing-requirements.aspx" TargetMode="External"/><Relationship Id="rId6" Type="http://schemas.openxmlformats.org/officeDocument/2006/relationships/image" Target="../media/image13.png"/><Relationship Id="rId7" Type="http://schemas.openxmlformats.org/officeDocument/2006/relationships/hyperlink" Target="https://admission.universityofcalifornia.edu/admission-requirements/freshman-requirements/exam-requirement/#accordion-1-content-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dmission.universityofcalifornia.edu/how-to-apply/applying-as-a-first-year/personal-insight-question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6.jp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7.jpg"/><Relationship Id="rId5"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ocs.google.com/document/d/127OZ9nVekOWPNYHYXePDVRlHsRVkOPP03-Rh_3H9bx0/edit?usp=sharing" TargetMode="External"/><Relationship Id="rId4" Type="http://schemas.openxmlformats.org/officeDocument/2006/relationships/hyperlink" Target="https://docs.google.com/document/d/127OZ9nVekOWPNYHYXePDVRlHsRVkOPP03-Rh_3H9bx0/edit?usp=sharing" TargetMode="External"/><Relationship Id="rId5" Type="http://schemas.openxmlformats.org/officeDocument/2006/relationships/hyperlink" Target="http://www.commonapp.org/" TargetMode="External"/><Relationship Id="rId6" Type="http://schemas.openxmlformats.org/officeDocument/2006/relationships/hyperlink" Target="https://www.wiche.edu/tuition-savings/wu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 Id="rId3" Type="http://schemas.openxmlformats.org/officeDocument/2006/relationships/hyperlink" Target="https://www.wiche.edu/tuition-savings/wue/" TargetMode="External"/><Relationship Id="rId4" Type="http://schemas.openxmlformats.org/officeDocument/2006/relationships/image" Target="../media/image20.jpg"/><Relationship Id="rId5"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fs.ncaa.org/Docs/eligibility_center/Student_Resources/CBSA.pdf" TargetMode="Externa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9.xml"/><Relationship Id="rId3" Type="http://schemas.openxmlformats.org/officeDocument/2006/relationships/hyperlink" Target="https://studentaid.gov/h/apply-for-aid/fafsa" TargetMode="External"/><Relationship Id="rId4" Type="http://schemas.openxmlformats.org/officeDocument/2006/relationships/hyperlink" Target="https://dream.csac.ca.gov/landing" TargetMode="External"/><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 Id="rId3" Type="http://schemas.openxmlformats.org/officeDocument/2006/relationships/hyperlink" Target="http://calkids.org" TargetMode="External"/><Relationship Id="rId4" Type="http://schemas.openxmlformats.org/officeDocument/2006/relationships/hyperlink" Target="about:blank" TargetMode="External"/><Relationship Id="rId5"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californiacolleges.edu/" TargetMode="Externa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7.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3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5.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californiacolleges.edu/#/" TargetMode="External"/><Relationship Id="rId4" Type="http://schemas.openxmlformats.org/officeDocument/2006/relationships/hyperlink" Target="https://web3.ncaa.org/ecwr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pic>
        <p:nvPicPr>
          <p:cNvPr id="419" name="Google Shape;419;p32"/>
          <p:cNvPicPr preferRelativeResize="0"/>
          <p:nvPr/>
        </p:nvPicPr>
        <p:blipFill>
          <a:blip r:embed="rId3">
            <a:alphaModFix/>
          </a:blip>
          <a:stretch>
            <a:fillRect/>
          </a:stretch>
        </p:blipFill>
        <p:spPr>
          <a:xfrm>
            <a:off x="3529611" y="2816302"/>
            <a:ext cx="2084791" cy="1994701"/>
          </a:xfrm>
          <a:prstGeom prst="rect">
            <a:avLst/>
          </a:prstGeom>
          <a:noFill/>
          <a:ln>
            <a:noFill/>
          </a:ln>
        </p:spPr>
      </p:pic>
      <p:sp>
        <p:nvSpPr>
          <p:cNvPr id="420" name="Google Shape;420;p32"/>
          <p:cNvSpPr txBox="1"/>
          <p:nvPr>
            <p:ph type="title"/>
          </p:nvPr>
        </p:nvSpPr>
        <p:spPr>
          <a:xfrm>
            <a:off x="627900" y="392171"/>
            <a:ext cx="7888200" cy="1898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4000"/>
              <a:t>College Information Night </a:t>
            </a:r>
            <a:endParaRPr b="1" sz="4000"/>
          </a:p>
          <a:p>
            <a:pPr indent="0" lvl="0" marL="0" rtl="0" algn="ctr">
              <a:lnSpc>
                <a:spcPct val="115000"/>
              </a:lnSpc>
              <a:spcBef>
                <a:spcPts val="0"/>
              </a:spcBef>
              <a:spcAft>
                <a:spcPts val="0"/>
              </a:spcAft>
              <a:buNone/>
            </a:pPr>
            <a:r>
              <a:rPr lang="en" sz="2700"/>
              <a:t>Terra Nova HS Counseling Department</a:t>
            </a:r>
            <a:endParaRPr sz="2700"/>
          </a:p>
          <a:p>
            <a:pPr indent="0" lvl="0" marL="0" rtl="0" algn="ctr">
              <a:lnSpc>
                <a:spcPct val="115000"/>
              </a:lnSpc>
              <a:spcBef>
                <a:spcPts val="0"/>
              </a:spcBef>
              <a:spcAft>
                <a:spcPts val="0"/>
              </a:spcAft>
              <a:buClr>
                <a:schemeClr val="dk1"/>
              </a:buClr>
              <a:buSzPts val="1100"/>
              <a:buFont typeface="Arial"/>
              <a:buNone/>
            </a:pPr>
            <a:r>
              <a:rPr lang="en" sz="2700"/>
              <a:t>April 2026</a:t>
            </a:r>
            <a:endParaRPr sz="4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1"/>
          <p:cNvSpPr txBox="1"/>
          <p:nvPr>
            <p:ph type="title"/>
          </p:nvPr>
        </p:nvSpPr>
        <p:spPr>
          <a:xfrm>
            <a:off x="311700" y="163525"/>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t>Credit Recovery </a:t>
            </a:r>
            <a:r>
              <a:rPr lang="en"/>
              <a:t>a</a:t>
            </a:r>
            <a:r>
              <a:rPr b="1" lang="en"/>
              <a:t>nd Enrichment Courses 	</a:t>
            </a:r>
            <a:endParaRPr b="1"/>
          </a:p>
        </p:txBody>
      </p:sp>
      <p:sp>
        <p:nvSpPr>
          <p:cNvPr id="482" name="Google Shape;482;p41"/>
          <p:cNvSpPr txBox="1"/>
          <p:nvPr>
            <p:ph idx="1" type="body"/>
          </p:nvPr>
        </p:nvSpPr>
        <p:spPr>
          <a:xfrm>
            <a:off x="401425" y="996625"/>
            <a:ext cx="8195100" cy="4014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latin typeface="Montserrat Medium"/>
                <a:ea typeface="Montserrat Medium"/>
                <a:cs typeface="Montserrat Medium"/>
                <a:sym typeface="Montserrat Medium"/>
              </a:rPr>
              <a:t>If your student is missing credits in certain subjects, </a:t>
            </a:r>
            <a:endParaRPr sz="1500">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500">
                <a:latin typeface="Montserrat Medium"/>
                <a:ea typeface="Montserrat Medium"/>
                <a:cs typeface="Montserrat Medium"/>
                <a:sym typeface="Montserrat Medium"/>
              </a:rPr>
              <a:t>they do have options to recover those credits before graduation.</a:t>
            </a:r>
            <a:endParaRPr sz="1500">
              <a:latin typeface="Montserrat Medium"/>
              <a:ea typeface="Montserrat Medium"/>
              <a:cs typeface="Montserrat Medium"/>
              <a:sym typeface="Montserrat Medium"/>
            </a:endParaRPr>
          </a:p>
          <a:p>
            <a:pPr indent="0" lvl="0" marL="0" rtl="0" algn="l">
              <a:lnSpc>
                <a:spcPct val="100000"/>
              </a:lnSpc>
              <a:spcBef>
                <a:spcPts val="0"/>
              </a:spcBef>
              <a:spcAft>
                <a:spcPts val="0"/>
              </a:spcAft>
              <a:buNone/>
            </a:pPr>
            <a:r>
              <a:t/>
            </a:r>
            <a:endParaRPr sz="1500">
              <a:latin typeface="Montserrat Medium"/>
              <a:ea typeface="Montserrat Medium"/>
              <a:cs typeface="Montserrat Medium"/>
              <a:sym typeface="Montserrat Medium"/>
            </a:endParaRPr>
          </a:p>
          <a:p>
            <a:pPr indent="-323850" lvl="0" marL="457200" rtl="0" algn="l">
              <a:lnSpc>
                <a:spcPct val="200000"/>
              </a:lnSpc>
              <a:spcBef>
                <a:spcPts val="0"/>
              </a:spcBef>
              <a:spcAft>
                <a:spcPts val="0"/>
              </a:spcAft>
              <a:buSzPts val="1500"/>
              <a:buFont typeface="Montserrat Medium"/>
              <a:buChar char="●"/>
            </a:pPr>
            <a:r>
              <a:rPr lang="en" sz="1500">
                <a:latin typeface="Montserrat Medium"/>
                <a:ea typeface="Montserrat Medium"/>
                <a:cs typeface="Montserrat Medium"/>
                <a:sym typeface="Montserrat Medium"/>
              </a:rPr>
              <a:t>JUHSD Summer school </a:t>
            </a:r>
            <a:endParaRPr sz="1500">
              <a:latin typeface="Montserrat Medium"/>
              <a:ea typeface="Montserrat Medium"/>
              <a:cs typeface="Montserrat Medium"/>
              <a:sym typeface="Montserrat Medium"/>
            </a:endParaRPr>
          </a:p>
          <a:p>
            <a:pPr indent="-323850" lvl="0" marL="457200" rtl="0" algn="l">
              <a:lnSpc>
                <a:spcPct val="200000"/>
              </a:lnSpc>
              <a:spcBef>
                <a:spcPts val="0"/>
              </a:spcBef>
              <a:spcAft>
                <a:spcPts val="0"/>
              </a:spcAft>
              <a:buSzPts val="1500"/>
              <a:buFont typeface="Montserrat Medium"/>
              <a:buChar char="●"/>
            </a:pPr>
            <a:r>
              <a:rPr lang="en" sz="1500">
                <a:latin typeface="Montserrat Medium"/>
                <a:ea typeface="Montserrat Medium"/>
                <a:cs typeface="Montserrat Medium"/>
                <a:sym typeface="Montserrat Medium"/>
              </a:rPr>
              <a:t>APEX (after school credit recovery)</a:t>
            </a:r>
            <a:endParaRPr sz="1500">
              <a:latin typeface="Montserrat Medium"/>
              <a:ea typeface="Montserrat Medium"/>
              <a:cs typeface="Montserrat Medium"/>
              <a:sym typeface="Montserrat Medium"/>
            </a:endParaRPr>
          </a:p>
          <a:p>
            <a:pPr indent="-323850" lvl="0" marL="457200" rtl="0" algn="l">
              <a:lnSpc>
                <a:spcPct val="200000"/>
              </a:lnSpc>
              <a:spcBef>
                <a:spcPts val="0"/>
              </a:spcBef>
              <a:spcAft>
                <a:spcPts val="0"/>
              </a:spcAft>
              <a:buSzPts val="1500"/>
              <a:buFont typeface="Montserrat Medium"/>
              <a:buChar char="●"/>
            </a:pPr>
            <a:r>
              <a:rPr lang="en" sz="1500">
                <a:latin typeface="Montserrat Medium"/>
                <a:ea typeface="Montserrat Medium"/>
                <a:cs typeface="Montserrat Medium"/>
                <a:sym typeface="Montserrat Medium"/>
              </a:rPr>
              <a:t>Concurrent Enrollment at Community College</a:t>
            </a:r>
            <a:endParaRPr sz="1500">
              <a:latin typeface="Montserrat Medium"/>
              <a:ea typeface="Montserrat Medium"/>
              <a:cs typeface="Montserrat Medium"/>
              <a:sym typeface="Montserrat Medium"/>
            </a:endParaRPr>
          </a:p>
          <a:p>
            <a:pPr indent="-323850" lvl="0" marL="457200" rtl="0" algn="l">
              <a:lnSpc>
                <a:spcPct val="200000"/>
              </a:lnSpc>
              <a:spcBef>
                <a:spcPts val="0"/>
              </a:spcBef>
              <a:spcAft>
                <a:spcPts val="0"/>
              </a:spcAft>
              <a:buSzPts val="1500"/>
              <a:buFont typeface="Montserrat Medium"/>
              <a:buChar char="●"/>
            </a:pPr>
            <a:r>
              <a:rPr lang="en" sz="1500">
                <a:latin typeface="Montserrat Medium"/>
                <a:ea typeface="Montserrat Medium"/>
                <a:cs typeface="Montserrat Medium"/>
                <a:sym typeface="Montserrat Medium"/>
              </a:rPr>
              <a:t>Fee-based programs outside of our district (i.e. Silicon Valley High School)</a:t>
            </a:r>
            <a:endParaRPr sz="1500">
              <a:latin typeface="Montserrat Medium"/>
              <a:ea typeface="Montserrat Medium"/>
              <a:cs typeface="Montserrat Medium"/>
              <a:sym typeface="Montserrat Medium"/>
            </a:endParaRPr>
          </a:p>
          <a:p>
            <a:pPr indent="-323850" lvl="0" marL="457200" rtl="0" algn="l">
              <a:lnSpc>
                <a:spcPct val="200000"/>
              </a:lnSpc>
              <a:spcBef>
                <a:spcPts val="0"/>
              </a:spcBef>
              <a:spcAft>
                <a:spcPts val="0"/>
              </a:spcAft>
              <a:buSzPts val="1500"/>
              <a:buFont typeface="Montserrat Medium"/>
              <a:buChar char="●"/>
            </a:pPr>
            <a:r>
              <a:rPr lang="en" sz="1500">
                <a:latin typeface="Montserrat Medium"/>
                <a:ea typeface="Montserrat Medium"/>
                <a:cs typeface="Montserrat Medium"/>
                <a:sym typeface="Montserrat Medium"/>
              </a:rPr>
              <a:t>AP Courses - students may recieve college credits depending on their score and college attended</a:t>
            </a:r>
            <a:endParaRPr sz="1600">
              <a:latin typeface="Montserrat Medium"/>
              <a:ea typeface="Montserrat Medium"/>
              <a:cs typeface="Montserrat Medium"/>
              <a:sym typeface="Montserrat Medium"/>
            </a:endParaRPr>
          </a:p>
          <a:p>
            <a:pPr indent="0" lvl="0" marL="457200" rtl="0" algn="l">
              <a:lnSpc>
                <a:spcPct val="150000"/>
              </a:lnSpc>
              <a:spcBef>
                <a:spcPts val="1200"/>
              </a:spcBef>
              <a:spcAft>
                <a:spcPts val="1200"/>
              </a:spcAft>
              <a:buNone/>
            </a:pPr>
            <a:r>
              <a:t/>
            </a:r>
            <a:endParaRPr sz="1600">
              <a:latin typeface="Montserrat Medium"/>
              <a:ea typeface="Montserrat Medium"/>
              <a:cs typeface="Montserrat Medium"/>
              <a:sym typeface="Montserrat Medium"/>
            </a:endParaRPr>
          </a:p>
        </p:txBody>
      </p:sp>
      <p:pic>
        <p:nvPicPr>
          <p:cNvPr id="483" name="Google Shape;483;p41"/>
          <p:cNvPicPr preferRelativeResize="0"/>
          <p:nvPr/>
        </p:nvPicPr>
        <p:blipFill>
          <a:blip r:embed="rId3">
            <a:alphaModFix/>
          </a:blip>
          <a:stretch>
            <a:fillRect/>
          </a:stretch>
        </p:blipFill>
        <p:spPr>
          <a:xfrm>
            <a:off x="7175642" y="1221675"/>
            <a:ext cx="1656658" cy="1927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2"/>
          <p:cNvSpPr txBox="1"/>
          <p:nvPr>
            <p:ph type="title"/>
          </p:nvPr>
        </p:nvSpPr>
        <p:spPr>
          <a:xfrm>
            <a:off x="311700" y="163525"/>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t>Concurrent Enrollment  	</a:t>
            </a:r>
            <a:endParaRPr b="1"/>
          </a:p>
        </p:txBody>
      </p:sp>
      <p:sp>
        <p:nvSpPr>
          <p:cNvPr id="489" name="Google Shape;489;p42"/>
          <p:cNvSpPr txBox="1"/>
          <p:nvPr>
            <p:ph idx="1" type="body"/>
          </p:nvPr>
        </p:nvSpPr>
        <p:spPr>
          <a:xfrm>
            <a:off x="401425" y="996625"/>
            <a:ext cx="8195100" cy="40143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Terra Nova students can take a course at a community             </a:t>
            </a:r>
            <a:endParaRPr sz="1600">
              <a:latin typeface="Montserrat Medium"/>
              <a:ea typeface="Montserrat Medium"/>
              <a:cs typeface="Montserrat Medium"/>
              <a:sym typeface="Montserrat Medium"/>
            </a:endParaRPr>
          </a:p>
          <a:p>
            <a:pPr indent="0" lvl="0" marL="457200" rtl="0" algn="l">
              <a:lnSpc>
                <a:spcPct val="100000"/>
              </a:lnSpc>
              <a:spcBef>
                <a:spcPts val="0"/>
              </a:spcBef>
              <a:spcAft>
                <a:spcPts val="0"/>
              </a:spcAft>
              <a:buNone/>
            </a:pPr>
            <a:r>
              <a:rPr lang="en" sz="1600">
                <a:latin typeface="Montserrat Medium"/>
                <a:ea typeface="Montserrat Medium"/>
                <a:cs typeface="Montserrat Medium"/>
                <a:sym typeface="Montserrat Medium"/>
              </a:rPr>
              <a:t>college and receive college and high school credits.</a:t>
            </a:r>
            <a:endParaRPr sz="1600">
              <a:latin typeface="Montserrat Medium"/>
              <a:ea typeface="Montserrat Medium"/>
              <a:cs typeface="Montserrat Medium"/>
              <a:sym typeface="Montserrat Medium"/>
            </a:endParaRPr>
          </a:p>
          <a:p>
            <a:pPr indent="0" lvl="0" marL="457200" rtl="0" algn="l">
              <a:lnSpc>
                <a:spcPct val="100000"/>
              </a:lnSpc>
              <a:spcBef>
                <a:spcPts val="0"/>
              </a:spcBef>
              <a:spcAft>
                <a:spcPts val="0"/>
              </a:spcAft>
              <a:buNone/>
            </a:pPr>
            <a:r>
              <a:t/>
            </a:r>
            <a:endParaRPr sz="1600">
              <a:latin typeface="Montserrat Medium"/>
              <a:ea typeface="Montserrat Medium"/>
              <a:cs typeface="Montserrat Medium"/>
              <a:sym typeface="Montserrat Medium"/>
            </a:endParaRPr>
          </a:p>
          <a:p>
            <a:pPr indent="-330200" lvl="0" marL="457200" rtl="0" algn="l">
              <a:lnSpc>
                <a:spcPct val="200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Examples of courses taken at community colleges:</a:t>
            </a:r>
            <a:endParaRPr sz="1600">
              <a:latin typeface="Montserrat Medium"/>
              <a:ea typeface="Montserrat Medium"/>
              <a:cs typeface="Montserrat Medium"/>
              <a:sym typeface="Montserrat Medium"/>
            </a:endParaRPr>
          </a:p>
          <a:p>
            <a:pPr indent="-330200" lvl="1" marL="914400" rtl="0" algn="l">
              <a:lnSpc>
                <a:spcPct val="200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LOTE- American Sign Language, German, Mandarin</a:t>
            </a:r>
            <a:endParaRPr sz="1600">
              <a:latin typeface="Montserrat Medium"/>
              <a:ea typeface="Montserrat Medium"/>
              <a:cs typeface="Montserrat Medium"/>
              <a:sym typeface="Montserrat Medium"/>
            </a:endParaRPr>
          </a:p>
          <a:p>
            <a:pPr indent="-330200" lvl="1" marL="914400" rtl="0" algn="l">
              <a:lnSpc>
                <a:spcPct val="200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STEM- Human Anatomy, Physiology</a:t>
            </a:r>
            <a:endParaRPr sz="1600">
              <a:latin typeface="Montserrat Medium"/>
              <a:ea typeface="Montserrat Medium"/>
              <a:cs typeface="Montserrat Medium"/>
              <a:sym typeface="Montserrat Medium"/>
            </a:endParaRPr>
          </a:p>
          <a:p>
            <a:pPr indent="-330200" lvl="1" marL="914400" rtl="0" algn="l">
              <a:lnSpc>
                <a:spcPct val="200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Courses related to interested major- Introduction to Business</a:t>
            </a:r>
            <a:endParaRPr sz="1600">
              <a:latin typeface="Montserrat Medium"/>
              <a:ea typeface="Montserrat Medium"/>
              <a:cs typeface="Montserrat Medium"/>
              <a:sym typeface="Montserrat Medium"/>
            </a:endParaRPr>
          </a:p>
          <a:p>
            <a:pPr indent="-330200" lvl="0" marL="457200" rtl="0" algn="l">
              <a:lnSpc>
                <a:spcPct val="100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Students must apply to community college and get permission from parents/guardians and counselor</a:t>
            </a:r>
            <a:endParaRPr sz="1600">
              <a:latin typeface="Montserrat Medium"/>
              <a:ea typeface="Montserrat Medium"/>
              <a:cs typeface="Montserrat Medium"/>
              <a:sym typeface="Montserrat Medium"/>
            </a:endParaRPr>
          </a:p>
          <a:p>
            <a:pPr indent="-330200" lvl="0" marL="457200" rtl="0" algn="l">
              <a:lnSpc>
                <a:spcPct val="115000"/>
              </a:lnSpc>
              <a:spcBef>
                <a:spcPts val="1000"/>
              </a:spcBef>
              <a:spcAft>
                <a:spcPts val="0"/>
              </a:spcAft>
              <a:buSzPts val="1600"/>
              <a:buFont typeface="Montserrat Medium"/>
              <a:buChar char="●"/>
            </a:pPr>
            <a:r>
              <a:rPr lang="en" sz="1600">
                <a:latin typeface="Montserrat Medium"/>
                <a:ea typeface="Montserrat Medium"/>
                <a:cs typeface="Montserrat Medium"/>
                <a:sym typeface="Montserrat Medium"/>
              </a:rPr>
              <a:t>Courses are free but there might be additional fees (i.e. book fees, course fees, etc). </a:t>
            </a:r>
            <a:endParaRPr sz="1600">
              <a:latin typeface="Montserrat Medium"/>
              <a:ea typeface="Montserrat Medium"/>
              <a:cs typeface="Montserrat Medium"/>
              <a:sym typeface="Montserrat Medium"/>
            </a:endParaRPr>
          </a:p>
          <a:p>
            <a:pPr indent="0" lvl="0" marL="914400" rtl="0" algn="l">
              <a:lnSpc>
                <a:spcPct val="115000"/>
              </a:lnSpc>
              <a:spcBef>
                <a:spcPts val="1000"/>
              </a:spcBef>
              <a:spcAft>
                <a:spcPts val="0"/>
              </a:spcAft>
              <a:buNone/>
            </a:pPr>
            <a:r>
              <a:t/>
            </a:r>
            <a:endParaRPr sz="1600">
              <a:latin typeface="Montserrat Medium"/>
              <a:ea typeface="Montserrat Medium"/>
              <a:cs typeface="Montserrat Medium"/>
              <a:sym typeface="Montserrat Medium"/>
            </a:endParaRPr>
          </a:p>
          <a:p>
            <a:pPr indent="0" lvl="0" marL="914400" rtl="0" algn="l">
              <a:lnSpc>
                <a:spcPct val="200000"/>
              </a:lnSpc>
              <a:spcBef>
                <a:spcPts val="1000"/>
              </a:spcBef>
              <a:spcAft>
                <a:spcPts val="0"/>
              </a:spcAft>
              <a:buNone/>
            </a:pPr>
            <a:r>
              <a:t/>
            </a:r>
            <a:endParaRPr sz="1600">
              <a:latin typeface="Montserrat Medium"/>
              <a:ea typeface="Montserrat Medium"/>
              <a:cs typeface="Montserrat Medium"/>
              <a:sym typeface="Montserrat Medium"/>
            </a:endParaRPr>
          </a:p>
          <a:p>
            <a:pPr indent="0" lvl="0" marL="0" rtl="0" algn="l">
              <a:lnSpc>
                <a:spcPct val="100000"/>
              </a:lnSpc>
              <a:spcBef>
                <a:spcPts val="1200"/>
              </a:spcBef>
              <a:spcAft>
                <a:spcPts val="0"/>
              </a:spcAft>
              <a:buNone/>
            </a:pPr>
            <a:r>
              <a:t/>
            </a:r>
            <a:endParaRPr sz="1600">
              <a:latin typeface="Montserrat Medium"/>
              <a:ea typeface="Montserrat Medium"/>
              <a:cs typeface="Montserrat Medium"/>
              <a:sym typeface="Montserrat Medium"/>
            </a:endParaRPr>
          </a:p>
          <a:p>
            <a:pPr indent="0" lvl="0" marL="457200" rtl="0" algn="l">
              <a:lnSpc>
                <a:spcPct val="100000"/>
              </a:lnSpc>
              <a:spcBef>
                <a:spcPts val="0"/>
              </a:spcBef>
              <a:spcAft>
                <a:spcPts val="0"/>
              </a:spcAft>
              <a:buNone/>
            </a:pPr>
            <a:r>
              <a:t/>
            </a:r>
            <a:endParaRPr sz="1600">
              <a:latin typeface="Montserrat Medium"/>
              <a:ea typeface="Montserrat Medium"/>
              <a:cs typeface="Montserrat Medium"/>
              <a:sym typeface="Montserrat Medium"/>
            </a:endParaRPr>
          </a:p>
          <a:p>
            <a:pPr indent="0" lvl="0" marL="457200" rtl="0" algn="l">
              <a:lnSpc>
                <a:spcPct val="100000"/>
              </a:lnSpc>
              <a:spcBef>
                <a:spcPts val="0"/>
              </a:spcBef>
              <a:spcAft>
                <a:spcPts val="0"/>
              </a:spcAft>
              <a:buNone/>
            </a:pPr>
            <a:r>
              <a:t/>
            </a:r>
            <a:endParaRPr sz="1600">
              <a:latin typeface="Montserrat Medium"/>
              <a:ea typeface="Montserrat Medium"/>
              <a:cs typeface="Montserrat Medium"/>
              <a:sym typeface="Montserrat Medium"/>
            </a:endParaRPr>
          </a:p>
          <a:p>
            <a:pPr indent="0" lvl="0" marL="0" rtl="0" algn="l">
              <a:lnSpc>
                <a:spcPct val="200000"/>
              </a:lnSpc>
              <a:spcBef>
                <a:spcPts val="0"/>
              </a:spcBef>
              <a:spcAft>
                <a:spcPts val="0"/>
              </a:spcAft>
              <a:buNone/>
            </a:pPr>
            <a:r>
              <a:t/>
            </a:r>
            <a:endParaRPr sz="1600">
              <a:latin typeface="Montserrat Medium"/>
              <a:ea typeface="Montserrat Medium"/>
              <a:cs typeface="Montserrat Medium"/>
              <a:sym typeface="Montserrat Medium"/>
            </a:endParaRPr>
          </a:p>
          <a:p>
            <a:pPr indent="0" lvl="0" marL="0" rtl="0" algn="ctr">
              <a:lnSpc>
                <a:spcPct val="150000"/>
              </a:lnSpc>
              <a:spcBef>
                <a:spcPts val="0"/>
              </a:spcBef>
              <a:spcAft>
                <a:spcPts val="0"/>
              </a:spcAft>
              <a:buNone/>
            </a:pPr>
            <a:r>
              <a:t/>
            </a:r>
            <a:endParaRPr sz="1600">
              <a:latin typeface="Montserrat Medium"/>
              <a:ea typeface="Montserrat Medium"/>
              <a:cs typeface="Montserrat Medium"/>
              <a:sym typeface="Montserrat Medium"/>
            </a:endParaRPr>
          </a:p>
          <a:p>
            <a:pPr indent="0" lvl="0" marL="457200" rtl="0" algn="l">
              <a:lnSpc>
                <a:spcPct val="150000"/>
              </a:lnSpc>
              <a:spcBef>
                <a:spcPts val="1200"/>
              </a:spcBef>
              <a:spcAft>
                <a:spcPts val="1200"/>
              </a:spcAft>
              <a:buNone/>
            </a:pPr>
            <a:r>
              <a:t/>
            </a:r>
            <a:endParaRPr sz="1600">
              <a:latin typeface="Montserrat Medium"/>
              <a:ea typeface="Montserrat Medium"/>
              <a:cs typeface="Montserrat Medium"/>
              <a:sym typeface="Montserrat Medium"/>
            </a:endParaRPr>
          </a:p>
        </p:txBody>
      </p:sp>
      <p:pic>
        <p:nvPicPr>
          <p:cNvPr id="490" name="Google Shape;490;p42"/>
          <p:cNvPicPr preferRelativeResize="0"/>
          <p:nvPr/>
        </p:nvPicPr>
        <p:blipFill>
          <a:blip r:embed="rId3">
            <a:alphaModFix/>
          </a:blip>
          <a:stretch>
            <a:fillRect/>
          </a:stretch>
        </p:blipFill>
        <p:spPr>
          <a:xfrm>
            <a:off x="6783050" y="268725"/>
            <a:ext cx="2194425" cy="1757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Concurrent Enrollment </a:t>
            </a:r>
            <a:endParaRPr/>
          </a:p>
        </p:txBody>
      </p:sp>
      <p:sp>
        <p:nvSpPr>
          <p:cNvPr id="496" name="Google Shape;496;p43"/>
          <p:cNvSpPr txBox="1"/>
          <p:nvPr>
            <p:ph idx="1" type="body"/>
          </p:nvPr>
        </p:nvSpPr>
        <p:spPr>
          <a:xfrm>
            <a:off x="415875" y="1017725"/>
            <a:ext cx="8431200" cy="38202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Concurrent Enrollment is a special enrichment program designed to provide current high school students the opportunity to get an “early start” on their college experience. Most courses are CSU and UC transferable and students can earn college credit by taking online or in-person, day or evening, courses held at the CSM campus.</a:t>
            </a:r>
            <a:endParaRPr>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High school students enrolled in 11 units or fewer are not required to pay the Enrollment Fee and Health Fee. Some courses may require payment of a materials fee (See course description in class schedule). Students are expected to purchase their own textbooks as recommended or required for their college courses. This includes any Inclusive Access textbook fees that are required for the class.</a:t>
            </a:r>
            <a:endParaRPr>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Why it’s important to earn college credit while in HS</a:t>
            </a:r>
            <a:endParaRPr>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SMCCD info - </a:t>
            </a:r>
            <a:r>
              <a:rPr lang="en" u="sng">
                <a:latin typeface="Montserrat Medium"/>
                <a:ea typeface="Montserrat Medium"/>
                <a:cs typeface="Montserrat Medium"/>
                <a:sym typeface="Montserrat Medium"/>
                <a:hlinkClick r:id="rId3"/>
              </a:rPr>
              <a:t>Concurrent enrollment steps</a:t>
            </a:r>
            <a:r>
              <a:rPr lang="en">
                <a:latin typeface="Montserrat Medium"/>
                <a:ea typeface="Montserrat Medium"/>
                <a:cs typeface="Montserrat Medium"/>
                <a:sym typeface="Montserrat Medium"/>
              </a:rPr>
              <a:t> and </a:t>
            </a:r>
            <a:r>
              <a:rPr lang="en" u="sng">
                <a:latin typeface="Montserrat Medium"/>
                <a:ea typeface="Montserrat Medium"/>
                <a:cs typeface="Montserrat Medium"/>
                <a:sym typeface="Montserrat Medium"/>
                <a:hlinkClick r:id="rId4"/>
              </a:rPr>
              <a:t>Webschedule</a:t>
            </a:r>
            <a:r>
              <a:rPr lang="en">
                <a:latin typeface="Montserrat Medium"/>
                <a:ea typeface="Montserrat Medium"/>
                <a:cs typeface="Montserrat Medium"/>
                <a:sym typeface="Montserrat Medium"/>
              </a:rPr>
              <a:t> </a:t>
            </a:r>
            <a:endParaRPr>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CSU and UC recommendations</a:t>
            </a:r>
            <a:endParaRPr>
              <a:latin typeface="Montserrat Medium"/>
              <a:ea typeface="Montserrat Medium"/>
              <a:cs typeface="Montserrat Medium"/>
              <a:sym typeface="Montserrat Medium"/>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Middle College </a:t>
            </a:r>
            <a:endParaRPr b="1"/>
          </a:p>
        </p:txBody>
      </p:sp>
      <p:sp>
        <p:nvSpPr>
          <p:cNvPr id="502" name="Google Shape;502;p44"/>
          <p:cNvSpPr txBox="1"/>
          <p:nvPr>
            <p:ph idx="1" type="body"/>
          </p:nvPr>
        </p:nvSpPr>
        <p:spPr>
          <a:xfrm>
            <a:off x="311700" y="996625"/>
            <a:ext cx="5556600" cy="389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latin typeface="Montserrat Medium"/>
                <a:ea typeface="Montserrat Medium"/>
                <a:cs typeface="Montserrat Medium"/>
                <a:sym typeface="Montserrat Medium"/>
              </a:rPr>
              <a:t>Middle College at Skyline College is an innovative pathway to college and career readiness that integrates high school, college, and career training.</a:t>
            </a:r>
            <a:endParaRPr sz="1200">
              <a:latin typeface="Montserrat Medium"/>
              <a:ea typeface="Montserrat Medium"/>
              <a:cs typeface="Montserrat Medium"/>
              <a:sym typeface="Montserrat Medium"/>
            </a:endParaRPr>
          </a:p>
          <a:p>
            <a:pPr indent="0" lvl="0" marL="0" rtl="0" algn="l">
              <a:lnSpc>
                <a:spcPct val="100000"/>
              </a:lnSpc>
              <a:spcBef>
                <a:spcPts val="1200"/>
              </a:spcBef>
              <a:spcAft>
                <a:spcPts val="0"/>
              </a:spcAft>
              <a:buClr>
                <a:schemeClr val="dk1"/>
              </a:buClr>
              <a:buSzPts val="1100"/>
              <a:buFont typeface="Arial"/>
              <a:buNone/>
            </a:pPr>
            <a:r>
              <a:rPr lang="en" sz="1200">
                <a:latin typeface="Montserrat Medium"/>
                <a:ea typeface="Montserrat Medium"/>
                <a:cs typeface="Montserrat Medium"/>
                <a:sym typeface="Montserrat Medium"/>
              </a:rPr>
              <a:t>Middle College offers a flexible and supportive environment, allowing students to earn college credits while completing their high school graduation requirements. </a:t>
            </a:r>
            <a:endParaRPr sz="1200">
              <a:latin typeface="Montserrat Medium"/>
              <a:ea typeface="Montserrat Medium"/>
              <a:cs typeface="Montserrat Medium"/>
              <a:sym typeface="Montserrat Medium"/>
            </a:endParaRPr>
          </a:p>
          <a:p>
            <a:pPr indent="0" lvl="0" marL="457200" rtl="0" algn="l">
              <a:lnSpc>
                <a:spcPct val="115000"/>
              </a:lnSpc>
              <a:spcBef>
                <a:spcPts val="1200"/>
              </a:spcBef>
              <a:spcAft>
                <a:spcPts val="0"/>
              </a:spcAft>
              <a:buNone/>
            </a:pPr>
            <a:r>
              <a:rPr lang="en" sz="1200">
                <a:latin typeface="Montserrat Medium"/>
                <a:ea typeface="Montserrat Medium"/>
                <a:cs typeface="Montserrat Medium"/>
                <a:sym typeface="Montserrat Medium"/>
              </a:rPr>
              <a:t>Middle College at Skyline College offers:</a:t>
            </a:r>
            <a:endParaRPr sz="1200">
              <a:latin typeface="Montserrat Medium"/>
              <a:ea typeface="Montserrat Medium"/>
              <a:cs typeface="Montserrat Medium"/>
              <a:sym typeface="Montserrat Medium"/>
            </a:endParaRPr>
          </a:p>
          <a:p>
            <a:pPr indent="-304800" lvl="0" marL="457200" rtl="0" algn="l">
              <a:lnSpc>
                <a:spcPct val="115000"/>
              </a:lnSpc>
              <a:spcBef>
                <a:spcPts val="0"/>
              </a:spcBef>
              <a:spcAft>
                <a:spcPts val="0"/>
              </a:spcAft>
              <a:buSzPts val="1200"/>
              <a:buFont typeface="Montserrat Medium"/>
              <a:buChar char="●"/>
            </a:pPr>
            <a:r>
              <a:rPr lang="en" sz="1200">
                <a:latin typeface="Montserrat Medium"/>
                <a:ea typeface="Montserrat Medium"/>
                <a:cs typeface="Montserrat Medium"/>
                <a:sym typeface="Montserrat Medium"/>
              </a:rPr>
              <a:t>A mature alternative to the traditional high school environment</a:t>
            </a:r>
            <a:endParaRPr sz="1200">
              <a:latin typeface="Montserrat Medium"/>
              <a:ea typeface="Montserrat Medium"/>
              <a:cs typeface="Montserrat Medium"/>
              <a:sym typeface="Montserrat Medium"/>
            </a:endParaRPr>
          </a:p>
          <a:p>
            <a:pPr indent="-304800" lvl="0" marL="457200" rtl="0" algn="l">
              <a:lnSpc>
                <a:spcPct val="115000"/>
              </a:lnSpc>
              <a:spcBef>
                <a:spcPts val="0"/>
              </a:spcBef>
              <a:spcAft>
                <a:spcPts val="0"/>
              </a:spcAft>
              <a:buSzPts val="1200"/>
              <a:buFont typeface="Montserrat Medium"/>
              <a:buChar char="●"/>
            </a:pPr>
            <a:r>
              <a:rPr lang="en" sz="1200">
                <a:latin typeface="Montserrat Medium"/>
                <a:ea typeface="Montserrat Medium"/>
                <a:cs typeface="Montserrat Medium"/>
                <a:sym typeface="Montserrat Medium"/>
              </a:rPr>
              <a:t>A chance to get a head start on your college degree while earning your high school diploma</a:t>
            </a:r>
            <a:endParaRPr sz="1200">
              <a:latin typeface="Montserrat Medium"/>
              <a:ea typeface="Montserrat Medium"/>
              <a:cs typeface="Montserrat Medium"/>
              <a:sym typeface="Montserrat Medium"/>
            </a:endParaRPr>
          </a:p>
          <a:p>
            <a:pPr indent="-304800" lvl="0" marL="457200" rtl="0" algn="l">
              <a:lnSpc>
                <a:spcPct val="115000"/>
              </a:lnSpc>
              <a:spcBef>
                <a:spcPts val="0"/>
              </a:spcBef>
              <a:spcAft>
                <a:spcPts val="0"/>
              </a:spcAft>
              <a:buSzPts val="1200"/>
              <a:buFont typeface="Montserrat Medium"/>
              <a:buChar char="●"/>
            </a:pPr>
            <a:r>
              <a:rPr lang="en" sz="1200">
                <a:latin typeface="Montserrat Medium"/>
                <a:ea typeface="Montserrat Medium"/>
                <a:cs typeface="Montserrat Medium"/>
                <a:sym typeface="Montserrat Medium"/>
              </a:rPr>
              <a:t>A transition to college in a flexible, supportive, and academically enriched environment</a:t>
            </a:r>
            <a:endParaRPr sz="1200">
              <a:latin typeface="Montserrat Medium"/>
              <a:ea typeface="Montserrat Medium"/>
              <a:cs typeface="Montserrat Medium"/>
              <a:sym typeface="Montserrat Medium"/>
            </a:endParaRPr>
          </a:p>
          <a:p>
            <a:pPr indent="-304800" lvl="0" marL="457200" rtl="0" algn="l">
              <a:lnSpc>
                <a:spcPct val="115000"/>
              </a:lnSpc>
              <a:spcBef>
                <a:spcPts val="0"/>
              </a:spcBef>
              <a:spcAft>
                <a:spcPts val="0"/>
              </a:spcAft>
              <a:buSzPts val="1200"/>
              <a:buFont typeface="Montserrat Medium"/>
              <a:buChar char="●"/>
            </a:pPr>
            <a:r>
              <a:rPr lang="en" sz="1200">
                <a:latin typeface="Montserrat Medium"/>
                <a:ea typeface="Montserrat Medium"/>
                <a:cs typeface="Montserrat Medium"/>
                <a:sym typeface="Montserrat Medium"/>
              </a:rPr>
              <a:t>A refreshing challenge with increased individual attention</a:t>
            </a:r>
            <a:endParaRPr sz="1200">
              <a:latin typeface="Montserrat Medium"/>
              <a:ea typeface="Montserrat Medium"/>
              <a:cs typeface="Montserrat Medium"/>
              <a:sym typeface="Montserrat Medium"/>
            </a:endParaRPr>
          </a:p>
          <a:p>
            <a:pPr indent="-304800" lvl="0" marL="457200" rtl="0" algn="l">
              <a:lnSpc>
                <a:spcPct val="115000"/>
              </a:lnSpc>
              <a:spcBef>
                <a:spcPts val="0"/>
              </a:spcBef>
              <a:spcAft>
                <a:spcPts val="0"/>
              </a:spcAft>
              <a:buSzPts val="1200"/>
              <a:buFont typeface="Montserrat Medium"/>
              <a:buChar char="●"/>
            </a:pPr>
            <a:r>
              <a:rPr lang="en" sz="1200">
                <a:latin typeface="Montserrat Medium"/>
                <a:ea typeface="Montserrat Medium"/>
                <a:cs typeface="Montserrat Medium"/>
                <a:sym typeface="Montserrat Medium"/>
              </a:rPr>
              <a:t>FREE Tuition</a:t>
            </a:r>
            <a:endParaRPr sz="1200">
              <a:latin typeface="Montserrat Medium"/>
              <a:ea typeface="Montserrat Medium"/>
              <a:cs typeface="Montserrat Medium"/>
              <a:sym typeface="Montserrat Medium"/>
            </a:endParaRPr>
          </a:p>
          <a:p>
            <a:pPr indent="0" lvl="0" marL="0" rtl="0" algn="l">
              <a:lnSpc>
                <a:spcPct val="100000"/>
              </a:lnSpc>
              <a:spcBef>
                <a:spcPts val="0"/>
              </a:spcBef>
              <a:spcAft>
                <a:spcPts val="0"/>
              </a:spcAft>
              <a:buNone/>
            </a:pPr>
            <a:r>
              <a:t/>
            </a:r>
            <a:endParaRPr sz="1200">
              <a:latin typeface="Montserrat Medium"/>
              <a:ea typeface="Montserrat Medium"/>
              <a:cs typeface="Montserrat Medium"/>
              <a:sym typeface="Montserrat Medium"/>
            </a:endParaRPr>
          </a:p>
          <a:p>
            <a:pPr indent="0" lvl="0" marL="0" rtl="0" algn="ctr">
              <a:lnSpc>
                <a:spcPct val="100000"/>
              </a:lnSpc>
              <a:spcBef>
                <a:spcPts val="0"/>
              </a:spcBef>
              <a:spcAft>
                <a:spcPts val="0"/>
              </a:spcAft>
              <a:buNone/>
            </a:pPr>
            <a:r>
              <a:rPr lang="en" sz="1200">
                <a:latin typeface="Montserrat Medium"/>
                <a:ea typeface="Montserrat Medium"/>
                <a:cs typeface="Montserrat Medium"/>
                <a:sym typeface="Montserrat Medium"/>
              </a:rPr>
              <a:t>For more information or questions </a:t>
            </a:r>
            <a:endParaRPr sz="1200">
              <a:latin typeface="Montserrat Medium"/>
              <a:ea typeface="Montserrat Medium"/>
              <a:cs typeface="Montserrat Medium"/>
              <a:sym typeface="Montserrat Medium"/>
            </a:endParaRPr>
          </a:p>
          <a:p>
            <a:pPr indent="0" lvl="0" marL="0" rtl="0" algn="ctr">
              <a:lnSpc>
                <a:spcPct val="100000"/>
              </a:lnSpc>
              <a:spcBef>
                <a:spcPts val="0"/>
              </a:spcBef>
              <a:spcAft>
                <a:spcPts val="0"/>
              </a:spcAft>
              <a:buNone/>
            </a:pPr>
            <a:r>
              <a:rPr lang="en" sz="1200">
                <a:latin typeface="Montserrat Medium"/>
                <a:ea typeface="Montserrat Medium"/>
                <a:cs typeface="Montserrat Medium"/>
                <a:sym typeface="Montserrat Medium"/>
              </a:rPr>
              <a:t>please call: 650-738-4403</a:t>
            </a:r>
            <a:endParaRPr sz="1200">
              <a:latin typeface="Montserrat Medium"/>
              <a:ea typeface="Montserrat Medium"/>
              <a:cs typeface="Montserrat Medium"/>
              <a:sym typeface="Montserrat Medium"/>
            </a:endParaRPr>
          </a:p>
          <a:p>
            <a:pPr indent="0" lvl="0" marL="0" rtl="0" algn="l">
              <a:spcBef>
                <a:spcPts val="0"/>
              </a:spcBef>
              <a:spcAft>
                <a:spcPts val="1200"/>
              </a:spcAft>
              <a:buNone/>
            </a:pPr>
            <a:r>
              <a:t/>
            </a:r>
            <a:endParaRPr sz="1200">
              <a:latin typeface="Montserrat"/>
              <a:ea typeface="Montserrat"/>
              <a:cs typeface="Montserrat"/>
              <a:sym typeface="Montserrat"/>
            </a:endParaRPr>
          </a:p>
        </p:txBody>
      </p:sp>
      <p:pic>
        <p:nvPicPr>
          <p:cNvPr id="503" name="Google Shape;503;p44"/>
          <p:cNvPicPr preferRelativeResize="0"/>
          <p:nvPr/>
        </p:nvPicPr>
        <p:blipFill rotWithShape="1">
          <a:blip r:embed="rId3">
            <a:alphaModFix/>
          </a:blip>
          <a:srcRect b="32565" l="9026" r="7166" t="32631"/>
          <a:stretch/>
        </p:blipFill>
        <p:spPr>
          <a:xfrm>
            <a:off x="311700" y="4463825"/>
            <a:ext cx="1059325" cy="426499"/>
          </a:xfrm>
          <a:prstGeom prst="rect">
            <a:avLst/>
          </a:prstGeom>
          <a:noFill/>
          <a:ln>
            <a:noFill/>
          </a:ln>
        </p:spPr>
      </p:pic>
      <p:pic>
        <p:nvPicPr>
          <p:cNvPr id="504" name="Google Shape;504;p44"/>
          <p:cNvPicPr preferRelativeResize="0"/>
          <p:nvPr/>
        </p:nvPicPr>
        <p:blipFill>
          <a:blip r:embed="rId4">
            <a:alphaModFix/>
          </a:blip>
          <a:stretch>
            <a:fillRect/>
          </a:stretch>
        </p:blipFill>
        <p:spPr>
          <a:xfrm>
            <a:off x="6120950" y="1147225"/>
            <a:ext cx="2711350" cy="2711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5"/>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t>Updates for Class of 2027 and Beyond</a:t>
            </a:r>
            <a:endParaRPr/>
          </a:p>
        </p:txBody>
      </p:sp>
      <p:sp>
        <p:nvSpPr>
          <p:cNvPr id="510" name="Google Shape;510;p45"/>
          <p:cNvSpPr txBox="1"/>
          <p:nvPr>
            <p:ph idx="1" type="body"/>
          </p:nvPr>
        </p:nvSpPr>
        <p:spPr>
          <a:xfrm>
            <a:off x="825099" y="1147225"/>
            <a:ext cx="7717500" cy="33540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ontserrat Medium"/>
              <a:buChar char="●"/>
            </a:pPr>
            <a:r>
              <a:rPr lang="en" sz="1700">
                <a:latin typeface="Montserrat Medium"/>
                <a:ea typeface="Montserrat Medium"/>
                <a:cs typeface="Montserrat Medium"/>
                <a:sym typeface="Montserrat Medium"/>
              </a:rPr>
              <a:t>Class Ranking Updates</a:t>
            </a:r>
            <a:endParaRPr sz="1700">
              <a:latin typeface="Montserrat Medium"/>
              <a:ea typeface="Montserrat Medium"/>
              <a:cs typeface="Montserrat Medium"/>
              <a:sym typeface="Montserrat Medium"/>
            </a:endParaRPr>
          </a:p>
          <a:p>
            <a:pPr indent="-311150" lvl="0" marL="914400" rtl="0" algn="l">
              <a:lnSpc>
                <a:spcPct val="150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Beginning with the class of 2027, class rank will no longer be included on high school transcripts</a:t>
            </a:r>
            <a:endParaRPr sz="1300">
              <a:latin typeface="Montserrat Medium"/>
              <a:ea typeface="Montserrat Medium"/>
              <a:cs typeface="Montserrat Medium"/>
              <a:sym typeface="Montserrat Medium"/>
            </a:endParaRPr>
          </a:p>
          <a:p>
            <a:pPr indent="-311150" lvl="0" marL="914400" rtl="0" algn="l">
              <a:lnSpc>
                <a:spcPct val="150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No longer calculating class rank or awarding a valedictorian or salutatorian</a:t>
            </a:r>
            <a:endParaRPr sz="1300">
              <a:latin typeface="Montserrat Medium"/>
              <a:ea typeface="Montserrat Medium"/>
              <a:cs typeface="Montserrat Medium"/>
              <a:sym typeface="Montserrat Medium"/>
            </a:endParaRPr>
          </a:p>
          <a:p>
            <a:pPr indent="-336550" lvl="0" marL="457200" rtl="0" algn="l">
              <a:lnSpc>
                <a:spcPct val="150000"/>
              </a:lnSpc>
              <a:spcBef>
                <a:spcPts val="0"/>
              </a:spcBef>
              <a:spcAft>
                <a:spcPts val="0"/>
              </a:spcAft>
              <a:buSzPts val="1700"/>
              <a:buFont typeface="Montserrat Medium"/>
              <a:buChar char="●"/>
            </a:pPr>
            <a:r>
              <a:rPr lang="en" sz="1700">
                <a:latin typeface="Montserrat Medium"/>
                <a:ea typeface="Montserrat Medium"/>
                <a:cs typeface="Montserrat Medium"/>
                <a:sym typeface="Montserrat Medium"/>
              </a:rPr>
              <a:t>Academic Honors</a:t>
            </a:r>
            <a:endParaRPr sz="1700">
              <a:latin typeface="Montserrat Medium"/>
              <a:ea typeface="Montserrat Medium"/>
              <a:cs typeface="Montserrat Medium"/>
              <a:sym typeface="Montserrat Medium"/>
            </a:endParaRPr>
          </a:p>
          <a:p>
            <a:pPr indent="-311150" lvl="0" marL="914400" rtl="0" algn="l">
              <a:lnSpc>
                <a:spcPct val="150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Students will no longer be awarded the valedictorian or salutatorian designations for graduation</a:t>
            </a:r>
            <a:endParaRPr sz="1300">
              <a:latin typeface="Montserrat Medium"/>
              <a:ea typeface="Montserrat Medium"/>
              <a:cs typeface="Montserrat Medium"/>
              <a:sym typeface="Montserrat Medium"/>
            </a:endParaRPr>
          </a:p>
          <a:p>
            <a:pPr indent="-311150" lvl="0" marL="914400" rtl="0" algn="l">
              <a:lnSpc>
                <a:spcPct val="150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Students will now be recognized for academic honors based on their graduation status and cumulative gpa</a:t>
            </a:r>
            <a:endParaRPr sz="1300">
              <a:latin typeface="Montserrat Medium"/>
              <a:ea typeface="Montserrat Medium"/>
              <a:cs typeface="Montserrat Medium"/>
              <a:sym typeface="Montserrat Medium"/>
            </a:endParaRPr>
          </a:p>
          <a:p>
            <a:pPr indent="-311150" lvl="1" marL="1371600" rtl="0" algn="l">
              <a:lnSpc>
                <a:spcPct val="150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Summa Cum Laude - GPA of 4.0 and above</a:t>
            </a:r>
            <a:endParaRPr sz="1300">
              <a:latin typeface="Montserrat Medium"/>
              <a:ea typeface="Montserrat Medium"/>
              <a:cs typeface="Montserrat Medium"/>
              <a:sym typeface="Montserrat Medium"/>
            </a:endParaRPr>
          </a:p>
          <a:p>
            <a:pPr indent="-311150" lvl="1" marL="1371600" rtl="0" algn="l">
              <a:lnSpc>
                <a:spcPct val="150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Magna Cum Laude - GPA of 3.70 - 3.99 </a:t>
            </a:r>
            <a:endParaRPr sz="1300">
              <a:latin typeface="Montserrat Medium"/>
              <a:ea typeface="Montserrat Medium"/>
              <a:cs typeface="Montserrat Medium"/>
              <a:sym typeface="Montserrat Medium"/>
            </a:endParaRPr>
          </a:p>
          <a:p>
            <a:pPr indent="-311150" lvl="1" marL="1371600" rtl="0" algn="l">
              <a:lnSpc>
                <a:spcPct val="150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Cum Laude - GPA of 3.5 - 3.69</a:t>
            </a:r>
            <a:endParaRPr sz="1300">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chemeClr val="lt1"/>
                </a:highlight>
              </a:rPr>
              <a:t>Things to Keep in Mind</a:t>
            </a:r>
            <a:r>
              <a:rPr lang="en">
                <a:highlight>
                  <a:schemeClr val="lt1"/>
                </a:highlight>
              </a:rPr>
              <a:t> for Students</a:t>
            </a:r>
            <a:endParaRPr>
              <a:highlight>
                <a:schemeClr val="lt1"/>
              </a:highlight>
            </a:endParaRPr>
          </a:p>
        </p:txBody>
      </p:sp>
      <p:sp>
        <p:nvSpPr>
          <p:cNvPr id="516" name="Google Shape;516;p46"/>
          <p:cNvSpPr txBox="1"/>
          <p:nvPr>
            <p:ph idx="1" type="body"/>
          </p:nvPr>
        </p:nvSpPr>
        <p:spPr>
          <a:xfrm>
            <a:off x="984575" y="1315575"/>
            <a:ext cx="7672800" cy="3539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Explore </a:t>
            </a:r>
            <a:r>
              <a:rPr lang="en" sz="1600">
                <a:latin typeface="Montserrat Medium"/>
                <a:ea typeface="Montserrat Medium"/>
                <a:cs typeface="Montserrat Medium"/>
                <a:sym typeface="Montserrat Medium"/>
              </a:rPr>
              <a:t>your</a:t>
            </a:r>
            <a:r>
              <a:rPr lang="en" sz="1600">
                <a:latin typeface="Montserrat Medium"/>
                <a:ea typeface="Montserrat Medium"/>
                <a:cs typeface="Montserrat Medium"/>
                <a:sym typeface="Montserrat Medium"/>
              </a:rPr>
              <a:t> options! </a:t>
            </a:r>
            <a:endParaRPr sz="1600">
              <a:latin typeface="Montserrat Medium"/>
              <a:ea typeface="Montserrat Medium"/>
              <a:cs typeface="Montserrat Medium"/>
              <a:sym typeface="Montserrat Medium"/>
            </a:endParaRPr>
          </a:p>
          <a:p>
            <a:pPr indent="-330200" lvl="1" marL="914400" rtl="0" algn="l">
              <a:lnSpc>
                <a:spcPct val="115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College</a:t>
            </a:r>
            <a:r>
              <a:rPr lang="en" sz="1600">
                <a:latin typeface="Montserrat Medium"/>
                <a:ea typeface="Montserrat Medium"/>
                <a:cs typeface="Montserrat Medium"/>
                <a:sym typeface="Montserrat Medium"/>
              </a:rPr>
              <a:t> visits are super important</a:t>
            </a:r>
            <a:endParaRPr sz="1600">
              <a:latin typeface="Montserrat Medium"/>
              <a:ea typeface="Montserrat Medium"/>
              <a:cs typeface="Montserrat Medium"/>
              <a:sym typeface="Montserrat Medium"/>
            </a:endParaRPr>
          </a:p>
          <a:p>
            <a:pPr indent="-330200" lvl="1" marL="914400" rtl="0" algn="l">
              <a:lnSpc>
                <a:spcPct val="115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Find a good fit for your student</a:t>
            </a:r>
            <a:endParaRPr sz="1600">
              <a:latin typeface="Montserrat Medium"/>
              <a:ea typeface="Montserrat Medium"/>
              <a:cs typeface="Montserrat Medium"/>
              <a:sym typeface="Montserrat Medium"/>
            </a:endParaRPr>
          </a:p>
          <a:p>
            <a:pPr indent="-330200" lvl="0" marL="457200" rtl="0" algn="l">
              <a:lnSpc>
                <a:spcPct val="115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Let them fill out their applications! </a:t>
            </a:r>
            <a:endParaRPr sz="1600">
              <a:latin typeface="Montserrat Medium"/>
              <a:ea typeface="Montserrat Medium"/>
              <a:cs typeface="Montserrat Medium"/>
              <a:sym typeface="Montserrat Medium"/>
            </a:endParaRPr>
          </a:p>
          <a:p>
            <a:pPr indent="-330200" lvl="0" marL="457200" rtl="0" algn="l">
              <a:lnSpc>
                <a:spcPct val="115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Context of high school</a:t>
            </a:r>
            <a:endParaRPr sz="1600">
              <a:latin typeface="Montserrat Medium"/>
              <a:ea typeface="Montserrat Medium"/>
              <a:cs typeface="Montserrat Medium"/>
              <a:sym typeface="Montserrat Medium"/>
            </a:endParaRPr>
          </a:p>
          <a:p>
            <a:pPr indent="-330200" lvl="0" marL="457200" rtl="0" algn="l">
              <a:lnSpc>
                <a:spcPct val="115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Holistic student</a:t>
            </a:r>
            <a:endParaRPr sz="1600">
              <a:latin typeface="Montserrat Medium"/>
              <a:ea typeface="Montserrat Medium"/>
              <a:cs typeface="Montserrat Medium"/>
              <a:sym typeface="Montserrat Medium"/>
            </a:endParaRPr>
          </a:p>
          <a:p>
            <a:pPr indent="-330200" lvl="0" marL="457200" rtl="0" algn="l">
              <a:lnSpc>
                <a:spcPct val="115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Finding balance - practicing self-care </a:t>
            </a:r>
            <a:endParaRPr sz="1600">
              <a:latin typeface="Montserrat Medium"/>
              <a:ea typeface="Montserrat Medium"/>
              <a:cs typeface="Montserrat Medium"/>
              <a:sym typeface="Montserrat Medium"/>
            </a:endParaRPr>
          </a:p>
          <a:p>
            <a:pPr indent="-330200" lvl="0" marL="457200" rtl="0" algn="l">
              <a:lnSpc>
                <a:spcPct val="115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Gaining experience for independence and advocacy</a:t>
            </a:r>
            <a:endParaRPr sz="1600">
              <a:latin typeface="Montserrat Medium"/>
              <a:ea typeface="Montserrat Medium"/>
              <a:cs typeface="Montserrat Medium"/>
              <a:sym typeface="Montserrat Medium"/>
            </a:endParaRPr>
          </a:p>
          <a:p>
            <a:pPr indent="-330200" lvl="1" marL="914400" rtl="0" algn="l">
              <a:lnSpc>
                <a:spcPct val="115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Community </a:t>
            </a:r>
            <a:r>
              <a:rPr lang="en" sz="1600">
                <a:latin typeface="Montserrat Medium"/>
                <a:ea typeface="Montserrat Medium"/>
                <a:cs typeface="Montserrat Medium"/>
                <a:sym typeface="Montserrat Medium"/>
              </a:rPr>
              <a:t>service</a:t>
            </a:r>
            <a:endParaRPr sz="1600">
              <a:latin typeface="Montserrat Medium"/>
              <a:ea typeface="Montserrat Medium"/>
              <a:cs typeface="Montserrat Medium"/>
              <a:sym typeface="Montserrat Medium"/>
            </a:endParaRPr>
          </a:p>
          <a:p>
            <a:pPr indent="-330200" lvl="1" marL="914400" rtl="0" algn="l">
              <a:lnSpc>
                <a:spcPct val="115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Clubs</a:t>
            </a:r>
            <a:endParaRPr sz="1600">
              <a:latin typeface="Montserrat Medium"/>
              <a:ea typeface="Montserrat Medium"/>
              <a:cs typeface="Montserrat Medium"/>
              <a:sym typeface="Montserrat Medium"/>
            </a:endParaRPr>
          </a:p>
          <a:p>
            <a:pPr indent="-330200" lvl="1" marL="914400" rtl="0" algn="l">
              <a:lnSpc>
                <a:spcPct val="115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Job </a:t>
            </a:r>
            <a:endParaRPr sz="1600">
              <a:latin typeface="Montserrat Medium"/>
              <a:ea typeface="Montserrat Medium"/>
              <a:cs typeface="Montserrat Medium"/>
              <a:sym typeface="Montserrat Medium"/>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u="sng">
                <a:hlinkClick r:id="rId3"/>
              </a:rPr>
              <a:t>UC &amp; CSU Eligibility Requirements (“A-G”)</a:t>
            </a:r>
            <a:endParaRPr sz="2800"/>
          </a:p>
        </p:txBody>
      </p:sp>
      <p:sp>
        <p:nvSpPr>
          <p:cNvPr id="522" name="Google Shape;522;p47"/>
          <p:cNvSpPr txBox="1"/>
          <p:nvPr>
            <p:ph idx="1" type="body"/>
          </p:nvPr>
        </p:nvSpPr>
        <p:spPr>
          <a:xfrm>
            <a:off x="464100" y="1225225"/>
            <a:ext cx="8520600" cy="3613500"/>
          </a:xfrm>
          <a:prstGeom prst="rect">
            <a:avLst/>
          </a:prstGeom>
        </p:spPr>
        <p:txBody>
          <a:bodyPr anchorCtr="0" anchor="t" bIns="91425" lIns="91425" spcFirstLastPara="1" rIns="91425" wrap="square" tIns="91425">
            <a:noAutofit/>
          </a:bodyPr>
          <a:lstStyle/>
          <a:p>
            <a:pPr indent="-273050" lvl="0" marL="171450" rtl="0" algn="l">
              <a:lnSpc>
                <a:spcPct val="100000"/>
              </a:lnSpc>
              <a:spcBef>
                <a:spcPts val="0"/>
              </a:spcBef>
              <a:spcAft>
                <a:spcPts val="0"/>
              </a:spcAft>
              <a:buClr>
                <a:srgbClr val="CC9900"/>
              </a:buClr>
              <a:buSzPts val="1600"/>
              <a:buFont typeface="Noto Sans Symbols"/>
              <a:buAutoNum type="alphaLcPeriod"/>
            </a:pPr>
            <a:r>
              <a:rPr b="1" lang="en" sz="1600">
                <a:latin typeface="Montserrat"/>
                <a:ea typeface="Montserrat"/>
                <a:cs typeface="Montserrat"/>
                <a:sym typeface="Montserrat"/>
              </a:rPr>
              <a:t>History/Social Science </a:t>
            </a:r>
            <a:r>
              <a:rPr lang="en" sz="1600">
                <a:latin typeface="Montserrat Medium"/>
                <a:ea typeface="Montserrat Medium"/>
                <a:cs typeface="Montserrat Medium"/>
                <a:sym typeface="Montserrat Medium"/>
              </a:rPr>
              <a:t>– 2 years (1 year World History &amp; 1 year U.S. History or       1 semester U.S. History and 1 semester American Government)</a:t>
            </a:r>
            <a:endParaRPr sz="1600">
              <a:latin typeface="Montserrat Medium"/>
              <a:ea typeface="Montserrat Medium"/>
              <a:cs typeface="Montserrat Medium"/>
              <a:sym typeface="Montserrat Medium"/>
            </a:endParaRPr>
          </a:p>
          <a:p>
            <a:pPr indent="-273050" lvl="0" marL="171450" rtl="0" algn="l">
              <a:lnSpc>
                <a:spcPct val="100000"/>
              </a:lnSpc>
              <a:spcBef>
                <a:spcPts val="0"/>
              </a:spcBef>
              <a:spcAft>
                <a:spcPts val="0"/>
              </a:spcAft>
              <a:buClr>
                <a:srgbClr val="CC9900"/>
              </a:buClr>
              <a:buSzPts val="1600"/>
              <a:buFont typeface="Noto Sans Symbols"/>
              <a:buAutoNum type="alphaLcPeriod"/>
            </a:pPr>
            <a:r>
              <a:rPr b="1" lang="en" sz="1600">
                <a:latin typeface="Montserrat"/>
                <a:ea typeface="Montserrat"/>
                <a:cs typeface="Montserrat"/>
                <a:sym typeface="Montserrat"/>
              </a:rPr>
              <a:t>English</a:t>
            </a:r>
            <a:r>
              <a:rPr lang="en" sz="1600">
                <a:latin typeface="Montserrat Medium"/>
                <a:ea typeface="Montserrat Medium"/>
                <a:cs typeface="Montserrat Medium"/>
                <a:sym typeface="Montserrat Medium"/>
              </a:rPr>
              <a:t> – 4 years</a:t>
            </a:r>
            <a:endParaRPr sz="1600">
              <a:latin typeface="Montserrat Medium"/>
              <a:ea typeface="Montserrat Medium"/>
              <a:cs typeface="Montserrat Medium"/>
              <a:sym typeface="Montserrat Medium"/>
            </a:endParaRPr>
          </a:p>
          <a:p>
            <a:pPr indent="-273050" lvl="0" marL="171450" rtl="0" algn="l">
              <a:lnSpc>
                <a:spcPct val="100000"/>
              </a:lnSpc>
              <a:spcBef>
                <a:spcPts val="0"/>
              </a:spcBef>
              <a:spcAft>
                <a:spcPts val="0"/>
              </a:spcAft>
              <a:buClr>
                <a:srgbClr val="CC9900"/>
              </a:buClr>
              <a:buSzPts val="1600"/>
              <a:buFont typeface="Noto Sans Symbols"/>
              <a:buAutoNum type="alphaLcPeriod"/>
            </a:pPr>
            <a:r>
              <a:rPr b="1" lang="en" sz="1600">
                <a:latin typeface="Montserrat"/>
                <a:ea typeface="Montserrat"/>
                <a:cs typeface="Montserrat"/>
                <a:sym typeface="Montserrat"/>
              </a:rPr>
              <a:t>Math</a:t>
            </a:r>
            <a:r>
              <a:rPr lang="en" sz="1600">
                <a:latin typeface="Montserrat Medium"/>
                <a:ea typeface="Montserrat Medium"/>
                <a:cs typeface="Montserrat Medium"/>
                <a:sym typeface="Montserrat Medium"/>
              </a:rPr>
              <a:t> – 3 years* (Algebra I, Geometry, Algebra II or MC1, MC2, MC3)</a:t>
            </a:r>
            <a:endParaRPr sz="1600">
              <a:latin typeface="Montserrat Medium"/>
              <a:ea typeface="Montserrat Medium"/>
              <a:cs typeface="Montserrat Medium"/>
              <a:sym typeface="Montserrat Medium"/>
            </a:endParaRPr>
          </a:p>
          <a:p>
            <a:pPr indent="-273050" lvl="0" marL="171450" rtl="0" algn="l">
              <a:lnSpc>
                <a:spcPct val="100000"/>
              </a:lnSpc>
              <a:spcBef>
                <a:spcPts val="0"/>
              </a:spcBef>
              <a:spcAft>
                <a:spcPts val="0"/>
              </a:spcAft>
              <a:buClr>
                <a:srgbClr val="CC9900"/>
              </a:buClr>
              <a:buSzPts val="1600"/>
              <a:buFont typeface="Noto Sans Symbols"/>
              <a:buAutoNum type="alphaLcPeriod"/>
            </a:pPr>
            <a:r>
              <a:rPr b="1" lang="en" sz="1600">
                <a:latin typeface="Montserrat"/>
                <a:ea typeface="Montserrat"/>
                <a:cs typeface="Montserrat"/>
                <a:sym typeface="Montserrat"/>
              </a:rPr>
              <a:t>Lab Science </a:t>
            </a:r>
            <a:r>
              <a:rPr lang="en" sz="1600">
                <a:latin typeface="Montserrat Medium"/>
                <a:ea typeface="Montserrat Medium"/>
                <a:cs typeface="Montserrat Medium"/>
                <a:sym typeface="Montserrat Medium"/>
              </a:rPr>
              <a:t>– 2 years* (1 year life &amp; 1 year physical)</a:t>
            </a:r>
            <a:endParaRPr sz="1600">
              <a:latin typeface="Montserrat Medium"/>
              <a:ea typeface="Montserrat Medium"/>
              <a:cs typeface="Montserrat Medium"/>
              <a:sym typeface="Montserrat Medium"/>
            </a:endParaRPr>
          </a:p>
          <a:p>
            <a:pPr indent="-273050" lvl="0" marL="171450" rtl="0" algn="l">
              <a:lnSpc>
                <a:spcPct val="100000"/>
              </a:lnSpc>
              <a:spcBef>
                <a:spcPts val="0"/>
              </a:spcBef>
              <a:spcAft>
                <a:spcPts val="0"/>
              </a:spcAft>
              <a:buClr>
                <a:srgbClr val="CC9900"/>
              </a:buClr>
              <a:buSzPts val="1600"/>
              <a:buFont typeface="Noto Sans Symbols"/>
              <a:buAutoNum type="alphaLcPeriod"/>
            </a:pPr>
            <a:r>
              <a:rPr b="1" lang="en" sz="1600">
                <a:latin typeface="Montserrat"/>
                <a:ea typeface="Montserrat"/>
                <a:cs typeface="Montserrat"/>
                <a:sym typeface="Montserrat"/>
              </a:rPr>
              <a:t>Language Other Than English </a:t>
            </a:r>
            <a:r>
              <a:rPr lang="en" sz="1600">
                <a:latin typeface="Montserrat Medium"/>
                <a:ea typeface="Montserrat Medium"/>
                <a:cs typeface="Montserrat Medium"/>
                <a:sym typeface="Montserrat Medium"/>
              </a:rPr>
              <a:t>– 2 years* (same language)</a:t>
            </a:r>
            <a:endParaRPr sz="1600">
              <a:latin typeface="Montserrat Medium"/>
              <a:ea typeface="Montserrat Medium"/>
              <a:cs typeface="Montserrat Medium"/>
              <a:sym typeface="Montserrat Medium"/>
            </a:endParaRPr>
          </a:p>
          <a:p>
            <a:pPr indent="-273050" lvl="0" marL="171450" rtl="0" algn="l">
              <a:lnSpc>
                <a:spcPct val="100000"/>
              </a:lnSpc>
              <a:spcBef>
                <a:spcPts val="0"/>
              </a:spcBef>
              <a:spcAft>
                <a:spcPts val="0"/>
              </a:spcAft>
              <a:buClr>
                <a:srgbClr val="CC9900"/>
              </a:buClr>
              <a:buSzPts val="1600"/>
              <a:buFont typeface="Noto Sans Symbols"/>
              <a:buAutoNum type="alphaLcPeriod"/>
            </a:pPr>
            <a:r>
              <a:rPr b="1" lang="en" sz="1600">
                <a:latin typeface="Montserrat"/>
                <a:ea typeface="Montserrat"/>
                <a:cs typeface="Montserrat"/>
                <a:sym typeface="Montserrat"/>
              </a:rPr>
              <a:t>Visual &amp; Performing Arts </a:t>
            </a:r>
            <a:r>
              <a:rPr lang="en" sz="1600">
                <a:latin typeface="Montserrat Medium"/>
                <a:ea typeface="Montserrat Medium"/>
                <a:cs typeface="Montserrat Medium"/>
                <a:sym typeface="Montserrat Medium"/>
              </a:rPr>
              <a:t>– 1 year</a:t>
            </a:r>
            <a:endParaRPr sz="1600">
              <a:latin typeface="Montserrat Medium"/>
              <a:ea typeface="Montserrat Medium"/>
              <a:cs typeface="Montserrat Medium"/>
              <a:sym typeface="Montserrat Medium"/>
            </a:endParaRPr>
          </a:p>
          <a:p>
            <a:pPr indent="-273050" lvl="0" marL="171450" rtl="0" algn="l">
              <a:lnSpc>
                <a:spcPct val="100000"/>
              </a:lnSpc>
              <a:spcBef>
                <a:spcPts val="0"/>
              </a:spcBef>
              <a:spcAft>
                <a:spcPts val="0"/>
              </a:spcAft>
              <a:buClr>
                <a:srgbClr val="CC9900"/>
              </a:buClr>
              <a:buSzPts val="1600"/>
              <a:buFont typeface="Noto Sans Symbols"/>
              <a:buAutoNum type="alphaLcPeriod"/>
            </a:pPr>
            <a:r>
              <a:rPr b="1" lang="en" sz="1600">
                <a:latin typeface="Montserrat"/>
                <a:ea typeface="Montserrat"/>
                <a:cs typeface="Montserrat"/>
                <a:sym typeface="Montserrat"/>
              </a:rPr>
              <a:t>Elective</a:t>
            </a:r>
            <a:r>
              <a:rPr lang="en" sz="1600">
                <a:latin typeface="Montserrat Medium"/>
                <a:ea typeface="Montserrat Medium"/>
                <a:cs typeface="Montserrat Medium"/>
                <a:sym typeface="Montserrat Medium"/>
              </a:rPr>
              <a:t> – 1 year</a:t>
            </a:r>
            <a:endParaRPr sz="1600">
              <a:latin typeface="Montserrat Medium"/>
              <a:ea typeface="Montserrat Medium"/>
              <a:cs typeface="Montserrat Medium"/>
              <a:sym typeface="Montserrat Medium"/>
            </a:endParaRPr>
          </a:p>
          <a:p>
            <a:pPr indent="0" lvl="0" marL="0" rtl="0" algn="ctr">
              <a:lnSpc>
                <a:spcPct val="100000"/>
              </a:lnSpc>
              <a:spcBef>
                <a:spcPts val="0"/>
              </a:spcBef>
              <a:spcAft>
                <a:spcPts val="0"/>
              </a:spcAft>
              <a:buClr>
                <a:srgbClr val="CC9900"/>
              </a:buClr>
              <a:buFont typeface="Noto Sans Symbols"/>
              <a:buNone/>
            </a:pPr>
            <a:r>
              <a:rPr i="1" lang="en" sz="1600">
                <a:latin typeface="Montserrat Medium"/>
                <a:ea typeface="Montserrat Medium"/>
                <a:cs typeface="Montserrat Medium"/>
                <a:sym typeface="Montserrat Medium"/>
              </a:rPr>
              <a:t>*additional years of subject recommended</a:t>
            </a:r>
            <a:endParaRPr sz="1600">
              <a:latin typeface="Montserrat Medium"/>
              <a:ea typeface="Montserrat Medium"/>
              <a:cs typeface="Montserrat Medium"/>
              <a:sym typeface="Montserrat Medium"/>
            </a:endParaRPr>
          </a:p>
          <a:p>
            <a:pPr indent="0" lvl="0" marL="0" rtl="0" algn="ctr">
              <a:lnSpc>
                <a:spcPct val="100000"/>
              </a:lnSpc>
              <a:spcBef>
                <a:spcPts val="0"/>
              </a:spcBef>
              <a:spcAft>
                <a:spcPts val="0"/>
              </a:spcAft>
              <a:buClr>
                <a:schemeClr val="dk1"/>
              </a:buClr>
              <a:buSzPts val="1100"/>
              <a:buFont typeface="Arial"/>
              <a:buNone/>
            </a:pPr>
            <a:r>
              <a:t/>
            </a:r>
            <a:endParaRPr sz="1400">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b="1" lang="en" sz="1400">
                <a:latin typeface="Montserrat"/>
                <a:ea typeface="Montserrat"/>
                <a:cs typeface="Montserrat"/>
                <a:sym typeface="Montserrat"/>
              </a:rPr>
              <a:t>Must earn a “C” grade or better both semesters and coursework must be CP or higher</a:t>
            </a:r>
            <a:endParaRPr b="1" sz="1400">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en" sz="1400">
                <a:latin typeface="Montserrat"/>
                <a:ea typeface="Montserrat"/>
                <a:cs typeface="Montserrat"/>
                <a:sym typeface="Montserrat"/>
              </a:rPr>
              <a:t>**Each campus and/or program has </a:t>
            </a:r>
            <a:r>
              <a:rPr b="1" lang="en" sz="1400">
                <a:latin typeface="Montserrat"/>
                <a:ea typeface="Montserrat"/>
                <a:cs typeface="Montserrat"/>
                <a:sym typeface="Montserrat"/>
              </a:rPr>
              <a:t>specific gpa requirements </a:t>
            </a:r>
            <a:endParaRPr b="1" sz="1400">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en" sz="1400">
                <a:latin typeface="Montserrat"/>
                <a:ea typeface="Montserrat"/>
                <a:cs typeface="Montserrat"/>
                <a:sym typeface="Montserrat"/>
              </a:rPr>
              <a:t>(Minimum 3.0 gpa for UCs and minimum 2.0 gpa for CSUs)</a:t>
            </a:r>
            <a:endParaRPr b="1" sz="1400">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i="1" lang="en" sz="1800">
                <a:latin typeface="Montserrat"/>
                <a:ea typeface="Montserrat"/>
                <a:cs typeface="Montserrat"/>
                <a:sym typeface="Montserrat"/>
              </a:rPr>
              <a:t>**Applications open on August 1st, 2026**</a:t>
            </a:r>
            <a:endParaRPr b="1" i="1" sz="18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48">
            <a:hlinkClick r:id="rId3"/>
          </p:cNvPr>
          <p:cNvPicPr preferRelativeResize="0"/>
          <p:nvPr/>
        </p:nvPicPr>
        <p:blipFill rotWithShape="1">
          <a:blip r:embed="rId4">
            <a:alphaModFix/>
          </a:blip>
          <a:srcRect b="82053" l="9512" r="8271" t="2920"/>
          <a:stretch/>
        </p:blipFill>
        <p:spPr>
          <a:xfrm>
            <a:off x="240050" y="2199375"/>
            <a:ext cx="5293700" cy="578875"/>
          </a:xfrm>
          <a:prstGeom prst="rect">
            <a:avLst/>
          </a:prstGeom>
          <a:noFill/>
          <a:ln cap="flat" cmpd="sng" w="19050">
            <a:solidFill>
              <a:schemeClr val="dk2"/>
            </a:solidFill>
            <a:prstDash val="solid"/>
            <a:round/>
            <a:headEnd len="sm" w="sm" type="none"/>
            <a:tailEnd len="sm" w="sm" type="none"/>
          </a:ln>
        </p:spPr>
      </p:pic>
      <p:sp>
        <p:nvSpPr>
          <p:cNvPr id="528" name="Google Shape;528;p48"/>
          <p:cNvSpPr txBox="1"/>
          <p:nvPr>
            <p:ph type="title"/>
          </p:nvPr>
        </p:nvSpPr>
        <p:spPr>
          <a:xfrm>
            <a:off x="290200" y="375025"/>
            <a:ext cx="3291600" cy="133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SAT/ACT</a:t>
            </a:r>
            <a:endParaRPr/>
          </a:p>
          <a:p>
            <a:pPr indent="0" lvl="0" marL="0" rtl="0" algn="ctr">
              <a:spcBef>
                <a:spcPts val="0"/>
              </a:spcBef>
              <a:spcAft>
                <a:spcPts val="0"/>
              </a:spcAft>
              <a:buNone/>
            </a:pPr>
            <a:r>
              <a:rPr b="1" lang="en"/>
              <a:t>Testing</a:t>
            </a:r>
            <a:endParaRPr b="1"/>
          </a:p>
        </p:txBody>
      </p:sp>
      <p:sp>
        <p:nvSpPr>
          <p:cNvPr id="529" name="Google Shape;529;p48"/>
          <p:cNvSpPr txBox="1"/>
          <p:nvPr/>
        </p:nvSpPr>
        <p:spPr>
          <a:xfrm>
            <a:off x="5870450" y="2939825"/>
            <a:ext cx="2912100" cy="180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Montserrat"/>
                <a:ea typeface="Montserrat"/>
                <a:cs typeface="Montserrat"/>
                <a:sym typeface="Montserrat"/>
              </a:rPr>
              <a:t>*Private/Out of State colleges and universities testing may vary, it’s encouraged to do research on specific freshmen admission req based on the individual institution.  </a:t>
            </a:r>
            <a:endParaRPr b="1" sz="1500">
              <a:latin typeface="Montserrat"/>
              <a:ea typeface="Montserrat"/>
              <a:cs typeface="Montserrat"/>
              <a:sym typeface="Montserrat"/>
            </a:endParaRPr>
          </a:p>
        </p:txBody>
      </p:sp>
      <p:pic>
        <p:nvPicPr>
          <p:cNvPr id="530" name="Google Shape;530;p48">
            <a:hlinkClick r:id="rId5"/>
          </p:cNvPr>
          <p:cNvPicPr preferRelativeResize="0"/>
          <p:nvPr/>
        </p:nvPicPr>
        <p:blipFill rotWithShape="1">
          <a:blip r:embed="rId6">
            <a:alphaModFix/>
          </a:blip>
          <a:srcRect b="45752" l="7579" r="8402" t="0"/>
          <a:stretch/>
        </p:blipFill>
        <p:spPr>
          <a:xfrm>
            <a:off x="3581800" y="166133"/>
            <a:ext cx="5332776" cy="2338041"/>
          </a:xfrm>
          <a:prstGeom prst="rect">
            <a:avLst/>
          </a:prstGeom>
          <a:noFill/>
          <a:ln cap="flat" cmpd="sng" w="19050">
            <a:solidFill>
              <a:schemeClr val="dk2"/>
            </a:solidFill>
            <a:prstDash val="solid"/>
            <a:round/>
            <a:headEnd len="sm" w="sm" type="none"/>
            <a:tailEnd len="sm" w="sm" type="none"/>
          </a:ln>
        </p:spPr>
      </p:pic>
      <p:pic>
        <p:nvPicPr>
          <p:cNvPr id="531" name="Google Shape;531;p48">
            <a:hlinkClick r:id="rId7"/>
          </p:cNvPr>
          <p:cNvPicPr preferRelativeResize="0"/>
          <p:nvPr/>
        </p:nvPicPr>
        <p:blipFill rotWithShape="1">
          <a:blip r:embed="rId4">
            <a:alphaModFix/>
          </a:blip>
          <a:srcRect b="2926" l="9512" r="8271" t="48141"/>
          <a:stretch/>
        </p:blipFill>
        <p:spPr>
          <a:xfrm>
            <a:off x="240050" y="2759325"/>
            <a:ext cx="5293700" cy="21048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9"/>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UC Applications are Reviewed</a:t>
            </a:r>
            <a:endParaRPr/>
          </a:p>
        </p:txBody>
      </p:sp>
      <p:sp>
        <p:nvSpPr>
          <p:cNvPr id="537" name="Google Shape;537;p49"/>
          <p:cNvSpPr txBox="1"/>
          <p:nvPr>
            <p:ph idx="1" type="body"/>
          </p:nvPr>
        </p:nvSpPr>
        <p:spPr>
          <a:xfrm>
            <a:off x="713225" y="1155625"/>
            <a:ext cx="7851000" cy="34101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ontserrat"/>
              <a:buChar char="●"/>
            </a:pPr>
            <a:r>
              <a:rPr b="1" lang="en" u="sng">
                <a:solidFill>
                  <a:schemeClr val="hlink"/>
                </a:solidFill>
                <a:latin typeface="Montserrat"/>
                <a:ea typeface="Montserrat"/>
                <a:cs typeface="Montserrat"/>
                <a:sym typeface="Montserrat"/>
                <a:hlinkClick r:id="rId3"/>
              </a:rPr>
              <a:t>Personal Insight questions (PIQs)</a:t>
            </a:r>
            <a:endParaRPr b="1">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b="1" lang="en">
                <a:latin typeface="Montserrat"/>
                <a:ea typeface="Montserrat"/>
                <a:cs typeface="Montserrat"/>
                <a:sym typeface="Montserrat"/>
              </a:rPr>
              <a:t>Academic grade point average </a:t>
            </a:r>
            <a:r>
              <a:rPr lang="en">
                <a:latin typeface="Montserrat"/>
                <a:ea typeface="Montserrat"/>
                <a:cs typeface="Montserrat"/>
                <a:sym typeface="Montserrat"/>
              </a:rPr>
              <a:t>in all completed A-G courses, including additional points for completed UC-certified honors courses.</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b="1" lang="en">
                <a:latin typeface="Montserrat"/>
                <a:ea typeface="Montserrat"/>
                <a:cs typeface="Montserrat"/>
                <a:sym typeface="Montserrat"/>
              </a:rPr>
              <a:t>Number of, content of and performance in all A-G subject areas</a:t>
            </a:r>
            <a:r>
              <a:rPr lang="en">
                <a:latin typeface="Montserrat"/>
                <a:ea typeface="Montserrat"/>
                <a:cs typeface="Montserrat"/>
                <a:sym typeface="Montserrat"/>
              </a:rPr>
              <a:t> beyond the minimum requirements.</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b="1" lang="en">
                <a:latin typeface="Montserrat"/>
                <a:ea typeface="Montserrat"/>
                <a:cs typeface="Montserrat"/>
                <a:sym typeface="Montserrat"/>
              </a:rPr>
              <a:t>Number of and performance in UC-approved honors, Advanced Placement</a:t>
            </a:r>
            <a:r>
              <a:rPr lang="en">
                <a:latin typeface="Montserrat"/>
                <a:ea typeface="Montserrat"/>
                <a:cs typeface="Montserrat"/>
                <a:sym typeface="Montserrat"/>
              </a:rPr>
              <a:t>, International Baccalaureate Higher Level and transferable college courses.</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b="1" lang="en">
                <a:latin typeface="Montserrat"/>
                <a:ea typeface="Montserrat"/>
                <a:cs typeface="Montserrat"/>
                <a:sym typeface="Montserrat"/>
              </a:rPr>
              <a:t>Identification by UC</a:t>
            </a:r>
            <a:r>
              <a:rPr lang="en">
                <a:latin typeface="Montserrat"/>
                <a:ea typeface="Montserrat"/>
                <a:cs typeface="Montserrat"/>
                <a:sym typeface="Montserrat"/>
              </a:rPr>
              <a:t> as being ranked in the top 9 percent of your high school class at the end of your junior year (Eligible in the Local Context, or ELC).</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b="1" lang="en">
                <a:latin typeface="Montserrat"/>
                <a:ea typeface="Montserrat"/>
                <a:cs typeface="Montserrat"/>
                <a:sym typeface="Montserrat"/>
              </a:rPr>
              <a:t>Quality of your senior-year program </a:t>
            </a:r>
            <a:r>
              <a:rPr lang="en">
                <a:latin typeface="Montserrat"/>
                <a:ea typeface="Montserrat"/>
                <a:cs typeface="Montserrat"/>
                <a:sym typeface="Montserrat"/>
              </a:rPr>
              <a:t>as measured by the type and number of academic courses in any A-G subject area in progress or planned.</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b="1" lang="en">
                <a:latin typeface="Montserrat"/>
                <a:ea typeface="Montserrat"/>
                <a:cs typeface="Montserrat"/>
                <a:sym typeface="Montserrat"/>
              </a:rPr>
              <a:t>Quality of your academic performance</a:t>
            </a:r>
            <a:r>
              <a:rPr lang="en">
                <a:latin typeface="Montserrat"/>
                <a:ea typeface="Montserrat"/>
                <a:cs typeface="Montserrat"/>
                <a:sym typeface="Montserrat"/>
              </a:rPr>
              <a:t> relative to the educational opportunities available in your high school.</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b="1" lang="en">
                <a:latin typeface="Montserrat"/>
                <a:ea typeface="Montserrat"/>
                <a:cs typeface="Montserrat"/>
                <a:sym typeface="Montserrat"/>
              </a:rPr>
              <a:t>Outstanding performance</a:t>
            </a:r>
            <a:r>
              <a:rPr lang="en">
                <a:latin typeface="Montserrat"/>
                <a:ea typeface="Montserrat"/>
                <a:cs typeface="Montserrat"/>
                <a:sym typeface="Montserrat"/>
              </a:rPr>
              <a:t> in one or more specific subject areas.</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b="1" lang="en">
                <a:latin typeface="Montserrat"/>
                <a:ea typeface="Montserrat"/>
                <a:cs typeface="Montserrat"/>
                <a:sym typeface="Montserrat"/>
              </a:rPr>
              <a:t>Outstanding work </a:t>
            </a:r>
            <a:r>
              <a:rPr lang="en">
                <a:latin typeface="Montserrat"/>
                <a:ea typeface="Montserrat"/>
                <a:cs typeface="Montserrat"/>
                <a:sym typeface="Montserrat"/>
              </a:rPr>
              <a:t>in one or more special projects in any academic field of study.</a:t>
            </a:r>
            <a:endParaRPr sz="12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0"/>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UC Applications are Reviewed</a:t>
            </a:r>
            <a:endParaRPr/>
          </a:p>
        </p:txBody>
      </p:sp>
      <p:sp>
        <p:nvSpPr>
          <p:cNvPr id="543" name="Google Shape;543;p50"/>
          <p:cNvSpPr txBox="1"/>
          <p:nvPr>
            <p:ph idx="1" type="body"/>
          </p:nvPr>
        </p:nvSpPr>
        <p:spPr>
          <a:xfrm>
            <a:off x="713225" y="1077150"/>
            <a:ext cx="7851000" cy="3760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ontserrat"/>
              <a:buChar char="●"/>
            </a:pPr>
            <a:r>
              <a:rPr b="1" lang="en" sz="1200">
                <a:latin typeface="Montserrat"/>
                <a:ea typeface="Montserrat"/>
                <a:cs typeface="Montserrat"/>
                <a:sym typeface="Montserrat"/>
              </a:rPr>
              <a:t>Recent, marked improvement in academic performance</a:t>
            </a:r>
            <a:r>
              <a:rPr lang="en" sz="1200">
                <a:latin typeface="Montserrat"/>
                <a:ea typeface="Montserrat"/>
                <a:cs typeface="Montserrat"/>
                <a:sym typeface="Montserrat"/>
              </a:rPr>
              <a:t> as demonstrated by academic GPA and the quality of coursework completed or in progress.</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en" sz="1200">
                <a:latin typeface="Montserrat"/>
                <a:ea typeface="Montserrat"/>
                <a:cs typeface="Montserrat"/>
                <a:sym typeface="Montserrat"/>
              </a:rPr>
              <a:t>Special talents, achievements and awards</a:t>
            </a:r>
            <a:r>
              <a:rPr lang="en" sz="1200">
                <a:latin typeface="Montserrat"/>
                <a:ea typeface="Montserrat"/>
                <a:cs typeface="Montserrat"/>
                <a:sym typeface="Montserrat"/>
              </a:rPr>
              <a:t> in a particular field, such as visual and performing arts, communication or athletic endeavors; special skills, such as demonstrated written and oral proficiency in other languages</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en" sz="1200">
                <a:latin typeface="Montserrat"/>
                <a:ea typeface="Montserrat"/>
                <a:cs typeface="Montserrat"/>
                <a:sym typeface="Montserrat"/>
              </a:rPr>
              <a:t>Special interests</a:t>
            </a:r>
            <a:r>
              <a:rPr lang="en" sz="1200">
                <a:latin typeface="Montserrat"/>
                <a:ea typeface="Montserrat"/>
                <a:cs typeface="Montserrat"/>
                <a:sym typeface="Montserrat"/>
              </a:rPr>
              <a:t>, such as intensive study and exploration of other cultures</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en" sz="1200">
                <a:latin typeface="Montserrat"/>
                <a:ea typeface="Montserrat"/>
                <a:cs typeface="Montserrat"/>
                <a:sym typeface="Montserrat"/>
              </a:rPr>
              <a:t>Experiences that demonstrate unusual promise for leadership</a:t>
            </a:r>
            <a:r>
              <a:rPr lang="en" sz="1200">
                <a:latin typeface="Montserrat"/>
                <a:ea typeface="Montserrat"/>
                <a:cs typeface="Montserrat"/>
                <a:sym typeface="Montserrat"/>
              </a:rPr>
              <a:t>, such as significant community service or significant participation in student government; or other significant experiences or achievements that demonstrate the student's promise for contributing to the intellectual vitality of a campus.</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en" sz="1200">
                <a:latin typeface="Montserrat"/>
                <a:ea typeface="Montserrat"/>
                <a:cs typeface="Montserrat"/>
                <a:sym typeface="Montserrat"/>
              </a:rPr>
              <a:t>Completion of special projects undertaken in the context of your high school</a:t>
            </a:r>
            <a:r>
              <a:rPr lang="en" sz="1200">
                <a:latin typeface="Montserrat"/>
                <a:ea typeface="Montserrat"/>
                <a:cs typeface="Montserrat"/>
                <a:sym typeface="Montserrat"/>
              </a:rPr>
              <a:t> curriculum or in conjunction with special school events, projects or programs.</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en" sz="1200">
                <a:latin typeface="Montserrat"/>
                <a:ea typeface="Montserrat"/>
                <a:cs typeface="Montserrat"/>
                <a:sym typeface="Montserrat"/>
              </a:rPr>
              <a:t>Academic accomplishments in light of your life experiences and special circumstances</a:t>
            </a:r>
            <a:r>
              <a:rPr lang="en" sz="1200">
                <a:latin typeface="Montserrat"/>
                <a:ea typeface="Montserrat"/>
                <a:cs typeface="Montserrat"/>
                <a:sym typeface="Montserrat"/>
              </a:rPr>
              <a:t>, including but not limited to: disabilities, low family income, first generation to attend college, need to work, disadvantaged social or educational environment, difficult personal and family situations or circumstances, refugee status or veteran status.</a:t>
            </a:r>
            <a:endParaRPr sz="1200">
              <a:latin typeface="Montserrat"/>
              <a:ea typeface="Montserrat"/>
              <a:cs typeface="Montserrat"/>
              <a:sym typeface="Montserrat"/>
            </a:endParaRPr>
          </a:p>
          <a:p>
            <a:pPr indent="-304800" lvl="0" marL="457200" rtl="0" algn="l">
              <a:lnSpc>
                <a:spcPct val="115000"/>
              </a:lnSpc>
              <a:spcBef>
                <a:spcPts val="0"/>
              </a:spcBef>
              <a:spcAft>
                <a:spcPts val="0"/>
              </a:spcAft>
              <a:buSzPts val="1200"/>
              <a:buFont typeface="Montserrat"/>
              <a:buChar char="●"/>
            </a:pPr>
            <a:r>
              <a:rPr b="1" lang="en" sz="1200">
                <a:latin typeface="Montserrat"/>
                <a:ea typeface="Montserrat"/>
                <a:cs typeface="Montserrat"/>
                <a:sym typeface="Montserrat"/>
              </a:rPr>
              <a:t>Location </a:t>
            </a:r>
            <a:r>
              <a:rPr lang="en" sz="1200">
                <a:latin typeface="Montserrat"/>
                <a:ea typeface="Montserrat"/>
                <a:cs typeface="Montserrat"/>
                <a:sym typeface="Montserrat"/>
              </a:rPr>
              <a:t>of your secondary school and residence.</a:t>
            </a:r>
            <a:endParaRPr>
              <a:latin typeface="Montserrat"/>
              <a:ea typeface="Montserrat"/>
              <a:cs typeface="Montserrat"/>
              <a:sym typeface="Montserrat"/>
            </a:endParaRPr>
          </a:p>
          <a:p>
            <a:pPr indent="0" lvl="0" marL="457200" rtl="0" algn="l">
              <a:spcBef>
                <a:spcPts val="1200"/>
              </a:spcBef>
              <a:spcAft>
                <a:spcPts val="0"/>
              </a:spcAft>
              <a:buNone/>
            </a:pPr>
            <a:r>
              <a:t/>
            </a:r>
            <a:endParaRPr/>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Counseling Department</a:t>
            </a:r>
            <a:endParaRPr b="1"/>
          </a:p>
        </p:txBody>
      </p:sp>
      <p:sp>
        <p:nvSpPr>
          <p:cNvPr id="426" name="Google Shape;426;p33"/>
          <p:cNvSpPr txBox="1"/>
          <p:nvPr>
            <p:ph idx="1" type="body"/>
          </p:nvPr>
        </p:nvSpPr>
        <p:spPr>
          <a:xfrm>
            <a:off x="311700" y="1225225"/>
            <a:ext cx="3046200" cy="3718200"/>
          </a:xfrm>
          <a:prstGeom prst="rect">
            <a:avLst/>
          </a:prstGeom>
        </p:spPr>
        <p:txBody>
          <a:bodyPr anchorCtr="0" anchor="t" bIns="91425" lIns="91425" spcFirstLastPara="1" rIns="91425" wrap="square" tIns="91425">
            <a:noAutofit/>
          </a:bodyPr>
          <a:lstStyle/>
          <a:p>
            <a:pPr indent="0" lvl="0" marL="0" rtl="0" algn="l">
              <a:lnSpc>
                <a:spcPct val="100000"/>
              </a:lnSpc>
              <a:spcBef>
                <a:spcPts val="400"/>
              </a:spcBef>
              <a:spcAft>
                <a:spcPts val="0"/>
              </a:spcAft>
              <a:buClr>
                <a:schemeClr val="dk1"/>
              </a:buClr>
              <a:buSzPts val="1100"/>
              <a:buFont typeface="Arial"/>
              <a:buNone/>
            </a:pPr>
            <a:r>
              <a:rPr b="1" lang="en" sz="1400">
                <a:latin typeface="Montserrat"/>
                <a:ea typeface="Montserrat"/>
                <a:cs typeface="Montserrat"/>
                <a:sym typeface="Montserrat"/>
              </a:rPr>
              <a:t>Maya Lozowski (she/her)</a:t>
            </a:r>
            <a:endParaRPr b="1" sz="1400">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rPr lang="en" sz="1400">
                <a:latin typeface="Montserrat"/>
                <a:ea typeface="Montserrat"/>
                <a:cs typeface="Montserrat"/>
                <a:sym typeface="Montserrat"/>
              </a:rPr>
              <a:t>School Counselor M.A., PPS</a:t>
            </a:r>
            <a:endParaRPr sz="1400">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rPr lang="en" sz="1400">
                <a:latin typeface="Montserrat"/>
                <a:ea typeface="Montserrat"/>
                <a:cs typeface="Montserrat"/>
                <a:sym typeface="Montserrat"/>
              </a:rPr>
              <a:t>Last Names A-La</a:t>
            </a:r>
            <a:endParaRPr sz="1400">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t/>
            </a:r>
            <a:endParaRPr sz="1400">
              <a:latin typeface="Montserrat Medium"/>
              <a:ea typeface="Montserrat Medium"/>
              <a:cs typeface="Montserrat Medium"/>
              <a:sym typeface="Montserrat Medium"/>
            </a:endParaRPr>
          </a:p>
          <a:p>
            <a:pPr indent="0" lvl="0" marL="0" rtl="0" algn="l">
              <a:lnSpc>
                <a:spcPct val="100000"/>
              </a:lnSpc>
              <a:spcBef>
                <a:spcPts val="400"/>
              </a:spcBef>
              <a:spcAft>
                <a:spcPts val="0"/>
              </a:spcAft>
              <a:buClr>
                <a:schemeClr val="dk1"/>
              </a:buClr>
              <a:buSzPts val="1100"/>
              <a:buFont typeface="Arial"/>
              <a:buNone/>
            </a:pPr>
            <a:r>
              <a:rPr b="1" lang="en" sz="1400">
                <a:latin typeface="Montserrat"/>
                <a:ea typeface="Montserrat"/>
                <a:cs typeface="Montserrat"/>
                <a:sym typeface="Montserrat"/>
              </a:rPr>
              <a:t>Anne Carew (she/her)</a:t>
            </a:r>
            <a:endParaRPr b="1" sz="1400">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rPr lang="en" sz="1400">
                <a:latin typeface="Montserrat"/>
                <a:ea typeface="Montserrat"/>
                <a:cs typeface="Montserrat"/>
                <a:sym typeface="Montserrat"/>
              </a:rPr>
              <a:t>School Counselor, M.A., PPS</a:t>
            </a:r>
            <a:endParaRPr sz="1400">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rPr lang="en" sz="1400">
                <a:latin typeface="Montserrat"/>
                <a:ea typeface="Montserrat"/>
                <a:cs typeface="Montserrat"/>
                <a:sym typeface="Montserrat"/>
              </a:rPr>
              <a:t>Last Names Le-Z</a:t>
            </a:r>
            <a:endParaRPr sz="1400">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t/>
            </a:r>
            <a:endParaRPr sz="1400">
              <a:latin typeface="Montserrat Medium"/>
              <a:ea typeface="Montserrat Medium"/>
              <a:cs typeface="Montserrat Medium"/>
              <a:sym typeface="Montserrat Medium"/>
            </a:endParaRPr>
          </a:p>
          <a:p>
            <a:pPr indent="0" lvl="0" marL="0" rtl="0" algn="l">
              <a:lnSpc>
                <a:spcPct val="100000"/>
              </a:lnSpc>
              <a:spcBef>
                <a:spcPts val="400"/>
              </a:spcBef>
              <a:spcAft>
                <a:spcPts val="0"/>
              </a:spcAft>
              <a:buClr>
                <a:schemeClr val="dk1"/>
              </a:buClr>
              <a:buSzPts val="1100"/>
              <a:buFont typeface="Arial"/>
              <a:buNone/>
            </a:pPr>
            <a:r>
              <a:rPr b="1" lang="en" sz="1400">
                <a:latin typeface="Montserrat"/>
                <a:ea typeface="Montserrat"/>
                <a:cs typeface="Montserrat"/>
                <a:sym typeface="Montserrat"/>
              </a:rPr>
              <a:t>Diane Spasic (she/her)</a:t>
            </a:r>
            <a:endParaRPr b="1" sz="1400">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rPr lang="en" sz="1400">
                <a:latin typeface="Montserrat"/>
                <a:ea typeface="Montserrat"/>
                <a:cs typeface="Montserrat"/>
                <a:sym typeface="Montserrat"/>
              </a:rPr>
              <a:t>College &amp; Career Advisor </a:t>
            </a:r>
            <a:endParaRPr sz="1400">
              <a:latin typeface="Montserrat"/>
              <a:ea typeface="Montserrat"/>
              <a:cs typeface="Montserrat"/>
              <a:sym typeface="Montserrat"/>
            </a:endParaRPr>
          </a:p>
          <a:p>
            <a:pPr indent="0" lvl="0" marL="0" rtl="0" algn="l">
              <a:lnSpc>
                <a:spcPct val="100000"/>
              </a:lnSpc>
              <a:spcBef>
                <a:spcPts val="400"/>
              </a:spcBef>
              <a:spcAft>
                <a:spcPts val="0"/>
              </a:spcAft>
              <a:buClr>
                <a:schemeClr val="dk1"/>
              </a:buClr>
              <a:buSzPts val="1100"/>
              <a:buFont typeface="Arial"/>
              <a:buNone/>
            </a:pPr>
            <a:r>
              <a:t/>
            </a:r>
            <a:endParaRPr sz="1400">
              <a:latin typeface="Montserrat"/>
              <a:ea typeface="Montserrat"/>
              <a:cs typeface="Montserrat"/>
              <a:sym typeface="Montserrat"/>
            </a:endParaRPr>
          </a:p>
        </p:txBody>
      </p:sp>
      <p:sp>
        <p:nvSpPr>
          <p:cNvPr id="427" name="Google Shape;427;p33"/>
          <p:cNvSpPr txBox="1"/>
          <p:nvPr>
            <p:ph idx="1" type="body"/>
          </p:nvPr>
        </p:nvSpPr>
        <p:spPr>
          <a:xfrm>
            <a:off x="3202800" y="1225225"/>
            <a:ext cx="31539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b="1" lang="en" sz="1400">
                <a:latin typeface="Montserrat"/>
                <a:ea typeface="Montserrat"/>
                <a:cs typeface="Montserrat"/>
                <a:sym typeface="Montserrat"/>
              </a:rPr>
              <a:t>Mika Sasaki (she/her)</a:t>
            </a:r>
            <a:endParaRPr b="1" sz="1400">
              <a:latin typeface="Montserrat"/>
              <a:ea typeface="Montserrat"/>
              <a:cs typeface="Montserrat"/>
              <a:sym typeface="Montserrat"/>
            </a:endParaRPr>
          </a:p>
          <a:p>
            <a:pPr indent="0" lvl="0" marL="0" rtl="0" algn="l">
              <a:lnSpc>
                <a:spcPct val="100000"/>
              </a:lnSpc>
              <a:spcBef>
                <a:spcPts val="400"/>
              </a:spcBef>
              <a:spcAft>
                <a:spcPts val="0"/>
              </a:spcAft>
              <a:buNone/>
            </a:pPr>
            <a:r>
              <a:rPr lang="en" sz="1400">
                <a:latin typeface="Montserrat"/>
                <a:ea typeface="Montserrat"/>
                <a:cs typeface="Montserrat"/>
                <a:sym typeface="Montserrat"/>
              </a:rPr>
              <a:t>Wellness Counselor, MSW</a:t>
            </a:r>
            <a:endParaRPr sz="1400">
              <a:highlight>
                <a:schemeClr val="lt1"/>
              </a:highlight>
              <a:latin typeface="Montserrat Medium"/>
              <a:ea typeface="Montserrat Medium"/>
              <a:cs typeface="Montserrat Medium"/>
              <a:sym typeface="Montserrat Medium"/>
            </a:endParaRPr>
          </a:p>
          <a:p>
            <a:pPr indent="0" lvl="0" marL="0" rtl="0" algn="l">
              <a:lnSpc>
                <a:spcPct val="90000"/>
              </a:lnSpc>
              <a:spcBef>
                <a:spcPts val="400"/>
              </a:spcBef>
              <a:spcAft>
                <a:spcPts val="0"/>
              </a:spcAft>
              <a:buNone/>
            </a:pPr>
            <a:r>
              <a:t/>
            </a:r>
            <a:endParaRPr sz="1400">
              <a:highlight>
                <a:schemeClr val="lt1"/>
              </a:highlight>
              <a:latin typeface="Montserrat Medium"/>
              <a:ea typeface="Montserrat Medium"/>
              <a:cs typeface="Montserrat Medium"/>
              <a:sym typeface="Montserrat Medium"/>
            </a:endParaRPr>
          </a:p>
          <a:p>
            <a:pPr indent="0" lvl="0" marL="0" rtl="0" algn="l">
              <a:lnSpc>
                <a:spcPct val="90000"/>
              </a:lnSpc>
              <a:spcBef>
                <a:spcPts val="400"/>
              </a:spcBef>
              <a:spcAft>
                <a:spcPts val="0"/>
              </a:spcAft>
              <a:buNone/>
            </a:pPr>
            <a:r>
              <a:t/>
            </a:r>
            <a:endParaRPr>
              <a:highlight>
                <a:schemeClr val="lt1"/>
              </a:highlight>
              <a:latin typeface="Montserrat Medium"/>
              <a:ea typeface="Montserrat Medium"/>
              <a:cs typeface="Montserrat Medium"/>
              <a:sym typeface="Montserrat Medium"/>
            </a:endParaRPr>
          </a:p>
          <a:p>
            <a:pPr indent="0" lvl="0" marL="0" rtl="0" algn="l">
              <a:lnSpc>
                <a:spcPct val="90000"/>
              </a:lnSpc>
              <a:spcBef>
                <a:spcPts val="400"/>
              </a:spcBef>
              <a:spcAft>
                <a:spcPts val="0"/>
              </a:spcAft>
              <a:buNone/>
            </a:pPr>
            <a:r>
              <a:rPr b="1" lang="en" sz="1400">
                <a:latin typeface="Montserrat"/>
                <a:ea typeface="Montserrat"/>
                <a:cs typeface="Montserrat"/>
                <a:sym typeface="Montserrat"/>
              </a:rPr>
              <a:t>Madeline Wilson (she/her)</a:t>
            </a:r>
            <a:endParaRPr sz="1400">
              <a:highlight>
                <a:schemeClr val="lt1"/>
              </a:highlight>
              <a:latin typeface="Montserrat Medium"/>
              <a:ea typeface="Montserrat Medium"/>
              <a:cs typeface="Montserrat Medium"/>
              <a:sym typeface="Montserrat Medium"/>
            </a:endParaRPr>
          </a:p>
          <a:p>
            <a:pPr indent="0" lvl="0" marL="0" rtl="0" algn="l">
              <a:lnSpc>
                <a:spcPct val="90000"/>
              </a:lnSpc>
              <a:spcBef>
                <a:spcPts val="400"/>
              </a:spcBef>
              <a:spcAft>
                <a:spcPts val="0"/>
              </a:spcAft>
              <a:buNone/>
            </a:pPr>
            <a:r>
              <a:rPr lang="en" sz="1400">
                <a:latin typeface="Montserrat"/>
                <a:ea typeface="Montserrat"/>
                <a:cs typeface="Montserrat"/>
                <a:sym typeface="Montserrat"/>
              </a:rPr>
              <a:t>Wellness Counselor II, MSW, PPS</a:t>
            </a:r>
            <a:endParaRPr sz="1400">
              <a:latin typeface="Montserrat"/>
              <a:ea typeface="Montserrat"/>
              <a:cs typeface="Montserrat"/>
              <a:sym typeface="Montserrat"/>
            </a:endParaRPr>
          </a:p>
          <a:p>
            <a:pPr indent="0" lvl="0" marL="0" rtl="0" algn="l">
              <a:lnSpc>
                <a:spcPct val="90000"/>
              </a:lnSpc>
              <a:spcBef>
                <a:spcPts val="400"/>
              </a:spcBef>
              <a:spcAft>
                <a:spcPts val="0"/>
              </a:spcAft>
              <a:buNone/>
            </a:pPr>
            <a:r>
              <a:t/>
            </a:r>
            <a:endParaRPr sz="1400">
              <a:highlight>
                <a:schemeClr val="lt1"/>
              </a:highlight>
              <a:latin typeface="Montserrat Medium"/>
              <a:ea typeface="Montserrat Medium"/>
              <a:cs typeface="Montserrat Medium"/>
              <a:sym typeface="Montserrat Medium"/>
            </a:endParaRPr>
          </a:p>
          <a:p>
            <a:pPr indent="0" lvl="0" marL="0" rtl="0" algn="l">
              <a:lnSpc>
                <a:spcPct val="90000"/>
              </a:lnSpc>
              <a:spcBef>
                <a:spcPts val="400"/>
              </a:spcBef>
              <a:spcAft>
                <a:spcPts val="0"/>
              </a:spcAft>
              <a:buNone/>
            </a:pPr>
            <a:r>
              <a:t/>
            </a:r>
            <a:endParaRPr sz="1400">
              <a:latin typeface="Montserrat Medium"/>
              <a:ea typeface="Montserrat Medium"/>
              <a:cs typeface="Montserrat Medium"/>
              <a:sym typeface="Montserrat Medium"/>
            </a:endParaRPr>
          </a:p>
          <a:p>
            <a:pPr indent="0" lvl="0" marL="0" rtl="0" algn="l">
              <a:lnSpc>
                <a:spcPct val="90000"/>
              </a:lnSpc>
              <a:spcBef>
                <a:spcPts val="400"/>
              </a:spcBef>
              <a:spcAft>
                <a:spcPts val="0"/>
              </a:spcAft>
              <a:buNone/>
            </a:pPr>
            <a:r>
              <a:t/>
            </a:r>
            <a:endParaRPr sz="400">
              <a:latin typeface="Montserrat Medium"/>
              <a:ea typeface="Montserrat Medium"/>
              <a:cs typeface="Montserrat Medium"/>
              <a:sym typeface="Montserrat Medium"/>
            </a:endParaRPr>
          </a:p>
          <a:p>
            <a:pPr indent="0" lvl="0" marL="0" rtl="0" algn="l">
              <a:lnSpc>
                <a:spcPct val="90000"/>
              </a:lnSpc>
              <a:spcBef>
                <a:spcPts val="400"/>
              </a:spcBef>
              <a:spcAft>
                <a:spcPts val="0"/>
              </a:spcAft>
              <a:buNone/>
            </a:pPr>
            <a:r>
              <a:rPr b="1" lang="en" sz="1400">
                <a:latin typeface="Montserrat"/>
                <a:ea typeface="Montserrat"/>
                <a:cs typeface="Montserrat"/>
                <a:sym typeface="Montserrat"/>
              </a:rPr>
              <a:t>Michela Christensen (she/her)</a:t>
            </a:r>
            <a:endParaRPr b="1" sz="1400">
              <a:latin typeface="Montserrat"/>
              <a:ea typeface="Montserrat"/>
              <a:cs typeface="Montserrat"/>
              <a:sym typeface="Montserrat"/>
            </a:endParaRPr>
          </a:p>
          <a:p>
            <a:pPr indent="0" lvl="0" marL="0" rtl="0" algn="l">
              <a:lnSpc>
                <a:spcPct val="90000"/>
              </a:lnSpc>
              <a:spcBef>
                <a:spcPts val="400"/>
              </a:spcBef>
              <a:spcAft>
                <a:spcPts val="0"/>
              </a:spcAft>
              <a:buNone/>
            </a:pPr>
            <a:r>
              <a:rPr lang="en" sz="1400">
                <a:latin typeface="Montserrat"/>
                <a:ea typeface="Montserrat"/>
                <a:cs typeface="Montserrat"/>
                <a:sym typeface="Montserrat"/>
              </a:rPr>
              <a:t>Registrar</a:t>
            </a:r>
            <a:endParaRPr sz="1400">
              <a:latin typeface="Montserrat"/>
              <a:ea typeface="Montserrat"/>
              <a:cs typeface="Montserrat"/>
              <a:sym typeface="Montserrat"/>
            </a:endParaRPr>
          </a:p>
          <a:p>
            <a:pPr indent="0" lvl="0" marL="0" rtl="0" algn="l">
              <a:lnSpc>
                <a:spcPct val="100000"/>
              </a:lnSpc>
              <a:spcBef>
                <a:spcPts val="400"/>
              </a:spcBef>
              <a:spcAft>
                <a:spcPts val="0"/>
              </a:spcAft>
              <a:buNone/>
            </a:pPr>
            <a:r>
              <a:t/>
            </a:r>
            <a:endParaRPr b="1" sz="1200">
              <a:latin typeface="Montserrat"/>
              <a:ea typeface="Montserrat"/>
              <a:cs typeface="Montserrat"/>
              <a:sym typeface="Montserrat"/>
            </a:endParaRPr>
          </a:p>
        </p:txBody>
      </p:sp>
      <p:pic>
        <p:nvPicPr>
          <p:cNvPr id="428" name="Google Shape;428;p33"/>
          <p:cNvPicPr preferRelativeResize="0"/>
          <p:nvPr/>
        </p:nvPicPr>
        <p:blipFill rotWithShape="1">
          <a:blip r:embed="rId3">
            <a:alphaModFix/>
          </a:blip>
          <a:srcRect b="7287" l="0" r="0" t="0"/>
          <a:stretch/>
        </p:blipFill>
        <p:spPr>
          <a:xfrm>
            <a:off x="6728950" y="2505900"/>
            <a:ext cx="1743075" cy="2437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51"/>
          <p:cNvSpPr txBox="1"/>
          <p:nvPr>
            <p:ph type="title"/>
          </p:nvPr>
        </p:nvSpPr>
        <p:spPr>
          <a:xfrm>
            <a:off x="311700" y="420575"/>
            <a:ext cx="8520600" cy="831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u="sng"/>
              <a:t>UC </a:t>
            </a:r>
            <a:r>
              <a:rPr b="1" lang="en" u="sng"/>
              <a:t>Eligibility in the Local Context (ELC) </a:t>
            </a:r>
            <a:endParaRPr b="1">
              <a:latin typeface="Open Sans"/>
              <a:ea typeface="Open Sans"/>
              <a:cs typeface="Open Sans"/>
              <a:sym typeface="Open Sans"/>
            </a:endParaRPr>
          </a:p>
        </p:txBody>
      </p:sp>
      <p:sp>
        <p:nvSpPr>
          <p:cNvPr id="549" name="Google Shape;549;p51"/>
          <p:cNvSpPr txBox="1"/>
          <p:nvPr>
            <p:ph idx="1" type="body"/>
          </p:nvPr>
        </p:nvSpPr>
        <p:spPr>
          <a:xfrm>
            <a:off x="259350" y="1275750"/>
            <a:ext cx="8520600" cy="3354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b="1" lang="en" sz="1600">
                <a:latin typeface="Montserrat"/>
                <a:ea typeface="Montserrat"/>
                <a:cs typeface="Montserrat"/>
                <a:sym typeface="Montserrat"/>
              </a:rPr>
              <a:t>Eligibility in the Local Context (ELC) </a:t>
            </a:r>
            <a:r>
              <a:rPr lang="en" sz="1600">
                <a:latin typeface="Montserrat"/>
                <a:ea typeface="Montserrat"/>
                <a:cs typeface="Montserrat"/>
                <a:sym typeface="Montserrat"/>
              </a:rPr>
              <a:t> </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AutoNum type="alphaLcPeriod"/>
            </a:pPr>
            <a:r>
              <a:rPr lang="en" sz="1600">
                <a:latin typeface="Montserrat"/>
                <a:ea typeface="Montserrat"/>
                <a:cs typeface="Montserrat"/>
                <a:sym typeface="Montserrat"/>
              </a:rPr>
              <a:t>A program by which the University of California identifies top-performing California resident high school students. </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AutoNum type="alphaLcPeriod"/>
            </a:pPr>
            <a:r>
              <a:rPr lang="en" sz="1600">
                <a:latin typeface="Montserrat"/>
                <a:ea typeface="Montserrat"/>
                <a:cs typeface="Montserrat"/>
                <a:sym typeface="Montserrat"/>
              </a:rPr>
              <a:t>ELC draws qualified students from among the</a:t>
            </a:r>
            <a:r>
              <a:rPr i="1" lang="en" sz="1600">
                <a:latin typeface="Montserrat"/>
                <a:ea typeface="Montserrat"/>
                <a:cs typeface="Montserrat"/>
                <a:sym typeface="Montserrat"/>
              </a:rPr>
              <a:t> top 9 percent </a:t>
            </a:r>
            <a:r>
              <a:rPr lang="en" sz="1600">
                <a:latin typeface="Montserrat"/>
                <a:ea typeface="Montserrat"/>
                <a:cs typeface="Montserrat"/>
                <a:sym typeface="Montserrat"/>
              </a:rPr>
              <a:t>of each participating high school. </a:t>
            </a:r>
            <a:endParaRPr sz="1600">
              <a:latin typeface="Montserrat"/>
              <a:ea typeface="Montserrat"/>
              <a:cs typeface="Montserrat"/>
              <a:sym typeface="Montserrat"/>
            </a:endParaRPr>
          </a:p>
          <a:p>
            <a:pPr indent="0" lvl="0" marL="9144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en" sz="1600">
                <a:latin typeface="Montserrat"/>
                <a:ea typeface="Montserrat"/>
                <a:cs typeface="Montserrat"/>
                <a:sym typeface="Montserrat"/>
              </a:rPr>
              <a:t>California resident applicants receive ELC status if they:</a:t>
            </a:r>
            <a:endParaRPr b="1" sz="1600">
              <a:latin typeface="Montserrat"/>
              <a:ea typeface="Montserrat"/>
              <a:cs typeface="Montserrat"/>
              <a:sym typeface="Montserrat"/>
            </a:endParaRPr>
          </a:p>
          <a:p>
            <a:pPr indent="-330200" lvl="1" marL="914400" rtl="0" algn="l">
              <a:spcBef>
                <a:spcPts val="0"/>
              </a:spcBef>
              <a:spcAft>
                <a:spcPts val="0"/>
              </a:spcAft>
              <a:buSzPts val="1600"/>
              <a:buFont typeface="Montserrat"/>
              <a:buAutoNum type="alphaLcPeriod"/>
            </a:pPr>
            <a:r>
              <a:rPr lang="en" sz="1600">
                <a:latin typeface="Montserrat"/>
                <a:ea typeface="Montserrat"/>
                <a:cs typeface="Montserrat"/>
                <a:sym typeface="Montserrat"/>
              </a:rPr>
              <a:t>Attend an ELC-participating high school, </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AutoNum type="alphaLcPeriod"/>
            </a:pPr>
            <a:r>
              <a:rPr lang="en" sz="1600">
                <a:latin typeface="Montserrat"/>
                <a:ea typeface="Montserrat"/>
                <a:cs typeface="Montserrat"/>
                <a:sym typeface="Montserrat"/>
              </a:rPr>
              <a:t>Have taken a specific pattern of 11 A-G courses prior to the 12th grade </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AutoNum type="alphaLcPeriod"/>
            </a:pPr>
            <a:r>
              <a:rPr lang="en" sz="1600">
                <a:latin typeface="Montserrat"/>
                <a:ea typeface="Montserrat"/>
                <a:cs typeface="Montserrat"/>
                <a:sym typeface="Montserrat"/>
              </a:rPr>
              <a:t>Have a UC-calculated GPA that meets or exceeds the 9 percent benchmark GPA calculated by UC for their high school.</a:t>
            </a:r>
            <a:endParaRPr sz="1600">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2"/>
          <p:cNvSpPr txBox="1"/>
          <p:nvPr>
            <p:ph type="title"/>
          </p:nvPr>
        </p:nvSpPr>
        <p:spPr>
          <a:xfrm>
            <a:off x="532875" y="321893"/>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CSU Direct Admissions Program</a:t>
            </a:r>
            <a:endParaRPr/>
          </a:p>
        </p:txBody>
      </p:sp>
      <p:sp>
        <p:nvSpPr>
          <p:cNvPr id="555" name="Google Shape;555;p52"/>
          <p:cNvSpPr txBox="1"/>
          <p:nvPr/>
        </p:nvSpPr>
        <p:spPr>
          <a:xfrm>
            <a:off x="328275" y="801954"/>
            <a:ext cx="8126700" cy="4312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sz="900">
              <a:latin typeface="Montserrat"/>
              <a:ea typeface="Montserrat"/>
              <a:cs typeface="Montserrat"/>
              <a:sym typeface="Montserrat"/>
            </a:endParaRPr>
          </a:p>
          <a:p>
            <a:pPr indent="0" lvl="0" marL="342900" rtl="0" algn="l">
              <a:lnSpc>
                <a:spcPct val="90000"/>
              </a:lnSpc>
              <a:spcBef>
                <a:spcPts val="0"/>
              </a:spcBef>
              <a:spcAft>
                <a:spcPts val="0"/>
              </a:spcAft>
              <a:buNone/>
            </a:pPr>
            <a:r>
              <a:rPr lang="en" sz="1200">
                <a:latin typeface="Montserrat"/>
                <a:ea typeface="Montserrat"/>
                <a:cs typeface="Montserrat"/>
                <a:sym typeface="Montserrat"/>
              </a:rPr>
              <a:t>The CSU system has established a statewide </a:t>
            </a:r>
            <a:r>
              <a:rPr b="1" lang="en" sz="1200">
                <a:latin typeface="Montserrat"/>
                <a:ea typeface="Montserrat"/>
                <a:cs typeface="Montserrat"/>
                <a:sym typeface="Montserrat"/>
              </a:rPr>
              <a:t>CSU Direct Admissions Program. </a:t>
            </a:r>
            <a:r>
              <a:rPr lang="en" sz="1200">
                <a:latin typeface="Montserrat"/>
                <a:ea typeface="Montserrat"/>
                <a:cs typeface="Montserrat"/>
                <a:sym typeface="Montserrat"/>
              </a:rPr>
              <a:t>The CSU will make an offer of admissions before a student has even applied if they meet certain academic standards.  Students choose if they initiate next steps.</a:t>
            </a:r>
            <a:endParaRPr sz="1200">
              <a:latin typeface="Montserrat"/>
              <a:ea typeface="Montserrat"/>
              <a:cs typeface="Montserrat"/>
              <a:sym typeface="Montserrat"/>
            </a:endParaRPr>
          </a:p>
          <a:p>
            <a:pPr indent="0" lvl="0" marL="0" rtl="0" algn="l">
              <a:lnSpc>
                <a:spcPct val="90000"/>
              </a:lnSpc>
              <a:spcBef>
                <a:spcPts val="0"/>
              </a:spcBef>
              <a:spcAft>
                <a:spcPts val="0"/>
              </a:spcAft>
              <a:buNone/>
            </a:pPr>
            <a:r>
              <a:t/>
            </a:r>
            <a:endParaRPr b="1" sz="1200">
              <a:latin typeface="Montserrat"/>
              <a:ea typeface="Montserrat"/>
              <a:cs typeface="Montserrat"/>
              <a:sym typeface="Montserrat"/>
            </a:endParaRPr>
          </a:p>
          <a:p>
            <a:pPr indent="0" lvl="0" marL="342900" rtl="0" algn="l">
              <a:lnSpc>
                <a:spcPct val="90000"/>
              </a:lnSpc>
              <a:spcBef>
                <a:spcPts val="0"/>
              </a:spcBef>
              <a:spcAft>
                <a:spcPts val="0"/>
              </a:spcAft>
              <a:buNone/>
            </a:pPr>
            <a:r>
              <a:rPr b="1" lang="en" sz="1200">
                <a:latin typeface="Montserrat"/>
                <a:ea typeface="Montserrat"/>
                <a:cs typeface="Montserrat"/>
                <a:sym typeface="Montserrat"/>
              </a:rPr>
              <a:t>What are the 16 CSUs I have been admitted to?</a:t>
            </a:r>
            <a:endParaRPr b="1" sz="1200">
              <a:latin typeface="Montserrat"/>
              <a:ea typeface="Montserrat"/>
              <a:cs typeface="Montserrat"/>
              <a:sym typeface="Montserrat"/>
            </a:endParaRPr>
          </a:p>
          <a:p>
            <a:pPr indent="0" lvl="0" marL="342900" rtl="0" algn="l">
              <a:lnSpc>
                <a:spcPct val="90000"/>
              </a:lnSpc>
              <a:spcBef>
                <a:spcPts val="0"/>
              </a:spcBef>
              <a:spcAft>
                <a:spcPts val="0"/>
              </a:spcAft>
              <a:buNone/>
            </a:pPr>
            <a:r>
              <a:t/>
            </a:r>
            <a:endParaRPr b="1" sz="1200">
              <a:latin typeface="Montserrat"/>
              <a:ea typeface="Montserrat"/>
              <a:cs typeface="Montserrat"/>
              <a:sym typeface="Montserrat"/>
            </a:endParaRPr>
          </a:p>
          <a:p>
            <a:pPr indent="457200" lvl="0" marL="0" rtl="0" algn="l">
              <a:lnSpc>
                <a:spcPct val="100000"/>
              </a:lnSpc>
              <a:spcBef>
                <a:spcPts val="0"/>
              </a:spcBef>
              <a:spcAft>
                <a:spcPts val="0"/>
              </a:spcAft>
              <a:buNone/>
            </a:pPr>
            <a:r>
              <a:rPr lang="en" sz="1200">
                <a:latin typeface="Montserrat"/>
                <a:ea typeface="Montserrat"/>
                <a:cs typeface="Montserrat"/>
                <a:sym typeface="Montserrat"/>
              </a:rPr>
              <a:t>CSU Bakersfield              	Cal Poly Humboldt           	Cal State San Bernardino</a:t>
            </a:r>
            <a:endParaRPr sz="1200">
              <a:latin typeface="Montserrat"/>
              <a:ea typeface="Montserrat"/>
              <a:cs typeface="Montserrat"/>
              <a:sym typeface="Montserrat"/>
            </a:endParaRPr>
          </a:p>
          <a:p>
            <a:pPr indent="457200" lvl="0" marL="0" rtl="0" algn="l">
              <a:lnSpc>
                <a:spcPct val="100000"/>
              </a:lnSpc>
              <a:spcBef>
                <a:spcPts val="0"/>
              </a:spcBef>
              <a:spcAft>
                <a:spcPts val="0"/>
              </a:spcAft>
              <a:buNone/>
            </a:pPr>
            <a:r>
              <a:rPr lang="en" sz="1200">
                <a:latin typeface="Montserrat"/>
                <a:ea typeface="Montserrat"/>
                <a:cs typeface="Montserrat"/>
                <a:sym typeface="Montserrat"/>
              </a:rPr>
              <a:t>CSU Channel Islands     	Cal State LA                      		</a:t>
            </a:r>
            <a:r>
              <a:rPr lang="en" sz="1100">
                <a:latin typeface="Montserrat"/>
                <a:ea typeface="Montserrat"/>
                <a:cs typeface="Montserrat"/>
                <a:sym typeface="Montserrat"/>
              </a:rPr>
              <a:t>Cal State San Marcos</a:t>
            </a:r>
            <a:endParaRPr sz="1100">
              <a:latin typeface="Montserrat"/>
              <a:ea typeface="Montserrat"/>
              <a:cs typeface="Montserrat"/>
              <a:sym typeface="Montserrat"/>
            </a:endParaRPr>
          </a:p>
          <a:p>
            <a:pPr indent="457200" lvl="0" marL="0" rtl="0" algn="l">
              <a:lnSpc>
                <a:spcPct val="100000"/>
              </a:lnSpc>
              <a:spcBef>
                <a:spcPts val="0"/>
              </a:spcBef>
              <a:spcAft>
                <a:spcPts val="0"/>
              </a:spcAft>
              <a:buNone/>
            </a:pPr>
            <a:r>
              <a:rPr lang="en" sz="1200">
                <a:latin typeface="Montserrat"/>
                <a:ea typeface="Montserrat"/>
                <a:cs typeface="Montserrat"/>
                <a:sym typeface="Montserrat"/>
              </a:rPr>
              <a:t>Chico State                       	Cal State Monterey Bay​  	San Francisco State</a:t>
            </a:r>
            <a:endParaRPr sz="1200">
              <a:latin typeface="Montserrat"/>
              <a:ea typeface="Montserrat"/>
              <a:cs typeface="Montserrat"/>
              <a:sym typeface="Montserrat"/>
            </a:endParaRPr>
          </a:p>
          <a:p>
            <a:pPr indent="457200" lvl="0" marL="0" rtl="0" algn="l">
              <a:lnSpc>
                <a:spcPct val="100000"/>
              </a:lnSpc>
              <a:spcBef>
                <a:spcPts val="0"/>
              </a:spcBef>
              <a:spcAft>
                <a:spcPts val="0"/>
              </a:spcAft>
              <a:buNone/>
            </a:pPr>
            <a:r>
              <a:rPr lang="en" sz="1200">
                <a:latin typeface="Montserrat"/>
                <a:ea typeface="Montserrat"/>
                <a:cs typeface="Montserrat"/>
                <a:sym typeface="Montserrat"/>
              </a:rPr>
              <a:t>CSU Dominguez Hills     	CSU Northridge​                	Sonoma State</a:t>
            </a:r>
            <a:endParaRPr sz="1200">
              <a:latin typeface="Montserrat"/>
              <a:ea typeface="Montserrat"/>
              <a:cs typeface="Montserrat"/>
              <a:sym typeface="Montserrat"/>
            </a:endParaRPr>
          </a:p>
          <a:p>
            <a:pPr indent="457200" lvl="0" marL="0" rtl="0" algn="l">
              <a:lnSpc>
                <a:spcPct val="100000"/>
              </a:lnSpc>
              <a:spcBef>
                <a:spcPts val="0"/>
              </a:spcBef>
              <a:spcAft>
                <a:spcPts val="0"/>
              </a:spcAft>
              <a:buNone/>
            </a:pPr>
            <a:r>
              <a:rPr lang="en" sz="1200">
                <a:latin typeface="Montserrat"/>
                <a:ea typeface="Montserrat"/>
                <a:cs typeface="Montserrat"/>
                <a:sym typeface="Montserrat"/>
              </a:rPr>
              <a:t>Cal State East Bay          	Sacramento State            	Stanislaus State</a:t>
            </a:r>
            <a:endParaRPr sz="1200">
              <a:latin typeface="Montserrat"/>
              <a:ea typeface="Montserrat"/>
              <a:cs typeface="Montserrat"/>
              <a:sym typeface="Montserrat"/>
            </a:endParaRPr>
          </a:p>
          <a:p>
            <a:pPr indent="457200" lvl="0" marL="0" rtl="0" algn="l">
              <a:lnSpc>
                <a:spcPct val="100000"/>
              </a:lnSpc>
              <a:spcBef>
                <a:spcPts val="0"/>
              </a:spcBef>
              <a:spcAft>
                <a:spcPts val="0"/>
              </a:spcAft>
              <a:buNone/>
            </a:pPr>
            <a:r>
              <a:rPr lang="en" sz="1200">
                <a:latin typeface="Montserrat"/>
                <a:ea typeface="Montserrat"/>
                <a:cs typeface="Montserrat"/>
                <a:sym typeface="Montserrat"/>
              </a:rPr>
              <a:t>Fresno State</a:t>
            </a:r>
            <a:endParaRPr sz="1200">
              <a:latin typeface="Montserrat"/>
              <a:ea typeface="Montserrat"/>
              <a:cs typeface="Montserrat"/>
              <a:sym typeface="Montserrat"/>
            </a:endParaRPr>
          </a:p>
          <a:p>
            <a:pPr indent="0" lvl="0" marL="0" rtl="0" algn="l">
              <a:lnSpc>
                <a:spcPct val="90000"/>
              </a:lnSpc>
              <a:spcBef>
                <a:spcPts val="0"/>
              </a:spcBef>
              <a:spcAft>
                <a:spcPts val="0"/>
              </a:spcAft>
              <a:buNone/>
            </a:pPr>
            <a:r>
              <a:t/>
            </a:r>
            <a:endParaRPr sz="1200">
              <a:latin typeface="Montserrat"/>
              <a:ea typeface="Montserrat"/>
              <a:cs typeface="Montserrat"/>
              <a:sym typeface="Montserrat"/>
            </a:endParaRPr>
          </a:p>
          <a:p>
            <a:pPr indent="0" lvl="0" marL="342900" rtl="0" algn="l">
              <a:lnSpc>
                <a:spcPct val="90000"/>
              </a:lnSpc>
              <a:spcBef>
                <a:spcPts val="0"/>
              </a:spcBef>
              <a:spcAft>
                <a:spcPts val="0"/>
              </a:spcAft>
              <a:buNone/>
            </a:pPr>
            <a:r>
              <a:rPr b="1" lang="en" sz="1200">
                <a:latin typeface="Montserrat"/>
                <a:ea typeface="Montserrat"/>
                <a:cs typeface="Montserrat"/>
                <a:sym typeface="Montserrat"/>
              </a:rPr>
              <a:t>How will students be informed they have been admitted?</a:t>
            </a:r>
            <a:r>
              <a:rPr lang="en" sz="1200">
                <a:latin typeface="Montserrat"/>
                <a:ea typeface="Montserrat"/>
                <a:cs typeface="Montserrat"/>
                <a:sym typeface="Montserrat"/>
              </a:rPr>
              <a:t> The CSU will work with districts and high schools to obtain student information to inform students they are admissible to the CSU. This will occur with the admission cycle of fall 2027. </a:t>
            </a:r>
            <a:endParaRPr sz="1200">
              <a:latin typeface="Montserrat"/>
              <a:ea typeface="Montserrat"/>
              <a:cs typeface="Montserrat"/>
              <a:sym typeface="Montserrat"/>
            </a:endParaRPr>
          </a:p>
          <a:p>
            <a:pPr indent="0" lvl="0" marL="342900" rtl="0" algn="l">
              <a:lnSpc>
                <a:spcPct val="90000"/>
              </a:lnSpc>
              <a:spcBef>
                <a:spcPts val="0"/>
              </a:spcBef>
              <a:spcAft>
                <a:spcPts val="0"/>
              </a:spcAft>
              <a:buNone/>
            </a:pPr>
            <a:r>
              <a:t/>
            </a:r>
            <a:endParaRPr sz="1200">
              <a:latin typeface="Montserrat"/>
              <a:ea typeface="Montserrat"/>
              <a:cs typeface="Montserrat"/>
              <a:sym typeface="Montserrat"/>
            </a:endParaRPr>
          </a:p>
          <a:p>
            <a:pPr indent="0" lvl="0" marL="342900" rtl="0" algn="l">
              <a:lnSpc>
                <a:spcPct val="90000"/>
              </a:lnSpc>
              <a:spcBef>
                <a:spcPts val="0"/>
              </a:spcBef>
              <a:spcAft>
                <a:spcPts val="0"/>
              </a:spcAft>
              <a:buNone/>
            </a:pPr>
            <a:r>
              <a:rPr b="1" lang="en" sz="1200">
                <a:latin typeface="Montserrat"/>
                <a:ea typeface="Montserrat"/>
                <a:cs typeface="Montserrat"/>
                <a:sym typeface="Montserrat"/>
              </a:rPr>
              <a:t>Do students need to still apply and submit a Cal State Apply application?</a:t>
            </a:r>
            <a:r>
              <a:rPr lang="en" sz="1200">
                <a:latin typeface="Montserrat"/>
                <a:ea typeface="Montserrat"/>
                <a:cs typeface="Montserrat"/>
                <a:sym typeface="Montserrat"/>
              </a:rPr>
              <a:t> Yes. In order to receive an official offer of acceptance from a campus, students will still need to submit an application.  </a:t>
            </a:r>
            <a:endParaRPr sz="1200">
              <a:latin typeface="Montserrat"/>
              <a:ea typeface="Montserrat"/>
              <a:cs typeface="Montserrat"/>
              <a:sym typeface="Montserrat"/>
            </a:endParaRPr>
          </a:p>
          <a:p>
            <a:pPr indent="0" lvl="0" marL="342900" rtl="0" algn="l">
              <a:lnSpc>
                <a:spcPct val="90000"/>
              </a:lnSpc>
              <a:spcBef>
                <a:spcPts val="0"/>
              </a:spcBef>
              <a:spcAft>
                <a:spcPts val="0"/>
              </a:spcAft>
              <a:buNone/>
            </a:pPr>
            <a:r>
              <a:t/>
            </a:r>
            <a:endParaRPr sz="1200">
              <a:latin typeface="Montserrat"/>
              <a:ea typeface="Montserrat"/>
              <a:cs typeface="Montserrat"/>
              <a:sym typeface="Montserrat"/>
            </a:endParaRPr>
          </a:p>
          <a:p>
            <a:pPr indent="0" lvl="0" marL="342900" rtl="0" algn="l">
              <a:lnSpc>
                <a:spcPct val="90000"/>
              </a:lnSpc>
              <a:spcBef>
                <a:spcPts val="0"/>
              </a:spcBef>
              <a:spcAft>
                <a:spcPts val="0"/>
              </a:spcAft>
              <a:buNone/>
            </a:pPr>
            <a:r>
              <a:rPr b="1" lang="en" sz="1200">
                <a:latin typeface="Montserrat"/>
                <a:ea typeface="Montserrat"/>
                <a:cs typeface="Montserrat"/>
                <a:sym typeface="Montserrat"/>
              </a:rPr>
              <a:t>Is there a fee to apply? </a:t>
            </a:r>
            <a:r>
              <a:rPr lang="en" sz="1200">
                <a:latin typeface="Montserrat"/>
                <a:ea typeface="Montserrat"/>
                <a:cs typeface="Montserrat"/>
                <a:sym typeface="Montserrat"/>
              </a:rPr>
              <a:t>Yes, students will need to still complete an application and pay the $70 application fee/campus. Application fee waivers are automatically calculated in the Cal State Apply application, and if students qualify they can use it for up to four ​CSU campuses.</a:t>
            </a:r>
            <a:endParaRPr sz="1200">
              <a:latin typeface="Montserrat"/>
              <a:ea typeface="Montserrat"/>
              <a:cs typeface="Montserrat"/>
              <a:sym typeface="Montserrat"/>
            </a:endParaRPr>
          </a:p>
          <a:p>
            <a:pPr indent="0" lvl="0" marL="0" rtl="0" algn="l">
              <a:lnSpc>
                <a:spcPct val="90000"/>
              </a:lnSpc>
              <a:spcBef>
                <a:spcPts val="0"/>
              </a:spcBef>
              <a:spcAft>
                <a:spcPts val="0"/>
              </a:spcAft>
              <a:buNone/>
            </a:pPr>
            <a:r>
              <a:t/>
            </a:r>
            <a:endParaRPr sz="5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chemeClr val="lt1"/>
                </a:highlight>
              </a:rPr>
              <a:t>Community College </a:t>
            </a:r>
            <a:endParaRPr>
              <a:highlight>
                <a:schemeClr val="lt1"/>
              </a:highlight>
            </a:endParaRPr>
          </a:p>
        </p:txBody>
      </p:sp>
      <p:sp>
        <p:nvSpPr>
          <p:cNvPr id="561" name="Google Shape;561;p53"/>
          <p:cNvSpPr txBox="1"/>
          <p:nvPr>
            <p:ph idx="1" type="body"/>
          </p:nvPr>
        </p:nvSpPr>
        <p:spPr>
          <a:xfrm>
            <a:off x="713225" y="1297250"/>
            <a:ext cx="6430200" cy="2997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Montserrat Medium"/>
                <a:ea typeface="Montserrat Medium"/>
                <a:cs typeface="Montserrat Medium"/>
                <a:sym typeface="Montserrat Medium"/>
              </a:rPr>
              <a:t>Community College</a:t>
            </a:r>
            <a:endParaRPr sz="1800">
              <a:latin typeface="Montserrat Medium"/>
              <a:ea typeface="Montserrat Medium"/>
              <a:cs typeface="Montserrat Medium"/>
              <a:sym typeface="Montserrat Medium"/>
            </a:endParaRPr>
          </a:p>
          <a:p>
            <a:pPr indent="-317500" lvl="0" marL="457200" rtl="0" algn="l">
              <a:lnSpc>
                <a:spcPct val="150000"/>
              </a:lnSpc>
              <a:spcBef>
                <a:spcPts val="1200"/>
              </a:spcBef>
              <a:spcAft>
                <a:spcPts val="0"/>
              </a:spcAft>
              <a:buSzPts val="1400"/>
              <a:buChar char="●"/>
            </a:pPr>
            <a:r>
              <a:rPr lang="en">
                <a:latin typeface="Montserrat Medium"/>
                <a:ea typeface="Montserrat Medium"/>
                <a:cs typeface="Montserrat Medium"/>
                <a:sym typeface="Montserrat Medium"/>
              </a:rPr>
              <a:t>Free tuition to Skyline, College of San Mateo or</a:t>
            </a:r>
            <a:r>
              <a:rPr lang="en">
                <a:highlight>
                  <a:schemeClr val="lt1"/>
                </a:highlight>
                <a:latin typeface="Montserrat Medium"/>
                <a:ea typeface="Montserrat Medium"/>
                <a:cs typeface="Montserrat Medium"/>
                <a:sym typeface="Montserrat Medium"/>
              </a:rPr>
              <a:t> </a:t>
            </a:r>
            <a:r>
              <a:rPr lang="en">
                <a:solidFill>
                  <a:srgbClr val="1F1F1F"/>
                </a:solidFill>
                <a:highlight>
                  <a:schemeClr val="lt1"/>
                </a:highlight>
                <a:latin typeface="Montserrat Medium"/>
                <a:ea typeface="Montserrat Medium"/>
                <a:cs typeface="Montserrat Medium"/>
                <a:sym typeface="Montserrat Medium"/>
              </a:rPr>
              <a:t>Cañada College</a:t>
            </a:r>
            <a:endParaRPr>
              <a:highlight>
                <a:schemeClr val="lt1"/>
              </a:highlight>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AA Degree (Cosmetology, EMT, Respiratory, Radiology, etc.)</a:t>
            </a:r>
            <a:endParaRPr>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Vocational Programs</a:t>
            </a:r>
            <a:endParaRPr>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Transfer to 4-year university</a:t>
            </a:r>
            <a:endParaRPr>
              <a:latin typeface="Montserrat Medium"/>
              <a:ea typeface="Montserrat Medium"/>
              <a:cs typeface="Montserrat Medium"/>
              <a:sym typeface="Montserrat Medium"/>
            </a:endParaRPr>
          </a:p>
          <a:p>
            <a:pPr indent="-317500" lvl="0" marL="457200" rtl="0" algn="l">
              <a:lnSpc>
                <a:spcPct val="150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Promise Scholar Program </a:t>
            </a:r>
            <a:endParaRPr>
              <a:latin typeface="Montserrat Medium"/>
              <a:ea typeface="Montserrat Medium"/>
              <a:cs typeface="Montserrat Medium"/>
              <a:sym typeface="Montserrat Medium"/>
            </a:endParaRPr>
          </a:p>
        </p:txBody>
      </p:sp>
      <p:pic>
        <p:nvPicPr>
          <p:cNvPr id="562" name="Google Shape;562;p53"/>
          <p:cNvPicPr preferRelativeResize="0"/>
          <p:nvPr/>
        </p:nvPicPr>
        <p:blipFill rotWithShape="1">
          <a:blip r:embed="rId3">
            <a:alphaModFix/>
          </a:blip>
          <a:srcRect b="32565" l="9026" r="7166" t="32631"/>
          <a:stretch/>
        </p:blipFill>
        <p:spPr>
          <a:xfrm>
            <a:off x="1199658" y="4166924"/>
            <a:ext cx="1802575" cy="725727"/>
          </a:xfrm>
          <a:prstGeom prst="rect">
            <a:avLst/>
          </a:prstGeom>
          <a:noFill/>
          <a:ln>
            <a:noFill/>
          </a:ln>
        </p:spPr>
      </p:pic>
      <p:pic>
        <p:nvPicPr>
          <p:cNvPr id="563" name="Google Shape;563;p53"/>
          <p:cNvPicPr preferRelativeResize="0"/>
          <p:nvPr/>
        </p:nvPicPr>
        <p:blipFill rotWithShape="1">
          <a:blip r:embed="rId4">
            <a:alphaModFix/>
          </a:blip>
          <a:srcRect b="0" l="0" r="0" t="0"/>
          <a:stretch/>
        </p:blipFill>
        <p:spPr>
          <a:xfrm>
            <a:off x="3716363" y="4315575"/>
            <a:ext cx="2545800" cy="428400"/>
          </a:xfrm>
          <a:prstGeom prst="rect">
            <a:avLst/>
          </a:prstGeom>
          <a:noFill/>
          <a:ln>
            <a:noFill/>
          </a:ln>
        </p:spPr>
      </p:pic>
      <p:pic>
        <p:nvPicPr>
          <p:cNvPr id="564" name="Google Shape;564;p53"/>
          <p:cNvPicPr preferRelativeResize="0"/>
          <p:nvPr/>
        </p:nvPicPr>
        <p:blipFill>
          <a:blip r:embed="rId5">
            <a:alphaModFix/>
          </a:blip>
          <a:stretch>
            <a:fillRect/>
          </a:stretch>
        </p:blipFill>
        <p:spPr>
          <a:xfrm>
            <a:off x="6887650" y="3833551"/>
            <a:ext cx="1495399" cy="1144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4"/>
          <p:cNvSpPr txBox="1"/>
          <p:nvPr>
            <p:ph type="title"/>
          </p:nvPr>
        </p:nvSpPr>
        <p:spPr>
          <a:xfrm>
            <a:off x="311700" y="135050"/>
            <a:ext cx="34083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Transfer</a:t>
            </a:r>
            <a:r>
              <a:rPr b="1" lang="en" sz="4100"/>
              <a:t> Programs </a:t>
            </a:r>
            <a:endParaRPr b="1" sz="4100"/>
          </a:p>
        </p:txBody>
      </p:sp>
      <p:pic>
        <p:nvPicPr>
          <p:cNvPr id="570" name="Google Shape;570;p54"/>
          <p:cNvPicPr preferRelativeResize="0"/>
          <p:nvPr/>
        </p:nvPicPr>
        <p:blipFill rotWithShape="1">
          <a:blip r:embed="rId3">
            <a:alphaModFix/>
          </a:blip>
          <a:srcRect b="9682" l="1927" r="1239" t="0"/>
          <a:stretch/>
        </p:blipFill>
        <p:spPr>
          <a:xfrm>
            <a:off x="4712026" y="1445275"/>
            <a:ext cx="3618575" cy="3374924"/>
          </a:xfrm>
          <a:prstGeom prst="rect">
            <a:avLst/>
          </a:prstGeom>
          <a:noFill/>
          <a:ln>
            <a:noFill/>
          </a:ln>
        </p:spPr>
      </p:pic>
      <p:pic>
        <p:nvPicPr>
          <p:cNvPr id="571" name="Google Shape;571;p54"/>
          <p:cNvPicPr preferRelativeResize="0"/>
          <p:nvPr/>
        </p:nvPicPr>
        <p:blipFill>
          <a:blip r:embed="rId4">
            <a:alphaModFix/>
          </a:blip>
          <a:stretch>
            <a:fillRect/>
          </a:stretch>
        </p:blipFill>
        <p:spPr>
          <a:xfrm>
            <a:off x="4571425" y="102700"/>
            <a:ext cx="3899775" cy="1174250"/>
          </a:xfrm>
          <a:prstGeom prst="rect">
            <a:avLst/>
          </a:prstGeom>
          <a:noFill/>
          <a:ln>
            <a:noFill/>
          </a:ln>
        </p:spPr>
      </p:pic>
      <p:pic>
        <p:nvPicPr>
          <p:cNvPr id="572" name="Google Shape;572;p54" title="CSU Transfer pathway.png"/>
          <p:cNvPicPr preferRelativeResize="0"/>
          <p:nvPr/>
        </p:nvPicPr>
        <p:blipFill rotWithShape="1">
          <a:blip r:embed="rId5">
            <a:alphaModFix/>
          </a:blip>
          <a:srcRect b="0" l="5262" r="4939" t="28315"/>
          <a:stretch/>
        </p:blipFill>
        <p:spPr>
          <a:xfrm>
            <a:off x="592900" y="1019775"/>
            <a:ext cx="3127100" cy="3690099"/>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5"/>
          <p:cNvSpPr txBox="1"/>
          <p:nvPr>
            <p:ph type="title"/>
          </p:nvPr>
        </p:nvSpPr>
        <p:spPr>
          <a:xfrm>
            <a:off x="713225" y="539500"/>
            <a:ext cx="7973700" cy="530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t>Private Schools/Out of State Colleges</a:t>
            </a:r>
            <a:endParaRPr/>
          </a:p>
        </p:txBody>
      </p:sp>
      <p:sp>
        <p:nvSpPr>
          <p:cNvPr id="578" name="Google Shape;578;p55"/>
          <p:cNvSpPr txBox="1"/>
          <p:nvPr/>
        </p:nvSpPr>
        <p:spPr>
          <a:xfrm>
            <a:off x="893200" y="1272950"/>
            <a:ext cx="7802400" cy="3580800"/>
          </a:xfrm>
          <a:prstGeom prst="rect">
            <a:avLst/>
          </a:prstGeom>
          <a:noFill/>
          <a:ln>
            <a:noFill/>
          </a:ln>
        </p:spPr>
        <p:txBody>
          <a:bodyPr anchorCtr="0" anchor="t" bIns="45700" lIns="91425" spcFirstLastPara="1" rIns="91425" wrap="square" tIns="45700">
            <a:noAutofit/>
          </a:bodyPr>
          <a:lstStyle/>
          <a:p>
            <a:pPr indent="-337185" lvl="0" marL="342900" rtl="0" algn="l">
              <a:lnSpc>
                <a:spcPct val="150000"/>
              </a:lnSpc>
              <a:spcBef>
                <a:spcPts val="0"/>
              </a:spcBef>
              <a:spcAft>
                <a:spcPts val="0"/>
              </a:spcAft>
              <a:buClr>
                <a:srgbClr val="5E5E5E"/>
              </a:buClr>
              <a:buSzPts val="1600"/>
              <a:buFont typeface="Montserrat Medium"/>
              <a:buChar char="●"/>
            </a:pPr>
            <a:r>
              <a:rPr lang="en" sz="1600">
                <a:solidFill>
                  <a:srgbClr val="000000"/>
                </a:solidFill>
                <a:latin typeface="Montserrat Medium"/>
                <a:ea typeface="Montserrat Medium"/>
                <a:cs typeface="Montserrat Medium"/>
                <a:sym typeface="Montserrat Medium"/>
              </a:rPr>
              <a:t>Check individual admission requirements</a:t>
            </a:r>
            <a:endParaRPr sz="1600">
              <a:latin typeface="Montserrat Medium"/>
              <a:ea typeface="Montserrat Medium"/>
              <a:cs typeface="Montserrat Medium"/>
              <a:sym typeface="Montserrat Medium"/>
            </a:endParaRPr>
          </a:p>
          <a:p>
            <a:pPr indent="-337185" lvl="0" marL="342900" rtl="0" algn="l">
              <a:lnSpc>
                <a:spcPct val="150000"/>
              </a:lnSpc>
              <a:spcBef>
                <a:spcPts val="0"/>
              </a:spcBef>
              <a:spcAft>
                <a:spcPts val="0"/>
              </a:spcAft>
              <a:buClr>
                <a:srgbClr val="5E5E5E"/>
              </a:buClr>
              <a:buSzPts val="1600"/>
              <a:buFont typeface="Montserrat Medium"/>
              <a:buChar char="●"/>
            </a:pPr>
            <a:r>
              <a:rPr lang="en" sz="1600">
                <a:solidFill>
                  <a:srgbClr val="000000"/>
                </a:solidFill>
                <a:latin typeface="Montserrat Medium"/>
                <a:ea typeface="Montserrat Medium"/>
                <a:cs typeface="Montserrat Medium"/>
                <a:sym typeface="Montserrat Medium"/>
              </a:rPr>
              <a:t>SAT or ACT with Writing (check with individual colleges)   </a:t>
            </a:r>
            <a:endParaRPr sz="1600">
              <a:solidFill>
                <a:srgbClr val="000000"/>
              </a:solidFill>
              <a:latin typeface="Montserrat Medium"/>
              <a:ea typeface="Montserrat Medium"/>
              <a:cs typeface="Montserrat Medium"/>
              <a:sym typeface="Montserrat Medium"/>
            </a:endParaRPr>
          </a:p>
          <a:p>
            <a:pPr indent="-337185" lvl="0" marL="342900" rtl="0" algn="l">
              <a:lnSpc>
                <a:spcPct val="150000"/>
              </a:lnSpc>
              <a:spcBef>
                <a:spcPts val="520"/>
              </a:spcBef>
              <a:spcAft>
                <a:spcPts val="0"/>
              </a:spcAft>
              <a:buClr>
                <a:srgbClr val="5E5E5E"/>
              </a:buClr>
              <a:buSzPts val="1600"/>
              <a:buFont typeface="Montserrat Medium"/>
              <a:buChar char="●"/>
            </a:pPr>
            <a:r>
              <a:rPr lang="en" sz="1600">
                <a:solidFill>
                  <a:srgbClr val="000000"/>
                </a:solidFill>
                <a:latin typeface="Montserrat Medium"/>
                <a:ea typeface="Montserrat Medium"/>
                <a:cs typeface="Montserrat Medium"/>
                <a:sym typeface="Montserrat Medium"/>
              </a:rPr>
              <a:t>Most require personal statement essays, letters of recommendation, and transcript</a:t>
            </a:r>
            <a:endParaRPr sz="1600">
              <a:latin typeface="Montserrat Medium"/>
              <a:ea typeface="Montserrat Medium"/>
              <a:cs typeface="Montserrat Medium"/>
              <a:sym typeface="Montserrat Medium"/>
            </a:endParaRPr>
          </a:p>
          <a:p>
            <a:pPr indent="-344805" lvl="1" marL="669925" rtl="0" algn="l">
              <a:lnSpc>
                <a:spcPct val="150000"/>
              </a:lnSpc>
              <a:spcBef>
                <a:spcPts val="520"/>
              </a:spcBef>
              <a:spcAft>
                <a:spcPts val="0"/>
              </a:spcAft>
              <a:buClr>
                <a:srgbClr val="666666"/>
              </a:buClr>
              <a:buSzPts val="1600"/>
              <a:buFont typeface="Montserrat Medium"/>
              <a:buChar char="○"/>
            </a:pPr>
            <a:r>
              <a:rPr lang="en" sz="1600">
                <a:solidFill>
                  <a:srgbClr val="000000"/>
                </a:solidFill>
                <a:latin typeface="Montserrat Medium"/>
                <a:ea typeface="Montserrat Medium"/>
                <a:cs typeface="Montserrat Medium"/>
                <a:sym typeface="Montserrat Medium"/>
              </a:rPr>
              <a:t>May require supplemental information (i.e. portfolio)</a:t>
            </a:r>
            <a:endParaRPr sz="1600">
              <a:latin typeface="Montserrat Medium"/>
              <a:ea typeface="Montserrat Medium"/>
              <a:cs typeface="Montserrat Medium"/>
              <a:sym typeface="Montserrat Medium"/>
            </a:endParaRPr>
          </a:p>
          <a:p>
            <a:pPr indent="-344805" lvl="1" marL="669925" rtl="0" algn="l">
              <a:lnSpc>
                <a:spcPct val="150000"/>
              </a:lnSpc>
              <a:spcBef>
                <a:spcPts val="520"/>
              </a:spcBef>
              <a:spcAft>
                <a:spcPts val="0"/>
              </a:spcAft>
              <a:buClr>
                <a:srgbClr val="666666"/>
              </a:buClr>
              <a:buSzPts val="1600"/>
              <a:buFont typeface="Montserrat Medium"/>
              <a:buChar char="○"/>
            </a:pPr>
            <a:r>
              <a:rPr lang="en" sz="1600" u="sng">
                <a:solidFill>
                  <a:srgbClr val="79B4B7"/>
                </a:solidFill>
                <a:latin typeface="Montserrat Medium"/>
                <a:ea typeface="Montserrat Medium"/>
                <a:cs typeface="Montserrat Medium"/>
                <a:sym typeface="Montserrat Medium"/>
                <a:hlinkClick r:id="rId3">
                  <a:extLst>
                    <a:ext uri="{A12FA001-AC4F-418D-AE19-62706E023703}">
                      <ahyp:hlinkClr val="tx"/>
                    </a:ext>
                  </a:extLst>
                </a:hlinkClick>
              </a:rPr>
              <a:t>Letter of Recommendation packet</a:t>
            </a:r>
            <a:r>
              <a:rPr lang="en" sz="1600" u="sng">
                <a:solidFill>
                  <a:schemeClr val="hlink"/>
                </a:solidFill>
                <a:latin typeface="Montserrat Medium"/>
                <a:ea typeface="Montserrat Medium"/>
                <a:cs typeface="Montserrat Medium"/>
                <a:sym typeface="Montserrat Medium"/>
                <a:hlinkClick r:id="rId4"/>
              </a:rPr>
              <a:t> </a:t>
            </a:r>
            <a:endParaRPr sz="1600">
              <a:latin typeface="Montserrat Medium"/>
              <a:ea typeface="Montserrat Medium"/>
              <a:cs typeface="Montserrat Medium"/>
              <a:sym typeface="Montserrat Medium"/>
            </a:endParaRPr>
          </a:p>
          <a:p>
            <a:pPr indent="-337185" lvl="0" marL="342900" rtl="0" algn="l">
              <a:lnSpc>
                <a:spcPct val="150000"/>
              </a:lnSpc>
              <a:spcBef>
                <a:spcPts val="520"/>
              </a:spcBef>
              <a:spcAft>
                <a:spcPts val="0"/>
              </a:spcAft>
              <a:buClr>
                <a:srgbClr val="5E5E5E"/>
              </a:buClr>
              <a:buSzPts val="1600"/>
              <a:buFont typeface="Montserrat Medium"/>
              <a:buChar char="●"/>
            </a:pPr>
            <a:r>
              <a:rPr lang="en" sz="1600">
                <a:solidFill>
                  <a:srgbClr val="000000"/>
                </a:solidFill>
                <a:latin typeface="Montserrat Medium"/>
                <a:ea typeface="Montserrat Medium"/>
                <a:cs typeface="Montserrat Medium"/>
                <a:sym typeface="Montserrat Medium"/>
              </a:rPr>
              <a:t>Many accept the Common Application</a:t>
            </a:r>
            <a:endParaRPr sz="1600">
              <a:latin typeface="Montserrat Medium"/>
              <a:ea typeface="Montserrat Medium"/>
              <a:cs typeface="Montserrat Medium"/>
              <a:sym typeface="Montserrat Medium"/>
            </a:endParaRPr>
          </a:p>
          <a:p>
            <a:pPr indent="-344805" lvl="1" marL="669925" rtl="0" algn="l">
              <a:lnSpc>
                <a:spcPct val="150000"/>
              </a:lnSpc>
              <a:spcBef>
                <a:spcPts val="520"/>
              </a:spcBef>
              <a:spcAft>
                <a:spcPts val="0"/>
              </a:spcAft>
              <a:buClr>
                <a:srgbClr val="666666"/>
              </a:buClr>
              <a:buSzPts val="1600"/>
              <a:buFont typeface="Montserrat Medium"/>
              <a:buChar char="○"/>
            </a:pPr>
            <a:r>
              <a:rPr lang="en" sz="1600" u="sng">
                <a:solidFill>
                  <a:srgbClr val="0097A7"/>
                </a:solidFill>
                <a:latin typeface="Montserrat Medium"/>
                <a:ea typeface="Montserrat Medium"/>
                <a:cs typeface="Montserrat Medium"/>
                <a:sym typeface="Montserrat Medium"/>
                <a:hlinkClick r:id="rId5">
                  <a:extLst>
                    <a:ext uri="{A12FA001-AC4F-418D-AE19-62706E023703}">
                      <ahyp:hlinkClr val="tx"/>
                    </a:ext>
                  </a:extLst>
                </a:hlinkClick>
              </a:rPr>
              <a:t>www.commonapp.org</a:t>
            </a:r>
            <a:r>
              <a:rPr lang="en" sz="1600">
                <a:solidFill>
                  <a:srgbClr val="000000"/>
                </a:solidFill>
                <a:latin typeface="Montserrat Medium"/>
                <a:ea typeface="Montserrat Medium"/>
                <a:cs typeface="Montserrat Medium"/>
                <a:sym typeface="Montserrat Medium"/>
              </a:rPr>
              <a:t> </a:t>
            </a:r>
            <a:endParaRPr sz="1600">
              <a:solidFill>
                <a:srgbClr val="000000"/>
              </a:solidFill>
              <a:latin typeface="Montserrat Medium"/>
              <a:ea typeface="Montserrat Medium"/>
              <a:cs typeface="Montserrat Medium"/>
              <a:sym typeface="Montserrat Medium"/>
            </a:endParaRPr>
          </a:p>
          <a:p>
            <a:pPr indent="-337185" lvl="0" marL="342900" rtl="0" algn="l">
              <a:lnSpc>
                <a:spcPct val="150000"/>
              </a:lnSpc>
              <a:spcBef>
                <a:spcPts val="520"/>
              </a:spcBef>
              <a:spcAft>
                <a:spcPts val="0"/>
              </a:spcAft>
              <a:buClr>
                <a:srgbClr val="5E5E5E"/>
              </a:buClr>
              <a:buSzPts val="1600"/>
              <a:buFont typeface="Montserrat Medium"/>
              <a:buChar char="●"/>
            </a:pPr>
            <a:r>
              <a:rPr lang="en" sz="1600">
                <a:latin typeface="Montserrat Medium"/>
                <a:ea typeface="Montserrat Medium"/>
                <a:cs typeface="Montserrat Medium"/>
                <a:sym typeface="Montserrat Medium"/>
              </a:rPr>
              <a:t>WUE Schools </a:t>
            </a:r>
            <a:r>
              <a:rPr lang="en" sz="1600" u="sng">
                <a:solidFill>
                  <a:srgbClr val="0097A7"/>
                </a:solidFill>
                <a:latin typeface="Montserrat Medium"/>
                <a:ea typeface="Montserrat Medium"/>
                <a:cs typeface="Montserrat Medium"/>
                <a:sym typeface="Montserrat Medium"/>
                <a:hlinkClick r:id="rId6">
                  <a:extLst>
                    <a:ext uri="{A12FA001-AC4F-418D-AE19-62706E023703}">
                      <ahyp:hlinkClr val="tx"/>
                    </a:ext>
                  </a:extLst>
                </a:hlinkClick>
              </a:rPr>
              <a:t>https://www.wiche.edu/tuition-savings/wue/</a:t>
            </a:r>
            <a:r>
              <a:rPr lang="en" sz="1600">
                <a:solidFill>
                  <a:srgbClr val="0097A7"/>
                </a:solidFill>
                <a:latin typeface="Montserrat Medium"/>
                <a:ea typeface="Montserrat Medium"/>
                <a:cs typeface="Montserrat Medium"/>
                <a:sym typeface="Montserrat Medium"/>
              </a:rPr>
              <a:t> </a:t>
            </a:r>
            <a:endParaRPr sz="160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5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Early Action vs Early Decision</a:t>
            </a:r>
            <a:endParaRPr/>
          </a:p>
        </p:txBody>
      </p:sp>
      <p:sp>
        <p:nvSpPr>
          <p:cNvPr id="584" name="Google Shape;584;p56"/>
          <p:cNvSpPr txBox="1"/>
          <p:nvPr>
            <p:ph idx="1" type="body"/>
          </p:nvPr>
        </p:nvSpPr>
        <p:spPr>
          <a:xfrm>
            <a:off x="833575" y="1119575"/>
            <a:ext cx="4357500" cy="238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Medium"/>
              <a:buChar char="●"/>
            </a:pPr>
            <a:r>
              <a:rPr lang="en">
                <a:latin typeface="Montserrat Medium"/>
                <a:ea typeface="Montserrat Medium"/>
                <a:cs typeface="Montserrat Medium"/>
                <a:sym typeface="Montserrat Medium"/>
              </a:rPr>
              <a:t>Early Decision (ED) is a binding application where you must attend if accepted, offering higher acceptance rates. </a:t>
            </a:r>
            <a:endParaRPr>
              <a:latin typeface="Montserrat Medium"/>
              <a:ea typeface="Montserrat Medium"/>
              <a:cs typeface="Montserrat Medium"/>
              <a:sym typeface="Montserrat Medium"/>
            </a:endParaRPr>
          </a:p>
          <a:p>
            <a:pPr indent="-317500" lvl="0" marL="457200" rtl="0" algn="l">
              <a:spcBef>
                <a:spcPts val="0"/>
              </a:spcBef>
              <a:spcAft>
                <a:spcPts val="0"/>
              </a:spcAft>
              <a:buSzPts val="1400"/>
              <a:buFont typeface="Montserrat Medium"/>
              <a:buChar char="●"/>
            </a:pPr>
            <a:r>
              <a:rPr lang="en">
                <a:latin typeface="Montserrat Medium"/>
                <a:ea typeface="Montserrat Medium"/>
                <a:cs typeface="Montserrat Medium"/>
                <a:sym typeface="Montserrat Medium"/>
              </a:rPr>
              <a:t>Early Action (EA) is non-binding, allowing you to apply to multiple schools, receive early notifications, and decide by May 1. </a:t>
            </a:r>
            <a:endParaRPr>
              <a:latin typeface="Montserrat Medium"/>
              <a:ea typeface="Montserrat Medium"/>
              <a:cs typeface="Montserrat Medium"/>
              <a:sym typeface="Montserrat Medium"/>
            </a:endParaRPr>
          </a:p>
          <a:p>
            <a:pPr indent="-317500" lvl="0" marL="457200" rtl="0" algn="l">
              <a:spcBef>
                <a:spcPts val="0"/>
              </a:spcBef>
              <a:spcAft>
                <a:spcPts val="0"/>
              </a:spcAft>
              <a:buSzPts val="1400"/>
              <a:buFont typeface="Montserrat Medium"/>
              <a:buChar char="●"/>
            </a:pPr>
            <a:r>
              <a:rPr lang="en">
                <a:latin typeface="Montserrat Medium"/>
                <a:ea typeface="Montserrat Medium"/>
                <a:cs typeface="Montserrat Medium"/>
                <a:sym typeface="Montserrat Medium"/>
              </a:rPr>
              <a:t>ED is for top-choice, certain schools, while EA offers flexibility.</a:t>
            </a:r>
            <a:endParaRPr>
              <a:latin typeface="Montserrat Medium"/>
              <a:ea typeface="Montserrat Medium"/>
              <a:cs typeface="Montserrat Medium"/>
              <a:sym typeface="Montserrat Medium"/>
            </a:endParaRPr>
          </a:p>
          <a:p>
            <a:pPr indent="0" lvl="0" marL="0" rtl="0" algn="l">
              <a:spcBef>
                <a:spcPts val="1200"/>
              </a:spcBef>
              <a:spcAft>
                <a:spcPts val="1200"/>
              </a:spcAft>
              <a:buNone/>
            </a:pPr>
            <a:r>
              <a:t/>
            </a:r>
            <a:endParaRPr/>
          </a:p>
        </p:txBody>
      </p:sp>
      <p:pic>
        <p:nvPicPr>
          <p:cNvPr id="585" name="Google Shape;585;p56"/>
          <p:cNvPicPr preferRelativeResize="0"/>
          <p:nvPr/>
        </p:nvPicPr>
        <p:blipFill>
          <a:blip r:embed="rId3">
            <a:alphaModFix/>
          </a:blip>
          <a:stretch>
            <a:fillRect/>
          </a:stretch>
        </p:blipFill>
        <p:spPr>
          <a:xfrm>
            <a:off x="5558900" y="1119575"/>
            <a:ext cx="2700952" cy="3820976"/>
          </a:xfrm>
          <a:prstGeom prst="rect">
            <a:avLst/>
          </a:prstGeom>
          <a:noFill/>
          <a:ln>
            <a:noFill/>
          </a:ln>
        </p:spPr>
      </p:pic>
      <p:pic>
        <p:nvPicPr>
          <p:cNvPr id="586" name="Google Shape;586;p56"/>
          <p:cNvPicPr preferRelativeResize="0"/>
          <p:nvPr/>
        </p:nvPicPr>
        <p:blipFill>
          <a:blip r:embed="rId4">
            <a:alphaModFix/>
          </a:blip>
          <a:stretch>
            <a:fillRect/>
          </a:stretch>
        </p:blipFill>
        <p:spPr>
          <a:xfrm>
            <a:off x="1661848" y="3467821"/>
            <a:ext cx="2700950" cy="15176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7"/>
          <p:cNvSpPr txBox="1"/>
          <p:nvPr/>
        </p:nvSpPr>
        <p:spPr>
          <a:xfrm>
            <a:off x="614025" y="3351225"/>
            <a:ext cx="8108700" cy="163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u="sng">
                <a:solidFill>
                  <a:schemeClr val="hlink"/>
                </a:solidFill>
                <a:latin typeface="Montserrat Medium"/>
                <a:ea typeface="Montserrat Medium"/>
                <a:cs typeface="Montserrat Medium"/>
                <a:sym typeface="Montserrat Medium"/>
                <a:hlinkClick r:id="rId3"/>
              </a:rPr>
              <a:t>The Western Undergraduate Exchange (WUE)</a:t>
            </a:r>
            <a:r>
              <a:rPr lang="en">
                <a:latin typeface="Montserrat Medium"/>
                <a:ea typeface="Montserrat Medium"/>
                <a:cs typeface="Montserrat Medium"/>
                <a:sym typeface="Montserrat Medium"/>
              </a:rPr>
              <a:t> is an agreement among WICHE’s 16 member states and territories, through which 160+ participating public colleges and universities provide steep nonresident tuition savings for Western students.</a:t>
            </a:r>
            <a:endParaRPr>
              <a:latin typeface="Montserrat Medium"/>
              <a:ea typeface="Montserrat Medium"/>
              <a:cs typeface="Montserrat Medium"/>
              <a:sym typeface="Montserrat Medium"/>
            </a:endParaRPr>
          </a:p>
          <a:p>
            <a:pPr indent="0" lvl="0" marL="0" rtl="0" algn="l">
              <a:lnSpc>
                <a:spcPct val="100000"/>
              </a:lnSpc>
              <a:spcBef>
                <a:spcPts val="1200"/>
              </a:spcBef>
              <a:spcAft>
                <a:spcPts val="1200"/>
              </a:spcAft>
              <a:buNone/>
            </a:pPr>
            <a:r>
              <a:rPr lang="en">
                <a:latin typeface="Montserrat Medium"/>
                <a:ea typeface="Montserrat Medium"/>
                <a:cs typeface="Montserrat Medium"/>
                <a:sym typeface="Montserrat Medium"/>
              </a:rPr>
              <a:t>Through WUE, eligible students can choose from hundreds of undergraduate programs outside their home state, and pay no more than 150 percent of that institution’s resident tuition rate. </a:t>
            </a:r>
            <a:endParaRPr>
              <a:latin typeface="Montserrat Medium"/>
              <a:ea typeface="Montserrat Medium"/>
              <a:cs typeface="Montserrat Medium"/>
              <a:sym typeface="Montserrat Medium"/>
            </a:endParaRPr>
          </a:p>
        </p:txBody>
      </p:sp>
      <p:pic>
        <p:nvPicPr>
          <p:cNvPr id="592" name="Google Shape;592;p57"/>
          <p:cNvPicPr preferRelativeResize="0"/>
          <p:nvPr/>
        </p:nvPicPr>
        <p:blipFill rotWithShape="1">
          <a:blip r:embed="rId4">
            <a:alphaModFix/>
          </a:blip>
          <a:srcRect b="2839" l="0" r="0" t="2518"/>
          <a:stretch/>
        </p:blipFill>
        <p:spPr>
          <a:xfrm>
            <a:off x="614025" y="403263"/>
            <a:ext cx="3487825" cy="2749825"/>
          </a:xfrm>
          <a:prstGeom prst="rect">
            <a:avLst/>
          </a:prstGeom>
          <a:noFill/>
          <a:ln>
            <a:noFill/>
          </a:ln>
        </p:spPr>
      </p:pic>
      <p:pic>
        <p:nvPicPr>
          <p:cNvPr id="593" name="Google Shape;593;p57"/>
          <p:cNvPicPr preferRelativeResize="0"/>
          <p:nvPr/>
        </p:nvPicPr>
        <p:blipFill rotWithShape="1">
          <a:blip r:embed="rId5">
            <a:alphaModFix/>
          </a:blip>
          <a:srcRect b="11104" l="31088" r="33815" t="9976"/>
          <a:stretch/>
        </p:blipFill>
        <p:spPr>
          <a:xfrm>
            <a:off x="5759850" y="403275"/>
            <a:ext cx="2297325" cy="2905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8"/>
          <p:cNvSpPr txBox="1"/>
          <p:nvPr>
            <p:ph type="title"/>
          </p:nvPr>
        </p:nvSpPr>
        <p:spPr>
          <a:xfrm>
            <a:off x="124800" y="325275"/>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National Collegiate Athletic Association (NCAA)</a:t>
            </a:r>
            <a:r>
              <a:rPr b="1" lang="en" sz="3600"/>
              <a:t> </a:t>
            </a:r>
            <a:endParaRPr b="1" sz="3600"/>
          </a:p>
        </p:txBody>
      </p:sp>
      <p:sp>
        <p:nvSpPr>
          <p:cNvPr id="599" name="Google Shape;599;p58"/>
          <p:cNvSpPr txBox="1"/>
          <p:nvPr>
            <p:ph idx="1" type="body"/>
          </p:nvPr>
        </p:nvSpPr>
        <p:spPr>
          <a:xfrm>
            <a:off x="427925" y="1564100"/>
            <a:ext cx="85206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262626"/>
              </a:buClr>
              <a:buSzPts val="1600"/>
              <a:buFont typeface="Montserrat Medium"/>
              <a:buChar char="●"/>
            </a:pPr>
            <a:r>
              <a:rPr lang="en" sz="1600">
                <a:solidFill>
                  <a:srgbClr val="262626"/>
                </a:solidFill>
                <a:latin typeface="Montserrat Medium"/>
                <a:ea typeface="Montserrat Medium"/>
                <a:cs typeface="Montserrat Medium"/>
                <a:sym typeface="Montserrat Medium"/>
              </a:rPr>
              <a:t>The NCAA is an organization dedicated to providing a pathway to opportunity for college athletes. Over 1,000 colleges and universities are members of the NCAA. </a:t>
            </a:r>
            <a:endParaRPr sz="1600">
              <a:solidFill>
                <a:srgbClr val="262626"/>
              </a:solidFill>
              <a:latin typeface="Montserrat Medium"/>
              <a:ea typeface="Montserrat Medium"/>
              <a:cs typeface="Montserrat Medium"/>
              <a:sym typeface="Montserrat Medium"/>
            </a:endParaRPr>
          </a:p>
          <a:p>
            <a:pPr indent="-330200" lvl="0" marL="457200" rtl="0" algn="l">
              <a:lnSpc>
                <a:spcPct val="100000"/>
              </a:lnSpc>
              <a:spcBef>
                <a:spcPts val="1000"/>
              </a:spcBef>
              <a:spcAft>
                <a:spcPts val="0"/>
              </a:spcAft>
              <a:buClr>
                <a:srgbClr val="262626"/>
              </a:buClr>
              <a:buSzPts val="1600"/>
              <a:buFont typeface="Montserrat Medium"/>
              <a:buChar char="●"/>
            </a:pPr>
            <a:r>
              <a:rPr lang="en" sz="1600">
                <a:solidFill>
                  <a:srgbClr val="262626"/>
                </a:solidFill>
                <a:latin typeface="Montserrat Medium"/>
                <a:ea typeface="Montserrat Medium"/>
                <a:cs typeface="Montserrat Medium"/>
                <a:sym typeface="Montserrat Medium"/>
              </a:rPr>
              <a:t>If you want to compete at an NCAA Division I or II school, you must meet academic and amateurism standards set by NCAA members.</a:t>
            </a:r>
            <a:endParaRPr sz="1600">
              <a:solidFill>
                <a:srgbClr val="262626"/>
              </a:solidFill>
              <a:latin typeface="Montserrat Medium"/>
              <a:ea typeface="Montserrat Medium"/>
              <a:cs typeface="Montserrat Medium"/>
              <a:sym typeface="Montserrat Medium"/>
            </a:endParaRPr>
          </a:p>
          <a:p>
            <a:pPr indent="-330200" lvl="0" marL="457200" rtl="0" algn="l">
              <a:lnSpc>
                <a:spcPct val="100000"/>
              </a:lnSpc>
              <a:spcBef>
                <a:spcPts val="1000"/>
              </a:spcBef>
              <a:spcAft>
                <a:spcPts val="0"/>
              </a:spcAft>
              <a:buClr>
                <a:srgbClr val="262626"/>
              </a:buClr>
              <a:buSzPts val="1600"/>
              <a:buFont typeface="Montserrat Medium"/>
              <a:buChar char="●"/>
            </a:pPr>
            <a:r>
              <a:rPr lang="en" sz="1600">
                <a:solidFill>
                  <a:srgbClr val="262626"/>
                </a:solidFill>
                <a:latin typeface="Montserrat Medium"/>
                <a:ea typeface="Montserrat Medium"/>
                <a:cs typeface="Montserrat Medium"/>
                <a:sym typeface="Montserrat Medium"/>
              </a:rPr>
              <a:t>As a college-bound student-athlete, </a:t>
            </a:r>
            <a:r>
              <a:rPr i="1" lang="en" sz="1600">
                <a:solidFill>
                  <a:srgbClr val="262626"/>
                </a:solidFill>
                <a:latin typeface="Montserrat Medium"/>
                <a:ea typeface="Montserrat Medium"/>
                <a:cs typeface="Montserrat Medium"/>
                <a:sym typeface="Montserrat Medium"/>
              </a:rPr>
              <a:t>you’re responsible for your eligibility</a:t>
            </a:r>
            <a:r>
              <a:rPr lang="en" sz="1600">
                <a:solidFill>
                  <a:srgbClr val="262626"/>
                </a:solidFill>
                <a:latin typeface="Montserrat Medium"/>
                <a:ea typeface="Montserrat Medium"/>
                <a:cs typeface="Montserrat Medium"/>
                <a:sym typeface="Montserrat Medium"/>
              </a:rPr>
              <a:t> — that means planning ahead, taking high school courses seriously and protecting your amateur status. It can be a challenging step, but the benefits of being a student-athlete are worth the effort.</a:t>
            </a:r>
            <a:endParaRPr sz="1600">
              <a:solidFill>
                <a:srgbClr val="262626"/>
              </a:solidFill>
              <a:latin typeface="Montserrat Medium"/>
              <a:ea typeface="Montserrat Medium"/>
              <a:cs typeface="Montserrat Medium"/>
              <a:sym typeface="Montserrat Medium"/>
            </a:endParaRPr>
          </a:p>
          <a:p>
            <a:pPr indent="-330200" lvl="0" marL="457200" rtl="0" algn="l">
              <a:lnSpc>
                <a:spcPct val="100000"/>
              </a:lnSpc>
              <a:spcBef>
                <a:spcPts val="1000"/>
              </a:spcBef>
              <a:spcAft>
                <a:spcPts val="0"/>
              </a:spcAft>
              <a:buClr>
                <a:srgbClr val="262626"/>
              </a:buClr>
              <a:buSzPts val="1600"/>
              <a:buFont typeface="Montserrat Medium"/>
              <a:buChar char="●"/>
            </a:pPr>
            <a:r>
              <a:rPr lang="en" sz="1600" u="sng">
                <a:solidFill>
                  <a:schemeClr val="hlink"/>
                </a:solidFill>
                <a:latin typeface="Montserrat Medium"/>
                <a:ea typeface="Montserrat Medium"/>
                <a:cs typeface="Montserrat Medium"/>
                <a:sym typeface="Montserrat Medium"/>
                <a:hlinkClick r:id="rId3"/>
              </a:rPr>
              <a:t>http://fs.ncaa.org/Docs/eligibility_center/Student_Resources/CBSA.pdf</a:t>
            </a:r>
            <a:endParaRPr sz="1600">
              <a:solidFill>
                <a:srgbClr val="262626"/>
              </a:solidFill>
              <a:latin typeface="Montserrat Medium"/>
              <a:ea typeface="Montserrat Medium"/>
              <a:cs typeface="Montserrat Medium"/>
              <a:sym typeface="Montserrat Medium"/>
            </a:endParaRPr>
          </a:p>
          <a:p>
            <a:pPr indent="0" lvl="0" marL="0" rtl="0" algn="l">
              <a:lnSpc>
                <a:spcPct val="150000"/>
              </a:lnSpc>
              <a:spcBef>
                <a:spcPts val="1000"/>
              </a:spcBef>
              <a:spcAft>
                <a:spcPts val="0"/>
              </a:spcAft>
              <a:buNone/>
            </a:pPr>
            <a:r>
              <a:t/>
            </a:r>
            <a:endParaRPr sz="1600">
              <a:solidFill>
                <a:srgbClr val="262626"/>
              </a:solidFill>
              <a:latin typeface="Montserrat Medium"/>
              <a:ea typeface="Montserrat Medium"/>
              <a:cs typeface="Montserrat Medium"/>
              <a:sym typeface="Montserrat Medium"/>
            </a:endParaRPr>
          </a:p>
        </p:txBody>
      </p:sp>
      <p:pic>
        <p:nvPicPr>
          <p:cNvPr id="600" name="Google Shape;600;p58"/>
          <p:cNvPicPr preferRelativeResize="0"/>
          <p:nvPr/>
        </p:nvPicPr>
        <p:blipFill>
          <a:blip r:embed="rId4">
            <a:alphaModFix/>
          </a:blip>
          <a:stretch>
            <a:fillRect/>
          </a:stretch>
        </p:blipFill>
        <p:spPr>
          <a:xfrm>
            <a:off x="7911950" y="827275"/>
            <a:ext cx="1102875" cy="1102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9"/>
          <p:cNvSpPr txBox="1"/>
          <p:nvPr>
            <p:ph type="title"/>
          </p:nvPr>
        </p:nvSpPr>
        <p:spPr>
          <a:xfrm>
            <a:off x="312625" y="203375"/>
            <a:ext cx="8349000" cy="93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CAASPP </a:t>
            </a:r>
            <a:r>
              <a:rPr b="1" lang="en"/>
              <a:t>Testing- 11th Grade</a:t>
            </a:r>
            <a:endParaRPr b="1"/>
          </a:p>
        </p:txBody>
      </p:sp>
      <p:sp>
        <p:nvSpPr>
          <p:cNvPr id="606" name="Google Shape;606;p59"/>
          <p:cNvSpPr txBox="1"/>
          <p:nvPr/>
        </p:nvSpPr>
        <p:spPr>
          <a:xfrm>
            <a:off x="447075" y="956516"/>
            <a:ext cx="8349000" cy="3801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The Early Assessment Program (EAP) is designed to provide students with an early signal of college academic preparation through California Assessments of Student Performance and Progress (CAASPP/EAP) results. </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
                <a:latin typeface="Montserrat"/>
                <a:ea typeface="Montserrat"/>
                <a:cs typeface="Montserrat"/>
                <a:sym typeface="Montserrat"/>
              </a:rPr>
              <a:t>CAASPP/EAP scores are ONE of the multiple measures the CSU utilizes as an indicator of students’ readiness for college-level coursework in English and mathematics and for placement of first-time freshman in the appropriate General Education (GE) English and mathematics courses once they enroll at the CSU.</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
                <a:latin typeface="Montserrat"/>
                <a:ea typeface="Montserrat"/>
                <a:cs typeface="Montserrat"/>
                <a:sym typeface="Montserrat"/>
              </a:rPr>
              <a:t>Each spring, all grade eleven students in California take the Smarter Balanced Summative Assessments for English language arts/literacy (ELA) and mathematics administered as part of the California Assessment of Student Performance and Progress (CAASPP) System.</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
                <a:latin typeface="Montserrat"/>
                <a:ea typeface="Montserrat"/>
                <a:cs typeface="Montserrat"/>
                <a:sym typeface="Montserrat"/>
              </a:rPr>
              <a:t>The release of the CAASPP results will not affect a student’s application for admission. Results are only used to determine a student’s placement after he or she has been admitted to the CSU. Some, but not all, CCC accept EAP scores. Students may submit a copy of their score report to a CCC if requested.</a:t>
            </a:r>
            <a:endParaRPr>
              <a:latin typeface="Montserrat"/>
              <a:ea typeface="Montserrat"/>
              <a:cs typeface="Montserrat"/>
              <a:sym typeface="Montserrat"/>
            </a:endParaRPr>
          </a:p>
        </p:txBody>
      </p:sp>
      <p:pic>
        <p:nvPicPr>
          <p:cNvPr id="607" name="Google Shape;607;p59"/>
          <p:cNvPicPr preferRelativeResize="0"/>
          <p:nvPr/>
        </p:nvPicPr>
        <p:blipFill>
          <a:blip r:embed="rId3">
            <a:alphaModFix/>
          </a:blip>
          <a:stretch>
            <a:fillRect/>
          </a:stretch>
        </p:blipFill>
        <p:spPr>
          <a:xfrm>
            <a:off x="7163675" y="4444005"/>
            <a:ext cx="1632400" cy="618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0"/>
          <p:cNvSpPr txBox="1"/>
          <p:nvPr>
            <p:ph type="title"/>
          </p:nvPr>
        </p:nvSpPr>
        <p:spPr>
          <a:xfrm>
            <a:off x="457200" y="208359"/>
            <a:ext cx="8229600" cy="85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latin typeface="Spinnaker"/>
                <a:ea typeface="Spinnaker"/>
                <a:cs typeface="Spinnaker"/>
                <a:sym typeface="Spinnaker"/>
              </a:rPr>
              <a:t>Financial Aid</a:t>
            </a:r>
            <a:r>
              <a:rPr b="1" lang="en" sz="4000">
                <a:solidFill>
                  <a:schemeClr val="dk1"/>
                </a:solidFill>
                <a:highlight>
                  <a:srgbClr val="FF00FF"/>
                </a:highlight>
                <a:latin typeface="Economica"/>
                <a:ea typeface="Economica"/>
                <a:cs typeface="Economica"/>
                <a:sym typeface="Economica"/>
              </a:rPr>
              <a:t> </a:t>
            </a:r>
            <a:endParaRPr b="1" sz="4000">
              <a:highlight>
                <a:srgbClr val="FF00FF"/>
              </a:highlight>
            </a:endParaRPr>
          </a:p>
        </p:txBody>
      </p:sp>
      <p:sp>
        <p:nvSpPr>
          <p:cNvPr id="613" name="Google Shape;613;p60"/>
          <p:cNvSpPr txBox="1"/>
          <p:nvPr>
            <p:ph idx="1" type="body"/>
          </p:nvPr>
        </p:nvSpPr>
        <p:spPr>
          <a:xfrm>
            <a:off x="448064" y="938054"/>
            <a:ext cx="8229600" cy="36693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All seniors must apply for FAFSA or CA Dream Act, unless opted-out</a:t>
            </a:r>
            <a:endParaRPr sz="1600">
              <a:latin typeface="Montserrat Medium"/>
              <a:ea typeface="Montserrat Medium"/>
              <a:cs typeface="Montserrat Medium"/>
              <a:sym typeface="Montserrat Medium"/>
            </a:endParaRPr>
          </a:p>
          <a:p>
            <a:pPr indent="-330200" lvl="1" marL="914400" rtl="0" algn="l">
              <a:lnSpc>
                <a:spcPct val="150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Opt-out form will be available on the district website</a:t>
            </a:r>
            <a:endParaRPr sz="1600">
              <a:latin typeface="Montserrat Medium"/>
              <a:ea typeface="Montserrat Medium"/>
              <a:cs typeface="Montserrat Medium"/>
              <a:sym typeface="Montserrat Medium"/>
            </a:endParaRPr>
          </a:p>
          <a:p>
            <a:pPr indent="-330200" lvl="0" marL="457200" rtl="0" algn="l">
              <a:lnSpc>
                <a:spcPct val="150000"/>
              </a:lnSpc>
              <a:spcBef>
                <a:spcPts val="0"/>
              </a:spcBef>
              <a:spcAft>
                <a:spcPts val="0"/>
              </a:spcAft>
              <a:buClr>
                <a:schemeClr val="dk1"/>
              </a:buClr>
              <a:buSzPts val="1600"/>
              <a:buFont typeface="Montserrat Medium"/>
              <a:buChar char="●"/>
            </a:pPr>
            <a:r>
              <a:rPr lang="en" sz="1600" u="sng">
                <a:solidFill>
                  <a:schemeClr val="hlink"/>
                </a:solidFill>
                <a:latin typeface="Montserrat Medium"/>
                <a:ea typeface="Montserrat Medium"/>
                <a:cs typeface="Montserrat Medium"/>
                <a:sym typeface="Montserrat Medium"/>
                <a:hlinkClick r:id="rId3"/>
              </a:rPr>
              <a:t>Free Application for Federal Student Aid, (FAFSA)</a:t>
            </a:r>
            <a:r>
              <a:rPr lang="en" sz="1600">
                <a:solidFill>
                  <a:schemeClr val="accent1"/>
                </a:solidFill>
                <a:latin typeface="Montserrat Medium"/>
                <a:ea typeface="Montserrat Medium"/>
                <a:cs typeface="Montserrat Medium"/>
                <a:sym typeface="Montserrat Medium"/>
              </a:rPr>
              <a:t>,</a:t>
            </a:r>
            <a:r>
              <a:rPr lang="en" sz="1600">
                <a:solidFill>
                  <a:srgbClr val="FF0000"/>
                </a:solidFill>
                <a:latin typeface="Montserrat Medium"/>
                <a:ea typeface="Montserrat Medium"/>
                <a:cs typeface="Montserrat Medium"/>
                <a:sym typeface="Montserrat Medium"/>
              </a:rPr>
              <a:t>                                   Priority Deadline: March 2, 2027</a:t>
            </a:r>
            <a:endParaRPr sz="1600">
              <a:solidFill>
                <a:srgbClr val="030A13"/>
              </a:solidFill>
              <a:highlight>
                <a:srgbClr val="FFFFFF"/>
              </a:highlight>
              <a:latin typeface="Montserrat Medium"/>
              <a:ea typeface="Montserrat Medium"/>
              <a:cs typeface="Montserrat Medium"/>
              <a:sym typeface="Montserrat Medium"/>
            </a:endParaRPr>
          </a:p>
          <a:p>
            <a:pPr indent="-330200" lvl="0" marL="457200" rtl="0" algn="l">
              <a:lnSpc>
                <a:spcPct val="150000"/>
              </a:lnSpc>
              <a:spcBef>
                <a:spcPts val="0"/>
              </a:spcBef>
              <a:spcAft>
                <a:spcPts val="0"/>
              </a:spcAft>
              <a:buClr>
                <a:schemeClr val="dk1"/>
              </a:buClr>
              <a:buSzPts val="1600"/>
              <a:buFont typeface="Montserrat Medium"/>
              <a:buChar char="●"/>
            </a:pPr>
            <a:r>
              <a:rPr lang="en" sz="1600" u="sng">
                <a:solidFill>
                  <a:schemeClr val="hlink"/>
                </a:solidFill>
                <a:latin typeface="Montserrat Medium"/>
                <a:ea typeface="Montserrat Medium"/>
                <a:cs typeface="Montserrat Medium"/>
                <a:sym typeface="Montserrat Medium"/>
                <a:hlinkClick r:id="rId4"/>
              </a:rPr>
              <a:t>California Dream Act</a:t>
            </a:r>
            <a:r>
              <a:rPr lang="en" sz="1600">
                <a:latin typeface="Montserrat Medium"/>
                <a:ea typeface="Montserrat Medium"/>
                <a:cs typeface="Montserrat Medium"/>
                <a:sym typeface="Montserrat Medium"/>
              </a:rPr>
              <a:t>, </a:t>
            </a:r>
            <a:r>
              <a:rPr lang="en" sz="1600">
                <a:solidFill>
                  <a:srgbClr val="FF0000"/>
                </a:solidFill>
                <a:latin typeface="Montserrat Medium"/>
                <a:ea typeface="Montserrat Medium"/>
                <a:cs typeface="Montserrat Medium"/>
                <a:sym typeface="Montserrat Medium"/>
              </a:rPr>
              <a:t>Deadline: March 2, 2027</a:t>
            </a:r>
            <a:endParaRPr sz="1600">
              <a:latin typeface="Montserrat Medium"/>
              <a:ea typeface="Montserrat Medium"/>
              <a:cs typeface="Montserrat Medium"/>
              <a:sym typeface="Montserrat Medium"/>
            </a:endParaRPr>
          </a:p>
          <a:p>
            <a:pPr indent="-330200" lvl="0" marL="457200" rtl="0" algn="l">
              <a:lnSpc>
                <a:spcPct val="150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CalGrant - Rising 12th grade students - </a:t>
            </a:r>
            <a:endParaRPr sz="1600">
              <a:latin typeface="Montserrat Medium"/>
              <a:ea typeface="Montserrat Medium"/>
              <a:cs typeface="Montserrat Medium"/>
              <a:sym typeface="Montserrat Medium"/>
            </a:endParaRPr>
          </a:p>
          <a:p>
            <a:pPr indent="-330200" lvl="0" marL="457200" rtl="0" algn="l">
              <a:lnSpc>
                <a:spcPct val="150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Promise Scholarship - Free tuition &amp; more at MANY community colleges</a:t>
            </a:r>
            <a:endParaRPr sz="1600">
              <a:latin typeface="Montserrat Medium"/>
              <a:ea typeface="Montserrat Medium"/>
              <a:cs typeface="Montserrat Medium"/>
              <a:sym typeface="Montserrat Medium"/>
            </a:endParaRPr>
          </a:p>
          <a:p>
            <a:pPr indent="-330200" lvl="0" marL="457200" rtl="0" algn="l">
              <a:lnSpc>
                <a:spcPct val="150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Other Scholarships</a:t>
            </a:r>
            <a:endParaRPr sz="1600">
              <a:latin typeface="Montserrat Medium"/>
              <a:ea typeface="Montserrat Medium"/>
              <a:cs typeface="Montserrat Medium"/>
              <a:sym typeface="Montserrat Medium"/>
            </a:endParaRPr>
          </a:p>
          <a:p>
            <a:pPr indent="-330200" lvl="0" marL="457200" rtl="0" algn="l">
              <a:lnSpc>
                <a:spcPct val="150000"/>
              </a:lnSpc>
              <a:spcBef>
                <a:spcPts val="0"/>
              </a:spcBef>
              <a:spcAft>
                <a:spcPts val="0"/>
              </a:spcAft>
              <a:buClr>
                <a:schemeClr val="dk1"/>
              </a:buClr>
              <a:buSzPts val="1600"/>
              <a:buFont typeface="Montserrat Medium"/>
              <a:buChar char="●"/>
            </a:pPr>
            <a:r>
              <a:rPr lang="en" sz="1600">
                <a:latin typeface="Montserrat Medium"/>
                <a:ea typeface="Montserrat Medium"/>
                <a:cs typeface="Montserrat Medium"/>
                <a:sym typeface="Montserrat Medium"/>
              </a:rPr>
              <a:t>TN Scholar Awards - Spring semester of senior year</a:t>
            </a:r>
            <a:endParaRPr sz="1400">
              <a:latin typeface="Montserrat Medium"/>
              <a:ea typeface="Montserrat Medium"/>
              <a:cs typeface="Montserrat Medium"/>
              <a:sym typeface="Montserrat Medium"/>
            </a:endParaRPr>
          </a:p>
        </p:txBody>
      </p:sp>
      <p:pic>
        <p:nvPicPr>
          <p:cNvPr id="614" name="Google Shape;614;p60"/>
          <p:cNvPicPr preferRelativeResize="0"/>
          <p:nvPr/>
        </p:nvPicPr>
        <p:blipFill rotWithShape="1">
          <a:blip r:embed="rId5">
            <a:alphaModFix/>
          </a:blip>
          <a:srcRect b="19212" l="0" r="-2870" t="0"/>
          <a:stretch/>
        </p:blipFill>
        <p:spPr>
          <a:xfrm>
            <a:off x="7211201" y="3537476"/>
            <a:ext cx="1557825" cy="149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College &amp; Career Center</a:t>
            </a:r>
            <a:endParaRPr/>
          </a:p>
        </p:txBody>
      </p:sp>
      <p:sp>
        <p:nvSpPr>
          <p:cNvPr id="434" name="Google Shape;434;p34"/>
          <p:cNvSpPr txBox="1"/>
          <p:nvPr>
            <p:ph idx="1" type="body"/>
          </p:nvPr>
        </p:nvSpPr>
        <p:spPr>
          <a:xfrm>
            <a:off x="305550" y="1238475"/>
            <a:ext cx="6041100" cy="35826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Font typeface="Montserrat Medium"/>
              <a:buChar char="●"/>
            </a:pPr>
            <a:r>
              <a:rPr lang="en" sz="1500">
                <a:latin typeface="Montserrat Medium"/>
                <a:ea typeface="Montserrat Medium"/>
                <a:cs typeface="Montserrat Medium"/>
                <a:sym typeface="Montserrat Medium"/>
              </a:rPr>
              <a:t>Diane Spasic - amazing </a:t>
            </a:r>
            <a:r>
              <a:rPr lang="en" sz="1500">
                <a:latin typeface="Montserrat Medium"/>
                <a:ea typeface="Montserrat Medium"/>
                <a:cs typeface="Montserrat Medium"/>
                <a:sym typeface="Montserrat Medium"/>
              </a:rPr>
              <a:t>resource for you and your students!</a:t>
            </a:r>
            <a:endParaRPr sz="1500">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SzPts val="1500"/>
              <a:buFont typeface="Montserrat Medium"/>
              <a:buChar char="●"/>
            </a:pPr>
            <a:r>
              <a:rPr lang="en" sz="1500">
                <a:latin typeface="Montserrat Medium"/>
                <a:ea typeface="Montserrat Medium"/>
                <a:cs typeface="Montserrat Medium"/>
                <a:sym typeface="Montserrat Medium"/>
              </a:rPr>
              <a:t>She assists students with:</a:t>
            </a:r>
            <a:endParaRPr sz="1500">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latin typeface="Montserrat Medium"/>
                <a:ea typeface="Montserrat Medium"/>
                <a:cs typeface="Montserrat Medium"/>
                <a:sym typeface="Montserrat Medium"/>
              </a:rPr>
              <a:t>Career &amp; College exploration</a:t>
            </a:r>
            <a:endParaRPr sz="1500">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latin typeface="Montserrat Medium"/>
                <a:ea typeface="Montserrat Medium"/>
                <a:cs typeface="Montserrat Medium"/>
                <a:sym typeface="Montserrat Medium"/>
              </a:rPr>
              <a:t>College applications</a:t>
            </a:r>
            <a:endParaRPr sz="1500">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latin typeface="Montserrat Medium"/>
                <a:ea typeface="Montserrat Medium"/>
                <a:cs typeface="Montserrat Medium"/>
                <a:sym typeface="Montserrat Medium"/>
              </a:rPr>
              <a:t>Financial aid applications </a:t>
            </a:r>
            <a:endParaRPr sz="1500">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latin typeface="Montserrat Medium"/>
                <a:ea typeface="Montserrat Medium"/>
                <a:cs typeface="Montserrat Medium"/>
                <a:sym typeface="Montserrat Medium"/>
              </a:rPr>
              <a:t>Scholarships</a:t>
            </a:r>
            <a:endParaRPr sz="1500">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latin typeface="Montserrat Medium"/>
                <a:ea typeface="Montserrat Medium"/>
                <a:cs typeface="Montserrat Medium"/>
                <a:sym typeface="Montserrat Medium"/>
              </a:rPr>
              <a:t>Work permits</a:t>
            </a:r>
            <a:endParaRPr sz="1500">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latin typeface="Montserrat Medium"/>
                <a:ea typeface="Montserrat Medium"/>
                <a:cs typeface="Montserrat Medium"/>
                <a:sym typeface="Montserrat Medium"/>
              </a:rPr>
              <a:t>College tours </a:t>
            </a:r>
            <a:endParaRPr sz="1500">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latin typeface="Montserrat Medium"/>
                <a:ea typeface="Montserrat Medium"/>
                <a:cs typeface="Montserrat Medium"/>
                <a:sym typeface="Montserrat Medium"/>
              </a:rPr>
              <a:t>And much more! </a:t>
            </a:r>
            <a:endParaRPr sz="1500">
              <a:latin typeface="Montserrat Medium"/>
              <a:ea typeface="Montserrat Medium"/>
              <a:cs typeface="Montserrat Medium"/>
              <a:sym typeface="Montserrat Medium"/>
            </a:endParaRPr>
          </a:p>
        </p:txBody>
      </p:sp>
      <p:pic>
        <p:nvPicPr>
          <p:cNvPr id="435" name="Google Shape;435;p34"/>
          <p:cNvPicPr preferRelativeResize="0"/>
          <p:nvPr/>
        </p:nvPicPr>
        <p:blipFill>
          <a:blip r:embed="rId3">
            <a:alphaModFix/>
          </a:blip>
          <a:stretch>
            <a:fillRect/>
          </a:stretch>
        </p:blipFill>
        <p:spPr>
          <a:xfrm>
            <a:off x="6510025" y="1170500"/>
            <a:ext cx="2373475" cy="3739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61"/>
          <p:cNvSpPr txBox="1"/>
          <p:nvPr/>
        </p:nvSpPr>
        <p:spPr>
          <a:xfrm>
            <a:off x="627500" y="1429150"/>
            <a:ext cx="8044800" cy="3592800"/>
          </a:xfrm>
          <a:prstGeom prst="rect">
            <a:avLst/>
          </a:prstGeom>
          <a:noFill/>
          <a:ln>
            <a:noFill/>
          </a:ln>
        </p:spPr>
        <p:txBody>
          <a:bodyPr anchorCtr="0" anchor="ctr" bIns="91425" lIns="91425" spcFirstLastPara="1" rIns="91425" wrap="square" tIns="91425">
            <a:noAutofit/>
          </a:bodyPr>
          <a:lstStyle/>
          <a:p>
            <a:pPr indent="0" lvl="0" marL="0" rtl="0" algn="l">
              <a:lnSpc>
                <a:spcPct val="135000"/>
              </a:lnSpc>
              <a:spcBef>
                <a:spcPts val="0"/>
              </a:spcBef>
              <a:spcAft>
                <a:spcPts val="0"/>
              </a:spcAft>
              <a:buNone/>
            </a:pPr>
            <a:r>
              <a:rPr lang="en" sz="2200">
                <a:solidFill>
                  <a:srgbClr val="191919"/>
                </a:solidFill>
                <a:highlight>
                  <a:schemeClr val="lt1"/>
                </a:highlight>
                <a:latin typeface="Montserrat Medium"/>
                <a:ea typeface="Montserrat Medium"/>
                <a:cs typeface="Montserrat Medium"/>
                <a:sym typeface="Montserrat Medium"/>
              </a:rPr>
              <a:t>Visit </a:t>
            </a:r>
            <a:r>
              <a:rPr lang="en" sz="2200" u="sng">
                <a:solidFill>
                  <a:schemeClr val="hlink"/>
                </a:solidFill>
                <a:highlight>
                  <a:schemeClr val="lt1"/>
                </a:highlight>
                <a:latin typeface="Montserrat Medium"/>
                <a:ea typeface="Montserrat Medium"/>
                <a:cs typeface="Montserrat Medium"/>
                <a:sym typeface="Montserrat Medium"/>
                <a:hlinkClick r:id="rId3"/>
              </a:rPr>
              <a:t>CalKIDS.org</a:t>
            </a:r>
            <a:endParaRPr sz="2200">
              <a:solidFill>
                <a:srgbClr val="191919"/>
              </a:solidFill>
              <a:highlight>
                <a:schemeClr val="lt1"/>
              </a:highlight>
              <a:latin typeface="Montserrat Medium"/>
              <a:ea typeface="Montserrat Medium"/>
              <a:cs typeface="Montserrat Medium"/>
              <a:sym typeface="Montserrat Medium"/>
            </a:endParaRPr>
          </a:p>
          <a:p>
            <a:pPr indent="0" lvl="0" marL="0" rtl="0" algn="l">
              <a:lnSpc>
                <a:spcPct val="135000"/>
              </a:lnSpc>
              <a:spcBef>
                <a:spcPts val="0"/>
              </a:spcBef>
              <a:spcAft>
                <a:spcPts val="0"/>
              </a:spcAft>
              <a:buNone/>
            </a:pPr>
            <a:r>
              <a:rPr lang="en">
                <a:solidFill>
                  <a:schemeClr val="dk1"/>
                </a:solidFill>
                <a:highlight>
                  <a:schemeClr val="lt1"/>
                </a:highlight>
                <a:latin typeface="Montserrat Medium"/>
                <a:ea typeface="Montserrat Medium"/>
                <a:cs typeface="Montserrat Medium"/>
                <a:sym typeface="Montserrat Medium"/>
              </a:rPr>
              <a:t>As a California public school student, your child may be eligible to receive a CalKIDS Scholarship of $500 to $1,500 for college or career training. Funded by the State of California, a CalKIDS Scholarship can be used for qualified college and career training expenses such as tuition and fees, books and supplies, and computer equipment. </a:t>
            </a:r>
            <a:endParaRPr>
              <a:solidFill>
                <a:schemeClr val="dk1"/>
              </a:solidFill>
              <a:highlight>
                <a:schemeClr val="lt1"/>
              </a:highlight>
              <a:latin typeface="Montserrat Medium"/>
              <a:ea typeface="Montserrat Medium"/>
              <a:cs typeface="Montserrat Medium"/>
              <a:sym typeface="Montserrat Medium"/>
            </a:endParaRPr>
          </a:p>
          <a:p>
            <a:pPr indent="0" lvl="0" marL="0" rtl="0" algn="l">
              <a:lnSpc>
                <a:spcPct val="135000"/>
              </a:lnSpc>
              <a:spcBef>
                <a:spcPts val="0"/>
              </a:spcBef>
              <a:spcAft>
                <a:spcPts val="0"/>
              </a:spcAft>
              <a:buNone/>
            </a:pPr>
            <a:r>
              <a:t/>
            </a:r>
            <a:endParaRPr>
              <a:solidFill>
                <a:schemeClr val="dk1"/>
              </a:solidFill>
              <a:highlight>
                <a:schemeClr val="lt1"/>
              </a:highlight>
              <a:latin typeface="Montserrat Medium"/>
              <a:ea typeface="Montserrat Medium"/>
              <a:cs typeface="Montserrat Medium"/>
              <a:sym typeface="Montserrat Medium"/>
            </a:endParaRPr>
          </a:p>
          <a:p>
            <a:pPr indent="0" lvl="0" marL="0" rtl="0" algn="l">
              <a:lnSpc>
                <a:spcPct val="135000"/>
              </a:lnSpc>
              <a:spcBef>
                <a:spcPts val="0"/>
              </a:spcBef>
              <a:spcAft>
                <a:spcPts val="0"/>
              </a:spcAft>
              <a:buNone/>
            </a:pPr>
            <a:r>
              <a:rPr lang="en">
                <a:solidFill>
                  <a:schemeClr val="dk1"/>
                </a:solidFill>
                <a:highlight>
                  <a:schemeClr val="lt1"/>
                </a:highlight>
                <a:latin typeface="Montserrat Medium"/>
                <a:ea typeface="Montserrat Medium"/>
                <a:cs typeface="Montserrat Medium"/>
                <a:sym typeface="Montserrat Medium"/>
              </a:rPr>
              <a:t>Checking a student’s eligibility and claiming a CalKIDS Scholarship is quick and easy; it only takes a minute. All you need is your child’s 10-digit Statewide Student Identifier (SSID), which can be found through StudentVUE. For more information, to check your child’s eligibility, and claim their scholarship, visit</a:t>
            </a:r>
            <a:r>
              <a:rPr lang="en">
                <a:solidFill>
                  <a:srgbClr val="666666"/>
                </a:solidFill>
                <a:highlight>
                  <a:schemeClr val="lt1"/>
                </a:highlight>
                <a:latin typeface="Montserrat Medium"/>
                <a:ea typeface="Montserrat Medium"/>
                <a:cs typeface="Montserrat Medium"/>
                <a:sym typeface="Montserrat Medium"/>
              </a:rPr>
              <a:t> </a:t>
            </a:r>
            <a:r>
              <a:rPr lang="en" u="sng">
                <a:solidFill>
                  <a:srgbClr val="183C84"/>
                </a:solidFill>
                <a:highlight>
                  <a:schemeClr val="lt1"/>
                </a:highlight>
                <a:latin typeface="Montserrat Medium"/>
                <a:ea typeface="Montserrat Medium"/>
                <a:cs typeface="Montserrat Medium"/>
                <a:sym typeface="Montserrat Medium"/>
                <a:hlinkClick r:id="rId4">
                  <a:extLst>
                    <a:ext uri="{A12FA001-AC4F-418D-AE19-62706E023703}">
                      <ahyp:hlinkClr val="tx"/>
                    </a:ext>
                  </a:extLst>
                </a:hlinkClick>
              </a:rPr>
              <a:t>CalKIDS.org. </a:t>
            </a:r>
            <a:endParaRPr u="sng">
              <a:solidFill>
                <a:srgbClr val="183C84"/>
              </a:solidFill>
              <a:highlight>
                <a:schemeClr val="lt1"/>
              </a:highlight>
              <a:latin typeface="Montserrat Medium"/>
              <a:ea typeface="Montserrat Medium"/>
              <a:cs typeface="Montserrat Medium"/>
              <a:sym typeface="Montserrat Medium"/>
            </a:endParaRPr>
          </a:p>
        </p:txBody>
      </p:sp>
      <p:sp>
        <p:nvSpPr>
          <p:cNvPr id="620" name="Google Shape;620;p61"/>
          <p:cNvSpPr txBox="1"/>
          <p:nvPr/>
        </p:nvSpPr>
        <p:spPr>
          <a:xfrm>
            <a:off x="471750" y="165825"/>
            <a:ext cx="8356500" cy="117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chemeClr val="dk1"/>
              </a:buClr>
              <a:buSzPts val="1100"/>
              <a:buFont typeface="Arial"/>
              <a:buNone/>
            </a:pPr>
            <a:r>
              <a:rPr b="1" lang="en" sz="3000">
                <a:solidFill>
                  <a:schemeClr val="dk2"/>
                </a:solidFill>
                <a:latin typeface="Spinnaker"/>
                <a:ea typeface="Spinnaker"/>
                <a:cs typeface="Spinnaker"/>
                <a:sym typeface="Spinnaker"/>
              </a:rPr>
              <a:t>Your Student May Be Eligible for a CalKIDS Scholarship (worth up to $1,500)</a:t>
            </a:r>
            <a:endParaRPr sz="3300">
              <a:solidFill>
                <a:schemeClr val="dk1"/>
              </a:solidFill>
            </a:endParaRPr>
          </a:p>
        </p:txBody>
      </p:sp>
      <p:pic>
        <p:nvPicPr>
          <p:cNvPr id="621" name="Google Shape;621;p61"/>
          <p:cNvPicPr preferRelativeResize="0"/>
          <p:nvPr/>
        </p:nvPicPr>
        <p:blipFill rotWithShape="1">
          <a:blip r:embed="rId5">
            <a:alphaModFix/>
          </a:blip>
          <a:srcRect b="33703" l="0" r="0" t="25569"/>
          <a:stretch/>
        </p:blipFill>
        <p:spPr>
          <a:xfrm>
            <a:off x="6577825" y="1289733"/>
            <a:ext cx="1937000" cy="788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2"/>
          <p:cNvSpPr txBox="1"/>
          <p:nvPr>
            <p:ph type="title"/>
          </p:nvPr>
        </p:nvSpPr>
        <p:spPr>
          <a:xfrm>
            <a:off x="369432" y="302957"/>
            <a:ext cx="8392500" cy="7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California College Guidance Initiative (CCGI)</a:t>
            </a:r>
            <a:endParaRPr/>
          </a:p>
        </p:txBody>
      </p:sp>
      <p:sp>
        <p:nvSpPr>
          <p:cNvPr id="627" name="Google Shape;627;p62"/>
          <p:cNvSpPr txBox="1"/>
          <p:nvPr>
            <p:ph idx="1" type="body"/>
          </p:nvPr>
        </p:nvSpPr>
        <p:spPr>
          <a:xfrm>
            <a:off x="347206" y="909482"/>
            <a:ext cx="8392500" cy="3447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JUHSD has partnered </a:t>
            </a:r>
            <a:r>
              <a:rPr lang="en" sz="1600">
                <a:highlight>
                  <a:schemeClr val="lt1"/>
                </a:highlight>
                <a:latin typeface="Montserrat Medium"/>
                <a:ea typeface="Montserrat Medium"/>
                <a:cs typeface="Montserrat Medium"/>
                <a:sym typeface="Montserrat Medium"/>
              </a:rPr>
              <a:t>with the </a:t>
            </a:r>
            <a:r>
              <a:rPr lang="en" sz="1600" u="sng">
                <a:solidFill>
                  <a:srgbClr val="191919"/>
                </a:solidFill>
                <a:highlight>
                  <a:schemeClr val="lt1"/>
                </a:highlight>
                <a:latin typeface="Montserrat Medium"/>
                <a:ea typeface="Montserrat Medium"/>
                <a:cs typeface="Montserrat Medium"/>
                <a:sym typeface="Montserrat Medium"/>
                <a:hlinkClick r:id="rId3">
                  <a:extLst>
                    <a:ext uri="{A12FA001-AC4F-418D-AE19-62706E023703}">
                      <ahyp:hlinkClr val="tx"/>
                    </a:ext>
                  </a:extLst>
                </a:hlinkClick>
              </a:rPr>
              <a:t>California College Guidance Initiative (CCGI)</a:t>
            </a:r>
            <a:r>
              <a:rPr lang="en" sz="1600">
                <a:solidFill>
                  <a:srgbClr val="191919"/>
                </a:solidFill>
                <a:highlight>
                  <a:schemeClr val="lt1"/>
                </a:highlight>
                <a:latin typeface="Montserrat Medium"/>
                <a:ea typeface="Montserrat Medium"/>
                <a:cs typeface="Montserrat Medium"/>
                <a:sym typeface="Montserrat Medium"/>
              </a:rPr>
              <a:t> </a:t>
            </a:r>
            <a:r>
              <a:rPr lang="en" sz="1600">
                <a:highlight>
                  <a:schemeClr val="lt1"/>
                </a:highlight>
                <a:latin typeface="Montserrat Medium"/>
                <a:ea typeface="Montserrat Medium"/>
                <a:cs typeface="Montserrat Medium"/>
                <a:sym typeface="Montserrat Medium"/>
              </a:rPr>
              <a:t>to help your child develop a well-informed college and career plan.</a:t>
            </a:r>
            <a:endParaRPr sz="1600">
              <a:highlight>
                <a:schemeClr val="lt1"/>
              </a:highlight>
              <a:latin typeface="Montserrat Medium"/>
              <a:ea typeface="Montserrat Medium"/>
              <a:cs typeface="Montserrat Medium"/>
              <a:sym typeface="Montserrat Medium"/>
            </a:endParaRPr>
          </a:p>
          <a:p>
            <a:pPr indent="-330200" lvl="0" marL="457200" rtl="0" algn="l">
              <a:lnSpc>
                <a:spcPct val="100000"/>
              </a:lnSpc>
              <a:spcBef>
                <a:spcPts val="0"/>
              </a:spcBef>
              <a:spcAft>
                <a:spcPts val="0"/>
              </a:spcAft>
              <a:buSzPts val="1600"/>
              <a:buFont typeface="Montserrat Medium"/>
              <a:buChar char="●"/>
            </a:pPr>
            <a:r>
              <a:rPr lang="en" sz="1600">
                <a:highlight>
                  <a:schemeClr val="lt1"/>
                </a:highlight>
                <a:latin typeface="Montserrat Medium"/>
                <a:ea typeface="Montserrat Medium"/>
                <a:cs typeface="Montserrat Medium"/>
                <a:sym typeface="Montserrat Medium"/>
              </a:rPr>
              <a:t>CCGI is a nonprofit that works with school districts throughout California to achieve two major goals: </a:t>
            </a:r>
            <a:endParaRPr sz="1600">
              <a:highlight>
                <a:schemeClr val="lt1"/>
              </a:highlight>
              <a:latin typeface="Montserrat Medium"/>
              <a:ea typeface="Montserrat Medium"/>
              <a:cs typeface="Montserrat Medium"/>
              <a:sym typeface="Montserrat Medium"/>
            </a:endParaRPr>
          </a:p>
          <a:p>
            <a:pPr indent="-330200" lvl="1" marL="914400" rtl="0" algn="l">
              <a:lnSpc>
                <a:spcPct val="100000"/>
              </a:lnSpc>
              <a:spcBef>
                <a:spcPts val="0"/>
              </a:spcBef>
              <a:spcAft>
                <a:spcPts val="0"/>
              </a:spcAft>
              <a:buClr>
                <a:schemeClr val="dk1"/>
              </a:buClr>
              <a:buSzPts val="1600"/>
              <a:buFont typeface="Montserrat Medium"/>
              <a:buAutoNum type="alphaLcPeriod"/>
            </a:pPr>
            <a:r>
              <a:rPr lang="en" sz="1600">
                <a:highlight>
                  <a:schemeClr val="lt1"/>
                </a:highlight>
                <a:latin typeface="Montserrat Medium"/>
                <a:ea typeface="Montserrat Medium"/>
                <a:cs typeface="Montserrat Medium"/>
                <a:sym typeface="Montserrat Medium"/>
              </a:rPr>
              <a:t>(1) to ensure that all high school seniors in California graduate with clear postsecondary goals and a plan for how to achieve them, and (</a:t>
            </a:r>
            <a:endParaRPr sz="1600">
              <a:highlight>
                <a:schemeClr val="lt1"/>
              </a:highlight>
              <a:latin typeface="Montserrat Medium"/>
              <a:ea typeface="Montserrat Medium"/>
              <a:cs typeface="Montserrat Medium"/>
              <a:sym typeface="Montserrat Medium"/>
            </a:endParaRPr>
          </a:p>
          <a:p>
            <a:pPr indent="-330200" lvl="1" marL="914400" marR="0" rtl="0" algn="l">
              <a:lnSpc>
                <a:spcPct val="115000"/>
              </a:lnSpc>
              <a:spcBef>
                <a:spcPts val="0"/>
              </a:spcBef>
              <a:spcAft>
                <a:spcPts val="0"/>
              </a:spcAft>
              <a:buClr>
                <a:schemeClr val="dk1"/>
              </a:buClr>
              <a:buSzPts val="1600"/>
              <a:buFont typeface="Montserrat Medium"/>
              <a:buAutoNum type="alphaLcPeriod"/>
            </a:pPr>
            <a:r>
              <a:rPr lang="en" sz="1600">
                <a:highlight>
                  <a:schemeClr val="lt1"/>
                </a:highlight>
                <a:latin typeface="Montserrat Medium"/>
                <a:ea typeface="Montserrat Medium"/>
                <a:cs typeface="Montserrat Medium"/>
                <a:sym typeface="Montserrat Medium"/>
              </a:rPr>
              <a:t>2) that each student’s academic transcript data follows them as they advance across educational systems to reduce information gaps that could otherwise </a:t>
            </a:r>
            <a:r>
              <a:rPr lang="en" sz="1600">
                <a:latin typeface="Montserrat Medium"/>
                <a:ea typeface="Montserrat Medium"/>
                <a:cs typeface="Montserrat Medium"/>
                <a:sym typeface="Montserrat Medium"/>
              </a:rPr>
              <a:t>hinder their success.</a:t>
            </a:r>
            <a:endParaRPr sz="1600">
              <a:latin typeface="Montserrat Medium"/>
              <a:ea typeface="Montserrat Medium"/>
              <a:cs typeface="Montserrat Medium"/>
              <a:sym typeface="Montserrat Medium"/>
            </a:endParaRPr>
          </a:p>
          <a:p>
            <a:pPr indent="-330200" lvl="0" marL="457200" marR="0" rtl="0" algn="l">
              <a:lnSpc>
                <a:spcPct val="115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As a partner with CCGI, JUHSD’s students have access to exclusive tools and resources to support their college and career planning, such as career assessments, student-friendly college and career search tools, quick college application launches, information on scholarships, financial aid, and so much more!</a:t>
            </a:r>
            <a:endParaRPr sz="1600">
              <a:highlight>
                <a:schemeClr val="lt1"/>
              </a:highlight>
              <a:latin typeface="Montserrat Medium"/>
              <a:ea typeface="Montserrat Medium"/>
              <a:cs typeface="Montserrat Medium"/>
              <a:sym typeface="Montserrat Medium"/>
            </a:endParaRPr>
          </a:p>
          <a:p>
            <a:pPr indent="0" lvl="0" marL="0" rtl="0" algn="l">
              <a:spcBef>
                <a:spcPts val="1600"/>
              </a:spcBef>
              <a:spcAft>
                <a:spcPts val="1200"/>
              </a:spcAft>
              <a:buNone/>
            </a:pPr>
            <a:r>
              <a:t/>
            </a:r>
            <a:endParaRPr/>
          </a:p>
        </p:txBody>
      </p:sp>
      <p:pic>
        <p:nvPicPr>
          <p:cNvPr id="628" name="Google Shape;628;p62"/>
          <p:cNvPicPr preferRelativeResize="0"/>
          <p:nvPr/>
        </p:nvPicPr>
        <p:blipFill>
          <a:blip r:embed="rId4">
            <a:alphaModFix/>
          </a:blip>
          <a:stretch>
            <a:fillRect/>
          </a:stretch>
        </p:blipFill>
        <p:spPr>
          <a:xfrm>
            <a:off x="6906779" y="4415208"/>
            <a:ext cx="2041650" cy="645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3"/>
          <p:cNvSpPr txBox="1"/>
          <p:nvPr>
            <p:ph type="title"/>
          </p:nvPr>
        </p:nvSpPr>
        <p:spPr>
          <a:xfrm>
            <a:off x="713225" y="30577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CaliforniaColleges.edu</a:t>
            </a:r>
            <a:endParaRPr/>
          </a:p>
        </p:txBody>
      </p:sp>
      <p:sp>
        <p:nvSpPr>
          <p:cNvPr id="634" name="Google Shape;634;p63"/>
          <p:cNvSpPr txBox="1"/>
          <p:nvPr>
            <p:ph idx="1" type="body"/>
          </p:nvPr>
        </p:nvSpPr>
        <p:spPr>
          <a:xfrm>
            <a:off x="713225" y="1014719"/>
            <a:ext cx="5657100" cy="427500"/>
          </a:xfrm>
          <a:prstGeom prst="rect">
            <a:avLst/>
          </a:prstGeom>
        </p:spPr>
        <p:txBody>
          <a:bodyPr anchorCtr="0" anchor="t" bIns="91425" lIns="91425" spcFirstLastPara="1" rIns="91425" wrap="square" tIns="91425">
            <a:noAutofit/>
          </a:bodyPr>
          <a:lstStyle/>
          <a:p>
            <a:pPr indent="0" lvl="0" marL="0" rtl="0" algn="l">
              <a:lnSpc>
                <a:spcPct val="140000"/>
              </a:lnSpc>
              <a:spcBef>
                <a:spcPts val="700"/>
              </a:spcBef>
              <a:spcAft>
                <a:spcPts val="0"/>
              </a:spcAft>
              <a:buNone/>
            </a:pPr>
            <a:r>
              <a:rPr lang="en" sz="1600">
                <a:latin typeface="Montserrat Medium"/>
                <a:ea typeface="Montserrat Medium"/>
                <a:cs typeface="Montserrat Medium"/>
                <a:sym typeface="Montserrat Medium"/>
              </a:rPr>
              <a:t>Find your A-G and GPA progress for UC/CSU</a:t>
            </a:r>
            <a:endParaRPr sz="1600">
              <a:latin typeface="Montserrat Medium"/>
              <a:ea typeface="Montserrat Medium"/>
              <a:cs typeface="Montserrat Medium"/>
              <a:sym typeface="Montserrat Medium"/>
            </a:endParaRPr>
          </a:p>
          <a:p>
            <a:pPr indent="0" lvl="0" marL="0" rtl="0" algn="l">
              <a:lnSpc>
                <a:spcPct val="140000"/>
              </a:lnSpc>
              <a:spcBef>
                <a:spcPts val="1200"/>
              </a:spcBef>
              <a:spcAft>
                <a:spcPts val="0"/>
              </a:spcAft>
              <a:buNone/>
            </a:pPr>
            <a:r>
              <a:t/>
            </a:r>
            <a:endParaRPr sz="1600">
              <a:solidFill>
                <a:srgbClr val="000000"/>
              </a:solidFill>
            </a:endParaRPr>
          </a:p>
          <a:p>
            <a:pPr indent="0" lvl="0" marL="0" rtl="0" algn="l">
              <a:lnSpc>
                <a:spcPct val="140000"/>
              </a:lnSpc>
              <a:spcBef>
                <a:spcPts val="1200"/>
              </a:spcBef>
              <a:spcAft>
                <a:spcPts val="0"/>
              </a:spcAft>
              <a:buNone/>
            </a:pPr>
            <a:r>
              <a:t/>
            </a:r>
            <a:endParaRPr sz="1600">
              <a:solidFill>
                <a:srgbClr val="000000"/>
              </a:solidFill>
            </a:endParaRPr>
          </a:p>
          <a:p>
            <a:pPr indent="0" lvl="0" marL="0" rtl="0" algn="l">
              <a:lnSpc>
                <a:spcPct val="140000"/>
              </a:lnSpc>
              <a:spcBef>
                <a:spcPts val="1200"/>
              </a:spcBef>
              <a:spcAft>
                <a:spcPts val="0"/>
              </a:spcAft>
              <a:buNone/>
            </a:pPr>
            <a:r>
              <a:t/>
            </a:r>
            <a:endParaRPr sz="1600">
              <a:solidFill>
                <a:srgbClr val="000000"/>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635" name="Google Shape;635;p63"/>
          <p:cNvPicPr preferRelativeResize="0"/>
          <p:nvPr/>
        </p:nvPicPr>
        <p:blipFill>
          <a:blip r:embed="rId3">
            <a:alphaModFix/>
          </a:blip>
          <a:stretch>
            <a:fillRect/>
          </a:stretch>
        </p:blipFill>
        <p:spPr>
          <a:xfrm>
            <a:off x="1942700" y="1719800"/>
            <a:ext cx="5258600" cy="31945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64"/>
          <p:cNvPicPr preferRelativeResize="0"/>
          <p:nvPr/>
        </p:nvPicPr>
        <p:blipFill>
          <a:blip r:embed="rId3">
            <a:alphaModFix/>
          </a:blip>
          <a:stretch>
            <a:fillRect/>
          </a:stretch>
        </p:blipFill>
        <p:spPr>
          <a:xfrm>
            <a:off x="3715100" y="1486475"/>
            <a:ext cx="5085474" cy="3378949"/>
          </a:xfrm>
          <a:prstGeom prst="rect">
            <a:avLst/>
          </a:prstGeom>
          <a:noFill/>
          <a:ln>
            <a:noFill/>
          </a:ln>
        </p:spPr>
      </p:pic>
      <p:sp>
        <p:nvSpPr>
          <p:cNvPr id="641" name="Google Shape;641;p64"/>
          <p:cNvSpPr txBox="1"/>
          <p:nvPr>
            <p:ph type="title"/>
          </p:nvPr>
        </p:nvSpPr>
        <p:spPr>
          <a:xfrm>
            <a:off x="713225" y="30577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CaliforniaColleges.edu</a:t>
            </a:r>
            <a:endParaRPr/>
          </a:p>
        </p:txBody>
      </p:sp>
      <p:sp>
        <p:nvSpPr>
          <p:cNvPr id="642" name="Google Shape;642;p64"/>
          <p:cNvSpPr txBox="1"/>
          <p:nvPr>
            <p:ph idx="1" type="body"/>
          </p:nvPr>
        </p:nvSpPr>
        <p:spPr>
          <a:xfrm>
            <a:off x="713225" y="1014719"/>
            <a:ext cx="5657100" cy="427500"/>
          </a:xfrm>
          <a:prstGeom prst="rect">
            <a:avLst/>
          </a:prstGeom>
        </p:spPr>
        <p:txBody>
          <a:bodyPr anchorCtr="0" anchor="t" bIns="91425" lIns="91425" spcFirstLastPara="1" rIns="91425" wrap="square" tIns="91425">
            <a:noAutofit/>
          </a:bodyPr>
          <a:lstStyle/>
          <a:p>
            <a:pPr indent="0" lvl="0" marL="0" rtl="0" algn="l">
              <a:lnSpc>
                <a:spcPct val="140000"/>
              </a:lnSpc>
              <a:spcBef>
                <a:spcPts val="700"/>
              </a:spcBef>
              <a:spcAft>
                <a:spcPts val="0"/>
              </a:spcAft>
              <a:buNone/>
            </a:pPr>
            <a:r>
              <a:rPr lang="en" sz="1600">
                <a:latin typeface="Montserrat Medium"/>
                <a:ea typeface="Montserrat Medium"/>
                <a:cs typeface="Montserrat Medium"/>
                <a:sym typeface="Montserrat Medium"/>
              </a:rPr>
              <a:t>Search for majors and colleges</a:t>
            </a:r>
            <a:endParaRPr sz="1600">
              <a:latin typeface="Montserrat Medium"/>
              <a:ea typeface="Montserrat Medium"/>
              <a:cs typeface="Montserrat Medium"/>
              <a:sym typeface="Montserrat Medium"/>
            </a:endParaRPr>
          </a:p>
          <a:p>
            <a:pPr indent="0" lvl="0" marL="0" rtl="0" algn="l">
              <a:lnSpc>
                <a:spcPct val="140000"/>
              </a:lnSpc>
              <a:spcBef>
                <a:spcPts val="1200"/>
              </a:spcBef>
              <a:spcAft>
                <a:spcPts val="0"/>
              </a:spcAft>
              <a:buNone/>
            </a:pPr>
            <a:r>
              <a:t/>
            </a:r>
            <a:endParaRPr sz="1600">
              <a:latin typeface="Montserrat"/>
              <a:ea typeface="Montserrat"/>
              <a:cs typeface="Montserrat"/>
              <a:sym typeface="Montserrat"/>
            </a:endParaRPr>
          </a:p>
          <a:p>
            <a:pPr indent="0" lvl="0" marL="0" rtl="0" algn="l">
              <a:lnSpc>
                <a:spcPct val="140000"/>
              </a:lnSpc>
              <a:spcBef>
                <a:spcPts val="1200"/>
              </a:spcBef>
              <a:spcAft>
                <a:spcPts val="0"/>
              </a:spcAft>
              <a:buNone/>
            </a:pPr>
            <a:r>
              <a:t/>
            </a:r>
            <a:endParaRPr sz="1600">
              <a:solidFill>
                <a:srgbClr val="000000"/>
              </a:solidFill>
            </a:endParaRPr>
          </a:p>
          <a:p>
            <a:pPr indent="0" lvl="0" marL="0" rtl="0" algn="l">
              <a:lnSpc>
                <a:spcPct val="140000"/>
              </a:lnSpc>
              <a:spcBef>
                <a:spcPts val="1200"/>
              </a:spcBef>
              <a:spcAft>
                <a:spcPts val="0"/>
              </a:spcAft>
              <a:buNone/>
            </a:pPr>
            <a:r>
              <a:t/>
            </a:r>
            <a:endParaRPr sz="1600">
              <a:solidFill>
                <a:srgbClr val="000000"/>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5"/>
          <p:cNvSpPr txBox="1"/>
          <p:nvPr/>
        </p:nvSpPr>
        <p:spPr>
          <a:xfrm>
            <a:off x="713225" y="1002618"/>
            <a:ext cx="7717500" cy="684900"/>
          </a:xfrm>
          <a:prstGeom prst="rect">
            <a:avLst/>
          </a:prstGeom>
          <a:noFill/>
          <a:ln>
            <a:noFill/>
          </a:ln>
        </p:spPr>
        <p:txBody>
          <a:bodyPr anchorCtr="0" anchor="ctr" bIns="91425" lIns="91425" spcFirstLastPara="1" rIns="91425" wrap="square" tIns="91425">
            <a:noAutofit/>
          </a:bodyPr>
          <a:lstStyle/>
          <a:p>
            <a:pPr indent="0" lvl="0" marL="0" rtl="0" algn="l">
              <a:lnSpc>
                <a:spcPct val="140000"/>
              </a:lnSpc>
              <a:spcBef>
                <a:spcPts val="0"/>
              </a:spcBef>
              <a:spcAft>
                <a:spcPts val="0"/>
              </a:spcAft>
              <a:buNone/>
            </a:pPr>
            <a:r>
              <a:rPr lang="en" sz="1600">
                <a:latin typeface="Montserrat Medium"/>
                <a:ea typeface="Montserrat Medium"/>
                <a:cs typeface="Montserrat Medium"/>
                <a:sym typeface="Montserrat Medium"/>
              </a:rPr>
              <a:t>Track your extracurricular activities: sports, volunteer, clubs, awards, etc </a:t>
            </a:r>
            <a:endParaRPr sz="1600">
              <a:latin typeface="Montserrat Medium"/>
              <a:ea typeface="Montserrat Medium"/>
              <a:cs typeface="Montserrat Medium"/>
              <a:sym typeface="Montserrat Medium"/>
            </a:endParaRPr>
          </a:p>
          <a:p>
            <a:pPr indent="0" lvl="0" marL="342900" rtl="0" algn="l">
              <a:lnSpc>
                <a:spcPct val="140000"/>
              </a:lnSpc>
              <a:spcBef>
                <a:spcPts val="700"/>
              </a:spcBef>
              <a:spcAft>
                <a:spcPts val="0"/>
              </a:spcAft>
              <a:buNone/>
            </a:pPr>
            <a:r>
              <a:t/>
            </a:r>
            <a:endParaRPr sz="1050">
              <a:solidFill>
                <a:srgbClr val="6F6F6F"/>
              </a:solidFill>
              <a:latin typeface="Montserrat"/>
              <a:ea typeface="Montserrat"/>
              <a:cs typeface="Montserrat"/>
              <a:sym typeface="Montserrat"/>
            </a:endParaRPr>
          </a:p>
        </p:txBody>
      </p:sp>
      <p:pic>
        <p:nvPicPr>
          <p:cNvPr id="648" name="Google Shape;648;p65"/>
          <p:cNvPicPr preferRelativeResize="0"/>
          <p:nvPr/>
        </p:nvPicPr>
        <p:blipFill>
          <a:blip r:embed="rId3">
            <a:alphaModFix/>
          </a:blip>
          <a:stretch>
            <a:fillRect/>
          </a:stretch>
        </p:blipFill>
        <p:spPr>
          <a:xfrm>
            <a:off x="1684800" y="1391950"/>
            <a:ext cx="5774351" cy="3504651"/>
          </a:xfrm>
          <a:prstGeom prst="rect">
            <a:avLst/>
          </a:prstGeom>
          <a:noFill/>
          <a:ln>
            <a:noFill/>
          </a:ln>
        </p:spPr>
      </p:pic>
      <p:sp>
        <p:nvSpPr>
          <p:cNvPr id="649" name="Google Shape;649;p65"/>
          <p:cNvSpPr txBox="1"/>
          <p:nvPr>
            <p:ph type="title"/>
          </p:nvPr>
        </p:nvSpPr>
        <p:spPr>
          <a:xfrm>
            <a:off x="713225" y="305776"/>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CaliforniaColleges.edu</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6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highlight>
                  <a:schemeClr val="lt1"/>
                </a:highlight>
              </a:rPr>
              <a:t>College Admissions Statistics </a:t>
            </a:r>
            <a:endParaRPr>
              <a:highlight>
                <a:schemeClr val="lt1"/>
              </a:highlight>
            </a:endParaRPr>
          </a:p>
          <a:p>
            <a:pPr indent="0" lvl="0" marL="0" rtl="0" algn="ctr">
              <a:spcBef>
                <a:spcPts val="0"/>
              </a:spcBef>
              <a:spcAft>
                <a:spcPts val="0"/>
              </a:spcAft>
              <a:buNone/>
            </a:pPr>
            <a:r>
              <a:t/>
            </a:r>
            <a:endParaRPr>
              <a:highlight>
                <a:schemeClr val="lt1"/>
              </a:highlight>
            </a:endParaRPr>
          </a:p>
          <a:p>
            <a:pPr indent="0" lvl="0" marL="0" rtl="0" algn="ctr">
              <a:spcBef>
                <a:spcPts val="0"/>
              </a:spcBef>
              <a:spcAft>
                <a:spcPts val="0"/>
              </a:spcAft>
              <a:buNone/>
            </a:pPr>
            <a:r>
              <a:t/>
            </a:r>
            <a:endParaRPr/>
          </a:p>
        </p:txBody>
      </p:sp>
      <p:sp>
        <p:nvSpPr>
          <p:cNvPr id="655" name="Google Shape;655;p66"/>
          <p:cNvSpPr txBox="1"/>
          <p:nvPr>
            <p:ph idx="1" type="body"/>
          </p:nvPr>
        </p:nvSpPr>
        <p:spPr>
          <a:xfrm>
            <a:off x="860650" y="1076575"/>
            <a:ext cx="8178600" cy="3786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UCLA admit rate for the class of 2025 was 9%</a:t>
            </a:r>
            <a:endParaRPr>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UC Berkeley admit rate for the class of 2025 was 11.4%</a:t>
            </a:r>
            <a:endParaRPr>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All other UC acceptance rates range from 28% to 87%</a:t>
            </a:r>
            <a:endParaRPr>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Most competitive CSU campuses - </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Cal State Fullerton</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Cal State Long Beach</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Cal Poly Pomona</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San Diego State University</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San Jose State University</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Cal Poly San Luis Obispo </a:t>
            </a:r>
            <a:endParaRPr>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SzPts val="1400"/>
              <a:buFont typeface="Montserrat Medium"/>
              <a:buChar char="●"/>
            </a:pPr>
            <a:r>
              <a:rPr lang="en">
                <a:latin typeface="Montserrat Medium"/>
                <a:ea typeface="Montserrat Medium"/>
                <a:cs typeface="Montserrat Medium"/>
                <a:sym typeface="Montserrat Medium"/>
              </a:rPr>
              <a:t>Most competitive majors - </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Nursing</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Computer Science</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Biological Sciences</a:t>
            </a:r>
            <a:endParaRPr>
              <a:latin typeface="Montserrat Medium"/>
              <a:ea typeface="Montserrat Medium"/>
              <a:cs typeface="Montserrat Medium"/>
              <a:sym typeface="Montserrat Medium"/>
            </a:endParaRPr>
          </a:p>
          <a:p>
            <a:pPr indent="-317500" lvl="1" marL="914400" rtl="0" algn="l">
              <a:lnSpc>
                <a:spcPct val="115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Engineering majors</a:t>
            </a:r>
            <a:endParaRPr>
              <a:latin typeface="Montserrat Medium"/>
              <a:ea typeface="Montserrat Medium"/>
              <a:cs typeface="Montserrat Medium"/>
              <a:sym typeface="Montserrat Medium"/>
            </a:endParaRPr>
          </a:p>
          <a:p>
            <a:pPr indent="-317500" lvl="1" marL="914400" rtl="0" algn="l">
              <a:spcBef>
                <a:spcPts val="0"/>
              </a:spcBef>
              <a:spcAft>
                <a:spcPts val="0"/>
              </a:spcAft>
              <a:buClr>
                <a:schemeClr val="dk1"/>
              </a:buClr>
              <a:buSzPts val="1400"/>
              <a:buChar char="○"/>
            </a:pPr>
            <a:r>
              <a:t/>
            </a:r>
            <a:endParaRPr/>
          </a:p>
          <a:p>
            <a:pPr indent="0" lvl="0" marL="0" rtl="0" algn="l">
              <a:spcBef>
                <a:spcPts val="1200"/>
              </a:spcBef>
              <a:spcAft>
                <a:spcPts val="1200"/>
              </a:spcAft>
              <a:buNone/>
            </a:pPr>
            <a:r>
              <a:t/>
            </a:r>
            <a:endParaRPr/>
          </a:p>
        </p:txBody>
      </p:sp>
      <p:pic>
        <p:nvPicPr>
          <p:cNvPr id="656" name="Google Shape;656;p66"/>
          <p:cNvPicPr preferRelativeResize="0"/>
          <p:nvPr/>
        </p:nvPicPr>
        <p:blipFill>
          <a:blip r:embed="rId3">
            <a:alphaModFix/>
          </a:blip>
          <a:stretch>
            <a:fillRect/>
          </a:stretch>
        </p:blipFill>
        <p:spPr>
          <a:xfrm>
            <a:off x="5025328" y="2376600"/>
            <a:ext cx="3583324" cy="24868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7"/>
          <p:cNvSpPr txBox="1"/>
          <p:nvPr>
            <p:ph type="title"/>
          </p:nvPr>
        </p:nvSpPr>
        <p:spPr>
          <a:xfrm>
            <a:off x="861600" y="202899"/>
            <a:ext cx="7420800" cy="51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Colleges TN Graduates Attend</a:t>
            </a:r>
            <a:endParaRPr/>
          </a:p>
        </p:txBody>
      </p:sp>
      <p:pic>
        <p:nvPicPr>
          <p:cNvPr id="662" name="Google Shape;662;p67" title="TN College_University Acceptance List Class of 2025 - Sheet2.png"/>
          <p:cNvPicPr preferRelativeResize="0"/>
          <p:nvPr/>
        </p:nvPicPr>
        <p:blipFill rotWithShape="1">
          <a:blip r:embed="rId3">
            <a:alphaModFix/>
          </a:blip>
          <a:srcRect b="29140" l="4982" r="5251" t="8274"/>
          <a:stretch/>
        </p:blipFill>
        <p:spPr>
          <a:xfrm>
            <a:off x="746539" y="810742"/>
            <a:ext cx="7718625" cy="41595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8"/>
          <p:cNvSpPr txBox="1"/>
          <p:nvPr>
            <p:ph type="title"/>
          </p:nvPr>
        </p:nvSpPr>
        <p:spPr>
          <a:xfrm>
            <a:off x="311700" y="234100"/>
            <a:ext cx="8520600" cy="831300"/>
          </a:xfrm>
          <a:prstGeom prst="rect">
            <a:avLst/>
          </a:prstGeom>
        </p:spPr>
        <p:txBody>
          <a:bodyPr anchorCtr="0" anchor="t" bIns="91425" lIns="91425" spcFirstLastPara="1" rIns="91425" wrap="square" tIns="91425">
            <a:noAutofit/>
          </a:bodyPr>
          <a:lstStyle/>
          <a:p>
            <a:pPr indent="0" lvl="0" marL="0" marR="0" rtl="0" algn="ctr">
              <a:lnSpc>
                <a:spcPct val="85000"/>
              </a:lnSpc>
              <a:spcBef>
                <a:spcPts val="0"/>
              </a:spcBef>
              <a:spcAft>
                <a:spcPts val="0"/>
              </a:spcAft>
              <a:buNone/>
            </a:pPr>
            <a:r>
              <a:rPr lang="en"/>
              <a:t>Other Post High School Options</a:t>
            </a:r>
            <a:endParaRPr/>
          </a:p>
        </p:txBody>
      </p:sp>
      <p:sp>
        <p:nvSpPr>
          <p:cNvPr id="668" name="Google Shape;668;p68"/>
          <p:cNvSpPr txBox="1"/>
          <p:nvPr>
            <p:ph idx="1" type="body"/>
          </p:nvPr>
        </p:nvSpPr>
        <p:spPr>
          <a:xfrm>
            <a:off x="311700" y="920425"/>
            <a:ext cx="8520600" cy="4014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Montserrat Medium"/>
                <a:ea typeface="Montserrat Medium"/>
                <a:cs typeface="Montserrat Medium"/>
                <a:sym typeface="Montserrat Medium"/>
              </a:rPr>
              <a:t>It is important for students to understand that most of their post high school options require a high school diploma including, Trade Schools, Unions Programs and the military.</a:t>
            </a:r>
            <a:endParaRPr sz="1800">
              <a:latin typeface="Montserrat Medium"/>
              <a:ea typeface="Montserrat Medium"/>
              <a:cs typeface="Montserrat Medium"/>
              <a:sym typeface="Montserrat Medium"/>
            </a:endParaRPr>
          </a:p>
          <a:p>
            <a:pPr indent="-276225" lvl="0" marL="457200" rtl="0" algn="l">
              <a:lnSpc>
                <a:spcPct val="150000"/>
              </a:lnSpc>
              <a:spcBef>
                <a:spcPts val="1200"/>
              </a:spcBef>
              <a:spcAft>
                <a:spcPts val="0"/>
              </a:spcAft>
              <a:buSzPts val="750"/>
              <a:buFont typeface="Montserrat Medium"/>
              <a:buChar char="●"/>
            </a:pPr>
            <a:r>
              <a:rPr lang="en" sz="1800">
                <a:latin typeface="Montserrat Medium"/>
                <a:ea typeface="Montserrat Medium"/>
                <a:cs typeface="Montserrat Medium"/>
                <a:sym typeface="Montserrat Medium"/>
              </a:rPr>
              <a:t>Apprenticeship Programs - Trades (TIPS Program)</a:t>
            </a:r>
            <a:endParaRPr sz="1800">
              <a:latin typeface="Montserrat Medium"/>
              <a:ea typeface="Montserrat Medium"/>
              <a:cs typeface="Montserrat Medium"/>
              <a:sym typeface="Montserrat Medium"/>
            </a:endParaRPr>
          </a:p>
          <a:p>
            <a:pPr indent="-276225" lvl="0" marL="457200" rtl="0" algn="l">
              <a:lnSpc>
                <a:spcPct val="150000"/>
              </a:lnSpc>
              <a:spcBef>
                <a:spcPts val="0"/>
              </a:spcBef>
              <a:spcAft>
                <a:spcPts val="0"/>
              </a:spcAft>
              <a:buSzPts val="750"/>
              <a:buFont typeface="Montserrat Medium"/>
              <a:buChar char="●"/>
            </a:pPr>
            <a:r>
              <a:rPr lang="en" sz="1800">
                <a:latin typeface="Montserrat Medium"/>
                <a:ea typeface="Montserrat Medium"/>
                <a:cs typeface="Montserrat Medium"/>
                <a:sym typeface="Montserrat Medium"/>
              </a:rPr>
              <a:t>Gap Year</a:t>
            </a:r>
            <a:endParaRPr sz="1800">
              <a:latin typeface="Montserrat Medium"/>
              <a:ea typeface="Montserrat Medium"/>
              <a:cs typeface="Montserrat Medium"/>
              <a:sym typeface="Montserrat Medium"/>
            </a:endParaRPr>
          </a:p>
          <a:p>
            <a:pPr indent="-276225" lvl="0" marL="457200" rtl="0" algn="l">
              <a:lnSpc>
                <a:spcPct val="150000"/>
              </a:lnSpc>
              <a:spcBef>
                <a:spcPts val="0"/>
              </a:spcBef>
              <a:spcAft>
                <a:spcPts val="0"/>
              </a:spcAft>
              <a:buSzPts val="750"/>
              <a:buFont typeface="Montserrat Medium"/>
              <a:buChar char="●"/>
            </a:pPr>
            <a:r>
              <a:rPr lang="en" sz="1800">
                <a:latin typeface="Montserrat Medium"/>
                <a:ea typeface="Montserrat Medium"/>
                <a:cs typeface="Montserrat Medium"/>
                <a:sym typeface="Montserrat Medium"/>
              </a:rPr>
              <a:t>Armed Forces</a:t>
            </a:r>
            <a:endParaRPr sz="1800">
              <a:latin typeface="Montserrat Medium"/>
              <a:ea typeface="Montserrat Medium"/>
              <a:cs typeface="Montserrat Medium"/>
              <a:sym typeface="Montserrat Medium"/>
            </a:endParaRPr>
          </a:p>
        </p:txBody>
      </p:sp>
      <p:sp>
        <p:nvSpPr>
          <p:cNvPr id="669" name="Google Shape;669;p68"/>
          <p:cNvSpPr txBox="1"/>
          <p:nvPr/>
        </p:nvSpPr>
        <p:spPr>
          <a:xfrm>
            <a:off x="5130625" y="2701425"/>
            <a:ext cx="3369000" cy="978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*Math is crucial for any of these options- </a:t>
            </a:r>
            <a:r>
              <a:rPr lang="en">
                <a:latin typeface="Montserrat"/>
                <a:ea typeface="Montserrat"/>
                <a:cs typeface="Montserrat"/>
                <a:sym typeface="Montserrat"/>
              </a:rPr>
              <a:t>maybe</a:t>
            </a:r>
            <a:r>
              <a:rPr lang="en">
                <a:latin typeface="Montserrat"/>
                <a:ea typeface="Montserrat"/>
                <a:cs typeface="Montserrat"/>
                <a:sym typeface="Montserrat"/>
              </a:rPr>
              <a:t> even the gap year…</a:t>
            </a:r>
            <a:endParaRPr>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9"/>
          <p:cNvSpPr txBox="1"/>
          <p:nvPr>
            <p:ph type="title"/>
          </p:nvPr>
        </p:nvSpPr>
        <p:spPr>
          <a:xfrm>
            <a:off x="272100" y="182650"/>
            <a:ext cx="40131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TIPS Program</a:t>
            </a:r>
            <a:endParaRPr/>
          </a:p>
        </p:txBody>
      </p:sp>
      <p:sp>
        <p:nvSpPr>
          <p:cNvPr id="675" name="Google Shape;675;p69"/>
          <p:cNvSpPr txBox="1"/>
          <p:nvPr>
            <p:ph idx="1" type="body"/>
          </p:nvPr>
        </p:nvSpPr>
        <p:spPr>
          <a:xfrm>
            <a:off x="91575" y="1046925"/>
            <a:ext cx="4478700" cy="37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highlight>
                  <a:schemeClr val="lt1"/>
                </a:highlight>
                <a:latin typeface="Montserrat Medium"/>
                <a:ea typeface="Montserrat Medium"/>
                <a:cs typeface="Montserrat Medium"/>
                <a:sym typeface="Montserrat Medium"/>
              </a:rPr>
              <a:t>There are </a:t>
            </a:r>
            <a:r>
              <a:rPr b="1" lang="en" sz="1150" u="sng">
                <a:highlight>
                  <a:schemeClr val="lt1"/>
                </a:highlight>
                <a:latin typeface="Montserrat"/>
                <a:ea typeface="Montserrat"/>
                <a:cs typeface="Montserrat"/>
                <a:sym typeface="Montserrat"/>
              </a:rPr>
              <a:t>453 labor/trade unions</a:t>
            </a:r>
            <a:r>
              <a:rPr lang="en" sz="1150">
                <a:highlight>
                  <a:schemeClr val="lt1"/>
                </a:highlight>
                <a:latin typeface="Montserrat Medium"/>
                <a:ea typeface="Montserrat Medium"/>
                <a:cs typeface="Montserrat Medium"/>
                <a:sym typeface="Montserrat Medium"/>
              </a:rPr>
              <a:t> in the greater bay area. </a:t>
            </a:r>
            <a:endParaRPr sz="1150">
              <a:highlight>
                <a:schemeClr val="lt1"/>
              </a:highlight>
              <a:latin typeface="Montserrat Medium"/>
              <a:ea typeface="Montserrat Medium"/>
              <a:cs typeface="Montserrat Medium"/>
              <a:sym typeface="Montserrat Medium"/>
            </a:endParaRPr>
          </a:p>
          <a:p>
            <a:pPr indent="0" lvl="0" marL="0" rtl="0" algn="l">
              <a:spcBef>
                <a:spcPts val="1200"/>
              </a:spcBef>
              <a:spcAft>
                <a:spcPts val="0"/>
              </a:spcAft>
              <a:buNone/>
            </a:pPr>
            <a:r>
              <a:rPr b="1" lang="en" sz="1150">
                <a:highlight>
                  <a:schemeClr val="lt1"/>
                </a:highlight>
                <a:latin typeface="Montserrat"/>
                <a:ea typeface="Montserrat"/>
                <a:cs typeface="Montserrat"/>
                <a:sym typeface="Montserrat"/>
              </a:rPr>
              <a:t>Most Trade Unions Require                                                           (some will require more and some less)</a:t>
            </a:r>
            <a:endParaRPr b="1" sz="1150">
              <a:highlight>
                <a:schemeClr val="lt1"/>
              </a:highlight>
              <a:latin typeface="Montserrat"/>
              <a:ea typeface="Montserrat"/>
              <a:cs typeface="Montserrat"/>
              <a:sym typeface="Montserrat"/>
            </a:endParaRPr>
          </a:p>
          <a:p>
            <a:pPr indent="-301625" lvl="0" marL="457200" rtl="0" algn="l">
              <a:lnSpc>
                <a:spcPct val="115000"/>
              </a:lnSpc>
              <a:spcBef>
                <a:spcPts val="1200"/>
              </a:spcBef>
              <a:spcAft>
                <a:spcPts val="0"/>
              </a:spcAft>
              <a:buSzPts val="1150"/>
              <a:buFont typeface="Montserrat"/>
              <a:buChar char="●"/>
            </a:pPr>
            <a:r>
              <a:rPr lang="en" sz="1150">
                <a:highlight>
                  <a:schemeClr val="lt1"/>
                </a:highlight>
                <a:latin typeface="Montserrat"/>
                <a:ea typeface="Montserrat"/>
                <a:cs typeface="Montserrat"/>
                <a:sym typeface="Montserrat"/>
              </a:rPr>
              <a:t>Must be 18 yrs old in CA</a:t>
            </a:r>
            <a:endParaRPr sz="1150">
              <a:highlight>
                <a:schemeClr val="lt1"/>
              </a:highlight>
              <a:latin typeface="Montserrat"/>
              <a:ea typeface="Montserrat"/>
              <a:cs typeface="Montserrat"/>
              <a:sym typeface="Montserrat"/>
            </a:endParaRPr>
          </a:p>
          <a:p>
            <a:pPr indent="-301625" lvl="0" marL="457200" rtl="0" algn="l">
              <a:lnSpc>
                <a:spcPct val="115000"/>
              </a:lnSpc>
              <a:spcBef>
                <a:spcPts val="0"/>
              </a:spcBef>
              <a:spcAft>
                <a:spcPts val="0"/>
              </a:spcAft>
              <a:buSzPts val="1150"/>
              <a:buFont typeface="Montserrat"/>
              <a:buChar char="●"/>
            </a:pPr>
            <a:r>
              <a:rPr lang="en" sz="1150">
                <a:highlight>
                  <a:schemeClr val="lt1"/>
                </a:highlight>
                <a:latin typeface="Montserrat"/>
                <a:ea typeface="Montserrat"/>
                <a:cs typeface="Montserrat"/>
                <a:sym typeface="Montserrat"/>
              </a:rPr>
              <a:t>A high school diploma or GED certificate                           (some require a specific grade in Algebra)</a:t>
            </a:r>
            <a:endParaRPr sz="1150">
              <a:highlight>
                <a:schemeClr val="lt1"/>
              </a:highlight>
              <a:latin typeface="Montserrat"/>
              <a:ea typeface="Montserrat"/>
              <a:cs typeface="Montserrat"/>
              <a:sym typeface="Montserrat"/>
            </a:endParaRPr>
          </a:p>
          <a:p>
            <a:pPr indent="-301625" lvl="0" marL="457200" rtl="0" algn="l">
              <a:spcBef>
                <a:spcPts val="0"/>
              </a:spcBef>
              <a:spcAft>
                <a:spcPts val="0"/>
              </a:spcAft>
              <a:buSzPts val="1150"/>
              <a:buFont typeface="Montserrat"/>
              <a:buChar char="●"/>
            </a:pPr>
            <a:r>
              <a:rPr lang="en" sz="1150">
                <a:highlight>
                  <a:schemeClr val="lt1"/>
                </a:highlight>
                <a:latin typeface="Montserrat"/>
                <a:ea typeface="Montserrat"/>
                <a:cs typeface="Montserrat"/>
                <a:sym typeface="Montserrat"/>
              </a:rPr>
              <a:t>A valid driver’s license </a:t>
            </a:r>
            <a:endParaRPr sz="1150">
              <a:highlight>
                <a:schemeClr val="lt1"/>
              </a:highlight>
              <a:latin typeface="Montserrat"/>
              <a:ea typeface="Montserrat"/>
              <a:cs typeface="Montserrat"/>
              <a:sym typeface="Montserrat"/>
            </a:endParaRPr>
          </a:p>
          <a:p>
            <a:pPr indent="-301625" lvl="0" marL="457200" rtl="0" algn="l">
              <a:lnSpc>
                <a:spcPct val="115000"/>
              </a:lnSpc>
              <a:spcBef>
                <a:spcPts val="0"/>
              </a:spcBef>
              <a:spcAft>
                <a:spcPts val="0"/>
              </a:spcAft>
              <a:buSzPts val="1150"/>
              <a:buFont typeface="Montserrat"/>
              <a:buChar char="●"/>
            </a:pPr>
            <a:r>
              <a:rPr lang="en" sz="1150">
                <a:highlight>
                  <a:schemeClr val="lt1"/>
                </a:highlight>
                <a:latin typeface="Montserrat"/>
                <a:ea typeface="Montserrat"/>
                <a:cs typeface="Montserrat"/>
                <a:sym typeface="Montserrat"/>
              </a:rPr>
              <a:t>Pass an aptitude test</a:t>
            </a:r>
            <a:endParaRPr sz="1150">
              <a:highlight>
                <a:schemeClr val="lt1"/>
              </a:highlight>
              <a:latin typeface="Montserrat"/>
              <a:ea typeface="Montserrat"/>
              <a:cs typeface="Montserrat"/>
              <a:sym typeface="Montserrat"/>
            </a:endParaRPr>
          </a:p>
          <a:p>
            <a:pPr indent="-301625" lvl="0" marL="457200" rtl="0" algn="l">
              <a:lnSpc>
                <a:spcPct val="115000"/>
              </a:lnSpc>
              <a:spcBef>
                <a:spcPts val="0"/>
              </a:spcBef>
              <a:spcAft>
                <a:spcPts val="0"/>
              </a:spcAft>
              <a:buSzPts val="1150"/>
              <a:buFont typeface="Montserrat"/>
              <a:buChar char="●"/>
            </a:pPr>
            <a:r>
              <a:rPr lang="en" sz="1150">
                <a:highlight>
                  <a:schemeClr val="lt1"/>
                </a:highlight>
                <a:latin typeface="Montserrat"/>
                <a:ea typeface="Montserrat"/>
                <a:cs typeface="Montserrat"/>
                <a:sym typeface="Montserrat"/>
              </a:rPr>
              <a:t>Background check/Drug Test</a:t>
            </a:r>
            <a:endParaRPr sz="1150">
              <a:highlight>
                <a:schemeClr val="lt1"/>
              </a:highlight>
              <a:latin typeface="Montserrat"/>
              <a:ea typeface="Montserrat"/>
              <a:cs typeface="Montserrat"/>
              <a:sym typeface="Montserrat"/>
            </a:endParaRPr>
          </a:p>
          <a:p>
            <a:pPr indent="-301625" lvl="0" marL="457200" rtl="0" algn="l">
              <a:lnSpc>
                <a:spcPct val="115000"/>
              </a:lnSpc>
              <a:spcBef>
                <a:spcPts val="0"/>
              </a:spcBef>
              <a:spcAft>
                <a:spcPts val="0"/>
              </a:spcAft>
              <a:buSzPts val="1150"/>
              <a:buFont typeface="Montserrat"/>
              <a:buChar char="●"/>
            </a:pPr>
            <a:r>
              <a:rPr lang="en" sz="1150">
                <a:highlight>
                  <a:schemeClr val="lt1"/>
                </a:highlight>
                <a:latin typeface="Montserrat"/>
                <a:ea typeface="Montserrat"/>
                <a:cs typeface="Montserrat"/>
                <a:sym typeface="Montserrat"/>
              </a:rPr>
              <a:t>Birth Certificate/SS Card</a:t>
            </a:r>
            <a:endParaRPr sz="1150">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1150">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50">
                <a:highlight>
                  <a:schemeClr val="lt1"/>
                </a:highlight>
                <a:latin typeface="Montserrat"/>
                <a:ea typeface="Montserrat"/>
                <a:cs typeface="Montserrat"/>
                <a:sym typeface="Montserrat"/>
              </a:rPr>
              <a:t>Once requirements are met, applicant are placed into a pool for companies to hire.  When joining a union applicants start as apprentices with specific required on the job training hours and classes 2-4 hours a week.  </a:t>
            </a:r>
            <a:endParaRPr sz="1150">
              <a:highlight>
                <a:schemeClr val="lt1"/>
              </a:highlight>
              <a:latin typeface="Montserrat"/>
              <a:ea typeface="Montserrat"/>
              <a:cs typeface="Montserrat"/>
              <a:sym typeface="Montserrat"/>
            </a:endParaRPr>
          </a:p>
        </p:txBody>
      </p:sp>
      <p:pic>
        <p:nvPicPr>
          <p:cNvPr id="676" name="Google Shape;676;p69"/>
          <p:cNvPicPr preferRelativeResize="0"/>
          <p:nvPr/>
        </p:nvPicPr>
        <p:blipFill rotWithShape="1">
          <a:blip r:embed="rId3">
            <a:alphaModFix/>
          </a:blip>
          <a:srcRect b="0" l="19698" r="21395" t="0"/>
          <a:stretch/>
        </p:blipFill>
        <p:spPr>
          <a:xfrm>
            <a:off x="3619950" y="1813575"/>
            <a:ext cx="1284949" cy="1599625"/>
          </a:xfrm>
          <a:prstGeom prst="rect">
            <a:avLst/>
          </a:prstGeom>
          <a:noFill/>
          <a:ln>
            <a:noFill/>
          </a:ln>
        </p:spPr>
      </p:pic>
      <p:pic>
        <p:nvPicPr>
          <p:cNvPr id="677" name="Google Shape;677;p69"/>
          <p:cNvPicPr preferRelativeResize="0"/>
          <p:nvPr/>
        </p:nvPicPr>
        <p:blipFill rotWithShape="1">
          <a:blip r:embed="rId4">
            <a:alphaModFix/>
          </a:blip>
          <a:srcRect b="6279" l="0" r="0" t="5288"/>
          <a:stretch/>
        </p:blipFill>
        <p:spPr>
          <a:xfrm>
            <a:off x="5407775" y="128000"/>
            <a:ext cx="2794600" cy="940625"/>
          </a:xfrm>
          <a:prstGeom prst="rect">
            <a:avLst/>
          </a:prstGeom>
          <a:noFill/>
          <a:ln>
            <a:noFill/>
          </a:ln>
        </p:spPr>
      </p:pic>
      <p:sp>
        <p:nvSpPr>
          <p:cNvPr id="678" name="Google Shape;678;p69"/>
          <p:cNvSpPr txBox="1"/>
          <p:nvPr/>
        </p:nvSpPr>
        <p:spPr>
          <a:xfrm>
            <a:off x="4570275" y="1046925"/>
            <a:ext cx="4529400" cy="38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Montserrat"/>
                <a:ea typeface="Montserrat"/>
                <a:cs typeface="Montserrat"/>
                <a:sym typeface="Montserrat"/>
              </a:rPr>
              <a:t>State certified joint apprenticeship training program lasting about 20 weeks, with classes twice a week from 6-9pm </a:t>
            </a:r>
            <a:endParaRPr sz="1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00">
                <a:solidFill>
                  <a:schemeClr val="dk1"/>
                </a:solidFill>
                <a:latin typeface="Montserrat"/>
                <a:ea typeface="Montserrat"/>
                <a:cs typeface="Montserrat"/>
                <a:sym typeface="Montserrat"/>
              </a:rPr>
              <a:t>The TIP Program includes the following:</a:t>
            </a:r>
            <a:endParaRPr b="1"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4 Certifications: CPR/First Aid card, OSHA 10 card, Trades Intro Program Certificate, National Building Trades Certificate</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Blueprint Reading &amp; Technology</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Tool Identification and Practical Application</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Basic Construction Math</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American Labor History </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Knowledge of Construction/Build Trades Unions</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Presentations from 12+ local building trades</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Roles of Building Trades Professionals</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Job-site Attitudes and Behaviors</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Local Union Code of Conduct</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Union Member, Apprentice Roles &amp; Responsibilities</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Green Construction</a:t>
            </a:r>
            <a:endParaRPr sz="1100">
              <a:solidFill>
                <a:schemeClr val="dk1"/>
              </a:solidFill>
              <a:latin typeface="Montserrat"/>
              <a:ea typeface="Montserrat"/>
              <a:cs typeface="Montserrat"/>
              <a:sym typeface="Montserrat"/>
            </a:endParaRPr>
          </a:p>
          <a:p>
            <a:pPr indent="-298450" lvl="0" marL="609600" marR="152400" rtl="0" algn="l">
              <a:lnSpc>
                <a:spcPct val="115000"/>
              </a:lnSpc>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Construction Industry Awareness </a:t>
            </a:r>
            <a:endParaRPr sz="1100">
              <a:solidFill>
                <a:schemeClr val="dk1"/>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0"/>
          <p:cNvSpPr txBox="1"/>
          <p:nvPr>
            <p:ph type="title"/>
          </p:nvPr>
        </p:nvSpPr>
        <p:spPr>
          <a:xfrm>
            <a:off x="702600" y="304425"/>
            <a:ext cx="7738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Senior Year Sneak Peak…</a:t>
            </a:r>
            <a:endParaRPr/>
          </a:p>
        </p:txBody>
      </p:sp>
      <p:sp>
        <p:nvSpPr>
          <p:cNvPr id="684" name="Google Shape;684;p70"/>
          <p:cNvSpPr txBox="1"/>
          <p:nvPr>
            <p:ph idx="1" type="body"/>
          </p:nvPr>
        </p:nvSpPr>
        <p:spPr>
          <a:xfrm>
            <a:off x="515875" y="1149000"/>
            <a:ext cx="5555400" cy="34953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t>Parchment - What is it and how to make an account?</a:t>
            </a:r>
            <a:endParaRPr sz="1600"/>
          </a:p>
          <a:p>
            <a:pPr indent="-330200" lvl="0" marL="457200" rtl="0" algn="l">
              <a:lnSpc>
                <a:spcPct val="150000"/>
              </a:lnSpc>
              <a:spcBef>
                <a:spcPts val="0"/>
              </a:spcBef>
              <a:spcAft>
                <a:spcPts val="0"/>
              </a:spcAft>
              <a:buSzPts val="1600"/>
              <a:buChar char="●"/>
            </a:pPr>
            <a:r>
              <a:rPr lang="en" sz="1600"/>
              <a:t>Keep an eye out for the fall senior parent meeting </a:t>
            </a:r>
            <a:endParaRPr sz="1600"/>
          </a:p>
          <a:p>
            <a:pPr indent="-330200" lvl="2" marL="1371600" rtl="0" algn="l">
              <a:lnSpc>
                <a:spcPct val="150000"/>
              </a:lnSpc>
              <a:spcBef>
                <a:spcPts val="0"/>
              </a:spcBef>
              <a:spcAft>
                <a:spcPts val="0"/>
              </a:spcAft>
              <a:buClr>
                <a:srgbClr val="191919"/>
              </a:buClr>
              <a:buSzPts val="1600"/>
              <a:buChar char="■"/>
            </a:pPr>
            <a:r>
              <a:rPr lang="en" sz="1600"/>
              <a:t>Application deadlines, financial aid, Couseling/C&amp;C parent nights, awards and grade details, graduation day prep</a:t>
            </a:r>
            <a:endParaRPr sz="1600"/>
          </a:p>
          <a:p>
            <a:pPr indent="-330200" lvl="0" marL="457200" rtl="0" algn="l">
              <a:lnSpc>
                <a:spcPct val="150000"/>
              </a:lnSpc>
              <a:spcBef>
                <a:spcPts val="0"/>
              </a:spcBef>
              <a:spcAft>
                <a:spcPts val="0"/>
              </a:spcAft>
              <a:buSzPts val="1600"/>
              <a:buChar char="●"/>
            </a:pPr>
            <a:r>
              <a:rPr lang="en" sz="1600"/>
              <a:t>Athletics - Block Jackets/ Senior Nights</a:t>
            </a:r>
            <a:endParaRPr sz="1600"/>
          </a:p>
          <a:p>
            <a:pPr indent="-330200" lvl="0" marL="457200" rtl="0" algn="l">
              <a:lnSpc>
                <a:spcPct val="150000"/>
              </a:lnSpc>
              <a:spcBef>
                <a:spcPts val="0"/>
              </a:spcBef>
              <a:spcAft>
                <a:spcPts val="0"/>
              </a:spcAft>
              <a:buSzPts val="1600"/>
              <a:buChar char="●"/>
            </a:pPr>
            <a:r>
              <a:rPr lang="en" sz="1600"/>
              <a:t>Senior activities - School vs. non school and overview of whats coming up</a:t>
            </a:r>
            <a:endParaRPr sz="1600"/>
          </a:p>
          <a:p>
            <a:pPr indent="-330200" lvl="2" marL="1371600" rtl="0" algn="l">
              <a:lnSpc>
                <a:spcPct val="150000"/>
              </a:lnSpc>
              <a:spcBef>
                <a:spcPts val="0"/>
              </a:spcBef>
              <a:spcAft>
                <a:spcPts val="0"/>
              </a:spcAft>
              <a:buClr>
                <a:srgbClr val="191919"/>
              </a:buClr>
              <a:buSzPts val="1600"/>
              <a:buChar char="■"/>
            </a:pPr>
            <a:r>
              <a:rPr lang="en" sz="1600"/>
              <a:t>What we need from you…</a:t>
            </a:r>
            <a:endParaRPr sz="1600"/>
          </a:p>
        </p:txBody>
      </p:sp>
      <p:pic>
        <p:nvPicPr>
          <p:cNvPr id="685" name="Google Shape;685;p70" title="T N H S.png"/>
          <p:cNvPicPr preferRelativeResize="0"/>
          <p:nvPr/>
        </p:nvPicPr>
        <p:blipFill>
          <a:blip r:embed="rId3">
            <a:alphaModFix/>
          </a:blip>
          <a:stretch>
            <a:fillRect/>
          </a:stretch>
        </p:blipFill>
        <p:spPr>
          <a:xfrm>
            <a:off x="5208975" y="877125"/>
            <a:ext cx="4406950" cy="4406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5"/>
          <p:cNvSpPr txBox="1"/>
          <p:nvPr>
            <p:ph type="title"/>
          </p:nvPr>
        </p:nvSpPr>
        <p:spPr>
          <a:xfrm>
            <a:off x="324175" y="259875"/>
            <a:ext cx="2472300" cy="6849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SzPts val="1100"/>
              <a:buFont typeface="Arial"/>
              <a:buNone/>
            </a:pPr>
            <a:r>
              <a:rPr b="1" lang="en" sz="2900">
                <a:latin typeface="Spinnaker"/>
                <a:ea typeface="Spinnaker"/>
                <a:cs typeface="Spinnaker"/>
                <a:sym typeface="Spinnaker"/>
              </a:rPr>
              <a:t>FlexTime</a:t>
            </a:r>
            <a:endParaRPr b="1" sz="2600">
              <a:solidFill>
                <a:schemeClr val="dk1"/>
              </a:solidFill>
              <a:latin typeface="Economica"/>
              <a:ea typeface="Economica"/>
              <a:cs typeface="Economica"/>
              <a:sym typeface="Economica"/>
            </a:endParaRPr>
          </a:p>
          <a:p>
            <a:pPr indent="0" lvl="0" marL="0" rtl="0" algn="ctr">
              <a:lnSpc>
                <a:spcPct val="80000"/>
              </a:lnSpc>
              <a:spcBef>
                <a:spcPts val="0"/>
              </a:spcBef>
              <a:spcAft>
                <a:spcPts val="0"/>
              </a:spcAft>
              <a:buClr>
                <a:schemeClr val="dk1"/>
              </a:buClr>
              <a:buSzPts val="1100"/>
              <a:buFont typeface="Arial"/>
              <a:buNone/>
            </a:pPr>
            <a:r>
              <a:rPr b="1" lang="en" sz="2900">
                <a:latin typeface="Spinnaker"/>
                <a:ea typeface="Spinnaker"/>
                <a:cs typeface="Spinnaker"/>
                <a:sym typeface="Spinnaker"/>
              </a:rPr>
              <a:t>Workshops</a:t>
            </a:r>
            <a:endParaRPr b="1" sz="2100"/>
          </a:p>
        </p:txBody>
      </p:sp>
      <p:sp>
        <p:nvSpPr>
          <p:cNvPr id="441" name="Google Shape;441;p35"/>
          <p:cNvSpPr txBox="1"/>
          <p:nvPr/>
        </p:nvSpPr>
        <p:spPr>
          <a:xfrm>
            <a:off x="324181" y="1151600"/>
            <a:ext cx="2472300" cy="354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WHAT:</a:t>
            </a:r>
            <a:endParaRPr b="1">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Workshops to help navigate</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 academic goals</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a:solidFill>
                  <a:schemeClr val="dk1"/>
                </a:solidFill>
                <a:latin typeface="Montserrat"/>
                <a:ea typeface="Montserrat"/>
                <a:cs typeface="Montserrat"/>
                <a:sym typeface="Montserrat"/>
              </a:rPr>
              <a:t>WHEN: </a:t>
            </a:r>
            <a:endParaRPr b="1">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Tuesdays &amp; Thursdays during Flex</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a:solidFill>
                  <a:schemeClr val="dk1"/>
                </a:solidFill>
                <a:latin typeface="Montserrat"/>
                <a:ea typeface="Montserrat"/>
                <a:cs typeface="Montserrat"/>
                <a:sym typeface="Montserrat"/>
              </a:rPr>
              <a:t>WHERE:</a:t>
            </a:r>
            <a:endParaRPr b="1">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College &amp; Career Center</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
                <a:solidFill>
                  <a:schemeClr val="dk1"/>
                </a:solidFill>
                <a:latin typeface="Montserrat"/>
                <a:ea typeface="Montserrat"/>
                <a:cs typeface="Montserrat"/>
                <a:sym typeface="Montserrat"/>
              </a:rPr>
              <a:t>HOW:</a:t>
            </a:r>
            <a:endParaRPr b="1">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Sign up w/School Counselors or in College &amp; Career Center</a:t>
            </a:r>
            <a:endParaRPr>
              <a:solidFill>
                <a:schemeClr val="dk1"/>
              </a:solidFill>
              <a:latin typeface="Montserrat"/>
              <a:ea typeface="Montserrat"/>
              <a:cs typeface="Montserrat"/>
              <a:sym typeface="Montserrat"/>
            </a:endParaRPr>
          </a:p>
        </p:txBody>
      </p:sp>
      <p:pic>
        <p:nvPicPr>
          <p:cNvPr id="442" name="Google Shape;442;p35" title="Fall 2025 Complete Flex Schedule  .png"/>
          <p:cNvPicPr preferRelativeResize="0"/>
          <p:nvPr/>
        </p:nvPicPr>
        <p:blipFill rotWithShape="1">
          <a:blip r:embed="rId3">
            <a:alphaModFix/>
          </a:blip>
          <a:srcRect b="10362" l="1942" r="3790" t="0"/>
          <a:stretch/>
        </p:blipFill>
        <p:spPr>
          <a:xfrm>
            <a:off x="2739047" y="114200"/>
            <a:ext cx="6368400" cy="49151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1"/>
          <p:cNvSpPr txBox="1"/>
          <p:nvPr>
            <p:ph idx="1" type="body"/>
          </p:nvPr>
        </p:nvSpPr>
        <p:spPr>
          <a:xfrm>
            <a:off x="457200" y="1200150"/>
            <a:ext cx="8229600" cy="3397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4500">
                <a:solidFill>
                  <a:schemeClr val="dk2"/>
                </a:solidFill>
                <a:latin typeface="Spinnaker"/>
                <a:ea typeface="Spinnaker"/>
                <a:cs typeface="Spinnaker"/>
                <a:sym typeface="Spinnaker"/>
              </a:rPr>
              <a:t>QUESTIONS?</a:t>
            </a:r>
            <a:endParaRPr b="1" sz="6600">
              <a:latin typeface="Economica"/>
              <a:ea typeface="Economica"/>
              <a:cs typeface="Economica"/>
              <a:sym typeface="Economic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6"/>
          <p:cNvSpPr txBox="1"/>
          <p:nvPr>
            <p:ph type="title"/>
          </p:nvPr>
        </p:nvSpPr>
        <p:spPr>
          <a:xfrm>
            <a:off x="229500" y="113775"/>
            <a:ext cx="2676600" cy="1023300"/>
          </a:xfrm>
          <a:prstGeom prst="rect">
            <a:avLst/>
          </a:prstGeom>
        </p:spPr>
        <p:txBody>
          <a:bodyPr anchorCtr="0" anchor="t" bIns="91425" lIns="91425" spcFirstLastPara="1" rIns="91425" wrap="square" tIns="91425">
            <a:noAutofit/>
          </a:bodyPr>
          <a:lstStyle/>
          <a:p>
            <a:pPr indent="0" lvl="0" marL="0" rtl="0" algn="ctr">
              <a:lnSpc>
                <a:spcPct val="85000"/>
              </a:lnSpc>
              <a:spcBef>
                <a:spcPts val="0"/>
              </a:spcBef>
              <a:spcAft>
                <a:spcPts val="0"/>
              </a:spcAft>
              <a:buNone/>
            </a:pPr>
            <a:r>
              <a:rPr b="1" lang="en" sz="3000"/>
              <a:t>College and Career</a:t>
            </a:r>
            <a:endParaRPr b="1" sz="3000"/>
          </a:p>
          <a:p>
            <a:pPr indent="0" lvl="0" marL="0" rtl="0" algn="ctr">
              <a:lnSpc>
                <a:spcPct val="85000"/>
              </a:lnSpc>
              <a:spcBef>
                <a:spcPts val="0"/>
              </a:spcBef>
              <a:spcAft>
                <a:spcPts val="0"/>
              </a:spcAft>
              <a:buNone/>
            </a:pPr>
            <a:r>
              <a:rPr b="1" lang="en" sz="3000"/>
              <a:t>Lunch Visits</a:t>
            </a:r>
            <a:r>
              <a:rPr lang="en" sz="3100"/>
              <a:t> </a:t>
            </a:r>
            <a:endParaRPr sz="3100"/>
          </a:p>
        </p:txBody>
      </p:sp>
      <p:pic>
        <p:nvPicPr>
          <p:cNvPr id="448" name="Google Shape;448;p36" title="Fall 2025 Lunch Visits .png"/>
          <p:cNvPicPr preferRelativeResize="0"/>
          <p:nvPr/>
        </p:nvPicPr>
        <p:blipFill rotWithShape="1">
          <a:blip r:embed="rId3">
            <a:alphaModFix/>
          </a:blip>
          <a:srcRect b="0" l="4857" r="4857" t="2601"/>
          <a:stretch/>
        </p:blipFill>
        <p:spPr>
          <a:xfrm>
            <a:off x="3019225" y="67013"/>
            <a:ext cx="6011425" cy="5009473"/>
          </a:xfrm>
          <a:prstGeom prst="rect">
            <a:avLst/>
          </a:prstGeom>
          <a:noFill/>
          <a:ln>
            <a:noFill/>
          </a:ln>
        </p:spPr>
      </p:pic>
      <p:pic>
        <p:nvPicPr>
          <p:cNvPr descr="A Tiger going to school.Cute tiger cub schoolboy cartoon character. (Provided by Getty Images)" id="449" name="Google Shape;449;p36"/>
          <p:cNvPicPr preferRelativeResize="0"/>
          <p:nvPr/>
        </p:nvPicPr>
        <p:blipFill>
          <a:blip r:embed="rId4">
            <a:alphaModFix/>
          </a:blip>
          <a:stretch>
            <a:fillRect/>
          </a:stretch>
        </p:blipFill>
        <p:spPr>
          <a:xfrm>
            <a:off x="142467" y="1578302"/>
            <a:ext cx="2676598" cy="26766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graphicFrame>
        <p:nvGraphicFramePr>
          <p:cNvPr id="454" name="Google Shape;454;p37"/>
          <p:cNvGraphicFramePr/>
          <p:nvPr/>
        </p:nvGraphicFramePr>
        <p:xfrm>
          <a:off x="710050" y="1240475"/>
          <a:ext cx="3000000" cy="3000000"/>
        </p:xfrm>
        <a:graphic>
          <a:graphicData uri="http://schemas.openxmlformats.org/drawingml/2006/table">
            <a:tbl>
              <a:tblPr>
                <a:noFill/>
                <a:tableStyleId>{877B71D3-DE5F-4958-9454-9CAED7E59805}</a:tableStyleId>
              </a:tblPr>
              <a:tblGrid>
                <a:gridCol w="3926300"/>
                <a:gridCol w="3926300"/>
              </a:tblGrid>
              <a:tr h="583550">
                <a:tc>
                  <a:txBody>
                    <a:bodyPr/>
                    <a:lstStyle/>
                    <a:p>
                      <a:pPr indent="0" lvl="0" marL="0" rtl="0" algn="ctr">
                        <a:spcBef>
                          <a:spcPts val="0"/>
                        </a:spcBef>
                        <a:spcAft>
                          <a:spcPts val="0"/>
                        </a:spcAft>
                        <a:buNone/>
                      </a:pPr>
                      <a:r>
                        <a:rPr b="1" lang="en" sz="2400">
                          <a:solidFill>
                            <a:schemeClr val="dk1"/>
                          </a:solidFill>
                          <a:latin typeface="Montserrat"/>
                          <a:ea typeface="Montserrat"/>
                          <a:cs typeface="Montserrat"/>
                          <a:sym typeface="Montserrat"/>
                        </a:rPr>
                        <a:t>9TH GRADE</a:t>
                      </a:r>
                      <a:endParaRPr b="1" sz="2400">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400">
                          <a:solidFill>
                            <a:schemeClr val="dk1"/>
                          </a:solidFill>
                          <a:latin typeface="Montserrat"/>
                          <a:ea typeface="Montserrat"/>
                          <a:cs typeface="Montserrat"/>
                          <a:sym typeface="Montserrat"/>
                        </a:rPr>
                        <a:t>10TH GRADE</a:t>
                      </a:r>
                      <a:endParaRPr b="1" sz="2400">
                        <a:latin typeface="Montserrat"/>
                        <a:ea typeface="Montserrat"/>
                        <a:cs typeface="Montserrat"/>
                        <a:sym typeface="Montserrat"/>
                      </a:endParaRPr>
                    </a:p>
                  </a:txBody>
                  <a:tcPr marT="91425" marB="91425" marR="91425" marL="91425"/>
                </a:tc>
              </a:tr>
              <a:tr h="2643025">
                <a:tc>
                  <a:txBody>
                    <a:bodyPr/>
                    <a:lstStyle/>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Link Crew</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Transition to High School</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Building connections</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Peer Helper class visits</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Developing positive habits</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4-year academic planning </a:t>
                      </a:r>
                      <a:endParaRPr sz="1500">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Interest and </a:t>
                      </a:r>
                      <a:r>
                        <a:rPr lang="en" sz="1500">
                          <a:solidFill>
                            <a:schemeClr val="dk1"/>
                          </a:solidFill>
                          <a:latin typeface="Montserrat Medium"/>
                          <a:ea typeface="Montserrat Medium"/>
                          <a:cs typeface="Montserrat Medium"/>
                          <a:sym typeface="Montserrat Medium"/>
                        </a:rPr>
                        <a:t>Career Exploration</a:t>
                      </a:r>
                      <a:endParaRPr sz="1500">
                        <a:solidFill>
                          <a:schemeClr val="dk1"/>
                        </a:solidFill>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solidFill>
                            <a:schemeClr val="dk1"/>
                          </a:solidFill>
                          <a:highlight>
                            <a:schemeClr val="lt1"/>
                          </a:highlight>
                          <a:latin typeface="Montserrat Medium"/>
                          <a:ea typeface="Montserrat Medium"/>
                          <a:cs typeface="Montserrat Medium"/>
                          <a:sym typeface="Montserrat Medium"/>
                        </a:rPr>
                        <a:t>Career Fair</a:t>
                      </a:r>
                      <a:endParaRPr sz="1500">
                        <a:solidFill>
                          <a:schemeClr val="dk1"/>
                        </a:solidFill>
                        <a:highlight>
                          <a:schemeClr val="lt1"/>
                        </a:highlight>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u="sng">
                          <a:solidFill>
                            <a:schemeClr val="hlink"/>
                          </a:solidFill>
                          <a:latin typeface="Montserrat Medium"/>
                          <a:ea typeface="Montserrat Medium"/>
                          <a:cs typeface="Montserrat Medium"/>
                          <a:sym typeface="Montserrat Medium"/>
                          <a:hlinkClick r:id="rId3"/>
                        </a:rPr>
                        <a:t>CCGI</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u="sng">
                          <a:solidFill>
                            <a:schemeClr val="hlink"/>
                          </a:solidFill>
                          <a:latin typeface="Montserrat Medium"/>
                          <a:ea typeface="Montserrat Medium"/>
                          <a:cs typeface="Montserrat Medium"/>
                          <a:sym typeface="Montserrat Medium"/>
                          <a:hlinkClick r:id="rId4"/>
                        </a:rPr>
                        <a:t>NCAA Eligibility</a:t>
                      </a:r>
                      <a:r>
                        <a:rPr lang="en" sz="1500">
                          <a:solidFill>
                            <a:schemeClr val="dk1"/>
                          </a:solidFill>
                          <a:latin typeface="Montserrat Medium"/>
                          <a:ea typeface="Montserrat Medium"/>
                          <a:cs typeface="Montserrat Medium"/>
                          <a:sym typeface="Montserrat Medium"/>
                        </a:rPr>
                        <a:t> </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Extracurricular participation</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Community involvement</a:t>
                      </a:r>
                      <a:endParaRPr sz="1500">
                        <a:solidFill>
                          <a:schemeClr val="dk1"/>
                        </a:solidFill>
                        <a:latin typeface="Montserrat Medium"/>
                        <a:ea typeface="Montserrat Medium"/>
                        <a:cs typeface="Montserrat Medium"/>
                        <a:sym typeface="Montserrat Medium"/>
                      </a:endParaRPr>
                    </a:p>
                    <a:p>
                      <a:pPr indent="0" lvl="0" marL="0" rtl="0" algn="l">
                        <a:lnSpc>
                          <a:spcPct val="115000"/>
                        </a:lnSpc>
                        <a:spcBef>
                          <a:spcPts val="1600"/>
                        </a:spcBef>
                        <a:spcAft>
                          <a:spcPts val="1600"/>
                        </a:spcAft>
                        <a:buNone/>
                      </a:pPr>
                      <a:r>
                        <a:t/>
                      </a:r>
                      <a:endParaRPr sz="1500">
                        <a:solidFill>
                          <a:schemeClr val="dk1"/>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
        <p:nvSpPr>
          <p:cNvPr id="455" name="Google Shape;455;p37"/>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Grade Level Info</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8"/>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Grade Level Info (continued)</a:t>
            </a:r>
            <a:endParaRPr b="1"/>
          </a:p>
        </p:txBody>
      </p:sp>
      <p:graphicFrame>
        <p:nvGraphicFramePr>
          <p:cNvPr id="461" name="Google Shape;461;p38"/>
          <p:cNvGraphicFramePr/>
          <p:nvPr/>
        </p:nvGraphicFramePr>
        <p:xfrm>
          <a:off x="668025" y="1305825"/>
          <a:ext cx="3000000" cy="3000000"/>
        </p:xfrm>
        <a:graphic>
          <a:graphicData uri="http://schemas.openxmlformats.org/drawingml/2006/table">
            <a:tbl>
              <a:tblPr>
                <a:noFill/>
                <a:tableStyleId>{877B71D3-DE5F-4958-9454-9CAED7E59805}</a:tableStyleId>
              </a:tblPr>
              <a:tblGrid>
                <a:gridCol w="3903975"/>
                <a:gridCol w="3903975"/>
              </a:tblGrid>
              <a:tr h="493150">
                <a:tc>
                  <a:txBody>
                    <a:bodyPr/>
                    <a:lstStyle/>
                    <a:p>
                      <a:pPr indent="0" lvl="0" marL="0" rtl="0" algn="ctr">
                        <a:lnSpc>
                          <a:spcPct val="115000"/>
                        </a:lnSpc>
                        <a:spcBef>
                          <a:spcPts val="0"/>
                        </a:spcBef>
                        <a:spcAft>
                          <a:spcPts val="1600"/>
                        </a:spcAft>
                        <a:buNone/>
                      </a:pPr>
                      <a:r>
                        <a:rPr b="1" lang="en" sz="2400">
                          <a:solidFill>
                            <a:schemeClr val="dk1"/>
                          </a:solidFill>
                          <a:latin typeface="Montserrat"/>
                          <a:ea typeface="Montserrat"/>
                          <a:cs typeface="Montserrat"/>
                          <a:sym typeface="Montserrat"/>
                        </a:rPr>
                        <a:t>11TH GRADE</a:t>
                      </a:r>
                      <a:endParaRPr b="1" sz="2000">
                        <a:latin typeface="Montserrat"/>
                        <a:ea typeface="Montserrat"/>
                        <a:cs typeface="Montserrat"/>
                        <a:sym typeface="Montserrat"/>
                      </a:endParaRPr>
                    </a:p>
                  </a:txBody>
                  <a:tcPr marT="91425" marB="91425" marR="91425" marL="91425"/>
                </a:tc>
                <a:tc>
                  <a:txBody>
                    <a:bodyPr/>
                    <a:lstStyle/>
                    <a:p>
                      <a:pPr indent="0" lvl="0" marL="0" rtl="0" algn="ctr">
                        <a:lnSpc>
                          <a:spcPct val="115000"/>
                        </a:lnSpc>
                        <a:spcBef>
                          <a:spcPts val="0"/>
                        </a:spcBef>
                        <a:spcAft>
                          <a:spcPts val="1600"/>
                        </a:spcAft>
                        <a:buNone/>
                      </a:pPr>
                      <a:r>
                        <a:rPr b="1" lang="en" sz="2400">
                          <a:solidFill>
                            <a:schemeClr val="dk1"/>
                          </a:solidFill>
                          <a:latin typeface="Montserrat"/>
                          <a:ea typeface="Montserrat"/>
                          <a:cs typeface="Montserrat"/>
                          <a:sym typeface="Montserrat"/>
                        </a:rPr>
                        <a:t>12TH GRADE</a:t>
                      </a:r>
                      <a:endParaRPr sz="2400"/>
                    </a:p>
                  </a:txBody>
                  <a:tcPr marT="91425" marB="91425" marR="91425" marL="91425"/>
                </a:tc>
              </a:tr>
              <a:tr h="2875250">
                <a:tc>
                  <a:txBody>
                    <a:bodyPr/>
                    <a:lstStyle/>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Post High School Exploration</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Resume Building</a:t>
                      </a:r>
                      <a:endParaRPr sz="1500">
                        <a:solidFill>
                          <a:schemeClr val="dk1"/>
                        </a:solidFill>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Career and job preparation</a:t>
                      </a:r>
                      <a:endParaRPr sz="1500">
                        <a:solidFill>
                          <a:schemeClr val="dk1"/>
                        </a:solidFill>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Volunteer/Internship experience</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Transcript review</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highlight>
                            <a:schemeClr val="lt1"/>
                          </a:highlight>
                          <a:latin typeface="Montserrat Medium"/>
                          <a:ea typeface="Montserrat Medium"/>
                          <a:cs typeface="Montserrat Medium"/>
                          <a:sym typeface="Montserrat Medium"/>
                        </a:rPr>
                        <a:t>College campus tours </a:t>
                      </a:r>
                      <a:endParaRPr sz="1500">
                        <a:latin typeface="Montserrat Medium"/>
                        <a:ea typeface="Montserrat Medium"/>
                        <a:cs typeface="Montserrat Medium"/>
                        <a:sym typeface="Montserrat Medium"/>
                      </a:endParaRPr>
                    </a:p>
                  </a:txBody>
                  <a:tcPr marT="91425" marB="91425" marR="91425" marL="91425"/>
                </a:tc>
                <a:tc>
                  <a:txBody>
                    <a:bodyPr/>
                    <a:lstStyle/>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Graduation Eligibility </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Support in post-secondary plans</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College Applications</a:t>
                      </a:r>
                      <a:endParaRPr sz="1500">
                        <a:solidFill>
                          <a:schemeClr val="dk1"/>
                        </a:solidFill>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Financial Aid and Scholarships</a:t>
                      </a:r>
                      <a:endParaRPr sz="1500">
                        <a:solidFill>
                          <a:schemeClr val="dk1"/>
                        </a:solidFill>
                        <a:latin typeface="Montserrat Medium"/>
                        <a:ea typeface="Montserrat Medium"/>
                        <a:cs typeface="Montserrat Medium"/>
                        <a:sym typeface="Montserrat Medium"/>
                      </a:endParaRPr>
                    </a:p>
                    <a:p>
                      <a:pPr indent="-323850" lvl="0" marL="4572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Post-graduation planning</a:t>
                      </a:r>
                      <a:endParaRPr sz="1500">
                        <a:solidFill>
                          <a:schemeClr val="dk1"/>
                        </a:solidFill>
                        <a:latin typeface="Montserrat Medium"/>
                        <a:ea typeface="Montserrat Medium"/>
                        <a:cs typeface="Montserrat Medium"/>
                        <a:sym typeface="Montserrat Medium"/>
                      </a:endParaRPr>
                    </a:p>
                    <a:p>
                      <a:pPr indent="-323850" lvl="1" marL="914400" rtl="0" algn="l">
                        <a:lnSpc>
                          <a:spcPct val="150000"/>
                        </a:lnSpc>
                        <a:spcBef>
                          <a:spcPts val="0"/>
                        </a:spcBef>
                        <a:spcAft>
                          <a:spcPts val="0"/>
                        </a:spcAft>
                        <a:buClr>
                          <a:schemeClr val="dk1"/>
                        </a:buClr>
                        <a:buSzPts val="1500"/>
                        <a:buFont typeface="Montserrat Medium"/>
                        <a:buChar char="○"/>
                      </a:pPr>
                      <a:r>
                        <a:rPr lang="en" sz="1500">
                          <a:solidFill>
                            <a:schemeClr val="dk1"/>
                          </a:solidFill>
                          <a:latin typeface="Montserrat Medium"/>
                          <a:ea typeface="Montserrat Medium"/>
                          <a:cs typeface="Montserrat Medium"/>
                          <a:sym typeface="Montserrat Medium"/>
                        </a:rPr>
                        <a:t>Trade, College, Job, Gap Year</a:t>
                      </a:r>
                      <a:endParaRPr sz="1500">
                        <a:solidFill>
                          <a:schemeClr val="dk1"/>
                        </a:solidFill>
                        <a:latin typeface="Montserrat Medium"/>
                        <a:ea typeface="Montserrat Medium"/>
                        <a:cs typeface="Montserrat Medium"/>
                        <a:sym typeface="Montserrat Medium"/>
                      </a:endParaRPr>
                    </a:p>
                  </a:txBody>
                  <a:tcPr marT="91425" marB="91425" marR="91425" marL="91425"/>
                </a:tc>
              </a:tr>
            </a:tbl>
          </a:graphicData>
        </a:graphic>
      </p:graphicFrame>
      <p:pic>
        <p:nvPicPr>
          <p:cNvPr id="462" name="Google Shape;462;p38"/>
          <p:cNvPicPr preferRelativeResize="0"/>
          <p:nvPr/>
        </p:nvPicPr>
        <p:blipFill>
          <a:blip r:embed="rId3">
            <a:alphaModFix/>
          </a:blip>
          <a:stretch>
            <a:fillRect/>
          </a:stretch>
        </p:blipFill>
        <p:spPr>
          <a:xfrm rot="1518444">
            <a:off x="7543517" y="745593"/>
            <a:ext cx="1450240" cy="14502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9"/>
          <p:cNvSpPr txBox="1"/>
          <p:nvPr>
            <p:ph type="title"/>
          </p:nvPr>
        </p:nvSpPr>
        <p:spPr>
          <a:xfrm>
            <a:off x="311700" y="154900"/>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TNHS Graduation Requirements</a:t>
            </a:r>
            <a:endParaRPr b="1"/>
          </a:p>
        </p:txBody>
      </p:sp>
      <p:sp>
        <p:nvSpPr>
          <p:cNvPr id="468" name="Google Shape;468;p39"/>
          <p:cNvSpPr txBox="1"/>
          <p:nvPr>
            <p:ph idx="1" type="body"/>
          </p:nvPr>
        </p:nvSpPr>
        <p:spPr>
          <a:xfrm>
            <a:off x="311700" y="639600"/>
            <a:ext cx="8520600" cy="3864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500">
              <a:latin typeface="Montserrat"/>
              <a:ea typeface="Montserrat"/>
              <a:cs typeface="Montserrat"/>
              <a:sym typeface="Montserrat"/>
            </a:endParaRPr>
          </a:p>
          <a:p>
            <a:pPr indent="-425768" lvl="0" marL="457200" rtl="0" algn="l">
              <a:lnSpc>
                <a:spcPct val="100000"/>
              </a:lnSpc>
              <a:spcBef>
                <a:spcPts val="0"/>
              </a:spcBef>
              <a:spcAft>
                <a:spcPts val="0"/>
              </a:spcAft>
              <a:buSzPts val="1800"/>
              <a:buFont typeface="Montserrat"/>
              <a:buChar char="●"/>
            </a:pPr>
            <a:r>
              <a:rPr b="1" lang="en" sz="1800">
                <a:latin typeface="Montserrat"/>
                <a:ea typeface="Montserrat"/>
                <a:cs typeface="Montserrat"/>
                <a:sym typeface="Montserrat"/>
              </a:rPr>
              <a:t>Earn a total of </a:t>
            </a:r>
            <a:r>
              <a:rPr b="1" lang="en" sz="1800" u="sng">
                <a:latin typeface="Montserrat"/>
                <a:ea typeface="Montserrat"/>
                <a:cs typeface="Montserrat"/>
                <a:sym typeface="Montserrat"/>
              </a:rPr>
              <a:t>225</a:t>
            </a:r>
            <a:r>
              <a:rPr b="1" lang="en" sz="1800">
                <a:latin typeface="Montserrat"/>
                <a:ea typeface="Montserrat"/>
                <a:cs typeface="Montserrat"/>
                <a:sym typeface="Montserrat"/>
              </a:rPr>
              <a:t> credits</a:t>
            </a:r>
            <a:endParaRPr b="1" sz="1800">
              <a:latin typeface="Montserrat"/>
              <a:ea typeface="Montserrat"/>
              <a:cs typeface="Montserrat"/>
              <a:sym typeface="Montserrat"/>
            </a:endParaRPr>
          </a:p>
          <a:p>
            <a:pPr indent="-425768" lvl="0" marL="457200" rtl="0" algn="l">
              <a:lnSpc>
                <a:spcPct val="100000"/>
              </a:lnSpc>
              <a:spcBef>
                <a:spcPts val="0"/>
              </a:spcBef>
              <a:spcAft>
                <a:spcPts val="0"/>
              </a:spcAft>
              <a:buSzPts val="1800"/>
              <a:buFont typeface="Montserrat"/>
              <a:buChar char="●"/>
            </a:pPr>
            <a:r>
              <a:rPr b="1" lang="en" sz="1800">
                <a:latin typeface="Montserrat"/>
                <a:ea typeface="Montserrat"/>
                <a:cs typeface="Montserrat"/>
                <a:sym typeface="Montserrat"/>
              </a:rPr>
              <a:t>Pass specific subject requirements</a:t>
            </a:r>
            <a:endParaRPr b="1" sz="1800">
              <a:latin typeface="Montserrat"/>
              <a:ea typeface="Montserrat"/>
              <a:cs typeface="Montserrat"/>
              <a:sym typeface="Montserrat"/>
            </a:endParaRPr>
          </a:p>
          <a:p>
            <a:pPr indent="-359410" lvl="1" marL="8001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English: 40 credits (4 years)</a:t>
            </a:r>
            <a:endParaRPr sz="1800">
              <a:latin typeface="Montserrat Medium"/>
              <a:ea typeface="Montserrat Medium"/>
              <a:cs typeface="Montserrat Medium"/>
              <a:sym typeface="Montserrat Medium"/>
            </a:endParaRPr>
          </a:p>
          <a:p>
            <a:pPr indent="-359410" lvl="1" marL="8001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History/Social Science: 30 credits (3 years)</a:t>
            </a:r>
            <a:endParaRPr sz="1800">
              <a:latin typeface="Montserrat Medium"/>
              <a:ea typeface="Montserrat Medium"/>
              <a:cs typeface="Montserrat Medium"/>
              <a:sym typeface="Montserrat Medium"/>
            </a:endParaRPr>
          </a:p>
          <a:p>
            <a:pPr indent="-359410" lvl="1" marL="8001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Math: 30 credits (3 years)</a:t>
            </a:r>
            <a:endParaRPr sz="1800">
              <a:latin typeface="Montserrat Medium"/>
              <a:ea typeface="Montserrat Medium"/>
              <a:cs typeface="Montserrat Medium"/>
              <a:sym typeface="Montserrat Medium"/>
            </a:endParaRPr>
          </a:p>
          <a:p>
            <a:pPr indent="-359410" lvl="1" marL="8001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Laboratory Science: 20 credits (2 years)</a:t>
            </a:r>
            <a:endParaRPr sz="1800">
              <a:latin typeface="Montserrat Medium"/>
              <a:ea typeface="Montserrat Medium"/>
              <a:cs typeface="Montserrat Medium"/>
              <a:sym typeface="Montserrat Medium"/>
            </a:endParaRPr>
          </a:p>
          <a:p>
            <a:pPr indent="-342900" lvl="2" marL="13716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Physical Science: 10 credits</a:t>
            </a:r>
            <a:endParaRPr sz="1800">
              <a:latin typeface="Montserrat Medium"/>
              <a:ea typeface="Montserrat Medium"/>
              <a:cs typeface="Montserrat Medium"/>
              <a:sym typeface="Montserrat Medium"/>
            </a:endParaRPr>
          </a:p>
          <a:p>
            <a:pPr indent="-342900" lvl="2" marL="13716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Life Science: 10 credits</a:t>
            </a:r>
            <a:endParaRPr sz="1800">
              <a:latin typeface="Montserrat Medium"/>
              <a:ea typeface="Montserrat Medium"/>
              <a:cs typeface="Montserrat Medium"/>
              <a:sym typeface="Montserrat Medium"/>
            </a:endParaRPr>
          </a:p>
          <a:p>
            <a:pPr indent="-359410" lvl="1" marL="800100" rtl="0" algn="l">
              <a:lnSpc>
                <a:spcPct val="100000"/>
              </a:lnSpc>
              <a:spcBef>
                <a:spcPts val="0"/>
              </a:spcBef>
              <a:spcAft>
                <a:spcPts val="0"/>
              </a:spcAft>
              <a:buClr>
                <a:schemeClr val="dk1"/>
              </a:buClr>
              <a:buSzPts val="1800"/>
              <a:buFont typeface="Open Sans"/>
              <a:buChar char="○"/>
            </a:pPr>
            <a:r>
              <a:rPr lang="en" sz="1800">
                <a:latin typeface="Montserrat Medium"/>
                <a:ea typeface="Montserrat Medium"/>
                <a:cs typeface="Montserrat Medium"/>
                <a:sym typeface="Montserrat Medium"/>
              </a:rPr>
              <a:t>Fine Art </a:t>
            </a:r>
            <a:r>
              <a:rPr b="1" lang="en" sz="1800">
                <a:latin typeface="Montserrat"/>
                <a:ea typeface="Montserrat"/>
                <a:cs typeface="Montserrat"/>
                <a:sym typeface="Montserrat"/>
              </a:rPr>
              <a:t>or </a:t>
            </a:r>
            <a:r>
              <a:rPr lang="en" sz="1800">
                <a:latin typeface="Montserrat Medium"/>
                <a:ea typeface="Montserrat Medium"/>
                <a:cs typeface="Montserrat Medium"/>
                <a:sym typeface="Montserrat Medium"/>
              </a:rPr>
              <a:t>Language Other Than English: 10 credits (1 year)</a:t>
            </a:r>
            <a:endParaRPr sz="1800">
              <a:latin typeface="Montserrat Medium"/>
              <a:ea typeface="Montserrat Medium"/>
              <a:cs typeface="Montserrat Medium"/>
              <a:sym typeface="Montserrat Medium"/>
            </a:endParaRPr>
          </a:p>
          <a:p>
            <a:pPr indent="-359410" lvl="1" marL="8001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Career Technical Education (CTE): 10 credits (1 year)</a:t>
            </a:r>
            <a:endParaRPr sz="1800">
              <a:latin typeface="Montserrat Medium"/>
              <a:ea typeface="Montserrat Medium"/>
              <a:cs typeface="Montserrat Medium"/>
              <a:sym typeface="Montserrat Medium"/>
            </a:endParaRPr>
          </a:p>
          <a:p>
            <a:pPr indent="-359410" lvl="1" marL="8001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Physical Education: 20 credits (2 years)</a:t>
            </a:r>
            <a:endParaRPr sz="1800">
              <a:latin typeface="Montserrat Medium"/>
              <a:ea typeface="Montserrat Medium"/>
              <a:cs typeface="Montserrat Medium"/>
              <a:sym typeface="Montserrat Medium"/>
            </a:endParaRPr>
          </a:p>
          <a:p>
            <a:pPr indent="-359410" lvl="1" marL="8001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Health: 5 credits (1 semester)</a:t>
            </a:r>
            <a:endParaRPr sz="1800">
              <a:latin typeface="Montserrat Medium"/>
              <a:ea typeface="Montserrat Medium"/>
              <a:cs typeface="Montserrat Medium"/>
              <a:sym typeface="Montserrat Medium"/>
            </a:endParaRPr>
          </a:p>
          <a:p>
            <a:pPr indent="-359410" lvl="1" marL="800100" rtl="0" algn="l">
              <a:lnSpc>
                <a:spcPct val="100000"/>
              </a:lnSpc>
              <a:spcBef>
                <a:spcPts val="0"/>
              </a:spcBef>
              <a:spcAft>
                <a:spcPts val="0"/>
              </a:spcAft>
              <a:buClr>
                <a:schemeClr val="dk1"/>
              </a:buClr>
              <a:buSzPts val="1800"/>
              <a:buFont typeface="Montserrat Medium"/>
              <a:buChar char="○"/>
            </a:pPr>
            <a:r>
              <a:rPr lang="en" sz="1800">
                <a:latin typeface="Montserrat Medium"/>
                <a:ea typeface="Montserrat Medium"/>
                <a:cs typeface="Montserrat Medium"/>
                <a:sym typeface="Montserrat Medium"/>
              </a:rPr>
              <a:t>Electives: 60 credits</a:t>
            </a:r>
            <a:endParaRPr sz="1800">
              <a:latin typeface="Montserrat Medium"/>
              <a:ea typeface="Montserrat Medium"/>
              <a:cs typeface="Montserrat Medium"/>
              <a:sym typeface="Montserrat Medium"/>
            </a:endParaRPr>
          </a:p>
          <a:p>
            <a:pPr indent="0" lvl="0" marL="457200" rtl="0" algn="l">
              <a:lnSpc>
                <a:spcPct val="150000"/>
              </a:lnSpc>
              <a:spcBef>
                <a:spcPts val="0"/>
              </a:spcBef>
              <a:spcAft>
                <a:spcPts val="1200"/>
              </a:spcAft>
              <a:buNone/>
            </a:pPr>
            <a:r>
              <a:t/>
            </a:r>
            <a:endParaRPr sz="1900">
              <a:latin typeface="Montserrat Medium"/>
              <a:ea typeface="Montserrat Medium"/>
              <a:cs typeface="Montserrat Medium"/>
              <a:sym typeface="Montserrat Medium"/>
            </a:endParaRPr>
          </a:p>
        </p:txBody>
      </p:sp>
      <p:pic>
        <p:nvPicPr>
          <p:cNvPr id="469" name="Google Shape;469;p39"/>
          <p:cNvPicPr preferRelativeResize="0"/>
          <p:nvPr/>
        </p:nvPicPr>
        <p:blipFill>
          <a:blip r:embed="rId3">
            <a:alphaModFix/>
          </a:blip>
          <a:stretch>
            <a:fillRect/>
          </a:stretch>
        </p:blipFill>
        <p:spPr>
          <a:xfrm>
            <a:off x="6459098" y="986200"/>
            <a:ext cx="2483550" cy="1293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0"/>
          <p:cNvSpPr txBox="1"/>
          <p:nvPr>
            <p:ph type="title"/>
          </p:nvPr>
        </p:nvSpPr>
        <p:spPr>
          <a:xfrm>
            <a:off x="311700" y="138375"/>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Credits And Grading </a:t>
            </a:r>
            <a:endParaRPr b="1"/>
          </a:p>
        </p:txBody>
      </p:sp>
      <p:sp>
        <p:nvSpPr>
          <p:cNvPr id="475" name="Google Shape;475;p40"/>
          <p:cNvSpPr txBox="1"/>
          <p:nvPr>
            <p:ph idx="1" type="body"/>
          </p:nvPr>
        </p:nvSpPr>
        <p:spPr>
          <a:xfrm>
            <a:off x="311700" y="894750"/>
            <a:ext cx="8520600" cy="33540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Credits: </a:t>
            </a:r>
            <a:endParaRPr sz="1600">
              <a:latin typeface="Montserrat Medium"/>
              <a:ea typeface="Montserrat Medium"/>
              <a:cs typeface="Montserrat Medium"/>
              <a:sym typeface="Montserrat Medium"/>
            </a:endParaRPr>
          </a:p>
          <a:p>
            <a:pPr indent="-317500" lvl="1" marL="914400" rtl="0" algn="l">
              <a:lnSpc>
                <a:spcPct val="150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Students earn 5 credits per class, per semester</a:t>
            </a:r>
            <a:endParaRPr>
              <a:latin typeface="Montserrat Medium"/>
              <a:ea typeface="Montserrat Medium"/>
              <a:cs typeface="Montserrat Medium"/>
              <a:sym typeface="Montserrat Medium"/>
            </a:endParaRPr>
          </a:p>
          <a:p>
            <a:pPr indent="-317500" lvl="1" marL="914400" rtl="0" algn="l">
              <a:lnSpc>
                <a:spcPct val="150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Total of 30 credits per semester or 60 credits per year</a:t>
            </a:r>
            <a:endParaRPr>
              <a:latin typeface="Montserrat Medium"/>
              <a:ea typeface="Montserrat Medium"/>
              <a:cs typeface="Montserrat Medium"/>
              <a:sym typeface="Montserrat Medium"/>
            </a:endParaRPr>
          </a:p>
          <a:p>
            <a:pPr indent="-317500" lvl="1" marL="914400" rtl="0" algn="l">
              <a:lnSpc>
                <a:spcPct val="150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The only grade that does not provide credits to students is an “F” or “NM” grade</a:t>
            </a:r>
            <a:endParaRPr>
              <a:latin typeface="Montserrat Medium"/>
              <a:ea typeface="Montserrat Medium"/>
              <a:cs typeface="Montserrat Medium"/>
              <a:sym typeface="Montserrat Medium"/>
            </a:endParaRPr>
          </a:p>
          <a:p>
            <a:pPr indent="-317500" lvl="1" marL="914400" rtl="0" algn="l">
              <a:lnSpc>
                <a:spcPct val="150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If a student does not receive credits for a class, they </a:t>
            </a:r>
            <a:r>
              <a:rPr i="1" lang="en">
                <a:latin typeface="Montserrat Medium"/>
                <a:ea typeface="Montserrat Medium"/>
                <a:cs typeface="Montserrat Medium"/>
                <a:sym typeface="Montserrat Medium"/>
              </a:rPr>
              <a:t>must </a:t>
            </a:r>
            <a:r>
              <a:rPr lang="en">
                <a:latin typeface="Montserrat Medium"/>
                <a:ea typeface="Montserrat Medium"/>
                <a:cs typeface="Montserrat Medium"/>
                <a:sym typeface="Montserrat Medium"/>
              </a:rPr>
              <a:t>make up the credits before graduation </a:t>
            </a:r>
            <a:endParaRPr>
              <a:latin typeface="Montserrat Medium"/>
              <a:ea typeface="Montserrat Medium"/>
              <a:cs typeface="Montserrat Medium"/>
              <a:sym typeface="Montserrat Medium"/>
            </a:endParaRPr>
          </a:p>
          <a:p>
            <a:pPr indent="-330200" lvl="0" marL="457200" rtl="0" algn="l">
              <a:lnSpc>
                <a:spcPct val="150000"/>
              </a:lnSpc>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Grading:</a:t>
            </a:r>
            <a:endParaRPr sz="1600">
              <a:latin typeface="Montserrat Medium"/>
              <a:ea typeface="Montserrat Medium"/>
              <a:cs typeface="Montserrat Medium"/>
              <a:sym typeface="Montserrat Medium"/>
            </a:endParaRPr>
          </a:p>
          <a:p>
            <a:pPr indent="-317500" lvl="1" marL="914400" rtl="0" algn="l">
              <a:lnSpc>
                <a:spcPct val="150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Three grading periods in a semester</a:t>
            </a:r>
            <a:endParaRPr>
              <a:latin typeface="Montserrat Medium"/>
              <a:ea typeface="Montserrat Medium"/>
              <a:cs typeface="Montserrat Medium"/>
              <a:sym typeface="Montserrat Medium"/>
            </a:endParaRPr>
          </a:p>
          <a:p>
            <a:pPr indent="-317500" lvl="2" marL="1371600" rtl="0" algn="l">
              <a:lnSpc>
                <a:spcPct val="150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Every 6 weeks</a:t>
            </a:r>
            <a:endParaRPr>
              <a:latin typeface="Montserrat Medium"/>
              <a:ea typeface="Montserrat Medium"/>
              <a:cs typeface="Montserrat Medium"/>
              <a:sym typeface="Montserrat Medium"/>
            </a:endParaRPr>
          </a:p>
          <a:p>
            <a:pPr indent="-317500" lvl="2" marL="1371600" rtl="0" algn="l">
              <a:lnSpc>
                <a:spcPct val="150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Grading is cumulative</a:t>
            </a:r>
            <a:endParaRPr>
              <a:latin typeface="Montserrat Medium"/>
              <a:ea typeface="Montserrat Medium"/>
              <a:cs typeface="Montserrat Medium"/>
              <a:sym typeface="Montserrat Medium"/>
            </a:endParaRPr>
          </a:p>
          <a:p>
            <a:pPr indent="-317500" lvl="2" marL="1371600" rtl="0" algn="l">
              <a:lnSpc>
                <a:spcPct val="150000"/>
              </a:lnSpc>
              <a:spcBef>
                <a:spcPts val="0"/>
              </a:spcBef>
              <a:spcAft>
                <a:spcPts val="0"/>
              </a:spcAft>
              <a:buClr>
                <a:schemeClr val="dk1"/>
              </a:buClr>
              <a:buSzPts val="1400"/>
              <a:buFont typeface="Montserrat Medium"/>
              <a:buChar char="■"/>
            </a:pPr>
            <a:r>
              <a:rPr lang="en">
                <a:latin typeface="Montserrat Medium"/>
                <a:ea typeface="Montserrat Medium"/>
                <a:cs typeface="Montserrat Medium"/>
                <a:sym typeface="Montserrat Medium"/>
              </a:rPr>
              <a:t>Final grades are earned at the end of the semester- December and May</a:t>
            </a:r>
            <a:endParaRPr>
              <a:highlight>
                <a:schemeClr val="lt1"/>
              </a:highlight>
              <a:latin typeface="Montserrat Medium"/>
              <a:ea typeface="Montserrat Medium"/>
              <a:cs typeface="Montserrat Medium"/>
              <a:sym typeface="Montserrat Medium"/>
            </a:endParaRPr>
          </a:p>
          <a:p>
            <a:pPr indent="-317500" lvl="2" marL="1371600" rtl="0" algn="l">
              <a:lnSpc>
                <a:spcPct val="150000"/>
              </a:lnSpc>
              <a:spcBef>
                <a:spcPts val="0"/>
              </a:spcBef>
              <a:spcAft>
                <a:spcPts val="0"/>
              </a:spcAft>
              <a:buClr>
                <a:schemeClr val="dk1"/>
              </a:buClr>
              <a:buSzPts val="1400"/>
              <a:buFont typeface="Montserrat Medium"/>
              <a:buChar char="■"/>
            </a:pPr>
            <a:r>
              <a:rPr i="1" lang="en">
                <a:latin typeface="Montserrat Medium"/>
                <a:ea typeface="Montserrat Medium"/>
                <a:cs typeface="Montserrat Medium"/>
                <a:sym typeface="Montserrat Medium"/>
              </a:rPr>
              <a:t>Athletic Eligibility: </a:t>
            </a:r>
            <a:r>
              <a:rPr lang="en">
                <a:latin typeface="Montserrat Medium"/>
                <a:ea typeface="Montserrat Medium"/>
                <a:cs typeface="Montserrat Medium"/>
                <a:sym typeface="Montserrat Medium"/>
              </a:rPr>
              <a:t>2.0 gpa every 6 week grading period</a:t>
            </a:r>
            <a:endParaRPr>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t/>
            </a:r>
            <a:endParaRPr sz="1600">
              <a:solidFill>
                <a:srgbClr val="262626"/>
              </a:solidFill>
              <a:latin typeface="Montserrat Medium"/>
              <a:ea typeface="Montserrat Medium"/>
              <a:cs typeface="Montserrat Medium"/>
              <a:sym typeface="Montserrat Medium"/>
            </a:endParaRPr>
          </a:p>
        </p:txBody>
      </p:sp>
      <p:pic>
        <p:nvPicPr>
          <p:cNvPr id="476" name="Google Shape;476;p40"/>
          <p:cNvPicPr preferRelativeResize="0"/>
          <p:nvPr/>
        </p:nvPicPr>
        <p:blipFill>
          <a:blip r:embed="rId3">
            <a:alphaModFix/>
          </a:blip>
          <a:stretch>
            <a:fillRect/>
          </a:stretch>
        </p:blipFill>
        <p:spPr>
          <a:xfrm>
            <a:off x="7540250" y="2888449"/>
            <a:ext cx="1168900" cy="121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Indian Palette Aesthetic Agency by Slidesgo">
  <a:themeElements>
    <a:clrScheme name="Simple Light">
      <a:dk1>
        <a:srgbClr val="3D405B"/>
      </a:dk1>
      <a:lt1>
        <a:srgbClr val="F4F1DE"/>
      </a:lt1>
      <a:dk2>
        <a:srgbClr val="E07A5F"/>
      </a:dk2>
      <a:lt2>
        <a:srgbClr val="81B29A"/>
      </a:lt2>
      <a:accent1>
        <a:srgbClr val="F2CC8F"/>
      </a:accent1>
      <a:accent2>
        <a:srgbClr val="FFFFFF"/>
      </a:accent2>
      <a:accent3>
        <a:srgbClr val="FFFFFF"/>
      </a:accent3>
      <a:accent4>
        <a:srgbClr val="FFFFFF"/>
      </a:accent4>
      <a:accent5>
        <a:srgbClr val="FFFFFF"/>
      </a:accent5>
      <a:accent6>
        <a:srgbClr val="FFFFFF"/>
      </a:accent6>
      <a:hlink>
        <a:srgbClr val="1717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