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Roboto"/>
      <p:regular r:id="rId21"/>
      <p:bold r:id="rId22"/>
      <p:italic r:id="rId23"/>
      <p:boldItalic r:id="rId24"/>
    </p:embeddedFont>
    <p:embeddedFont>
      <p:font typeface="Century Schoolbook"/>
      <p:regular r:id="rId25"/>
      <p:bold r:id="rId26"/>
      <p:italic r:id="rId27"/>
      <p:boldItalic r:id="rId28"/>
    </p:embeddedFont>
    <p:embeddedFont>
      <p:font typeface="Helvetica Neue"/>
      <p:regular r:id="rId29"/>
      <p:bold r:id="rId30"/>
      <p:italic r:id="rId31"/>
      <p:boldItalic r:id="rId32"/>
    </p:embeddedFont>
    <p:embeddedFont>
      <p:font typeface="Bree Serif"/>
      <p:regular r:id="rId33"/>
    </p:embeddedFont>
    <p:embeddedFont>
      <p:font typeface="Pompiere"/>
      <p:regular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35" roundtripDataSignature="AMtx7mjHZW8H7oaiENV8a/oCRQQ6esbt1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Roboto-bold.fntdata"/><Relationship Id="rId21" Type="http://schemas.openxmlformats.org/officeDocument/2006/relationships/font" Target="fonts/Roboto-regular.fntdata"/><Relationship Id="rId24" Type="http://schemas.openxmlformats.org/officeDocument/2006/relationships/font" Target="fonts/Roboto-boldItalic.fntdata"/><Relationship Id="rId23"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enturySchoolbook-bold.fntdata"/><Relationship Id="rId25" Type="http://schemas.openxmlformats.org/officeDocument/2006/relationships/font" Target="fonts/CenturySchoolbook-regular.fntdata"/><Relationship Id="rId28" Type="http://schemas.openxmlformats.org/officeDocument/2006/relationships/font" Target="fonts/CenturySchoolbook-boldItalic.fntdata"/><Relationship Id="rId27" Type="http://schemas.openxmlformats.org/officeDocument/2006/relationships/font" Target="fonts/CenturySchoolbook-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HelveticaNeue-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HelveticaNeue-italic.fntdata"/><Relationship Id="rId30" Type="http://schemas.openxmlformats.org/officeDocument/2006/relationships/font" Target="fonts/HelveticaNeue-bold.fntdata"/><Relationship Id="rId11" Type="http://schemas.openxmlformats.org/officeDocument/2006/relationships/slide" Target="slides/slide6.xml"/><Relationship Id="rId33" Type="http://schemas.openxmlformats.org/officeDocument/2006/relationships/font" Target="fonts/BreeSerif-regular.fntdata"/><Relationship Id="rId10" Type="http://schemas.openxmlformats.org/officeDocument/2006/relationships/slide" Target="slides/slide5.xml"/><Relationship Id="rId32" Type="http://schemas.openxmlformats.org/officeDocument/2006/relationships/font" Target="fonts/HelveticaNeue-boldItalic.fntdata"/><Relationship Id="rId13" Type="http://schemas.openxmlformats.org/officeDocument/2006/relationships/slide" Target="slides/slide8.xml"/><Relationship Id="rId35" Type="http://customschemas.google.com/relationships/presentationmetadata" Target="metadata"/><Relationship Id="rId12" Type="http://schemas.openxmlformats.org/officeDocument/2006/relationships/slide" Target="slides/slide7.xml"/><Relationship Id="rId34" Type="http://schemas.openxmlformats.org/officeDocument/2006/relationships/font" Target="fonts/Pompiere-regular.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 name="Google Shape;65;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Helvetica Neue"/>
              <a:buNone/>
            </a:pPr>
            <a:r>
              <a:rPr lang="en" sz="1200">
                <a:solidFill>
                  <a:schemeClr val="dk1"/>
                </a:solidFill>
                <a:latin typeface="Helvetica Neue"/>
                <a:ea typeface="Helvetica Neue"/>
                <a:cs typeface="Helvetica Neue"/>
                <a:sym typeface="Helvetica Neue"/>
              </a:rPr>
              <a:t>We would like to welcome you to our Annual Public Meeting. The purpose of the Annual Public Meeting is  to inform you about our Title I program at…. Thank you for being here and giving us some of your important time.</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7" name="Google Shape;14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 name="Google Shape;155;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solidFill>
                  <a:schemeClr val="dk1"/>
                </a:solidFill>
              </a:rPr>
              <a:t>Discuss how the resource center can be used to work with students at home.  Upload a picture of your resource center.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 name="Google Shape;16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 name="Google Shape;172;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0" name="Google Shape;18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sz="1200">
                <a:solidFill>
                  <a:schemeClr val="dk1"/>
                </a:solidFill>
                <a:latin typeface="Helvetica Neue"/>
                <a:ea typeface="Helvetica Neue"/>
                <a:cs typeface="Helvetica Neue"/>
                <a:sym typeface="Helvetica Neue"/>
              </a:rPr>
              <a:t>Make sure you have a sign in sheet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 name="Google Shape;72;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 name="Google Shape;8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 name="Google Shape;8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Read to achieve is something you will hear a lot about this year. Read to achieve is a statewide initiative that will go into effect this school year. It states the following.</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 name="Google Shape;9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These are the major components of the read to achieve program.</a:t>
            </a:r>
            <a:endParaRPr sz="1200">
              <a:solidFill>
                <a:schemeClr val="dk1"/>
              </a:solidFill>
            </a:endParaRPr>
          </a:p>
          <a:p>
            <a:pPr indent="0" lvl="0" marL="0" rtl="0" algn="l">
              <a:lnSpc>
                <a:spcPct val="115000"/>
              </a:lnSpc>
              <a:spcBef>
                <a:spcPts val="0"/>
              </a:spcBef>
              <a:spcAft>
                <a:spcPts val="0"/>
              </a:spcAft>
              <a:buSzPts val="1100"/>
              <a:buNone/>
            </a:pPr>
            <a:r>
              <a:rPr lang="en" sz="1200">
                <a:solidFill>
                  <a:schemeClr val="dk1"/>
                </a:solidFill>
              </a:rPr>
              <a:t>- NC has had a comprehensive literacy plan in place to ensure proficiency by the end of grade 3</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 mClass is our assessment for reading in grades K-3 . We will use mClass to help us know what your students need more help on.</a:t>
            </a:r>
            <a:endParaRPr sz="1200">
              <a:solidFill>
                <a:schemeClr val="dk1"/>
              </a:solidFill>
            </a:endParaRPr>
          </a:p>
          <a:p>
            <a:pPr indent="0" lvl="0" marL="0" rtl="0" algn="l">
              <a:lnSpc>
                <a:spcPct val="115000"/>
              </a:lnSpc>
              <a:spcBef>
                <a:spcPts val="0"/>
              </a:spcBef>
              <a:spcAft>
                <a:spcPts val="0"/>
              </a:spcAft>
              <a:buSzPts val="1100"/>
              <a:buNone/>
            </a:pPr>
            <a:r>
              <a:rPr lang="en" sz="1200">
                <a:solidFill>
                  <a:schemeClr val="dk1"/>
                </a:solidFill>
              </a:rPr>
              <a:t>- For third grade students who are unable to meet grade level standards we will have a summer reading camp in place to help them to meet grade level standards</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 Students who are unable to meet standards at the end of summer reading camp will be placed into 4th grade transitional classes in order to help them continue to close the gap. More information on these components will be available as the year continues.</a:t>
            </a:r>
            <a:endParaRPr sz="1200">
              <a:solidFill>
                <a:schemeClr val="dk1"/>
              </a:solidFill>
            </a:endParaRPr>
          </a:p>
          <a:p>
            <a:pPr indent="0" lvl="0" marL="0" rtl="0" algn="l">
              <a:lnSpc>
                <a:spcPct val="100000"/>
              </a:lnSpc>
              <a:spcBef>
                <a:spcPts val="0"/>
              </a:spcBef>
              <a:spcAft>
                <a:spcPts val="0"/>
              </a:spcAft>
              <a:buClr>
                <a:schemeClr val="dk1"/>
              </a:buClr>
              <a:buSzPts val="1100"/>
              <a:buFont typeface="Helvetica Neue"/>
              <a:buNone/>
            </a:pPr>
            <a:r>
              <a:t/>
            </a:r>
            <a:endParaRPr sz="1200">
              <a:solidFill>
                <a:schemeClr val="dk1"/>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 name="Google Shape;10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 Here at ….we will be doing everything we can to help your children meet grade level expectations. We will be using new assessments and  providing you with a lot of information to help you and your child.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 name="Google Shape;11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Each year …completes surveys and this data is analyzed in order to decide how our Title I money will be spent each year. These surveys are very important so please make sure to send them back. The opinions of staff, students, and parents are taken into account when making decisions. Our goal is to help all of the Students at ___________________ do the best that they can and to help them on their way to graduation. Our staff meets on a continual basis to share data on students and to make decisions about how we can best help your children.</a:t>
            </a:r>
            <a:endParaRPr sz="12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 name="Google Shape;12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solidFill>
                  <a:schemeClr val="dk1"/>
                </a:solidFill>
              </a:rPr>
              <a:t>After completing our surveys and meetings this past year we decided to use our funding to pay for the following things.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 name="Google Shape;128;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 name="Shape 9"/>
        <p:cNvGrpSpPr/>
        <p:nvPr/>
      </p:nvGrpSpPr>
      <p:grpSpPr>
        <a:xfrm>
          <a:off x="0" y="0"/>
          <a:ext cx="0" cy="0"/>
          <a:chOff x="0" y="0"/>
          <a:chExt cx="0" cy="0"/>
        </a:xfrm>
      </p:grpSpPr>
      <p:sp>
        <p:nvSpPr>
          <p:cNvPr id="10" name="Google Shape;10;p17"/>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17"/>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7"/>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13" name="Google Shape;13;p17"/>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4" name="Google Shape;14;p17"/>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7" name="Shape 57"/>
        <p:cNvGrpSpPr/>
        <p:nvPr/>
      </p:nvGrpSpPr>
      <p:grpSpPr>
        <a:xfrm>
          <a:off x="0" y="0"/>
          <a:ext cx="0" cy="0"/>
          <a:chOff x="0" y="0"/>
          <a:chExt cx="0" cy="0"/>
        </a:xfrm>
      </p:grpSpPr>
      <p:sp>
        <p:nvSpPr>
          <p:cNvPr id="58" name="Google Shape;58;p26"/>
          <p:cNvSpPr txBox="1"/>
          <p:nvPr>
            <p:ph hasCustomPrompt="1" type="title"/>
          </p:nvPr>
        </p:nvSpPr>
        <p:spPr>
          <a:xfrm>
            <a:off x="475500" y="1258525"/>
            <a:ext cx="82221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2"/>
              </a:buClr>
              <a:buSzPts val="12000"/>
              <a:buNone/>
              <a:defRPr sz="12000">
                <a:solidFill>
                  <a:schemeClr val="dk2"/>
                </a:solidFill>
              </a:defRPr>
            </a:lvl1pPr>
            <a:lvl2pPr lvl="1" algn="ctr">
              <a:lnSpc>
                <a:spcPct val="100000"/>
              </a:lnSpc>
              <a:spcBef>
                <a:spcPts val="0"/>
              </a:spcBef>
              <a:spcAft>
                <a:spcPts val="0"/>
              </a:spcAft>
              <a:buClr>
                <a:schemeClr val="dk2"/>
              </a:buClr>
              <a:buSzPts val="12000"/>
              <a:buNone/>
              <a:defRPr sz="12000">
                <a:solidFill>
                  <a:schemeClr val="dk2"/>
                </a:solidFill>
              </a:defRPr>
            </a:lvl2pPr>
            <a:lvl3pPr lvl="2" algn="ctr">
              <a:lnSpc>
                <a:spcPct val="100000"/>
              </a:lnSpc>
              <a:spcBef>
                <a:spcPts val="0"/>
              </a:spcBef>
              <a:spcAft>
                <a:spcPts val="0"/>
              </a:spcAft>
              <a:buClr>
                <a:schemeClr val="dk2"/>
              </a:buClr>
              <a:buSzPts val="12000"/>
              <a:buNone/>
              <a:defRPr sz="12000">
                <a:solidFill>
                  <a:schemeClr val="dk2"/>
                </a:solidFill>
              </a:defRPr>
            </a:lvl3pPr>
            <a:lvl4pPr lvl="3" algn="ctr">
              <a:lnSpc>
                <a:spcPct val="100000"/>
              </a:lnSpc>
              <a:spcBef>
                <a:spcPts val="0"/>
              </a:spcBef>
              <a:spcAft>
                <a:spcPts val="0"/>
              </a:spcAft>
              <a:buClr>
                <a:schemeClr val="dk2"/>
              </a:buClr>
              <a:buSzPts val="12000"/>
              <a:buNone/>
              <a:defRPr sz="12000">
                <a:solidFill>
                  <a:schemeClr val="dk2"/>
                </a:solidFill>
              </a:defRPr>
            </a:lvl4pPr>
            <a:lvl5pPr lvl="4" algn="ctr">
              <a:lnSpc>
                <a:spcPct val="100000"/>
              </a:lnSpc>
              <a:spcBef>
                <a:spcPts val="0"/>
              </a:spcBef>
              <a:spcAft>
                <a:spcPts val="0"/>
              </a:spcAft>
              <a:buClr>
                <a:schemeClr val="dk2"/>
              </a:buClr>
              <a:buSzPts val="12000"/>
              <a:buNone/>
              <a:defRPr sz="12000">
                <a:solidFill>
                  <a:schemeClr val="dk2"/>
                </a:solidFill>
              </a:defRPr>
            </a:lvl5pPr>
            <a:lvl6pPr lvl="5" algn="ctr">
              <a:lnSpc>
                <a:spcPct val="100000"/>
              </a:lnSpc>
              <a:spcBef>
                <a:spcPts val="0"/>
              </a:spcBef>
              <a:spcAft>
                <a:spcPts val="0"/>
              </a:spcAft>
              <a:buClr>
                <a:schemeClr val="dk2"/>
              </a:buClr>
              <a:buSzPts val="12000"/>
              <a:buNone/>
              <a:defRPr sz="12000">
                <a:solidFill>
                  <a:schemeClr val="dk2"/>
                </a:solidFill>
              </a:defRPr>
            </a:lvl6pPr>
            <a:lvl7pPr lvl="6" algn="ctr">
              <a:lnSpc>
                <a:spcPct val="100000"/>
              </a:lnSpc>
              <a:spcBef>
                <a:spcPts val="0"/>
              </a:spcBef>
              <a:spcAft>
                <a:spcPts val="0"/>
              </a:spcAft>
              <a:buClr>
                <a:schemeClr val="dk2"/>
              </a:buClr>
              <a:buSzPts val="12000"/>
              <a:buNone/>
              <a:defRPr sz="12000">
                <a:solidFill>
                  <a:schemeClr val="dk2"/>
                </a:solidFill>
              </a:defRPr>
            </a:lvl7pPr>
            <a:lvl8pPr lvl="7" algn="ctr">
              <a:lnSpc>
                <a:spcPct val="100000"/>
              </a:lnSpc>
              <a:spcBef>
                <a:spcPts val="0"/>
              </a:spcBef>
              <a:spcAft>
                <a:spcPts val="0"/>
              </a:spcAft>
              <a:buClr>
                <a:schemeClr val="dk2"/>
              </a:buClr>
              <a:buSzPts val="12000"/>
              <a:buNone/>
              <a:defRPr sz="12000">
                <a:solidFill>
                  <a:schemeClr val="dk2"/>
                </a:solidFill>
              </a:defRPr>
            </a:lvl8pPr>
            <a:lvl9pPr lvl="8" algn="ctr">
              <a:lnSpc>
                <a:spcPct val="100000"/>
              </a:lnSpc>
              <a:spcBef>
                <a:spcPts val="0"/>
              </a:spcBef>
              <a:spcAft>
                <a:spcPts val="0"/>
              </a:spcAft>
              <a:buClr>
                <a:schemeClr val="dk2"/>
              </a:buClr>
              <a:buSzPts val="12000"/>
              <a:buNone/>
              <a:defRPr sz="12000">
                <a:solidFill>
                  <a:schemeClr val="dk2"/>
                </a:solidFill>
              </a:defRPr>
            </a:lvl9pPr>
          </a:lstStyle>
          <a:p>
            <a:r>
              <a:t>xx%</a:t>
            </a:r>
          </a:p>
        </p:txBody>
      </p:sp>
      <p:sp>
        <p:nvSpPr>
          <p:cNvPr id="59" name="Google Shape;59;p26"/>
          <p:cNvSpPr txBox="1"/>
          <p:nvPr>
            <p:ph idx="1" type="body"/>
          </p:nvPr>
        </p:nvSpPr>
        <p:spPr>
          <a:xfrm>
            <a:off x="475500" y="3304625"/>
            <a:ext cx="82221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60" name="Google Shape;60;p26"/>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27"/>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8"/>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18"/>
          <p:cNvSpPr/>
          <p:nvPr/>
        </p:nvSpPr>
        <p:spPr>
          <a:xfrm flipH="1">
            <a:off x="8246400" y="4245875"/>
            <a:ext cx="897600" cy="897600"/>
          </a:xfrm>
          <a:prstGeom prst="round1Rect">
            <a:avLst>
              <a:gd fmla="val 16667" name="adj"/>
            </a:avLst>
          </a:prstGeom>
          <a:solidFill>
            <a:schemeClr val="lt1">
              <a:alpha val="6745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 name="Google Shape;18;p18"/>
          <p:cNvSpPr txBox="1"/>
          <p:nvPr>
            <p:ph type="ctrTitle"/>
          </p:nvPr>
        </p:nvSpPr>
        <p:spPr>
          <a:xfrm>
            <a:off x="390525" y="1819275"/>
            <a:ext cx="8222100" cy="933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9" name="Google Shape;19;p18"/>
          <p:cNvSpPr txBox="1"/>
          <p:nvPr>
            <p:ph idx="1" type="subTitle"/>
          </p:nvPr>
        </p:nvSpPr>
        <p:spPr>
          <a:xfrm>
            <a:off x="390525" y="2789130"/>
            <a:ext cx="8222100" cy="432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1800"/>
              <a:buNone/>
              <a:defRPr>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20" name="Google Shape;20;p18"/>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19"/>
          <p:cNvSpPr txBox="1"/>
          <p:nvPr>
            <p:ph type="title"/>
          </p:nvPr>
        </p:nvSpPr>
        <p:spPr>
          <a:xfrm>
            <a:off x="460950" y="2065350"/>
            <a:ext cx="8222100" cy="1012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200"/>
              <a:buNone/>
              <a:defRPr sz="4200"/>
            </a:lvl1pPr>
            <a:lvl2pPr lvl="1" algn="l">
              <a:lnSpc>
                <a:spcPct val="100000"/>
              </a:lnSpc>
              <a:spcBef>
                <a:spcPts val="0"/>
              </a:spcBef>
              <a:spcAft>
                <a:spcPts val="0"/>
              </a:spcAft>
              <a:buSzPts val="4200"/>
              <a:buNone/>
              <a:defRPr sz="4200"/>
            </a:lvl2pPr>
            <a:lvl3pPr lvl="2" algn="l">
              <a:lnSpc>
                <a:spcPct val="100000"/>
              </a:lnSpc>
              <a:spcBef>
                <a:spcPts val="0"/>
              </a:spcBef>
              <a:spcAft>
                <a:spcPts val="0"/>
              </a:spcAft>
              <a:buSzPts val="4200"/>
              <a:buNone/>
              <a:defRPr sz="4200"/>
            </a:lvl3pPr>
            <a:lvl4pPr lvl="3" algn="l">
              <a:lnSpc>
                <a:spcPct val="100000"/>
              </a:lnSpc>
              <a:spcBef>
                <a:spcPts val="0"/>
              </a:spcBef>
              <a:spcAft>
                <a:spcPts val="0"/>
              </a:spcAft>
              <a:buSzPts val="4200"/>
              <a:buNone/>
              <a:defRPr sz="4200"/>
            </a:lvl4pPr>
            <a:lvl5pPr lvl="4" algn="l">
              <a:lnSpc>
                <a:spcPct val="100000"/>
              </a:lnSpc>
              <a:spcBef>
                <a:spcPts val="0"/>
              </a:spcBef>
              <a:spcAft>
                <a:spcPts val="0"/>
              </a:spcAft>
              <a:buSzPts val="4200"/>
              <a:buNone/>
              <a:defRPr sz="4200"/>
            </a:lvl5pPr>
            <a:lvl6pPr lvl="5" algn="l">
              <a:lnSpc>
                <a:spcPct val="100000"/>
              </a:lnSpc>
              <a:spcBef>
                <a:spcPts val="0"/>
              </a:spcBef>
              <a:spcAft>
                <a:spcPts val="0"/>
              </a:spcAft>
              <a:buSzPts val="4200"/>
              <a:buNone/>
              <a:defRPr sz="4200"/>
            </a:lvl6pPr>
            <a:lvl7pPr lvl="6" algn="l">
              <a:lnSpc>
                <a:spcPct val="100000"/>
              </a:lnSpc>
              <a:spcBef>
                <a:spcPts val="0"/>
              </a:spcBef>
              <a:spcAft>
                <a:spcPts val="0"/>
              </a:spcAft>
              <a:buSzPts val="4200"/>
              <a:buNone/>
              <a:defRPr sz="4200"/>
            </a:lvl7pPr>
            <a:lvl8pPr lvl="7" algn="l">
              <a:lnSpc>
                <a:spcPct val="100000"/>
              </a:lnSpc>
              <a:spcBef>
                <a:spcPts val="0"/>
              </a:spcBef>
              <a:spcAft>
                <a:spcPts val="0"/>
              </a:spcAft>
              <a:buSzPts val="4200"/>
              <a:buNone/>
              <a:defRPr sz="4200"/>
            </a:lvl8pPr>
            <a:lvl9pPr lvl="8" algn="l">
              <a:lnSpc>
                <a:spcPct val="100000"/>
              </a:lnSpc>
              <a:spcBef>
                <a:spcPts val="0"/>
              </a:spcBef>
              <a:spcAft>
                <a:spcPts val="0"/>
              </a:spcAft>
              <a:buSzPts val="4200"/>
              <a:buNone/>
              <a:defRPr sz="4200"/>
            </a:lvl9pPr>
          </a:lstStyle>
          <a:p/>
        </p:txBody>
      </p:sp>
      <p:sp>
        <p:nvSpPr>
          <p:cNvPr id="23" name="Google Shape;23;p19"/>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20"/>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 name="Google Shape;26;p20"/>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20"/>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p:txBody>
      </p:sp>
      <p:sp>
        <p:nvSpPr>
          <p:cNvPr id="28" name="Google Shape;28;p20"/>
          <p:cNvSpPr txBox="1"/>
          <p:nvPr>
            <p:ph idx="1" type="body"/>
          </p:nvPr>
        </p:nvSpPr>
        <p:spPr>
          <a:xfrm>
            <a:off x="471900" y="1919075"/>
            <a:ext cx="3999900" cy="2710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9" name="Google Shape;29;p20"/>
          <p:cNvSpPr txBox="1"/>
          <p:nvPr>
            <p:ph idx="2" type="body"/>
          </p:nvPr>
        </p:nvSpPr>
        <p:spPr>
          <a:xfrm>
            <a:off x="4694250" y="1919075"/>
            <a:ext cx="3999900" cy="2710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0" name="Google Shape;30;p20"/>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21"/>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21"/>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21"/>
          <p:cNvSpPr txBox="1"/>
          <p:nvPr>
            <p:ph type="title"/>
          </p:nvPr>
        </p:nvSpPr>
        <p:spPr>
          <a:xfrm>
            <a:off x="98250" y="16350"/>
            <a:ext cx="8826600" cy="602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None/>
              <a:defRPr sz="1800"/>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35" name="Google Shape;35;p2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22"/>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22"/>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22"/>
          <p:cNvSpPr txBox="1"/>
          <p:nvPr>
            <p:ph type="title"/>
          </p:nvPr>
        </p:nvSpPr>
        <p:spPr>
          <a:xfrm>
            <a:off x="226078" y="357800"/>
            <a:ext cx="2808000" cy="9534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0" name="Google Shape;40;p22"/>
          <p:cNvSpPr txBox="1"/>
          <p:nvPr>
            <p:ph idx="1" type="body"/>
          </p:nvPr>
        </p:nvSpPr>
        <p:spPr>
          <a:xfrm>
            <a:off x="226075" y="1465800"/>
            <a:ext cx="2808000" cy="31635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Clr>
                <a:schemeClr val="lt1"/>
              </a:buClr>
              <a:buSzPts val="1200"/>
              <a:buChar char="●"/>
              <a:defRPr sz="1200">
                <a:solidFill>
                  <a:schemeClr val="lt1"/>
                </a:solidFill>
              </a:defRPr>
            </a:lvl1pPr>
            <a:lvl2pPr indent="-304800" lvl="1" marL="914400" algn="l">
              <a:lnSpc>
                <a:spcPct val="115000"/>
              </a:lnSpc>
              <a:spcBef>
                <a:spcPts val="1600"/>
              </a:spcBef>
              <a:spcAft>
                <a:spcPts val="0"/>
              </a:spcAft>
              <a:buClr>
                <a:schemeClr val="lt1"/>
              </a:buClr>
              <a:buSzPts val="1200"/>
              <a:buChar char="○"/>
              <a:defRPr sz="1200">
                <a:solidFill>
                  <a:schemeClr val="lt1"/>
                </a:solidFill>
              </a:defRPr>
            </a:lvl2pPr>
            <a:lvl3pPr indent="-304800" lvl="2" marL="1371600" algn="l">
              <a:lnSpc>
                <a:spcPct val="115000"/>
              </a:lnSpc>
              <a:spcBef>
                <a:spcPts val="1600"/>
              </a:spcBef>
              <a:spcAft>
                <a:spcPts val="0"/>
              </a:spcAft>
              <a:buClr>
                <a:schemeClr val="lt1"/>
              </a:buClr>
              <a:buSzPts val="1200"/>
              <a:buChar char="■"/>
              <a:defRPr sz="1200">
                <a:solidFill>
                  <a:schemeClr val="lt1"/>
                </a:solidFill>
              </a:defRPr>
            </a:lvl3pPr>
            <a:lvl4pPr indent="-304800" lvl="3" marL="1828800" algn="l">
              <a:lnSpc>
                <a:spcPct val="115000"/>
              </a:lnSpc>
              <a:spcBef>
                <a:spcPts val="1600"/>
              </a:spcBef>
              <a:spcAft>
                <a:spcPts val="0"/>
              </a:spcAft>
              <a:buClr>
                <a:schemeClr val="lt1"/>
              </a:buClr>
              <a:buSzPts val="1200"/>
              <a:buChar char="●"/>
              <a:defRPr sz="1200">
                <a:solidFill>
                  <a:schemeClr val="lt1"/>
                </a:solidFill>
              </a:defRPr>
            </a:lvl4pPr>
            <a:lvl5pPr indent="-304800" lvl="4" marL="2286000" algn="l">
              <a:lnSpc>
                <a:spcPct val="115000"/>
              </a:lnSpc>
              <a:spcBef>
                <a:spcPts val="1600"/>
              </a:spcBef>
              <a:spcAft>
                <a:spcPts val="0"/>
              </a:spcAft>
              <a:buClr>
                <a:schemeClr val="lt1"/>
              </a:buClr>
              <a:buSzPts val="1200"/>
              <a:buChar char="○"/>
              <a:defRPr sz="1200">
                <a:solidFill>
                  <a:schemeClr val="lt1"/>
                </a:solidFill>
              </a:defRPr>
            </a:lvl5pPr>
            <a:lvl6pPr indent="-304800" lvl="5" marL="2743200" algn="l">
              <a:lnSpc>
                <a:spcPct val="115000"/>
              </a:lnSpc>
              <a:spcBef>
                <a:spcPts val="1600"/>
              </a:spcBef>
              <a:spcAft>
                <a:spcPts val="0"/>
              </a:spcAft>
              <a:buClr>
                <a:schemeClr val="lt1"/>
              </a:buClr>
              <a:buSzPts val="1200"/>
              <a:buChar char="■"/>
              <a:defRPr sz="1200">
                <a:solidFill>
                  <a:schemeClr val="lt1"/>
                </a:solidFill>
              </a:defRPr>
            </a:lvl6pPr>
            <a:lvl7pPr indent="-304800" lvl="6" marL="3200400" algn="l">
              <a:lnSpc>
                <a:spcPct val="115000"/>
              </a:lnSpc>
              <a:spcBef>
                <a:spcPts val="1600"/>
              </a:spcBef>
              <a:spcAft>
                <a:spcPts val="0"/>
              </a:spcAft>
              <a:buClr>
                <a:schemeClr val="lt1"/>
              </a:buClr>
              <a:buSzPts val="1200"/>
              <a:buChar char="●"/>
              <a:defRPr sz="1200">
                <a:solidFill>
                  <a:schemeClr val="lt1"/>
                </a:solidFill>
              </a:defRPr>
            </a:lvl7pPr>
            <a:lvl8pPr indent="-304800" lvl="7" marL="3657600" algn="l">
              <a:lnSpc>
                <a:spcPct val="115000"/>
              </a:lnSpc>
              <a:spcBef>
                <a:spcPts val="1600"/>
              </a:spcBef>
              <a:spcAft>
                <a:spcPts val="0"/>
              </a:spcAft>
              <a:buClr>
                <a:schemeClr val="lt1"/>
              </a:buClr>
              <a:buSzPts val="1200"/>
              <a:buChar char="○"/>
              <a:defRPr sz="1200">
                <a:solidFill>
                  <a:schemeClr val="lt1"/>
                </a:solidFill>
              </a:defRPr>
            </a:lvl8pPr>
            <a:lvl9pPr indent="-304800" lvl="8" marL="4114800" algn="l">
              <a:lnSpc>
                <a:spcPct val="115000"/>
              </a:lnSpc>
              <a:spcBef>
                <a:spcPts val="1600"/>
              </a:spcBef>
              <a:spcAft>
                <a:spcPts val="1600"/>
              </a:spcAft>
              <a:buClr>
                <a:schemeClr val="lt1"/>
              </a:buClr>
              <a:buSzPts val="1200"/>
              <a:buChar char="■"/>
              <a:defRPr sz="1200">
                <a:solidFill>
                  <a:schemeClr val="lt1"/>
                </a:solidFill>
              </a:defRPr>
            </a:lvl9pPr>
          </a:lstStyle>
          <a:p/>
        </p:txBody>
      </p:sp>
      <p:sp>
        <p:nvSpPr>
          <p:cNvPr id="41" name="Google Shape;41;p22"/>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23"/>
          <p:cNvSpPr txBox="1"/>
          <p:nvPr>
            <p:ph type="title"/>
          </p:nvPr>
        </p:nvSpPr>
        <p:spPr>
          <a:xfrm>
            <a:off x="490250" y="488250"/>
            <a:ext cx="62271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6000"/>
              <a:buNone/>
              <a:defRPr sz="6000"/>
            </a:lvl1pPr>
            <a:lvl2pPr lvl="1" algn="l">
              <a:lnSpc>
                <a:spcPct val="100000"/>
              </a:lnSpc>
              <a:spcBef>
                <a:spcPts val="0"/>
              </a:spcBef>
              <a:spcAft>
                <a:spcPts val="0"/>
              </a:spcAft>
              <a:buSzPts val="6000"/>
              <a:buNone/>
              <a:defRPr sz="6000"/>
            </a:lvl2pPr>
            <a:lvl3pPr lvl="2" algn="l">
              <a:lnSpc>
                <a:spcPct val="100000"/>
              </a:lnSpc>
              <a:spcBef>
                <a:spcPts val="0"/>
              </a:spcBef>
              <a:spcAft>
                <a:spcPts val="0"/>
              </a:spcAft>
              <a:buSzPts val="6000"/>
              <a:buNone/>
              <a:defRPr sz="6000"/>
            </a:lvl3pPr>
            <a:lvl4pPr lvl="3" algn="l">
              <a:lnSpc>
                <a:spcPct val="100000"/>
              </a:lnSpc>
              <a:spcBef>
                <a:spcPts val="0"/>
              </a:spcBef>
              <a:spcAft>
                <a:spcPts val="0"/>
              </a:spcAft>
              <a:buSzPts val="6000"/>
              <a:buNone/>
              <a:defRPr sz="6000"/>
            </a:lvl4pPr>
            <a:lvl5pPr lvl="4" algn="l">
              <a:lnSpc>
                <a:spcPct val="100000"/>
              </a:lnSpc>
              <a:spcBef>
                <a:spcPts val="0"/>
              </a:spcBef>
              <a:spcAft>
                <a:spcPts val="0"/>
              </a:spcAft>
              <a:buSzPts val="6000"/>
              <a:buNone/>
              <a:defRPr sz="6000"/>
            </a:lvl5pPr>
            <a:lvl6pPr lvl="5" algn="l">
              <a:lnSpc>
                <a:spcPct val="100000"/>
              </a:lnSpc>
              <a:spcBef>
                <a:spcPts val="0"/>
              </a:spcBef>
              <a:spcAft>
                <a:spcPts val="0"/>
              </a:spcAft>
              <a:buSzPts val="6000"/>
              <a:buNone/>
              <a:defRPr sz="6000"/>
            </a:lvl6pPr>
            <a:lvl7pPr lvl="6" algn="l">
              <a:lnSpc>
                <a:spcPct val="100000"/>
              </a:lnSpc>
              <a:spcBef>
                <a:spcPts val="0"/>
              </a:spcBef>
              <a:spcAft>
                <a:spcPts val="0"/>
              </a:spcAft>
              <a:buSzPts val="6000"/>
              <a:buNone/>
              <a:defRPr sz="6000"/>
            </a:lvl7pPr>
            <a:lvl8pPr lvl="7" algn="l">
              <a:lnSpc>
                <a:spcPct val="100000"/>
              </a:lnSpc>
              <a:spcBef>
                <a:spcPts val="0"/>
              </a:spcBef>
              <a:spcAft>
                <a:spcPts val="0"/>
              </a:spcAft>
              <a:buSzPts val="6000"/>
              <a:buNone/>
              <a:defRPr sz="6000"/>
            </a:lvl8pPr>
            <a:lvl9pPr lvl="8" algn="l">
              <a:lnSpc>
                <a:spcPct val="100000"/>
              </a:lnSpc>
              <a:spcBef>
                <a:spcPts val="0"/>
              </a:spcBef>
              <a:spcAft>
                <a:spcPts val="0"/>
              </a:spcAft>
              <a:buSzPts val="6000"/>
              <a:buNone/>
              <a:defRPr sz="6000"/>
            </a:lvl9pPr>
          </a:lstStyle>
          <a:p/>
        </p:txBody>
      </p:sp>
      <p:sp>
        <p:nvSpPr>
          <p:cNvPr id="44" name="Google Shape;44;p23"/>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24"/>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24"/>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24"/>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2"/>
              </a:buClr>
              <a:buSzPts val="4200"/>
              <a:buNone/>
              <a:defRPr sz="4200">
                <a:solidFill>
                  <a:schemeClr val="dk2"/>
                </a:solidFill>
              </a:defRPr>
            </a:lvl1pPr>
            <a:lvl2pPr lvl="1" algn="ctr">
              <a:lnSpc>
                <a:spcPct val="100000"/>
              </a:lnSpc>
              <a:spcBef>
                <a:spcPts val="0"/>
              </a:spcBef>
              <a:spcAft>
                <a:spcPts val="0"/>
              </a:spcAft>
              <a:buClr>
                <a:schemeClr val="dk2"/>
              </a:buClr>
              <a:buSzPts val="4200"/>
              <a:buNone/>
              <a:defRPr sz="4200">
                <a:solidFill>
                  <a:schemeClr val="dk2"/>
                </a:solidFill>
              </a:defRPr>
            </a:lvl2pPr>
            <a:lvl3pPr lvl="2" algn="ctr">
              <a:lnSpc>
                <a:spcPct val="100000"/>
              </a:lnSpc>
              <a:spcBef>
                <a:spcPts val="0"/>
              </a:spcBef>
              <a:spcAft>
                <a:spcPts val="0"/>
              </a:spcAft>
              <a:buClr>
                <a:schemeClr val="dk2"/>
              </a:buClr>
              <a:buSzPts val="4200"/>
              <a:buNone/>
              <a:defRPr sz="4200">
                <a:solidFill>
                  <a:schemeClr val="dk2"/>
                </a:solidFill>
              </a:defRPr>
            </a:lvl3pPr>
            <a:lvl4pPr lvl="3" algn="ctr">
              <a:lnSpc>
                <a:spcPct val="100000"/>
              </a:lnSpc>
              <a:spcBef>
                <a:spcPts val="0"/>
              </a:spcBef>
              <a:spcAft>
                <a:spcPts val="0"/>
              </a:spcAft>
              <a:buClr>
                <a:schemeClr val="dk2"/>
              </a:buClr>
              <a:buSzPts val="4200"/>
              <a:buNone/>
              <a:defRPr sz="4200">
                <a:solidFill>
                  <a:schemeClr val="dk2"/>
                </a:solidFill>
              </a:defRPr>
            </a:lvl4pPr>
            <a:lvl5pPr lvl="4" algn="ctr">
              <a:lnSpc>
                <a:spcPct val="100000"/>
              </a:lnSpc>
              <a:spcBef>
                <a:spcPts val="0"/>
              </a:spcBef>
              <a:spcAft>
                <a:spcPts val="0"/>
              </a:spcAft>
              <a:buClr>
                <a:schemeClr val="dk2"/>
              </a:buClr>
              <a:buSzPts val="4200"/>
              <a:buNone/>
              <a:defRPr sz="4200">
                <a:solidFill>
                  <a:schemeClr val="dk2"/>
                </a:solidFill>
              </a:defRPr>
            </a:lvl5pPr>
            <a:lvl6pPr lvl="5" algn="ctr">
              <a:lnSpc>
                <a:spcPct val="100000"/>
              </a:lnSpc>
              <a:spcBef>
                <a:spcPts val="0"/>
              </a:spcBef>
              <a:spcAft>
                <a:spcPts val="0"/>
              </a:spcAft>
              <a:buClr>
                <a:schemeClr val="dk2"/>
              </a:buClr>
              <a:buSzPts val="4200"/>
              <a:buNone/>
              <a:defRPr sz="4200">
                <a:solidFill>
                  <a:schemeClr val="dk2"/>
                </a:solidFill>
              </a:defRPr>
            </a:lvl6pPr>
            <a:lvl7pPr lvl="6" algn="ctr">
              <a:lnSpc>
                <a:spcPct val="100000"/>
              </a:lnSpc>
              <a:spcBef>
                <a:spcPts val="0"/>
              </a:spcBef>
              <a:spcAft>
                <a:spcPts val="0"/>
              </a:spcAft>
              <a:buClr>
                <a:schemeClr val="dk2"/>
              </a:buClr>
              <a:buSzPts val="4200"/>
              <a:buNone/>
              <a:defRPr sz="4200">
                <a:solidFill>
                  <a:schemeClr val="dk2"/>
                </a:solidFill>
              </a:defRPr>
            </a:lvl7pPr>
            <a:lvl8pPr lvl="7" algn="ctr">
              <a:lnSpc>
                <a:spcPct val="100000"/>
              </a:lnSpc>
              <a:spcBef>
                <a:spcPts val="0"/>
              </a:spcBef>
              <a:spcAft>
                <a:spcPts val="0"/>
              </a:spcAft>
              <a:buClr>
                <a:schemeClr val="dk2"/>
              </a:buClr>
              <a:buSzPts val="4200"/>
              <a:buNone/>
              <a:defRPr sz="4200">
                <a:solidFill>
                  <a:schemeClr val="dk2"/>
                </a:solidFill>
              </a:defRPr>
            </a:lvl8pPr>
            <a:lvl9pPr lvl="8" algn="ctr">
              <a:lnSpc>
                <a:spcPct val="100000"/>
              </a:lnSpc>
              <a:spcBef>
                <a:spcPts val="0"/>
              </a:spcBef>
              <a:spcAft>
                <a:spcPts val="0"/>
              </a:spcAft>
              <a:buClr>
                <a:schemeClr val="dk2"/>
              </a:buClr>
              <a:buSzPts val="4200"/>
              <a:buNone/>
              <a:defRPr sz="4200">
                <a:solidFill>
                  <a:schemeClr val="dk2"/>
                </a:solidFill>
              </a:defRPr>
            </a:lvl9pPr>
          </a:lstStyle>
          <a:p/>
        </p:txBody>
      </p:sp>
      <p:sp>
        <p:nvSpPr>
          <p:cNvPr id="49" name="Google Shape;49;p24"/>
          <p:cNvSpPr txBox="1"/>
          <p:nvPr>
            <p:ph idx="1" type="subTitle"/>
          </p:nvPr>
        </p:nvSpPr>
        <p:spPr>
          <a:xfrm>
            <a:off x="265500" y="2779467"/>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24"/>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Clr>
                <a:schemeClr val="lt1"/>
              </a:buClr>
              <a:buSzPts val="1800"/>
              <a:buChar char="●"/>
              <a:defRPr>
                <a:solidFill>
                  <a:schemeClr val="lt1"/>
                </a:solidFill>
              </a:defRPr>
            </a:lvl1pPr>
            <a:lvl2pPr indent="-317500" lvl="1" marL="914400" algn="l">
              <a:lnSpc>
                <a:spcPct val="115000"/>
              </a:lnSpc>
              <a:spcBef>
                <a:spcPts val="1600"/>
              </a:spcBef>
              <a:spcAft>
                <a:spcPts val="0"/>
              </a:spcAft>
              <a:buClr>
                <a:schemeClr val="lt1"/>
              </a:buClr>
              <a:buSzPts val="1400"/>
              <a:buChar char="○"/>
              <a:defRPr>
                <a:solidFill>
                  <a:schemeClr val="lt1"/>
                </a:solidFill>
              </a:defRPr>
            </a:lvl2pPr>
            <a:lvl3pPr indent="-317500" lvl="2" marL="1371600" algn="l">
              <a:lnSpc>
                <a:spcPct val="115000"/>
              </a:lnSpc>
              <a:spcBef>
                <a:spcPts val="1600"/>
              </a:spcBef>
              <a:spcAft>
                <a:spcPts val="0"/>
              </a:spcAft>
              <a:buClr>
                <a:schemeClr val="lt1"/>
              </a:buClr>
              <a:buSzPts val="1400"/>
              <a:buChar char="■"/>
              <a:defRPr>
                <a:solidFill>
                  <a:schemeClr val="lt1"/>
                </a:solidFill>
              </a:defRPr>
            </a:lvl3pPr>
            <a:lvl4pPr indent="-317500" lvl="3" marL="1828800" algn="l">
              <a:lnSpc>
                <a:spcPct val="115000"/>
              </a:lnSpc>
              <a:spcBef>
                <a:spcPts val="1600"/>
              </a:spcBef>
              <a:spcAft>
                <a:spcPts val="0"/>
              </a:spcAft>
              <a:buClr>
                <a:schemeClr val="lt1"/>
              </a:buClr>
              <a:buSzPts val="1400"/>
              <a:buChar char="●"/>
              <a:defRPr>
                <a:solidFill>
                  <a:schemeClr val="lt1"/>
                </a:solidFill>
              </a:defRPr>
            </a:lvl4pPr>
            <a:lvl5pPr indent="-317500" lvl="4" marL="2286000" algn="l">
              <a:lnSpc>
                <a:spcPct val="115000"/>
              </a:lnSpc>
              <a:spcBef>
                <a:spcPts val="1600"/>
              </a:spcBef>
              <a:spcAft>
                <a:spcPts val="0"/>
              </a:spcAft>
              <a:buClr>
                <a:schemeClr val="lt1"/>
              </a:buClr>
              <a:buSzPts val="1400"/>
              <a:buChar char="○"/>
              <a:defRPr>
                <a:solidFill>
                  <a:schemeClr val="lt1"/>
                </a:solidFill>
              </a:defRPr>
            </a:lvl5pPr>
            <a:lvl6pPr indent="-317500" lvl="5" marL="2743200" algn="l">
              <a:lnSpc>
                <a:spcPct val="115000"/>
              </a:lnSpc>
              <a:spcBef>
                <a:spcPts val="1600"/>
              </a:spcBef>
              <a:spcAft>
                <a:spcPts val="0"/>
              </a:spcAft>
              <a:buClr>
                <a:schemeClr val="lt1"/>
              </a:buClr>
              <a:buSzPts val="1400"/>
              <a:buChar char="■"/>
              <a:defRPr>
                <a:solidFill>
                  <a:schemeClr val="lt1"/>
                </a:solidFill>
              </a:defRPr>
            </a:lvl6pPr>
            <a:lvl7pPr indent="-317500" lvl="6" marL="3200400" algn="l">
              <a:lnSpc>
                <a:spcPct val="115000"/>
              </a:lnSpc>
              <a:spcBef>
                <a:spcPts val="1600"/>
              </a:spcBef>
              <a:spcAft>
                <a:spcPts val="0"/>
              </a:spcAft>
              <a:buClr>
                <a:schemeClr val="lt1"/>
              </a:buClr>
              <a:buSzPts val="1400"/>
              <a:buChar char="●"/>
              <a:defRPr>
                <a:solidFill>
                  <a:schemeClr val="lt1"/>
                </a:solidFill>
              </a:defRPr>
            </a:lvl7pPr>
            <a:lvl8pPr indent="-317500" lvl="7" marL="3657600" algn="l">
              <a:lnSpc>
                <a:spcPct val="115000"/>
              </a:lnSpc>
              <a:spcBef>
                <a:spcPts val="1600"/>
              </a:spcBef>
              <a:spcAft>
                <a:spcPts val="0"/>
              </a:spcAft>
              <a:buClr>
                <a:schemeClr val="lt1"/>
              </a:buClr>
              <a:buSzPts val="1400"/>
              <a:buChar char="○"/>
              <a:defRPr>
                <a:solidFill>
                  <a:schemeClr val="lt1"/>
                </a:solidFill>
              </a:defRPr>
            </a:lvl8pPr>
            <a:lvl9pPr indent="-317500" lvl="8" marL="4114800" algn="l">
              <a:lnSpc>
                <a:spcPct val="115000"/>
              </a:lnSpc>
              <a:spcBef>
                <a:spcPts val="1600"/>
              </a:spcBef>
              <a:spcAft>
                <a:spcPts val="1600"/>
              </a:spcAft>
              <a:buClr>
                <a:schemeClr val="lt1"/>
              </a:buClr>
              <a:buSzPts val="1400"/>
              <a:buChar char="■"/>
              <a:defRPr>
                <a:solidFill>
                  <a:schemeClr val="lt1"/>
                </a:solidFill>
              </a:defRPr>
            </a:lvl9pPr>
          </a:lstStyle>
          <a:p/>
        </p:txBody>
      </p:sp>
      <p:sp>
        <p:nvSpPr>
          <p:cNvPr id="51" name="Google Shape;51;p24"/>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25"/>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25"/>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25"/>
          <p:cNvSpPr txBox="1"/>
          <p:nvPr>
            <p:ph idx="1" type="body"/>
          </p:nvPr>
        </p:nvSpPr>
        <p:spPr>
          <a:xfrm>
            <a:off x="57150" y="4696825"/>
            <a:ext cx="8382000" cy="4467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25"/>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terial">
    <p:bg>
      <p:bgPr>
        <a:solidFill>
          <a:srgbClr val="666666"/>
        </a:solidFill>
      </p:bgPr>
    </p:bg>
    <p:spTree>
      <p:nvGrpSpPr>
        <p:cNvPr id="5" name="Shape 5"/>
        <p:cNvGrpSpPr/>
        <p:nvPr/>
      </p:nvGrpSpPr>
      <p:grpSpPr>
        <a:xfrm>
          <a:off x="0" y="0"/>
          <a:ext cx="0" cy="0"/>
          <a:chOff x="0" y="0"/>
          <a:chExt cx="0" cy="0"/>
        </a:xfrm>
      </p:grpSpPr>
      <p:sp>
        <p:nvSpPr>
          <p:cNvPr id="6" name="Google Shape;6;p16"/>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1pPr>
            <a:lvl2pPr lvl="1"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2pPr>
            <a:lvl3pPr lvl="2"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3pPr>
            <a:lvl4pPr lvl="3"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4pPr>
            <a:lvl5pPr lvl="4"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5pPr>
            <a:lvl6pPr lvl="5"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6pPr>
            <a:lvl7pPr lvl="6"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7pPr>
            <a:lvl8pPr lvl="7"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8pPr>
            <a:lvl9pPr lvl="8" marR="0" rtl="0" algn="l">
              <a:lnSpc>
                <a:spcPct val="100000"/>
              </a:lnSpc>
              <a:spcBef>
                <a:spcPts val="0"/>
              </a:spcBef>
              <a:spcAft>
                <a:spcPts val="0"/>
              </a:spcAft>
              <a:buClr>
                <a:schemeClr val="lt1"/>
              </a:buClr>
              <a:buSzPts val="3200"/>
              <a:buFont typeface="Roboto"/>
              <a:buNone/>
              <a:defRPr b="0" i="0" sz="3200" u="none" cap="none" strike="noStrike">
                <a:solidFill>
                  <a:schemeClr val="lt1"/>
                </a:solidFill>
                <a:latin typeface="Roboto"/>
                <a:ea typeface="Roboto"/>
                <a:cs typeface="Roboto"/>
                <a:sym typeface="Roboto"/>
              </a:defRPr>
            </a:lvl9pPr>
          </a:lstStyle>
          <a:p/>
        </p:txBody>
      </p:sp>
      <p:sp>
        <p:nvSpPr>
          <p:cNvPr id="7" name="Google Shape;7;p16"/>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lt2"/>
              </a:buClr>
              <a:buSzPts val="1800"/>
              <a:buFont typeface="Roboto"/>
              <a:buChar char="●"/>
              <a:defRPr b="0" i="0" sz="1800" u="none" cap="none" strike="noStrike">
                <a:solidFill>
                  <a:schemeClr val="lt2"/>
                </a:solidFill>
                <a:latin typeface="Roboto"/>
                <a:ea typeface="Roboto"/>
                <a:cs typeface="Roboto"/>
                <a:sym typeface="Roboto"/>
              </a:defRPr>
            </a:lvl1pPr>
            <a:lvl2pPr indent="-317500" lvl="1" marL="9144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2pPr>
            <a:lvl3pPr indent="-317500" lvl="2" marL="13716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3pPr>
            <a:lvl4pPr indent="-317500" lvl="3" marL="18288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4pPr>
            <a:lvl5pPr indent="-317500" lvl="4" marL="22860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5pPr>
            <a:lvl6pPr indent="-317500" lvl="5" marL="27432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6pPr>
            <a:lvl7pPr indent="-317500" lvl="6" marL="32004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7pPr>
            <a:lvl8pPr indent="-317500" lvl="7" marL="3657600" marR="0" rtl="0" algn="l">
              <a:lnSpc>
                <a:spcPct val="115000"/>
              </a:lnSpc>
              <a:spcBef>
                <a:spcPts val="1600"/>
              </a:spcBef>
              <a:spcAft>
                <a:spcPts val="0"/>
              </a:spcAft>
              <a:buClr>
                <a:schemeClr val="lt2"/>
              </a:buClr>
              <a:buSzPts val="1400"/>
              <a:buFont typeface="Roboto"/>
              <a:buChar char="○"/>
              <a:defRPr b="0" i="0" sz="1400" u="none" cap="none" strike="noStrike">
                <a:solidFill>
                  <a:schemeClr val="lt2"/>
                </a:solidFill>
                <a:latin typeface="Roboto"/>
                <a:ea typeface="Roboto"/>
                <a:cs typeface="Roboto"/>
                <a:sym typeface="Roboto"/>
              </a:defRPr>
            </a:lvl8pPr>
            <a:lvl9pPr indent="-317500" lvl="8" marL="4114800" marR="0" rtl="0" algn="l">
              <a:lnSpc>
                <a:spcPct val="115000"/>
              </a:lnSpc>
              <a:spcBef>
                <a:spcPts val="1600"/>
              </a:spcBef>
              <a:spcAft>
                <a:spcPts val="1600"/>
              </a:spcAft>
              <a:buClr>
                <a:schemeClr val="lt2"/>
              </a:buClr>
              <a:buSzPts val="1400"/>
              <a:buFont typeface="Roboto"/>
              <a:buChar char="■"/>
              <a:defRPr b="0" i="0" sz="1400" u="none" cap="none" strike="noStrike">
                <a:solidFill>
                  <a:schemeClr val="lt2"/>
                </a:solidFill>
                <a:latin typeface="Roboto"/>
                <a:ea typeface="Roboto"/>
                <a:cs typeface="Roboto"/>
                <a:sym typeface="Roboto"/>
              </a:defRPr>
            </a:lvl9pPr>
          </a:lstStyle>
          <a:p/>
        </p:txBody>
      </p:sp>
      <p:sp>
        <p:nvSpPr>
          <p:cNvPr id="8" name="Google Shape;8;p16"/>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
          <p:cNvSpPr txBox="1"/>
          <p:nvPr>
            <p:ph idx="1" type="body"/>
          </p:nvPr>
        </p:nvSpPr>
        <p:spPr>
          <a:xfrm>
            <a:off x="435263" y="1219300"/>
            <a:ext cx="8222100" cy="38301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115000"/>
              </a:lnSpc>
              <a:spcBef>
                <a:spcPts val="0"/>
              </a:spcBef>
              <a:spcAft>
                <a:spcPts val="0"/>
              </a:spcAft>
              <a:buSzPts val="1800"/>
              <a:buNone/>
            </a:pPr>
            <a:r>
              <a:rPr lang="en" sz="4800">
                <a:solidFill>
                  <a:srgbClr val="434343"/>
                </a:solidFill>
                <a:latin typeface="Bree Serif"/>
                <a:ea typeface="Bree Serif"/>
                <a:cs typeface="Bree Serif"/>
                <a:sym typeface="Bree Serif"/>
              </a:rPr>
              <a:t>Title I Annual Public Meeting</a:t>
            </a:r>
            <a:endParaRPr sz="4800">
              <a:solidFill>
                <a:srgbClr val="434343"/>
              </a:solidFill>
              <a:latin typeface="Bree Serif"/>
              <a:ea typeface="Bree Serif"/>
              <a:cs typeface="Bree Serif"/>
              <a:sym typeface="Bree Serif"/>
            </a:endParaRPr>
          </a:p>
          <a:p>
            <a:pPr indent="0" lvl="0" marL="0" rtl="0" algn="ctr">
              <a:lnSpc>
                <a:spcPct val="115000"/>
              </a:lnSpc>
              <a:spcBef>
                <a:spcPts val="1600"/>
              </a:spcBef>
              <a:spcAft>
                <a:spcPts val="1600"/>
              </a:spcAft>
              <a:buSzPts val="1800"/>
              <a:buNone/>
            </a:pPr>
            <a:r>
              <a:rPr lang="en" sz="4800">
                <a:solidFill>
                  <a:srgbClr val="434343"/>
                </a:solidFill>
                <a:latin typeface="Bree Serif"/>
                <a:ea typeface="Bree Serif"/>
                <a:cs typeface="Bree Serif"/>
                <a:sym typeface="Bree Serif"/>
              </a:rPr>
              <a:t>August 2025</a:t>
            </a:r>
            <a:endParaRPr sz="4800">
              <a:solidFill>
                <a:srgbClr val="434343"/>
              </a:solidFill>
              <a:latin typeface="Bree Serif"/>
              <a:ea typeface="Bree Serif"/>
              <a:cs typeface="Bree Serif"/>
              <a:sym typeface="Bree Serif"/>
            </a:endParaRPr>
          </a:p>
        </p:txBody>
      </p:sp>
      <p:pic>
        <p:nvPicPr>
          <p:cNvPr id="68" name="Google Shape;68;p1"/>
          <p:cNvPicPr preferRelativeResize="0"/>
          <p:nvPr/>
        </p:nvPicPr>
        <p:blipFill rotWithShape="1">
          <a:blip r:embed="rId3">
            <a:alphaModFix/>
          </a:blip>
          <a:srcRect b="0" l="0" r="0" t="0"/>
          <a:stretch/>
        </p:blipFill>
        <p:spPr>
          <a:xfrm>
            <a:off x="3066225" y="2830775"/>
            <a:ext cx="3097602" cy="2527249"/>
          </a:xfrm>
          <a:prstGeom prst="rect">
            <a:avLst/>
          </a:prstGeom>
          <a:noFill/>
          <a:ln>
            <a:noFill/>
          </a:ln>
        </p:spPr>
      </p:pic>
      <p:sp>
        <p:nvSpPr>
          <p:cNvPr id="69" name="Google Shape;69;p1"/>
          <p:cNvSpPr/>
          <p:nvPr/>
        </p:nvSpPr>
        <p:spPr>
          <a:xfrm>
            <a:off x="2102775" y="106375"/>
            <a:ext cx="4887104" cy="1008151"/>
          </a:xfrm>
          <a:prstGeom prst="rect">
            <a:avLst/>
          </a:prstGeom>
        </p:spPr>
        <p:txBody>
          <a:bodyPr>
            <a:prstTxWarp prst="textPlain"/>
          </a:bodyPr>
          <a:lstStyle/>
          <a:p>
            <a:pPr lvl="0" algn="ctr"/>
            <a:r>
              <a:rPr b="0" i="0">
                <a:ln cap="flat" cmpd="sng" w="9525">
                  <a:solidFill>
                    <a:srgbClr val="9C0000"/>
                  </a:solidFill>
                  <a:prstDash val="solid"/>
                  <a:round/>
                  <a:headEnd len="sm" w="sm" type="none"/>
                  <a:tailEnd len="sm" w="sm" type="none"/>
                </a:ln>
                <a:solidFill>
                  <a:schemeClr val="lt1"/>
                </a:solidFill>
                <a:latin typeface="Bree Serif"/>
              </a:rPr>
              <a:t>Welcome</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id="141" name="Google Shape;141;p10"/>
          <p:cNvPicPr preferRelativeResize="0"/>
          <p:nvPr/>
        </p:nvPicPr>
        <p:blipFill rotWithShape="1">
          <a:blip r:embed="rId3">
            <a:alphaModFix/>
          </a:blip>
          <a:srcRect b="0" l="0" r="0" t="0"/>
          <a:stretch/>
        </p:blipFill>
        <p:spPr>
          <a:xfrm>
            <a:off x="8027325" y="4297450"/>
            <a:ext cx="1203449" cy="846049"/>
          </a:xfrm>
          <a:prstGeom prst="rect">
            <a:avLst/>
          </a:prstGeom>
          <a:noFill/>
          <a:ln>
            <a:noFill/>
          </a:ln>
        </p:spPr>
      </p:pic>
      <p:sp>
        <p:nvSpPr>
          <p:cNvPr id="142" name="Google Shape;142;p10"/>
          <p:cNvSpPr txBox="1"/>
          <p:nvPr/>
        </p:nvSpPr>
        <p:spPr>
          <a:xfrm>
            <a:off x="251400" y="1239550"/>
            <a:ext cx="8641200" cy="3401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100"/>
              <a:buFont typeface="Arial"/>
              <a:buNone/>
            </a:pPr>
            <a:r>
              <a:t/>
            </a:r>
            <a:endParaRPr b="1" i="0" sz="2100" u="none" cap="none" strike="noStrike">
              <a:solidFill>
                <a:srgbClr val="9C0000"/>
              </a:solidFill>
              <a:latin typeface="Roboto"/>
              <a:ea typeface="Roboto"/>
              <a:cs typeface="Roboto"/>
              <a:sym typeface="Roboto"/>
            </a:endParaRPr>
          </a:p>
        </p:txBody>
      </p:sp>
      <p:sp>
        <p:nvSpPr>
          <p:cNvPr id="143" name="Google Shape;143;p10"/>
          <p:cNvSpPr txBox="1"/>
          <p:nvPr>
            <p:ph idx="1" type="body"/>
          </p:nvPr>
        </p:nvSpPr>
        <p:spPr>
          <a:xfrm>
            <a:off x="299900" y="120350"/>
            <a:ext cx="8703000" cy="7566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800"/>
              <a:buNone/>
            </a:pPr>
            <a:r>
              <a:rPr b="1" lang="en" sz="3600">
                <a:solidFill>
                  <a:srgbClr val="9C0000"/>
                </a:solidFill>
              </a:rPr>
              <a:t>Parents Right to Know</a:t>
            </a:r>
            <a:endParaRPr sz="4500">
              <a:solidFill>
                <a:schemeClr val="dk2"/>
              </a:solidFill>
              <a:latin typeface="Bree Serif"/>
              <a:ea typeface="Bree Serif"/>
              <a:cs typeface="Bree Serif"/>
              <a:sym typeface="Bree Serif"/>
            </a:endParaRPr>
          </a:p>
        </p:txBody>
      </p:sp>
      <p:sp>
        <p:nvSpPr>
          <p:cNvPr id="144" name="Google Shape;144;p10"/>
          <p:cNvSpPr txBox="1"/>
          <p:nvPr/>
        </p:nvSpPr>
        <p:spPr>
          <a:xfrm>
            <a:off x="161150" y="1128075"/>
            <a:ext cx="7866300" cy="39045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15000"/>
              </a:lnSpc>
              <a:spcBef>
                <a:spcPts val="1000"/>
              </a:spcBef>
              <a:spcAft>
                <a:spcPts val="0"/>
              </a:spcAft>
              <a:buClr>
                <a:srgbClr val="000000"/>
              </a:buClr>
              <a:buSzPts val="1800"/>
              <a:buFont typeface="Arial"/>
              <a:buNone/>
            </a:pPr>
            <a:r>
              <a:rPr b="0" i="0" lang="en" sz="1800" u="none" cap="none" strike="noStrike">
                <a:solidFill>
                  <a:srgbClr val="333333"/>
                </a:solidFill>
                <a:highlight>
                  <a:srgbClr val="FFFFFF"/>
                </a:highlight>
                <a:latin typeface="Arial"/>
                <a:ea typeface="Arial"/>
                <a:cs typeface="Arial"/>
                <a:sym typeface="Arial"/>
              </a:rPr>
              <a:t>Title I schools must meet federal regulations related to teacher qualifications and state assessments as defined in the ESEA (Elementary and Secondary Education Act) and ESSA (Every Student Succeeds Act). </a:t>
            </a:r>
            <a:endParaRPr b="0" i="0" sz="1800" u="none" cap="none" strike="noStrike">
              <a:solidFill>
                <a:srgbClr val="333333"/>
              </a:solidFill>
              <a:highlight>
                <a:srgbClr val="FFFFFF"/>
              </a:highlight>
              <a:latin typeface="Arial"/>
              <a:ea typeface="Arial"/>
              <a:cs typeface="Arial"/>
              <a:sym typeface="Arial"/>
            </a:endParaRPr>
          </a:p>
          <a:p>
            <a:pPr indent="0" lvl="0" marL="0" marR="0" rtl="0" algn="l">
              <a:lnSpc>
                <a:spcPct val="115000"/>
              </a:lnSpc>
              <a:spcBef>
                <a:spcPts val="1000"/>
              </a:spcBef>
              <a:spcAft>
                <a:spcPts val="0"/>
              </a:spcAft>
              <a:buClr>
                <a:srgbClr val="000000"/>
              </a:buClr>
              <a:buSzPts val="1800"/>
              <a:buFont typeface="Arial"/>
              <a:buNone/>
            </a:pPr>
            <a:r>
              <a:rPr b="0" i="0" lang="en" sz="1800" u="none" cap="none" strike="noStrike">
                <a:solidFill>
                  <a:srgbClr val="333333"/>
                </a:solidFill>
                <a:highlight>
                  <a:srgbClr val="FFFFFF"/>
                </a:highlight>
                <a:latin typeface="Arial"/>
                <a:ea typeface="Arial"/>
                <a:cs typeface="Arial"/>
                <a:sym typeface="Arial"/>
              </a:rPr>
              <a:t>Parents have a right to know:</a:t>
            </a:r>
            <a:endParaRPr b="0" i="0" sz="1800" u="none" cap="none" strike="noStrike">
              <a:solidFill>
                <a:srgbClr val="333333"/>
              </a:solidFill>
              <a:highlight>
                <a:srgbClr val="FFFFFF"/>
              </a:highlight>
              <a:latin typeface="Arial"/>
              <a:ea typeface="Arial"/>
              <a:cs typeface="Arial"/>
              <a:sym typeface="Arial"/>
            </a:endParaRPr>
          </a:p>
          <a:p>
            <a:pPr indent="-330200" lvl="0" marL="457200" marR="0" rtl="0" algn="l">
              <a:lnSpc>
                <a:spcPct val="115000"/>
              </a:lnSpc>
              <a:spcBef>
                <a:spcPts val="1000"/>
              </a:spcBef>
              <a:spcAft>
                <a:spcPts val="0"/>
              </a:spcAft>
              <a:buClr>
                <a:srgbClr val="333333"/>
              </a:buClr>
              <a:buSzPts val="1600"/>
              <a:buFont typeface="Arial"/>
              <a:buChar char="●"/>
            </a:pPr>
            <a:r>
              <a:rPr b="0" i="0" lang="en" sz="1800" u="none" cap="none" strike="noStrike">
                <a:solidFill>
                  <a:srgbClr val="333333"/>
                </a:solidFill>
                <a:highlight>
                  <a:srgbClr val="FFFFFF"/>
                </a:highlight>
                <a:latin typeface="Arial"/>
                <a:ea typeface="Arial"/>
                <a:cs typeface="Arial"/>
                <a:sym typeface="Arial"/>
              </a:rPr>
              <a:t>The qualifications of their child's teacher</a:t>
            </a:r>
            <a:endParaRPr b="0" i="0" sz="1800" u="none" cap="none" strike="noStrike">
              <a:solidFill>
                <a:srgbClr val="333333"/>
              </a:solidFill>
              <a:highlight>
                <a:srgbClr val="FFFFFF"/>
              </a:highlight>
              <a:latin typeface="Arial"/>
              <a:ea typeface="Arial"/>
              <a:cs typeface="Arial"/>
              <a:sym typeface="Arial"/>
            </a:endParaRPr>
          </a:p>
          <a:p>
            <a:pPr indent="-330200" lvl="0" marL="457200" marR="0" rtl="0" algn="l">
              <a:lnSpc>
                <a:spcPct val="115000"/>
              </a:lnSpc>
              <a:spcBef>
                <a:spcPts val="0"/>
              </a:spcBef>
              <a:spcAft>
                <a:spcPts val="0"/>
              </a:spcAft>
              <a:buClr>
                <a:srgbClr val="333333"/>
              </a:buClr>
              <a:buSzPts val="1600"/>
              <a:buFont typeface="Arial"/>
              <a:buChar char="●"/>
            </a:pPr>
            <a:r>
              <a:rPr b="0" i="0" lang="en" sz="1800" u="none" cap="none" strike="noStrike">
                <a:solidFill>
                  <a:srgbClr val="333333"/>
                </a:solidFill>
                <a:highlight>
                  <a:srgbClr val="FFFFFF"/>
                </a:highlight>
                <a:latin typeface="Arial"/>
                <a:ea typeface="Arial"/>
                <a:cs typeface="Arial"/>
                <a:sym typeface="Arial"/>
              </a:rPr>
              <a:t>Information on the level of achievement of their child</a:t>
            </a:r>
            <a:endParaRPr b="0" i="0" sz="1800" u="none" cap="none" strike="noStrike">
              <a:solidFill>
                <a:srgbClr val="333333"/>
              </a:solidFill>
              <a:highlight>
                <a:srgbClr val="FFFFFF"/>
              </a:highlight>
              <a:latin typeface="Arial"/>
              <a:ea typeface="Arial"/>
              <a:cs typeface="Arial"/>
              <a:sym typeface="Arial"/>
            </a:endParaRPr>
          </a:p>
          <a:p>
            <a:pPr indent="-330200" lvl="0" marL="457200" marR="0" rtl="0" algn="l">
              <a:lnSpc>
                <a:spcPct val="115000"/>
              </a:lnSpc>
              <a:spcBef>
                <a:spcPts val="0"/>
              </a:spcBef>
              <a:spcAft>
                <a:spcPts val="0"/>
              </a:spcAft>
              <a:buClr>
                <a:srgbClr val="333333"/>
              </a:buClr>
              <a:buSzPts val="1600"/>
              <a:buFont typeface="Arial"/>
              <a:buChar char="●"/>
            </a:pPr>
            <a:r>
              <a:rPr b="0" i="0" lang="en" sz="1800" u="none" cap="none" strike="noStrike">
                <a:solidFill>
                  <a:srgbClr val="333333"/>
                </a:solidFill>
                <a:highlight>
                  <a:srgbClr val="FFFFFF"/>
                </a:highlight>
                <a:latin typeface="Arial"/>
                <a:ea typeface="Arial"/>
                <a:cs typeface="Arial"/>
                <a:sym typeface="Arial"/>
              </a:rPr>
              <a:t>If their child is being taught by someone who is not "highly qualified" and will be in that position for four or more weeks</a:t>
            </a:r>
            <a:endParaRPr b="0" i="0" sz="1800" u="none" cap="none" strike="noStrike">
              <a:solidFill>
                <a:srgbClr val="333333"/>
              </a:solidFill>
              <a:highlight>
                <a:srgbClr val="FFFFFF"/>
              </a:highlight>
              <a:latin typeface="Arial"/>
              <a:ea typeface="Arial"/>
              <a:cs typeface="Arial"/>
              <a:sym typeface="Arial"/>
            </a:endParaRPr>
          </a:p>
          <a:p>
            <a:pPr indent="-330200" lvl="0" marL="457200" marR="0" rtl="0" algn="l">
              <a:lnSpc>
                <a:spcPct val="115000"/>
              </a:lnSpc>
              <a:spcBef>
                <a:spcPts val="0"/>
              </a:spcBef>
              <a:spcAft>
                <a:spcPts val="0"/>
              </a:spcAft>
              <a:buClr>
                <a:srgbClr val="333333"/>
              </a:buClr>
              <a:buSzPts val="1600"/>
              <a:buFont typeface="Arial"/>
              <a:buChar char="●"/>
            </a:pPr>
            <a:r>
              <a:rPr b="0" i="0" lang="en" sz="1800" u="none" cap="none" strike="noStrike">
                <a:solidFill>
                  <a:srgbClr val="333333"/>
                </a:solidFill>
                <a:highlight>
                  <a:srgbClr val="FFFFFF"/>
                </a:highlight>
                <a:latin typeface="Arial"/>
                <a:ea typeface="Arial"/>
                <a:cs typeface="Arial"/>
                <a:sym typeface="Arial"/>
              </a:rPr>
              <a:t>The school's parent policy and have input in the decisions that make up the school's policy</a:t>
            </a:r>
            <a:endParaRPr b="0" i="0" sz="1800" u="none" cap="none" strike="noStrike">
              <a:solidFill>
                <a:srgbClr val="333333"/>
              </a:solidFill>
              <a:highlight>
                <a:srgbClr val="FFFFFF"/>
              </a:highlight>
              <a:latin typeface="Arial"/>
              <a:ea typeface="Arial"/>
              <a:cs typeface="Arial"/>
              <a:sym typeface="Arial"/>
            </a:endParaRPr>
          </a:p>
          <a:p>
            <a:pPr indent="-292100" lvl="0" marL="457200" marR="0" rtl="0" algn="l">
              <a:lnSpc>
                <a:spcPct val="115000"/>
              </a:lnSpc>
              <a:spcBef>
                <a:spcPts val="0"/>
              </a:spcBef>
              <a:spcAft>
                <a:spcPts val="0"/>
              </a:spcAft>
              <a:buClr>
                <a:srgbClr val="333333"/>
              </a:buClr>
              <a:buSzPts val="1000"/>
              <a:buFont typeface="Arial"/>
              <a:buChar char="●"/>
            </a:pPr>
            <a:r>
              <a:rPr b="0" i="0" lang="en" sz="1800" u="none" cap="none" strike="noStrike">
                <a:solidFill>
                  <a:srgbClr val="333333"/>
                </a:solidFill>
                <a:highlight>
                  <a:srgbClr val="FFFFFF"/>
                </a:highlight>
                <a:latin typeface="Arial"/>
                <a:ea typeface="Arial"/>
                <a:cs typeface="Arial"/>
                <a:sym typeface="Arial"/>
              </a:rPr>
              <a:t>How your child's school is performing</a:t>
            </a:r>
            <a:r>
              <a:rPr b="0" i="0" lang="en" sz="1700" u="none" cap="none" strike="noStrike">
                <a:solidFill>
                  <a:srgbClr val="333333"/>
                </a:solidFill>
                <a:highlight>
                  <a:srgbClr val="FFFFFF"/>
                </a:highlight>
                <a:latin typeface="Arial"/>
                <a:ea typeface="Arial"/>
                <a:cs typeface="Arial"/>
                <a:sym typeface="Arial"/>
              </a:rPr>
              <a:t> </a:t>
            </a:r>
            <a:endParaRPr b="0" i="0" sz="1650" u="none" cap="none" strike="noStrike">
              <a:solidFill>
                <a:srgbClr val="000000"/>
              </a:solidFill>
              <a:highlight>
                <a:srgbClr val="FFFFFF"/>
              </a:highlight>
              <a:latin typeface="Helvetica Neue"/>
              <a:ea typeface="Helvetica Neue"/>
              <a:cs typeface="Helvetica Neue"/>
              <a:sym typeface="Helvetica Neu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pic>
        <p:nvPicPr>
          <p:cNvPr id="149" name="Google Shape;149;p11"/>
          <p:cNvPicPr preferRelativeResize="0"/>
          <p:nvPr/>
        </p:nvPicPr>
        <p:blipFill rotWithShape="1">
          <a:blip r:embed="rId3">
            <a:alphaModFix/>
          </a:blip>
          <a:srcRect b="0" l="0" r="0" t="0"/>
          <a:stretch/>
        </p:blipFill>
        <p:spPr>
          <a:xfrm>
            <a:off x="8027325" y="4161624"/>
            <a:ext cx="1203449" cy="981874"/>
          </a:xfrm>
          <a:prstGeom prst="rect">
            <a:avLst/>
          </a:prstGeom>
          <a:noFill/>
          <a:ln>
            <a:noFill/>
          </a:ln>
        </p:spPr>
      </p:pic>
      <p:sp>
        <p:nvSpPr>
          <p:cNvPr id="150" name="Google Shape;150;p11"/>
          <p:cNvSpPr txBox="1"/>
          <p:nvPr/>
        </p:nvSpPr>
        <p:spPr>
          <a:xfrm>
            <a:off x="251400" y="1239550"/>
            <a:ext cx="8641200" cy="370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100"/>
              <a:buFont typeface="Arial"/>
              <a:buNone/>
            </a:pPr>
            <a:r>
              <a:t/>
            </a:r>
            <a:endParaRPr b="1" i="0" sz="2100" u="none" cap="none" strike="noStrike">
              <a:solidFill>
                <a:srgbClr val="9C0000"/>
              </a:solidFill>
              <a:latin typeface="Roboto"/>
              <a:ea typeface="Roboto"/>
              <a:cs typeface="Roboto"/>
              <a:sym typeface="Roboto"/>
            </a:endParaRPr>
          </a:p>
        </p:txBody>
      </p:sp>
      <p:sp>
        <p:nvSpPr>
          <p:cNvPr id="151" name="Google Shape;151;p11"/>
          <p:cNvSpPr txBox="1"/>
          <p:nvPr>
            <p:ph idx="1" type="body"/>
          </p:nvPr>
        </p:nvSpPr>
        <p:spPr>
          <a:xfrm>
            <a:off x="311150" y="482950"/>
            <a:ext cx="8703000" cy="7566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800"/>
              <a:buNone/>
            </a:pPr>
            <a:r>
              <a:rPr b="1" lang="en" sz="3600">
                <a:solidFill>
                  <a:srgbClr val="9C0000"/>
                </a:solidFill>
              </a:rPr>
              <a:t>Ways to Help Your Child at Home</a:t>
            </a:r>
            <a:endParaRPr sz="4500">
              <a:solidFill>
                <a:schemeClr val="dk2"/>
              </a:solidFill>
              <a:latin typeface="Bree Serif"/>
              <a:ea typeface="Bree Serif"/>
              <a:cs typeface="Bree Serif"/>
              <a:sym typeface="Bree Serif"/>
            </a:endParaRPr>
          </a:p>
        </p:txBody>
      </p:sp>
      <p:sp>
        <p:nvSpPr>
          <p:cNvPr id="152" name="Google Shape;152;p11"/>
          <p:cNvSpPr txBox="1"/>
          <p:nvPr/>
        </p:nvSpPr>
        <p:spPr>
          <a:xfrm>
            <a:off x="410300" y="1363200"/>
            <a:ext cx="7459800" cy="37803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Roboto"/>
              <a:ea typeface="Roboto"/>
              <a:cs typeface="Roboto"/>
              <a:sym typeface="Roboto"/>
            </a:endParaRPr>
          </a:p>
          <a:p>
            <a:pPr indent="-114300" lvl="1" marL="215900" marR="0" rtl="0" algn="l">
              <a:lnSpc>
                <a:spcPct val="140000"/>
              </a:lnSpc>
              <a:spcBef>
                <a:spcPts val="0"/>
              </a:spcBef>
              <a:spcAft>
                <a:spcPts val="0"/>
              </a:spcAft>
              <a:buClr>
                <a:schemeClr val="dk2"/>
              </a:buClr>
              <a:buSzPts val="1800"/>
              <a:buFont typeface="Cambria"/>
              <a:buChar char="●"/>
            </a:pPr>
            <a:r>
              <a:rPr b="0" i="0" lang="en" sz="1800" u="none" cap="none" strike="noStrike">
                <a:solidFill>
                  <a:schemeClr val="dk2"/>
                </a:solidFill>
                <a:latin typeface="Cambria"/>
                <a:ea typeface="Cambria"/>
                <a:cs typeface="Cambria"/>
                <a:sym typeface="Cambria"/>
              </a:rPr>
              <a:t>Be involved</a:t>
            </a:r>
            <a:endParaRPr b="0" i="0" sz="1800" u="none" cap="none" strike="noStrike">
              <a:solidFill>
                <a:schemeClr val="dk2"/>
              </a:solidFill>
              <a:latin typeface="Cambria"/>
              <a:ea typeface="Cambria"/>
              <a:cs typeface="Cambria"/>
              <a:sym typeface="Cambria"/>
            </a:endParaRPr>
          </a:p>
          <a:p>
            <a:pPr indent="-114300" lvl="1" marL="215900" marR="0" rtl="0" algn="l">
              <a:lnSpc>
                <a:spcPct val="140000"/>
              </a:lnSpc>
              <a:spcBef>
                <a:spcPts val="0"/>
              </a:spcBef>
              <a:spcAft>
                <a:spcPts val="0"/>
              </a:spcAft>
              <a:buClr>
                <a:schemeClr val="dk2"/>
              </a:buClr>
              <a:buSzPts val="1800"/>
              <a:buFont typeface="Cambria"/>
              <a:buChar char="●"/>
            </a:pPr>
            <a:r>
              <a:rPr b="0" i="0" lang="en" sz="1800" u="none" cap="none" strike="noStrike">
                <a:solidFill>
                  <a:schemeClr val="dk2"/>
                </a:solidFill>
                <a:latin typeface="Cambria"/>
                <a:ea typeface="Cambria"/>
                <a:cs typeface="Cambria"/>
                <a:sym typeface="Cambria"/>
              </a:rPr>
              <a:t>Attend family nights</a:t>
            </a:r>
            <a:endParaRPr b="0" i="0" sz="1800" u="none" cap="none" strike="noStrike">
              <a:solidFill>
                <a:schemeClr val="dk2"/>
              </a:solidFill>
              <a:latin typeface="Cambria"/>
              <a:ea typeface="Cambria"/>
              <a:cs typeface="Cambria"/>
              <a:sym typeface="Cambria"/>
            </a:endParaRPr>
          </a:p>
          <a:p>
            <a:pPr indent="-114300" lvl="1" marL="215900" marR="0" rtl="0" algn="l">
              <a:lnSpc>
                <a:spcPct val="140000"/>
              </a:lnSpc>
              <a:spcBef>
                <a:spcPts val="0"/>
              </a:spcBef>
              <a:spcAft>
                <a:spcPts val="0"/>
              </a:spcAft>
              <a:buClr>
                <a:schemeClr val="dk2"/>
              </a:buClr>
              <a:buSzPts val="1800"/>
              <a:buFont typeface="Cambria"/>
              <a:buChar char="●"/>
            </a:pPr>
            <a:r>
              <a:rPr b="0" i="0" lang="en" sz="1800" u="none" cap="none" strike="noStrike">
                <a:solidFill>
                  <a:schemeClr val="dk2"/>
                </a:solidFill>
                <a:latin typeface="Cambria"/>
                <a:ea typeface="Cambria"/>
                <a:cs typeface="Cambria"/>
                <a:sym typeface="Cambria"/>
              </a:rPr>
              <a:t>Attend all parent teacher conferences</a:t>
            </a:r>
            <a:endParaRPr b="0" i="0" sz="1800" u="none" cap="none" strike="noStrike">
              <a:solidFill>
                <a:schemeClr val="dk2"/>
              </a:solidFill>
              <a:latin typeface="Cambria"/>
              <a:ea typeface="Cambria"/>
              <a:cs typeface="Cambria"/>
              <a:sym typeface="Cambria"/>
            </a:endParaRPr>
          </a:p>
          <a:p>
            <a:pPr indent="-114300" lvl="1" marL="215900" marR="0" rtl="0" algn="l">
              <a:lnSpc>
                <a:spcPct val="140000"/>
              </a:lnSpc>
              <a:spcBef>
                <a:spcPts val="0"/>
              </a:spcBef>
              <a:spcAft>
                <a:spcPts val="0"/>
              </a:spcAft>
              <a:buClr>
                <a:schemeClr val="dk2"/>
              </a:buClr>
              <a:buSzPts val="1800"/>
              <a:buFont typeface="Cambria"/>
              <a:buChar char="●"/>
            </a:pPr>
            <a:r>
              <a:rPr b="0" i="0" lang="en" sz="1800" u="none" cap="none" strike="noStrike">
                <a:solidFill>
                  <a:schemeClr val="dk2"/>
                </a:solidFill>
                <a:latin typeface="Cambria"/>
                <a:ea typeface="Cambria"/>
                <a:cs typeface="Cambria"/>
                <a:sym typeface="Cambria"/>
              </a:rPr>
              <a:t>Attend PTO events</a:t>
            </a:r>
            <a:endParaRPr b="0" i="0" sz="1800" u="none" cap="none" strike="noStrike">
              <a:solidFill>
                <a:schemeClr val="dk2"/>
              </a:solidFill>
              <a:latin typeface="Cambria"/>
              <a:ea typeface="Cambria"/>
              <a:cs typeface="Cambria"/>
              <a:sym typeface="Cambria"/>
            </a:endParaRPr>
          </a:p>
          <a:p>
            <a:pPr indent="-114300" lvl="1" marL="215900" marR="0" rtl="0" algn="l">
              <a:lnSpc>
                <a:spcPct val="140000"/>
              </a:lnSpc>
              <a:spcBef>
                <a:spcPts val="0"/>
              </a:spcBef>
              <a:spcAft>
                <a:spcPts val="0"/>
              </a:spcAft>
              <a:buClr>
                <a:schemeClr val="dk2"/>
              </a:buClr>
              <a:buSzPts val="1800"/>
              <a:buFont typeface="Cambria"/>
              <a:buChar char="●"/>
            </a:pPr>
            <a:r>
              <a:rPr b="0" i="0" lang="en" sz="1800" u="none" cap="none" strike="noStrike">
                <a:solidFill>
                  <a:schemeClr val="dk2"/>
                </a:solidFill>
                <a:latin typeface="Cambria"/>
                <a:ea typeface="Cambria"/>
                <a:cs typeface="Cambria"/>
                <a:sym typeface="Cambria"/>
              </a:rPr>
              <a:t>Volunteer your time at the school</a:t>
            </a:r>
            <a:endParaRPr b="0" i="0" sz="1800" u="none" cap="none" strike="noStrike">
              <a:solidFill>
                <a:schemeClr val="dk2"/>
              </a:solidFill>
              <a:latin typeface="Cambria"/>
              <a:ea typeface="Cambria"/>
              <a:cs typeface="Cambria"/>
              <a:sym typeface="Cambria"/>
            </a:endParaRPr>
          </a:p>
          <a:p>
            <a:pPr indent="-114300" lvl="1" marL="215900" marR="0" rtl="0" algn="l">
              <a:lnSpc>
                <a:spcPct val="140000"/>
              </a:lnSpc>
              <a:spcBef>
                <a:spcPts val="0"/>
              </a:spcBef>
              <a:spcAft>
                <a:spcPts val="0"/>
              </a:spcAft>
              <a:buClr>
                <a:schemeClr val="dk2"/>
              </a:buClr>
              <a:buSzPts val="1800"/>
              <a:buFont typeface="Cambria"/>
              <a:buChar char="●"/>
            </a:pPr>
            <a:r>
              <a:rPr b="0" i="0" lang="en" sz="1800" u="none" cap="none" strike="noStrike">
                <a:solidFill>
                  <a:schemeClr val="dk2"/>
                </a:solidFill>
                <a:latin typeface="Cambria"/>
                <a:ea typeface="Cambria"/>
                <a:cs typeface="Cambria"/>
                <a:sym typeface="Cambria"/>
              </a:rPr>
              <a:t>Talk to your child about school</a:t>
            </a:r>
            <a:endParaRPr b="0" i="0" sz="1800" u="none" cap="none" strike="noStrike">
              <a:solidFill>
                <a:schemeClr val="dk2"/>
              </a:solidFill>
              <a:latin typeface="Cambria"/>
              <a:ea typeface="Cambria"/>
              <a:cs typeface="Cambria"/>
              <a:sym typeface="Cambria"/>
            </a:endParaRPr>
          </a:p>
          <a:p>
            <a:pPr indent="-114300" lvl="1" marL="215900" marR="0" rtl="0" algn="l">
              <a:lnSpc>
                <a:spcPct val="140000"/>
              </a:lnSpc>
              <a:spcBef>
                <a:spcPts val="0"/>
              </a:spcBef>
              <a:spcAft>
                <a:spcPts val="0"/>
              </a:spcAft>
              <a:buClr>
                <a:schemeClr val="dk2"/>
              </a:buClr>
              <a:buSzPts val="1800"/>
              <a:buFont typeface="Cambria"/>
              <a:buChar char="●"/>
            </a:pPr>
            <a:r>
              <a:rPr b="0" i="0" lang="en" sz="1800" u="none" cap="none" strike="noStrike">
                <a:solidFill>
                  <a:schemeClr val="dk2"/>
                </a:solidFill>
                <a:latin typeface="Cambria"/>
                <a:ea typeface="Cambria"/>
                <a:cs typeface="Cambria"/>
                <a:sym typeface="Cambria"/>
              </a:rPr>
              <a:t>Check homework nightly</a:t>
            </a:r>
            <a:endParaRPr b="0" i="0" sz="1800" u="none" cap="none" strike="noStrike">
              <a:solidFill>
                <a:schemeClr val="dk2"/>
              </a:solidFill>
              <a:latin typeface="Cambria"/>
              <a:ea typeface="Cambria"/>
              <a:cs typeface="Cambria"/>
              <a:sym typeface="Cambria"/>
            </a:endParaRPr>
          </a:p>
          <a:p>
            <a:pPr indent="-114300" lvl="1" marL="215900" marR="0" rtl="0" algn="l">
              <a:lnSpc>
                <a:spcPct val="140000"/>
              </a:lnSpc>
              <a:spcBef>
                <a:spcPts val="0"/>
              </a:spcBef>
              <a:spcAft>
                <a:spcPts val="0"/>
              </a:spcAft>
              <a:buClr>
                <a:schemeClr val="dk2"/>
              </a:buClr>
              <a:buSzPts val="1800"/>
              <a:buFont typeface="Cambria"/>
              <a:buChar char="●"/>
            </a:pPr>
            <a:r>
              <a:rPr b="0" i="0" lang="en" sz="1800" u="none" cap="none" strike="noStrike">
                <a:solidFill>
                  <a:schemeClr val="dk2"/>
                </a:solidFill>
                <a:latin typeface="Cambria"/>
                <a:ea typeface="Cambria"/>
                <a:cs typeface="Cambria"/>
                <a:sym typeface="Cambria"/>
              </a:rPr>
              <a:t>Read to your child</a:t>
            </a:r>
            <a:endParaRPr b="0" i="0" sz="1800" u="none" cap="none" strike="noStrike">
              <a:solidFill>
                <a:schemeClr val="dk2"/>
              </a:solidFill>
              <a:latin typeface="Cambria"/>
              <a:ea typeface="Cambria"/>
              <a:cs typeface="Cambria"/>
              <a:sym typeface="Cambria"/>
            </a:endParaRPr>
          </a:p>
          <a:p>
            <a:pPr indent="-114300" lvl="1" marL="215900" marR="0" rtl="0" algn="l">
              <a:lnSpc>
                <a:spcPct val="140000"/>
              </a:lnSpc>
              <a:spcBef>
                <a:spcPts val="0"/>
              </a:spcBef>
              <a:spcAft>
                <a:spcPts val="0"/>
              </a:spcAft>
              <a:buClr>
                <a:schemeClr val="dk2"/>
              </a:buClr>
              <a:buSzPts val="1800"/>
              <a:buFont typeface="Cambria"/>
              <a:buChar char="●"/>
            </a:pPr>
            <a:r>
              <a:rPr b="0" i="0" lang="en" sz="1800" u="none" cap="none" strike="noStrike">
                <a:solidFill>
                  <a:schemeClr val="dk2"/>
                </a:solidFill>
                <a:latin typeface="Cambria"/>
                <a:ea typeface="Cambria"/>
                <a:cs typeface="Cambria"/>
                <a:sym typeface="Cambria"/>
              </a:rPr>
              <a:t>Check-out Parent Resource Center</a:t>
            </a:r>
            <a:endParaRPr b="0" i="0" sz="1400" u="none" cap="none" strike="noStrike">
              <a:solidFill>
                <a:schemeClr val="dk2"/>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2"/>
          <p:cNvSpPr txBox="1"/>
          <p:nvPr>
            <p:ph idx="1" type="body"/>
          </p:nvPr>
        </p:nvSpPr>
        <p:spPr>
          <a:xfrm>
            <a:off x="481350" y="250800"/>
            <a:ext cx="8181300" cy="48927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t/>
            </a:r>
            <a:endParaRPr sz="2800">
              <a:solidFill>
                <a:srgbClr val="000000"/>
              </a:solidFill>
              <a:latin typeface="Arial"/>
              <a:ea typeface="Arial"/>
              <a:cs typeface="Arial"/>
              <a:sym typeface="Arial"/>
            </a:endParaRPr>
          </a:p>
          <a:p>
            <a:pPr indent="0" lvl="0" marL="0" rtl="0" algn="ctr">
              <a:lnSpc>
                <a:spcPct val="115000"/>
              </a:lnSpc>
              <a:spcBef>
                <a:spcPts val="0"/>
              </a:spcBef>
              <a:spcAft>
                <a:spcPts val="1600"/>
              </a:spcAft>
              <a:buSzPts val="1800"/>
              <a:buNone/>
            </a:pPr>
            <a:r>
              <a:t/>
            </a:r>
            <a:endParaRPr sz="4800">
              <a:solidFill>
                <a:srgbClr val="434343"/>
              </a:solidFill>
              <a:latin typeface="Bree Serif"/>
              <a:ea typeface="Bree Serif"/>
              <a:cs typeface="Bree Serif"/>
              <a:sym typeface="Bree Serif"/>
            </a:endParaRPr>
          </a:p>
        </p:txBody>
      </p:sp>
      <p:pic>
        <p:nvPicPr>
          <p:cNvPr id="158" name="Google Shape;158;p12"/>
          <p:cNvPicPr preferRelativeResize="0"/>
          <p:nvPr/>
        </p:nvPicPr>
        <p:blipFill rotWithShape="1">
          <a:blip r:embed="rId3">
            <a:alphaModFix/>
          </a:blip>
          <a:srcRect b="0" l="0" r="0" t="0"/>
          <a:stretch/>
        </p:blipFill>
        <p:spPr>
          <a:xfrm>
            <a:off x="7435375" y="4161624"/>
            <a:ext cx="1203449" cy="981874"/>
          </a:xfrm>
          <a:prstGeom prst="rect">
            <a:avLst/>
          </a:prstGeom>
          <a:noFill/>
          <a:ln>
            <a:noFill/>
          </a:ln>
        </p:spPr>
      </p:pic>
      <p:sp>
        <p:nvSpPr>
          <p:cNvPr id="159" name="Google Shape;159;p12"/>
          <p:cNvSpPr txBox="1"/>
          <p:nvPr/>
        </p:nvSpPr>
        <p:spPr>
          <a:xfrm>
            <a:off x="1244150" y="416175"/>
            <a:ext cx="6308700" cy="86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200"/>
              <a:buFont typeface="Arial"/>
              <a:buNone/>
            </a:pPr>
            <a:r>
              <a:rPr b="1" i="0" lang="en" sz="4200" u="none" cap="none" strike="noStrike">
                <a:solidFill>
                  <a:srgbClr val="9C0000"/>
                </a:solidFill>
                <a:latin typeface="Roboto"/>
                <a:ea typeface="Roboto"/>
                <a:cs typeface="Roboto"/>
                <a:sym typeface="Roboto"/>
              </a:rPr>
              <a:t>Parent Resource Center</a:t>
            </a:r>
            <a:endParaRPr b="1" i="0" sz="4200" u="none" cap="none" strike="noStrike">
              <a:solidFill>
                <a:srgbClr val="9C0000"/>
              </a:solidFill>
              <a:latin typeface="Roboto"/>
              <a:ea typeface="Roboto"/>
              <a:cs typeface="Roboto"/>
              <a:sym typeface="Roboto"/>
            </a:endParaRPr>
          </a:p>
        </p:txBody>
      </p:sp>
      <p:sp>
        <p:nvSpPr>
          <p:cNvPr id="160" name="Google Shape;160;p12"/>
          <p:cNvSpPr txBox="1"/>
          <p:nvPr/>
        </p:nvSpPr>
        <p:spPr>
          <a:xfrm>
            <a:off x="4912100" y="1283775"/>
            <a:ext cx="2369100" cy="3432600"/>
          </a:xfrm>
          <a:prstGeom prst="rect">
            <a:avLst/>
          </a:prstGeom>
          <a:solidFill>
            <a:schemeClr val="lt1"/>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800"/>
              </a:spcBef>
              <a:spcAft>
                <a:spcPts val="0"/>
              </a:spcAft>
              <a:buClr>
                <a:srgbClr val="000000"/>
              </a:buClr>
              <a:buSzPts val="1800"/>
              <a:buFont typeface="Arial"/>
              <a:buNone/>
            </a:pPr>
            <a:r>
              <a:rPr b="1" i="0" lang="en" sz="1800" u="none" cap="none" strike="noStrike">
                <a:solidFill>
                  <a:schemeClr val="dk2"/>
                </a:solidFill>
                <a:latin typeface="Cambria"/>
                <a:ea typeface="Cambria"/>
                <a:cs typeface="Cambria"/>
                <a:sym typeface="Cambria"/>
              </a:rPr>
              <a:t>Visit our Parent Resource Center (located beside our cafeteria) to check out educational materials and games that you can take home to practice concepts that your child is learning about at school.</a:t>
            </a:r>
            <a:endParaRPr b="1" i="0" sz="1800" u="none" cap="none" strike="noStrike">
              <a:solidFill>
                <a:schemeClr val="dk2"/>
              </a:solidFill>
              <a:latin typeface="Cambria"/>
              <a:ea typeface="Cambria"/>
              <a:cs typeface="Cambria"/>
              <a:sym typeface="Cambria"/>
            </a:endParaRPr>
          </a:p>
        </p:txBody>
      </p:sp>
      <p:pic>
        <p:nvPicPr>
          <p:cNvPr id="161" name="Google Shape;161;p12"/>
          <p:cNvPicPr preferRelativeResize="0"/>
          <p:nvPr/>
        </p:nvPicPr>
        <p:blipFill rotWithShape="1">
          <a:blip r:embed="rId4">
            <a:alphaModFix/>
          </a:blip>
          <a:srcRect b="0" l="0" r="0" t="0"/>
          <a:stretch/>
        </p:blipFill>
        <p:spPr>
          <a:xfrm>
            <a:off x="1608950" y="1334362"/>
            <a:ext cx="2498577" cy="33314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3"/>
          <p:cNvSpPr txBox="1"/>
          <p:nvPr/>
        </p:nvSpPr>
        <p:spPr>
          <a:xfrm>
            <a:off x="0" y="1437600"/>
            <a:ext cx="8641200" cy="370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100"/>
              <a:buFont typeface="Arial"/>
              <a:buNone/>
            </a:pPr>
            <a:r>
              <a:t/>
            </a:r>
            <a:endParaRPr b="1" i="0" sz="2100" u="none" cap="none" strike="noStrike">
              <a:solidFill>
                <a:srgbClr val="9C0000"/>
              </a:solidFill>
              <a:latin typeface="Roboto"/>
              <a:ea typeface="Roboto"/>
              <a:cs typeface="Roboto"/>
              <a:sym typeface="Roboto"/>
            </a:endParaRPr>
          </a:p>
        </p:txBody>
      </p:sp>
      <p:sp>
        <p:nvSpPr>
          <p:cNvPr id="167" name="Google Shape;167;p13"/>
          <p:cNvSpPr txBox="1"/>
          <p:nvPr>
            <p:ph idx="1" type="body"/>
          </p:nvPr>
        </p:nvSpPr>
        <p:spPr>
          <a:xfrm>
            <a:off x="311150" y="482950"/>
            <a:ext cx="8703000" cy="9819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800"/>
              <a:buNone/>
            </a:pPr>
            <a:r>
              <a:rPr b="1" lang="en" sz="4100">
                <a:solidFill>
                  <a:srgbClr val="9C0000"/>
                </a:solidFill>
              </a:rPr>
              <a:t>Parent -Teacher-Student Compact</a:t>
            </a:r>
            <a:endParaRPr sz="5000">
              <a:solidFill>
                <a:schemeClr val="dk2"/>
              </a:solidFill>
              <a:latin typeface="Bree Serif"/>
              <a:ea typeface="Bree Serif"/>
              <a:cs typeface="Bree Serif"/>
              <a:sym typeface="Bree Serif"/>
            </a:endParaRPr>
          </a:p>
        </p:txBody>
      </p:sp>
      <p:sp>
        <p:nvSpPr>
          <p:cNvPr id="168" name="Google Shape;168;p13"/>
          <p:cNvSpPr txBox="1"/>
          <p:nvPr/>
        </p:nvSpPr>
        <p:spPr>
          <a:xfrm>
            <a:off x="311150" y="1858938"/>
            <a:ext cx="8254500" cy="29862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800"/>
              <a:buFont typeface="Arial"/>
              <a:buNone/>
            </a:pPr>
            <a:r>
              <a:rPr b="0" i="0" lang="en" sz="2800" u="none" cap="none" strike="noStrike">
                <a:solidFill>
                  <a:srgbClr val="000000"/>
                </a:solidFill>
                <a:latin typeface="Roboto"/>
                <a:ea typeface="Roboto"/>
                <a:cs typeface="Roboto"/>
                <a:sym typeface="Roboto"/>
              </a:rPr>
              <a:t>Everyone has a role and responsibility in ensuring the success of all students.</a:t>
            </a:r>
            <a:endParaRPr b="0" i="0" sz="28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800"/>
              <a:buFont typeface="Arial"/>
              <a:buNone/>
            </a:pPr>
            <a:r>
              <a:rPr b="0" i="0" lang="en" sz="2800" cap="none" strike="noStrike">
                <a:latin typeface="Roboto"/>
                <a:ea typeface="Roboto"/>
                <a:cs typeface="Roboto"/>
                <a:sym typeface="Roboto"/>
              </a:rPr>
              <a:t>Parent Compacts outline how the school and families will work together to ensure your child’s success.  </a:t>
            </a:r>
            <a:endParaRPr b="0" i="0" sz="2800" u="none" cap="none" strike="noStrike">
              <a:solidFill>
                <a:srgbClr val="000000"/>
              </a:solidFill>
              <a:latin typeface="Roboto"/>
              <a:ea typeface="Roboto"/>
              <a:cs typeface="Roboto"/>
              <a:sym typeface="Roboto"/>
            </a:endParaRPr>
          </a:p>
        </p:txBody>
      </p:sp>
      <p:pic>
        <p:nvPicPr>
          <p:cNvPr id="169" name="Google Shape;169;p13"/>
          <p:cNvPicPr preferRelativeResize="0"/>
          <p:nvPr/>
        </p:nvPicPr>
        <p:blipFill rotWithShape="1">
          <a:blip r:embed="rId3">
            <a:alphaModFix/>
          </a:blip>
          <a:srcRect b="0" l="0" r="0" t="0"/>
          <a:stretch/>
        </p:blipFill>
        <p:spPr>
          <a:xfrm>
            <a:off x="8027325" y="4161624"/>
            <a:ext cx="1203449" cy="9818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14"/>
          <p:cNvSpPr txBox="1"/>
          <p:nvPr/>
        </p:nvSpPr>
        <p:spPr>
          <a:xfrm>
            <a:off x="0" y="1437600"/>
            <a:ext cx="8641200" cy="370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100"/>
              <a:buFont typeface="Arial"/>
              <a:buNone/>
            </a:pPr>
            <a:r>
              <a:t/>
            </a:r>
            <a:endParaRPr b="1" i="0" sz="2100" u="none" cap="none" strike="noStrike">
              <a:solidFill>
                <a:srgbClr val="9C0000"/>
              </a:solidFill>
              <a:latin typeface="Roboto"/>
              <a:ea typeface="Roboto"/>
              <a:cs typeface="Roboto"/>
              <a:sym typeface="Roboto"/>
            </a:endParaRPr>
          </a:p>
        </p:txBody>
      </p:sp>
      <p:sp>
        <p:nvSpPr>
          <p:cNvPr id="175" name="Google Shape;175;p14"/>
          <p:cNvSpPr txBox="1"/>
          <p:nvPr>
            <p:ph idx="1" type="body"/>
          </p:nvPr>
        </p:nvSpPr>
        <p:spPr>
          <a:xfrm>
            <a:off x="311150" y="482950"/>
            <a:ext cx="8703000" cy="9819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800"/>
              <a:buNone/>
            </a:pPr>
            <a:r>
              <a:rPr b="1" lang="en" sz="4100">
                <a:solidFill>
                  <a:srgbClr val="9C0000"/>
                </a:solidFill>
              </a:rPr>
              <a:t>Upcoming Events</a:t>
            </a:r>
            <a:endParaRPr sz="5000">
              <a:solidFill>
                <a:schemeClr val="dk2"/>
              </a:solidFill>
              <a:latin typeface="Bree Serif"/>
              <a:ea typeface="Bree Serif"/>
              <a:cs typeface="Bree Serif"/>
              <a:sym typeface="Bree Serif"/>
            </a:endParaRPr>
          </a:p>
        </p:txBody>
      </p:sp>
      <p:sp>
        <p:nvSpPr>
          <p:cNvPr id="176" name="Google Shape;176;p14"/>
          <p:cNvSpPr txBox="1"/>
          <p:nvPr/>
        </p:nvSpPr>
        <p:spPr>
          <a:xfrm>
            <a:off x="311150" y="1858938"/>
            <a:ext cx="8254500" cy="24936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800"/>
              <a:buFont typeface="Arial"/>
              <a:buNone/>
            </a:pPr>
            <a:r>
              <a:rPr b="1" i="0" lang="en" sz="2800" u="none" cap="none" strike="noStrike">
                <a:solidFill>
                  <a:srgbClr val="000000"/>
                </a:solidFill>
                <a:latin typeface="Roboto"/>
                <a:ea typeface="Roboto"/>
                <a:cs typeface="Roboto"/>
                <a:sym typeface="Roboto"/>
              </a:rPr>
              <a:t>October:</a:t>
            </a:r>
            <a:r>
              <a:rPr b="0" i="0" lang="en" sz="2800" u="none" cap="none" strike="noStrike">
                <a:solidFill>
                  <a:srgbClr val="000000"/>
                </a:solidFill>
                <a:latin typeface="Roboto"/>
                <a:ea typeface="Roboto"/>
                <a:cs typeface="Roboto"/>
                <a:sym typeface="Roboto"/>
              </a:rPr>
              <a:t> </a:t>
            </a:r>
            <a:r>
              <a:rPr lang="en" sz="2800">
                <a:latin typeface="Roboto"/>
                <a:ea typeface="Roboto"/>
                <a:cs typeface="Roboto"/>
                <a:sym typeface="Roboto"/>
              </a:rPr>
              <a:t>Literacy Lunch and Learn</a:t>
            </a:r>
            <a:endParaRPr b="0" i="0" sz="28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800"/>
              <a:buFont typeface="Arial"/>
              <a:buNone/>
            </a:pPr>
            <a:r>
              <a:rPr b="1" lang="en" sz="2800">
                <a:latin typeface="Roboto"/>
                <a:ea typeface="Roboto"/>
                <a:cs typeface="Roboto"/>
                <a:sym typeface="Roboto"/>
              </a:rPr>
              <a:t>February/March</a:t>
            </a:r>
            <a:r>
              <a:rPr b="1" i="0" lang="en" sz="2800" u="none" cap="none" strike="noStrike">
                <a:solidFill>
                  <a:srgbClr val="000000"/>
                </a:solidFill>
                <a:latin typeface="Roboto"/>
                <a:ea typeface="Roboto"/>
                <a:cs typeface="Roboto"/>
                <a:sym typeface="Roboto"/>
              </a:rPr>
              <a:t>: </a:t>
            </a:r>
            <a:r>
              <a:rPr lang="en" sz="2800">
                <a:latin typeface="Roboto"/>
                <a:ea typeface="Roboto"/>
                <a:cs typeface="Roboto"/>
                <a:sym typeface="Roboto"/>
              </a:rPr>
              <a:t>Math Event </a:t>
            </a:r>
            <a:endParaRPr b="0" i="0" sz="28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400"/>
              <a:buFont typeface="Arial"/>
              <a:buNone/>
            </a:pPr>
            <a:r>
              <a:rPr b="0" i="1" lang="en" sz="1400" u="none" cap="none" strike="noStrike">
                <a:solidFill>
                  <a:srgbClr val="000000"/>
                </a:solidFill>
                <a:latin typeface="Roboto"/>
                <a:ea typeface="Roboto"/>
                <a:cs typeface="Roboto"/>
                <a:sym typeface="Roboto"/>
              </a:rPr>
              <a:t>*Actual dates for these events will be sent out closer to the event. </a:t>
            </a:r>
            <a:r>
              <a:rPr b="0" i="1" lang="en" sz="2400" u="none" cap="none" strike="noStrike">
                <a:solidFill>
                  <a:srgbClr val="000000"/>
                </a:solidFill>
                <a:latin typeface="Roboto"/>
                <a:ea typeface="Roboto"/>
                <a:cs typeface="Roboto"/>
                <a:sym typeface="Roboto"/>
              </a:rPr>
              <a:t> </a:t>
            </a:r>
            <a:endParaRPr b="0" i="1" sz="2400" u="none" cap="none" strike="noStrike">
              <a:solidFill>
                <a:srgbClr val="000000"/>
              </a:solidFill>
              <a:latin typeface="Roboto"/>
              <a:ea typeface="Roboto"/>
              <a:cs typeface="Roboto"/>
              <a:sym typeface="Roboto"/>
            </a:endParaRPr>
          </a:p>
        </p:txBody>
      </p:sp>
      <p:pic>
        <p:nvPicPr>
          <p:cNvPr id="177" name="Google Shape;177;p14"/>
          <p:cNvPicPr preferRelativeResize="0"/>
          <p:nvPr/>
        </p:nvPicPr>
        <p:blipFill rotWithShape="1">
          <a:blip r:embed="rId3">
            <a:alphaModFix/>
          </a:blip>
          <a:srcRect b="0" l="0" r="0" t="0"/>
          <a:stretch/>
        </p:blipFill>
        <p:spPr>
          <a:xfrm>
            <a:off x="7692675" y="4161624"/>
            <a:ext cx="1203449" cy="9818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5"/>
          <p:cNvSpPr txBox="1"/>
          <p:nvPr>
            <p:ph idx="1" type="body"/>
          </p:nvPr>
        </p:nvSpPr>
        <p:spPr>
          <a:xfrm>
            <a:off x="460950" y="1417625"/>
            <a:ext cx="8222100" cy="33294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SzPts val="1800"/>
              <a:buNone/>
            </a:pPr>
            <a:r>
              <a:rPr lang="en" sz="4800">
                <a:solidFill>
                  <a:srgbClr val="434343"/>
                </a:solidFill>
                <a:latin typeface="Bree Serif"/>
                <a:ea typeface="Bree Serif"/>
                <a:cs typeface="Bree Serif"/>
                <a:sym typeface="Bree Serif"/>
              </a:rPr>
              <a:t>Thank you for coming!</a:t>
            </a:r>
            <a:endParaRPr sz="4800">
              <a:solidFill>
                <a:srgbClr val="434343"/>
              </a:solidFill>
              <a:latin typeface="Bree Serif"/>
              <a:ea typeface="Bree Serif"/>
              <a:cs typeface="Bree Serif"/>
              <a:sym typeface="Bree Serif"/>
            </a:endParaRPr>
          </a:p>
        </p:txBody>
      </p:sp>
      <p:pic>
        <p:nvPicPr>
          <p:cNvPr id="183" name="Google Shape;183;p15"/>
          <p:cNvPicPr preferRelativeResize="0"/>
          <p:nvPr/>
        </p:nvPicPr>
        <p:blipFill rotWithShape="1">
          <a:blip r:embed="rId3">
            <a:alphaModFix/>
          </a:blip>
          <a:srcRect b="0" l="0" r="0" t="0"/>
          <a:stretch/>
        </p:blipFill>
        <p:spPr>
          <a:xfrm>
            <a:off x="3023200" y="2335025"/>
            <a:ext cx="3097602" cy="2527249"/>
          </a:xfrm>
          <a:prstGeom prst="rect">
            <a:avLst/>
          </a:prstGeom>
          <a:noFill/>
          <a:ln>
            <a:noFill/>
          </a:ln>
        </p:spPr>
      </p:pic>
      <p:sp>
        <p:nvSpPr>
          <p:cNvPr id="184" name="Google Shape;184;p15"/>
          <p:cNvSpPr/>
          <p:nvPr/>
        </p:nvSpPr>
        <p:spPr>
          <a:xfrm>
            <a:off x="1760300" y="106375"/>
            <a:ext cx="5376306" cy="1222798"/>
          </a:xfrm>
          <a:prstGeom prst="rect">
            <a:avLst/>
          </a:prstGeom>
        </p:spPr>
        <p:txBody>
          <a:bodyPr>
            <a:prstTxWarp prst="textPlain"/>
          </a:bodyPr>
          <a:lstStyle/>
          <a:p>
            <a:pPr lvl="0" algn="ctr"/>
            <a:r>
              <a:rPr b="0" i="0">
                <a:ln cap="flat" cmpd="sng" w="9525">
                  <a:solidFill>
                    <a:srgbClr val="9C0000"/>
                  </a:solidFill>
                  <a:prstDash val="solid"/>
                  <a:round/>
                  <a:headEnd len="sm" w="sm" type="none"/>
                  <a:tailEnd len="sm" w="sm" type="none"/>
                </a:ln>
                <a:solidFill>
                  <a:schemeClr val="lt1"/>
                </a:solidFill>
                <a:latin typeface="Bree Serif"/>
              </a:rPr>
              <a:t>Questions</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2"/>
          <p:cNvSpPr txBox="1"/>
          <p:nvPr>
            <p:ph idx="1" type="body"/>
          </p:nvPr>
        </p:nvSpPr>
        <p:spPr>
          <a:xfrm>
            <a:off x="481350" y="250800"/>
            <a:ext cx="8181300" cy="48927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t/>
            </a:r>
            <a:endParaRPr sz="2800">
              <a:solidFill>
                <a:srgbClr val="000000"/>
              </a:solidFill>
              <a:latin typeface="Arial"/>
              <a:ea typeface="Arial"/>
              <a:cs typeface="Arial"/>
              <a:sym typeface="Arial"/>
            </a:endParaRPr>
          </a:p>
          <a:p>
            <a:pPr indent="0" lvl="0" marL="0" rtl="0" algn="ctr">
              <a:lnSpc>
                <a:spcPct val="115000"/>
              </a:lnSpc>
              <a:spcBef>
                <a:spcPts val="0"/>
              </a:spcBef>
              <a:spcAft>
                <a:spcPts val="1600"/>
              </a:spcAft>
              <a:buSzPts val="1800"/>
              <a:buNone/>
            </a:pPr>
            <a:r>
              <a:t/>
            </a:r>
            <a:endParaRPr sz="4800">
              <a:solidFill>
                <a:srgbClr val="434343"/>
              </a:solidFill>
              <a:latin typeface="Bree Serif"/>
              <a:ea typeface="Bree Serif"/>
              <a:cs typeface="Bree Serif"/>
              <a:sym typeface="Bree Serif"/>
            </a:endParaRPr>
          </a:p>
        </p:txBody>
      </p:sp>
      <p:pic>
        <p:nvPicPr>
          <p:cNvPr id="75" name="Google Shape;75;p2"/>
          <p:cNvPicPr preferRelativeResize="0"/>
          <p:nvPr/>
        </p:nvPicPr>
        <p:blipFill rotWithShape="1">
          <a:blip r:embed="rId3">
            <a:alphaModFix/>
          </a:blip>
          <a:srcRect b="0" l="0" r="0" t="0"/>
          <a:stretch/>
        </p:blipFill>
        <p:spPr>
          <a:xfrm>
            <a:off x="7435375" y="4161624"/>
            <a:ext cx="1203449" cy="981874"/>
          </a:xfrm>
          <a:prstGeom prst="rect">
            <a:avLst/>
          </a:prstGeom>
          <a:noFill/>
          <a:ln>
            <a:noFill/>
          </a:ln>
        </p:spPr>
      </p:pic>
      <p:sp>
        <p:nvSpPr>
          <p:cNvPr id="76" name="Google Shape;76;p2"/>
          <p:cNvSpPr txBox="1"/>
          <p:nvPr/>
        </p:nvSpPr>
        <p:spPr>
          <a:xfrm>
            <a:off x="1244150" y="416175"/>
            <a:ext cx="6308700" cy="86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rgbClr val="000000"/>
                </a:solidFill>
                <a:latin typeface="Roboto"/>
                <a:ea typeface="Roboto"/>
                <a:cs typeface="Roboto"/>
                <a:sym typeface="Roboto"/>
              </a:rPr>
              <a:t>Welcome Families</a:t>
            </a:r>
            <a:endParaRPr b="1" i="0" sz="4800" u="none" cap="none" strike="noStrike">
              <a:solidFill>
                <a:srgbClr val="000000"/>
              </a:solidFill>
              <a:latin typeface="Roboto"/>
              <a:ea typeface="Roboto"/>
              <a:cs typeface="Roboto"/>
              <a:sym typeface="Roboto"/>
            </a:endParaRPr>
          </a:p>
        </p:txBody>
      </p:sp>
      <p:sp>
        <p:nvSpPr>
          <p:cNvPr id="77" name="Google Shape;77;p2"/>
          <p:cNvSpPr txBox="1"/>
          <p:nvPr/>
        </p:nvSpPr>
        <p:spPr>
          <a:xfrm>
            <a:off x="1023475" y="1283775"/>
            <a:ext cx="6411900" cy="3686100"/>
          </a:xfrm>
          <a:prstGeom prst="rect">
            <a:avLst/>
          </a:prstGeom>
          <a:solidFill>
            <a:schemeClr val="lt1"/>
          </a:solidFill>
          <a:ln cap="flat" cmpd="sng" w="3810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rPr b="1" i="0" lang="en" sz="3200" u="none" cap="none" strike="noStrike">
                <a:solidFill>
                  <a:schemeClr val="dk2"/>
                </a:solidFill>
                <a:latin typeface="Cambria"/>
                <a:ea typeface="Cambria"/>
                <a:cs typeface="Cambria"/>
                <a:sym typeface="Cambria"/>
              </a:rPr>
              <a:t>Agenda</a:t>
            </a:r>
            <a:endParaRPr b="1" i="0" sz="3200" u="none" cap="none" strike="noStrike">
              <a:solidFill>
                <a:schemeClr val="dk2"/>
              </a:solidFill>
              <a:latin typeface="Cambria"/>
              <a:ea typeface="Cambria"/>
              <a:cs typeface="Cambria"/>
              <a:sym typeface="Cambria"/>
            </a:endParaRPr>
          </a:p>
          <a:p>
            <a:pPr indent="-368300" lvl="0" marL="457200" marR="0" rtl="0" algn="l">
              <a:lnSpc>
                <a:spcPct val="100000"/>
              </a:lnSpc>
              <a:spcBef>
                <a:spcPts val="0"/>
              </a:spcBef>
              <a:spcAft>
                <a:spcPts val="0"/>
              </a:spcAft>
              <a:buClr>
                <a:schemeClr val="dk2"/>
              </a:buClr>
              <a:buSzPts val="2200"/>
              <a:buFont typeface="Cambria"/>
              <a:buChar char="●"/>
            </a:pPr>
            <a:r>
              <a:rPr b="1" i="0" lang="en" sz="2200" u="none" cap="none" strike="noStrike">
                <a:solidFill>
                  <a:schemeClr val="dk2"/>
                </a:solidFill>
                <a:latin typeface="Cambria"/>
                <a:ea typeface="Cambria"/>
                <a:cs typeface="Cambria"/>
                <a:sym typeface="Cambria"/>
              </a:rPr>
              <a:t>Title I Program Overview</a:t>
            </a:r>
            <a:endParaRPr b="1" i="0" sz="2200" u="none" cap="none" strike="noStrike">
              <a:solidFill>
                <a:schemeClr val="dk2"/>
              </a:solidFill>
              <a:latin typeface="Cambria"/>
              <a:ea typeface="Cambria"/>
              <a:cs typeface="Cambria"/>
              <a:sym typeface="Cambria"/>
            </a:endParaRPr>
          </a:p>
          <a:p>
            <a:pPr indent="-368300" lvl="0" marL="457200" marR="0" rtl="0" algn="l">
              <a:lnSpc>
                <a:spcPct val="100000"/>
              </a:lnSpc>
              <a:spcBef>
                <a:spcPts val="800"/>
              </a:spcBef>
              <a:spcAft>
                <a:spcPts val="0"/>
              </a:spcAft>
              <a:buClr>
                <a:schemeClr val="dk2"/>
              </a:buClr>
              <a:buSzPts val="2200"/>
              <a:buFont typeface="Cambria"/>
              <a:buChar char="●"/>
            </a:pPr>
            <a:r>
              <a:rPr b="1" i="0" lang="en" sz="2200" u="none" cap="none" strike="noStrike">
                <a:solidFill>
                  <a:schemeClr val="dk2"/>
                </a:solidFill>
                <a:latin typeface="Cambria"/>
                <a:ea typeface="Cambria"/>
                <a:cs typeface="Cambria"/>
                <a:sym typeface="Cambria"/>
              </a:rPr>
              <a:t>Read to Achieve Updates</a:t>
            </a:r>
            <a:endParaRPr b="1" i="0" sz="2200" u="none" cap="none" strike="noStrike">
              <a:solidFill>
                <a:schemeClr val="dk2"/>
              </a:solidFill>
              <a:latin typeface="Cambria"/>
              <a:ea typeface="Cambria"/>
              <a:cs typeface="Cambria"/>
              <a:sym typeface="Cambria"/>
            </a:endParaRPr>
          </a:p>
          <a:p>
            <a:pPr indent="-368300" lvl="0" marL="457200" marR="0" rtl="0" algn="l">
              <a:lnSpc>
                <a:spcPct val="100000"/>
              </a:lnSpc>
              <a:spcBef>
                <a:spcPts val="800"/>
              </a:spcBef>
              <a:spcAft>
                <a:spcPts val="0"/>
              </a:spcAft>
              <a:buClr>
                <a:schemeClr val="dk2"/>
              </a:buClr>
              <a:buSzPts val="2200"/>
              <a:buFont typeface="Cambria"/>
              <a:buChar char="●"/>
            </a:pPr>
            <a:r>
              <a:rPr b="1" i="0" lang="en" sz="2200" u="none" cap="none" strike="noStrike">
                <a:solidFill>
                  <a:schemeClr val="dk2"/>
                </a:solidFill>
                <a:latin typeface="Cambria"/>
                <a:ea typeface="Cambria"/>
                <a:cs typeface="Cambria"/>
                <a:sym typeface="Cambria"/>
              </a:rPr>
              <a:t>Our Title I Plan for 202</a:t>
            </a:r>
            <a:r>
              <a:rPr b="1" lang="en" sz="2200">
                <a:solidFill>
                  <a:schemeClr val="dk2"/>
                </a:solidFill>
                <a:latin typeface="Cambria"/>
                <a:ea typeface="Cambria"/>
                <a:cs typeface="Cambria"/>
                <a:sym typeface="Cambria"/>
              </a:rPr>
              <a:t>5</a:t>
            </a:r>
            <a:r>
              <a:rPr b="1" i="0" lang="en" sz="2200" u="none" cap="none" strike="noStrike">
                <a:solidFill>
                  <a:schemeClr val="dk2"/>
                </a:solidFill>
                <a:latin typeface="Cambria"/>
                <a:ea typeface="Cambria"/>
                <a:cs typeface="Cambria"/>
                <a:sym typeface="Cambria"/>
              </a:rPr>
              <a:t>-202</a:t>
            </a:r>
            <a:r>
              <a:rPr b="1" lang="en" sz="2200">
                <a:solidFill>
                  <a:schemeClr val="dk2"/>
                </a:solidFill>
                <a:latin typeface="Cambria"/>
                <a:ea typeface="Cambria"/>
                <a:cs typeface="Cambria"/>
                <a:sym typeface="Cambria"/>
              </a:rPr>
              <a:t>6</a:t>
            </a:r>
            <a:endParaRPr b="1" i="0" sz="2200" u="none" cap="none" strike="noStrike">
              <a:solidFill>
                <a:schemeClr val="dk2"/>
              </a:solidFill>
              <a:latin typeface="Cambria"/>
              <a:ea typeface="Cambria"/>
              <a:cs typeface="Cambria"/>
              <a:sym typeface="Cambria"/>
            </a:endParaRPr>
          </a:p>
          <a:p>
            <a:pPr indent="-368300" lvl="0" marL="457200" marR="0" rtl="0" algn="l">
              <a:lnSpc>
                <a:spcPct val="100000"/>
              </a:lnSpc>
              <a:spcBef>
                <a:spcPts val="800"/>
              </a:spcBef>
              <a:spcAft>
                <a:spcPts val="0"/>
              </a:spcAft>
              <a:buClr>
                <a:schemeClr val="dk2"/>
              </a:buClr>
              <a:buSzPts val="2200"/>
              <a:buFont typeface="Cambria"/>
              <a:buChar char="●"/>
            </a:pPr>
            <a:r>
              <a:rPr b="1" i="0" lang="en" sz="2200" u="none" cap="none" strike="noStrike">
                <a:solidFill>
                  <a:schemeClr val="dk2"/>
                </a:solidFill>
                <a:latin typeface="Cambria"/>
                <a:ea typeface="Cambria"/>
                <a:cs typeface="Cambria"/>
                <a:sym typeface="Cambria"/>
              </a:rPr>
              <a:t>Title I Staff</a:t>
            </a:r>
            <a:endParaRPr b="1" i="0" sz="2200" u="none" cap="none" strike="noStrike">
              <a:solidFill>
                <a:schemeClr val="dk2"/>
              </a:solidFill>
              <a:latin typeface="Cambria"/>
              <a:ea typeface="Cambria"/>
              <a:cs typeface="Cambria"/>
              <a:sym typeface="Cambria"/>
            </a:endParaRPr>
          </a:p>
          <a:p>
            <a:pPr indent="-368300" lvl="0" marL="457200" marR="0" rtl="0" algn="l">
              <a:lnSpc>
                <a:spcPct val="100000"/>
              </a:lnSpc>
              <a:spcBef>
                <a:spcPts val="800"/>
              </a:spcBef>
              <a:spcAft>
                <a:spcPts val="0"/>
              </a:spcAft>
              <a:buClr>
                <a:schemeClr val="dk2"/>
              </a:buClr>
              <a:buSzPts val="2200"/>
              <a:buFont typeface="Cambria"/>
              <a:buChar char="●"/>
            </a:pPr>
            <a:r>
              <a:rPr b="1" i="0" lang="en" sz="2200" u="none" cap="none" strike="noStrike">
                <a:solidFill>
                  <a:schemeClr val="dk2"/>
                </a:solidFill>
                <a:latin typeface="Cambria"/>
                <a:ea typeface="Cambria"/>
                <a:cs typeface="Cambria"/>
                <a:sym typeface="Cambria"/>
              </a:rPr>
              <a:t>Parent and Family Engagement</a:t>
            </a:r>
            <a:endParaRPr b="1" i="0" sz="2200" u="none" cap="none" strike="noStrike">
              <a:solidFill>
                <a:schemeClr val="dk2"/>
              </a:solidFill>
              <a:latin typeface="Cambria"/>
              <a:ea typeface="Cambria"/>
              <a:cs typeface="Cambria"/>
              <a:sym typeface="Cambria"/>
            </a:endParaRPr>
          </a:p>
          <a:p>
            <a:pPr indent="0" lvl="0" marL="914400" marR="0" rtl="0" algn="l">
              <a:lnSpc>
                <a:spcPct val="100000"/>
              </a:lnSpc>
              <a:spcBef>
                <a:spcPts val="800"/>
              </a:spcBef>
              <a:spcAft>
                <a:spcPts val="0"/>
              </a:spcAft>
              <a:buClr>
                <a:srgbClr val="000000"/>
              </a:buClr>
              <a:buSzPts val="2100"/>
              <a:buFont typeface="Arial"/>
              <a:buNone/>
            </a:pPr>
            <a:r>
              <a:rPr b="0" i="0" lang="en" sz="2100" u="none" cap="none" strike="noStrike">
                <a:solidFill>
                  <a:schemeClr val="dk2"/>
                </a:solidFill>
                <a:latin typeface="Cambria"/>
                <a:ea typeface="Cambria"/>
                <a:cs typeface="Cambria"/>
                <a:sym typeface="Cambria"/>
              </a:rPr>
              <a:t>Student/Teacher/Parent Compact</a:t>
            </a:r>
            <a:endParaRPr b="0" i="0" sz="1500" u="none" cap="none" strike="noStrike">
              <a:solidFill>
                <a:schemeClr val="dk2"/>
              </a:solidFill>
              <a:latin typeface="Cambria"/>
              <a:ea typeface="Cambria"/>
              <a:cs typeface="Cambria"/>
              <a:sym typeface="Cambria"/>
            </a:endParaRPr>
          </a:p>
          <a:p>
            <a:pPr indent="0" lvl="0" marL="914400" marR="0" rtl="0" algn="l">
              <a:lnSpc>
                <a:spcPct val="100000"/>
              </a:lnSpc>
              <a:spcBef>
                <a:spcPts val="800"/>
              </a:spcBef>
              <a:spcAft>
                <a:spcPts val="0"/>
              </a:spcAft>
              <a:buClr>
                <a:srgbClr val="000000"/>
              </a:buClr>
              <a:buSzPts val="2100"/>
              <a:buFont typeface="Arial"/>
              <a:buNone/>
            </a:pPr>
            <a:r>
              <a:rPr b="0" i="0" lang="en" sz="2100" u="none" cap="none" strike="noStrike">
                <a:solidFill>
                  <a:schemeClr val="dk2"/>
                </a:solidFill>
                <a:latin typeface="Cambria"/>
                <a:ea typeface="Cambria"/>
                <a:cs typeface="Cambria"/>
                <a:sym typeface="Cambria"/>
              </a:rPr>
              <a:t>Parent Resource Cente</a:t>
            </a:r>
            <a:r>
              <a:rPr b="0" i="0" lang="en" sz="1900" u="none" cap="none" strike="noStrike">
                <a:solidFill>
                  <a:schemeClr val="dk2"/>
                </a:solidFill>
                <a:latin typeface="Cambria"/>
                <a:ea typeface="Cambria"/>
                <a:cs typeface="Cambria"/>
                <a:sym typeface="Cambria"/>
              </a:rPr>
              <a:t>r</a:t>
            </a:r>
            <a:endParaRPr b="0" i="0" sz="5200" u="none" cap="none" strike="noStrike">
              <a:solidFill>
                <a:schemeClr val="dk2"/>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3"/>
          <p:cNvSpPr txBox="1"/>
          <p:nvPr>
            <p:ph idx="1" type="body"/>
          </p:nvPr>
        </p:nvSpPr>
        <p:spPr>
          <a:xfrm>
            <a:off x="481350" y="185500"/>
            <a:ext cx="8181300" cy="9819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t/>
            </a:r>
            <a:endParaRPr sz="2800">
              <a:solidFill>
                <a:srgbClr val="000000"/>
              </a:solidFill>
              <a:latin typeface="Arial"/>
              <a:ea typeface="Arial"/>
              <a:cs typeface="Arial"/>
              <a:sym typeface="Arial"/>
            </a:endParaRPr>
          </a:p>
          <a:p>
            <a:pPr indent="0" lvl="0" marL="0" rtl="0" algn="ctr">
              <a:lnSpc>
                <a:spcPct val="115000"/>
              </a:lnSpc>
              <a:spcBef>
                <a:spcPts val="0"/>
              </a:spcBef>
              <a:spcAft>
                <a:spcPts val="1600"/>
              </a:spcAft>
              <a:buSzPts val="1800"/>
              <a:buNone/>
            </a:pPr>
            <a:r>
              <a:t/>
            </a:r>
            <a:endParaRPr sz="4800">
              <a:solidFill>
                <a:srgbClr val="434343"/>
              </a:solidFill>
              <a:latin typeface="Bree Serif"/>
              <a:ea typeface="Bree Serif"/>
              <a:cs typeface="Bree Serif"/>
              <a:sym typeface="Bree Serif"/>
            </a:endParaRPr>
          </a:p>
        </p:txBody>
      </p:sp>
      <p:sp>
        <p:nvSpPr>
          <p:cNvPr id="83" name="Google Shape;83;p3"/>
          <p:cNvSpPr txBox="1"/>
          <p:nvPr/>
        </p:nvSpPr>
        <p:spPr>
          <a:xfrm>
            <a:off x="241925" y="340725"/>
            <a:ext cx="8833800" cy="981900"/>
          </a:xfrm>
          <a:prstGeom prst="rect">
            <a:avLst/>
          </a:prstGeom>
          <a:noFill/>
          <a:ln>
            <a:noFill/>
          </a:ln>
        </p:spPr>
        <p:txBody>
          <a:bodyPr anchorCtr="0" anchor="t" bIns="91425" lIns="91425" spcFirstLastPara="1" rIns="91425" wrap="square" tIns="91425">
            <a:noAutofit/>
          </a:bodyPr>
          <a:lstStyle/>
          <a:p>
            <a:pPr indent="0" lvl="0" marL="457200" marR="0" rtl="0" algn="ctr">
              <a:lnSpc>
                <a:spcPct val="115000"/>
              </a:lnSpc>
              <a:spcBef>
                <a:spcPts val="0"/>
              </a:spcBef>
              <a:spcAft>
                <a:spcPts val="0"/>
              </a:spcAft>
              <a:buClr>
                <a:srgbClr val="000000"/>
              </a:buClr>
              <a:buSzPts val="3600"/>
              <a:buFont typeface="Arial"/>
              <a:buNone/>
            </a:pPr>
            <a:r>
              <a:rPr b="1" i="0" lang="en" sz="3600" u="none" cap="none" strike="noStrike">
                <a:solidFill>
                  <a:srgbClr val="9C0000"/>
                </a:solidFill>
                <a:latin typeface="Arial"/>
                <a:ea typeface="Arial"/>
                <a:cs typeface="Arial"/>
                <a:sym typeface="Arial"/>
              </a:rPr>
              <a:t>Title I Program Overview</a:t>
            </a:r>
            <a:endParaRPr b="1" i="0" sz="3600" u="none" cap="none" strike="noStrike">
              <a:solidFill>
                <a:srgbClr val="9C0000"/>
              </a:solidFill>
              <a:latin typeface="Arial"/>
              <a:ea typeface="Arial"/>
              <a:cs typeface="Arial"/>
              <a:sym typeface="Arial"/>
            </a:endParaRPr>
          </a:p>
        </p:txBody>
      </p:sp>
      <p:sp>
        <p:nvSpPr>
          <p:cNvPr id="84" name="Google Shape;84;p3"/>
          <p:cNvSpPr txBox="1"/>
          <p:nvPr/>
        </p:nvSpPr>
        <p:spPr>
          <a:xfrm>
            <a:off x="179950" y="1782650"/>
            <a:ext cx="8181300" cy="308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1" i="1" sz="1600" u="none" cap="none" strike="noStrike">
              <a:solidFill>
                <a:schemeClr val="lt2"/>
              </a:solidFill>
              <a:latin typeface="Arial"/>
              <a:ea typeface="Arial"/>
              <a:cs typeface="Arial"/>
              <a:sym typeface="Arial"/>
            </a:endParaRPr>
          </a:p>
        </p:txBody>
      </p:sp>
      <p:sp>
        <p:nvSpPr>
          <p:cNvPr id="85" name="Google Shape;85;p3"/>
          <p:cNvSpPr txBox="1"/>
          <p:nvPr/>
        </p:nvSpPr>
        <p:spPr>
          <a:xfrm>
            <a:off x="241925" y="1322625"/>
            <a:ext cx="8833800" cy="3746400"/>
          </a:xfrm>
          <a:prstGeom prst="rect">
            <a:avLst/>
          </a:prstGeom>
          <a:solidFill>
            <a:srgbClr val="EFEFEF"/>
          </a:solidFill>
          <a:ln cap="flat" cmpd="sng" w="76200">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2"/>
                </a:solidFill>
                <a:latin typeface="Cambria"/>
                <a:ea typeface="Cambria"/>
                <a:cs typeface="Cambria"/>
                <a:sym typeface="Cambria"/>
              </a:rPr>
              <a:t>Title I is a federally funded program under the Every Student Succeeds Act (ESSA) of 2015.</a:t>
            </a:r>
            <a:endParaRPr b="1" i="0" sz="1800" u="none" cap="none" strike="noStrike">
              <a:solidFill>
                <a:schemeClr val="dk2"/>
              </a:solidFill>
              <a:latin typeface="Cambria"/>
              <a:ea typeface="Cambria"/>
              <a:cs typeface="Cambria"/>
              <a:sym typeface="Cambria"/>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2"/>
              </a:solidFill>
              <a:latin typeface="Cambria"/>
              <a:ea typeface="Cambria"/>
              <a:cs typeface="Cambria"/>
              <a:sym typeface="Cambria"/>
            </a:endParaRPr>
          </a:p>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2"/>
                </a:solidFill>
                <a:latin typeface="Cambria"/>
                <a:ea typeface="Cambria"/>
                <a:cs typeface="Cambria"/>
                <a:sym typeface="Cambria"/>
              </a:rPr>
              <a:t>Title I is a federally funded program under the Every Student Succeeds Act (ESSA) of 2015.</a:t>
            </a:r>
            <a:endParaRPr b="1" i="0" sz="1800" u="none" cap="none" strike="noStrike">
              <a:solidFill>
                <a:schemeClr val="dk2"/>
              </a:solidFill>
              <a:latin typeface="Cambria"/>
              <a:ea typeface="Cambria"/>
              <a:cs typeface="Cambria"/>
              <a:sym typeface="Cambria"/>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2"/>
              </a:solidFill>
              <a:latin typeface="Cambria"/>
              <a:ea typeface="Cambria"/>
              <a:cs typeface="Cambria"/>
              <a:sym typeface="Cambria"/>
            </a:endParaRPr>
          </a:p>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2"/>
                </a:solidFill>
                <a:latin typeface="Cambria"/>
                <a:ea typeface="Cambria"/>
                <a:cs typeface="Cambria"/>
                <a:sym typeface="Cambria"/>
              </a:rPr>
              <a:t>It provides funding for high poverty schools to help students who are behind academically or at risk of falling behind to meet our state's academic content and performance standards.</a:t>
            </a:r>
            <a:r>
              <a:rPr b="0" i="0" lang="en" sz="1800" u="none" cap="none" strike="noStrike">
                <a:solidFill>
                  <a:schemeClr val="dk2"/>
                </a:solidFill>
                <a:latin typeface="Cambria"/>
                <a:ea typeface="Cambria"/>
                <a:cs typeface="Cambria"/>
                <a:sym typeface="Cambria"/>
              </a:rPr>
              <a:t> </a:t>
            </a:r>
            <a:endParaRPr b="0" i="0" sz="1800" u="none" cap="none" strike="noStrike">
              <a:solidFill>
                <a:schemeClr val="dk2"/>
              </a:solidFill>
              <a:latin typeface="Cambria"/>
              <a:ea typeface="Cambria"/>
              <a:cs typeface="Cambria"/>
              <a:sym typeface="Cambria"/>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Cambria"/>
              <a:ea typeface="Cambria"/>
              <a:cs typeface="Cambria"/>
              <a:sym typeface="Cambria"/>
            </a:endParaRPr>
          </a:p>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2"/>
                </a:solidFill>
                <a:latin typeface="Cambria"/>
                <a:ea typeface="Cambria"/>
                <a:cs typeface="Cambria"/>
                <a:sym typeface="Cambria"/>
              </a:rPr>
              <a:t>Schools qualify for Title I funds based on poverty level </a:t>
            </a:r>
            <a:endParaRPr b="1" i="0" sz="1800" u="none" cap="none" strike="noStrike">
              <a:solidFill>
                <a:schemeClr val="dk2"/>
              </a:solidFill>
              <a:latin typeface="Cambria"/>
              <a:ea typeface="Cambria"/>
              <a:cs typeface="Cambria"/>
              <a:sym typeface="Cambria"/>
            </a:endParaRPr>
          </a:p>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2"/>
                </a:solidFill>
                <a:latin typeface="Cambria"/>
                <a:ea typeface="Cambria"/>
                <a:cs typeface="Cambria"/>
                <a:sym typeface="Cambria"/>
              </a:rPr>
              <a:t>(Free/Reduced Lunch numbers)</a:t>
            </a:r>
            <a:endParaRPr b="0" i="0" sz="1800" u="none" cap="none" strike="noStrike">
              <a:solidFill>
                <a:schemeClr val="dk2"/>
              </a:solidFill>
              <a:latin typeface="Cambria"/>
              <a:ea typeface="Cambria"/>
              <a:cs typeface="Cambria"/>
              <a:sym typeface="Cambria"/>
            </a:endParaRPr>
          </a:p>
        </p:txBody>
      </p:sp>
      <p:pic>
        <p:nvPicPr>
          <p:cNvPr id="86" name="Google Shape;86;p3"/>
          <p:cNvPicPr preferRelativeResize="0"/>
          <p:nvPr/>
        </p:nvPicPr>
        <p:blipFill rotWithShape="1">
          <a:blip r:embed="rId3">
            <a:alphaModFix/>
          </a:blip>
          <a:srcRect b="0" l="0" r="0" t="0"/>
          <a:stretch/>
        </p:blipFill>
        <p:spPr>
          <a:xfrm>
            <a:off x="7769050" y="3888974"/>
            <a:ext cx="1203449" cy="9818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4"/>
          <p:cNvSpPr txBox="1"/>
          <p:nvPr>
            <p:ph idx="1" type="body"/>
          </p:nvPr>
        </p:nvSpPr>
        <p:spPr>
          <a:xfrm>
            <a:off x="481350" y="185500"/>
            <a:ext cx="8181300" cy="9819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t/>
            </a:r>
            <a:endParaRPr sz="2800">
              <a:solidFill>
                <a:srgbClr val="000000"/>
              </a:solidFill>
              <a:latin typeface="Arial"/>
              <a:ea typeface="Arial"/>
              <a:cs typeface="Arial"/>
              <a:sym typeface="Arial"/>
            </a:endParaRPr>
          </a:p>
          <a:p>
            <a:pPr indent="0" lvl="0" marL="0" rtl="0" algn="ctr">
              <a:lnSpc>
                <a:spcPct val="115000"/>
              </a:lnSpc>
              <a:spcBef>
                <a:spcPts val="0"/>
              </a:spcBef>
              <a:spcAft>
                <a:spcPts val="1600"/>
              </a:spcAft>
              <a:buSzPts val="1800"/>
              <a:buNone/>
            </a:pPr>
            <a:r>
              <a:t/>
            </a:r>
            <a:endParaRPr sz="4800">
              <a:solidFill>
                <a:srgbClr val="434343"/>
              </a:solidFill>
              <a:latin typeface="Bree Serif"/>
              <a:ea typeface="Bree Serif"/>
              <a:cs typeface="Bree Serif"/>
              <a:sym typeface="Bree Serif"/>
            </a:endParaRPr>
          </a:p>
        </p:txBody>
      </p:sp>
      <p:pic>
        <p:nvPicPr>
          <p:cNvPr id="92" name="Google Shape;92;p4"/>
          <p:cNvPicPr preferRelativeResize="0"/>
          <p:nvPr/>
        </p:nvPicPr>
        <p:blipFill rotWithShape="1">
          <a:blip r:embed="rId3">
            <a:alphaModFix/>
          </a:blip>
          <a:srcRect b="0" l="0" r="0" t="0"/>
          <a:stretch/>
        </p:blipFill>
        <p:spPr>
          <a:xfrm>
            <a:off x="7631300" y="4161624"/>
            <a:ext cx="1203449" cy="981874"/>
          </a:xfrm>
          <a:prstGeom prst="rect">
            <a:avLst/>
          </a:prstGeom>
          <a:noFill/>
          <a:ln>
            <a:noFill/>
          </a:ln>
        </p:spPr>
      </p:pic>
      <p:sp>
        <p:nvSpPr>
          <p:cNvPr id="93" name="Google Shape;93;p4"/>
          <p:cNvSpPr txBox="1"/>
          <p:nvPr/>
        </p:nvSpPr>
        <p:spPr>
          <a:xfrm>
            <a:off x="179950" y="340725"/>
            <a:ext cx="8833800" cy="849000"/>
          </a:xfrm>
          <a:prstGeom prst="rect">
            <a:avLst/>
          </a:prstGeom>
          <a:noFill/>
          <a:ln>
            <a:noFill/>
          </a:ln>
        </p:spPr>
        <p:txBody>
          <a:bodyPr anchorCtr="0" anchor="t" bIns="91425" lIns="91425" spcFirstLastPara="1" rIns="91425" wrap="square" tIns="91425">
            <a:noAutofit/>
          </a:bodyPr>
          <a:lstStyle/>
          <a:p>
            <a:pPr indent="0" lvl="0" marL="457200" marR="0" rtl="0" algn="ctr">
              <a:lnSpc>
                <a:spcPct val="115000"/>
              </a:lnSpc>
              <a:spcBef>
                <a:spcPts val="0"/>
              </a:spcBef>
              <a:spcAft>
                <a:spcPts val="0"/>
              </a:spcAft>
              <a:buClr>
                <a:srgbClr val="000000"/>
              </a:buClr>
              <a:buSzPts val="3600"/>
              <a:buFont typeface="Arial"/>
              <a:buNone/>
            </a:pPr>
            <a:r>
              <a:rPr b="1" i="0" lang="en" sz="3600" u="none" cap="none" strike="noStrike">
                <a:solidFill>
                  <a:srgbClr val="9C0000"/>
                </a:solidFill>
                <a:latin typeface="Arial"/>
                <a:ea typeface="Arial"/>
                <a:cs typeface="Arial"/>
                <a:sym typeface="Arial"/>
              </a:rPr>
              <a:t>North Carolina Read to Achieve</a:t>
            </a:r>
            <a:endParaRPr b="1" i="0" sz="3600" u="none" cap="none" strike="noStrike">
              <a:solidFill>
                <a:srgbClr val="9C0000"/>
              </a:solidFill>
              <a:latin typeface="Arial"/>
              <a:ea typeface="Arial"/>
              <a:cs typeface="Arial"/>
              <a:sym typeface="Arial"/>
            </a:endParaRPr>
          </a:p>
        </p:txBody>
      </p:sp>
      <p:sp>
        <p:nvSpPr>
          <p:cNvPr id="94" name="Google Shape;94;p4"/>
          <p:cNvSpPr txBox="1"/>
          <p:nvPr/>
        </p:nvSpPr>
        <p:spPr>
          <a:xfrm>
            <a:off x="518400" y="1812500"/>
            <a:ext cx="8107200" cy="3070800"/>
          </a:xfrm>
          <a:prstGeom prst="rect">
            <a:avLst/>
          </a:prstGeom>
          <a:noFill/>
          <a:ln>
            <a:noFill/>
          </a:ln>
        </p:spPr>
        <p:txBody>
          <a:bodyPr anchorCtr="0" anchor="t" bIns="91425" lIns="91425" spcFirstLastPara="1" rIns="91425" wrap="square" tIns="91425">
            <a:noAutofit/>
          </a:bodyPr>
          <a:lstStyle/>
          <a:p>
            <a:pPr indent="0" lvl="0" marL="457200" marR="0" rtl="0" algn="ctr">
              <a:lnSpc>
                <a:spcPct val="100000"/>
              </a:lnSpc>
              <a:spcBef>
                <a:spcPts val="0"/>
              </a:spcBef>
              <a:spcAft>
                <a:spcPts val="0"/>
              </a:spcAft>
              <a:buClr>
                <a:srgbClr val="000000"/>
              </a:buClr>
              <a:buSzPts val="2600"/>
              <a:buFont typeface="Arial"/>
              <a:buNone/>
            </a:pPr>
            <a:r>
              <a:rPr b="0" i="0" lang="en" sz="2600" u="none" cap="none" strike="noStrike">
                <a:solidFill>
                  <a:schemeClr val="dk2"/>
                </a:solidFill>
                <a:latin typeface="Century Schoolbook"/>
                <a:ea typeface="Century Schoolbook"/>
                <a:cs typeface="Century Schoolbook"/>
                <a:sym typeface="Century Schoolbook"/>
              </a:rPr>
              <a:t>“The goal of the State is to ensure that every student read at or above grade level by the end of third grade and continue to progress in reading proficiency so that he or she can read, comprehend, integrate, and apply complex text when needed for secondary education and career success.”</a:t>
            </a:r>
            <a:endParaRPr b="1" i="0" sz="2000" u="none" cap="none" strike="noStrike">
              <a:solidFill>
                <a:schemeClr val="dk2"/>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5"/>
          <p:cNvSpPr txBox="1"/>
          <p:nvPr>
            <p:ph idx="1" type="body"/>
          </p:nvPr>
        </p:nvSpPr>
        <p:spPr>
          <a:xfrm>
            <a:off x="481350" y="99150"/>
            <a:ext cx="8181300" cy="16608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t/>
            </a:r>
            <a:endParaRPr sz="2800">
              <a:solidFill>
                <a:srgbClr val="000000"/>
              </a:solidFill>
              <a:latin typeface="Arial"/>
              <a:ea typeface="Arial"/>
              <a:cs typeface="Arial"/>
              <a:sym typeface="Arial"/>
            </a:endParaRPr>
          </a:p>
          <a:p>
            <a:pPr indent="0" lvl="0" marL="0" rtl="0" algn="ctr">
              <a:lnSpc>
                <a:spcPct val="115000"/>
              </a:lnSpc>
              <a:spcBef>
                <a:spcPts val="0"/>
              </a:spcBef>
              <a:spcAft>
                <a:spcPts val="1600"/>
              </a:spcAft>
              <a:buSzPts val="1800"/>
              <a:buNone/>
            </a:pPr>
            <a:r>
              <a:t/>
            </a:r>
            <a:endParaRPr sz="4800">
              <a:solidFill>
                <a:srgbClr val="434343"/>
              </a:solidFill>
              <a:latin typeface="Bree Serif"/>
              <a:ea typeface="Bree Serif"/>
              <a:cs typeface="Bree Serif"/>
              <a:sym typeface="Bree Serif"/>
            </a:endParaRPr>
          </a:p>
        </p:txBody>
      </p:sp>
      <p:pic>
        <p:nvPicPr>
          <p:cNvPr id="100" name="Google Shape;100;p5"/>
          <p:cNvPicPr preferRelativeResize="0"/>
          <p:nvPr/>
        </p:nvPicPr>
        <p:blipFill rotWithShape="1">
          <a:blip r:embed="rId3">
            <a:alphaModFix/>
          </a:blip>
          <a:srcRect b="0" l="0" r="0" t="0"/>
          <a:stretch/>
        </p:blipFill>
        <p:spPr>
          <a:xfrm>
            <a:off x="7631300" y="4161624"/>
            <a:ext cx="1203449" cy="981874"/>
          </a:xfrm>
          <a:prstGeom prst="rect">
            <a:avLst/>
          </a:prstGeom>
          <a:noFill/>
          <a:ln>
            <a:noFill/>
          </a:ln>
        </p:spPr>
      </p:pic>
      <p:sp>
        <p:nvSpPr>
          <p:cNvPr id="101" name="Google Shape;101;p5"/>
          <p:cNvSpPr txBox="1"/>
          <p:nvPr/>
        </p:nvSpPr>
        <p:spPr>
          <a:xfrm>
            <a:off x="179950" y="340725"/>
            <a:ext cx="8833800" cy="1295400"/>
          </a:xfrm>
          <a:prstGeom prst="rect">
            <a:avLst/>
          </a:prstGeom>
          <a:noFill/>
          <a:ln>
            <a:noFill/>
          </a:ln>
        </p:spPr>
        <p:txBody>
          <a:bodyPr anchorCtr="0" anchor="t" bIns="91425" lIns="91425" spcFirstLastPara="1" rIns="91425" wrap="square" tIns="91425">
            <a:noAutofit/>
          </a:bodyPr>
          <a:lstStyle/>
          <a:p>
            <a:pPr indent="0" lvl="0" marL="457200" marR="0" rtl="0" algn="ctr">
              <a:lnSpc>
                <a:spcPct val="115000"/>
              </a:lnSpc>
              <a:spcBef>
                <a:spcPts val="0"/>
              </a:spcBef>
              <a:spcAft>
                <a:spcPts val="0"/>
              </a:spcAft>
              <a:buClr>
                <a:srgbClr val="000000"/>
              </a:buClr>
              <a:buSzPts val="3600"/>
              <a:buFont typeface="Arial"/>
              <a:buNone/>
            </a:pPr>
            <a:r>
              <a:rPr b="1" i="0" lang="en" sz="3600" u="none" cap="none" strike="noStrike">
                <a:solidFill>
                  <a:srgbClr val="9C0000"/>
                </a:solidFill>
                <a:latin typeface="Arial"/>
                <a:ea typeface="Arial"/>
                <a:cs typeface="Arial"/>
                <a:sym typeface="Arial"/>
              </a:rPr>
              <a:t>North Carolina Read to Achieve</a:t>
            </a:r>
            <a:endParaRPr b="1" i="0" sz="3600" u="none" cap="none" strike="noStrike">
              <a:solidFill>
                <a:srgbClr val="9C0000"/>
              </a:solidFill>
              <a:latin typeface="Arial"/>
              <a:ea typeface="Arial"/>
              <a:cs typeface="Arial"/>
              <a:sym typeface="Arial"/>
            </a:endParaRPr>
          </a:p>
          <a:p>
            <a:pPr indent="0" lvl="0" marL="457200" marR="0" rtl="0" algn="ctr">
              <a:lnSpc>
                <a:spcPct val="115000"/>
              </a:lnSpc>
              <a:spcBef>
                <a:spcPts val="0"/>
              </a:spcBef>
              <a:spcAft>
                <a:spcPts val="0"/>
              </a:spcAft>
              <a:buClr>
                <a:srgbClr val="000000"/>
              </a:buClr>
              <a:buSzPts val="3600"/>
              <a:buFont typeface="Arial"/>
              <a:buNone/>
            </a:pPr>
            <a:r>
              <a:rPr b="1" i="0" lang="en" sz="3600" u="none" cap="none" strike="noStrike">
                <a:solidFill>
                  <a:srgbClr val="9C0000"/>
                </a:solidFill>
                <a:latin typeface="Arial"/>
                <a:ea typeface="Arial"/>
                <a:cs typeface="Arial"/>
                <a:sym typeface="Arial"/>
              </a:rPr>
              <a:t>Plan Components</a:t>
            </a:r>
            <a:endParaRPr b="1" i="0" sz="3600" u="none" cap="none" strike="noStrike">
              <a:solidFill>
                <a:srgbClr val="9C0000"/>
              </a:solidFill>
              <a:latin typeface="Arial"/>
              <a:ea typeface="Arial"/>
              <a:cs typeface="Arial"/>
              <a:sym typeface="Arial"/>
            </a:endParaRPr>
          </a:p>
        </p:txBody>
      </p:sp>
      <p:sp>
        <p:nvSpPr>
          <p:cNvPr id="102" name="Google Shape;102;p5"/>
          <p:cNvSpPr txBox="1"/>
          <p:nvPr/>
        </p:nvSpPr>
        <p:spPr>
          <a:xfrm>
            <a:off x="518400" y="1812500"/>
            <a:ext cx="8107200" cy="3070800"/>
          </a:xfrm>
          <a:prstGeom prst="rect">
            <a:avLst/>
          </a:prstGeom>
          <a:noFill/>
          <a:ln>
            <a:noFill/>
          </a:ln>
        </p:spPr>
        <p:txBody>
          <a:bodyPr anchorCtr="0" anchor="t" bIns="91425" lIns="91425" spcFirstLastPara="1" rIns="91425" wrap="square" tIns="91425">
            <a:noAutofit/>
          </a:bodyPr>
          <a:lstStyle/>
          <a:p>
            <a:pPr indent="-165100" lvl="0" marL="203200" marR="0" rtl="0" algn="l">
              <a:lnSpc>
                <a:spcPct val="100000"/>
              </a:lnSpc>
              <a:spcBef>
                <a:spcPts val="0"/>
              </a:spcBef>
              <a:spcAft>
                <a:spcPts val="0"/>
              </a:spcAft>
              <a:buClr>
                <a:schemeClr val="dk2"/>
              </a:buClr>
              <a:buSzPts val="2400"/>
              <a:buFont typeface="Cambria"/>
              <a:buChar char="•"/>
            </a:pPr>
            <a:r>
              <a:rPr b="1" i="0" lang="en" sz="2400" u="none" cap="none" strike="noStrike">
                <a:solidFill>
                  <a:schemeClr val="dk2"/>
                </a:solidFill>
                <a:latin typeface="Cambria"/>
                <a:ea typeface="Cambria"/>
                <a:cs typeface="Cambria"/>
                <a:sym typeface="Cambria"/>
              </a:rPr>
              <a:t>NC Comprehensive Literacy Plan</a:t>
            </a:r>
            <a:endParaRPr b="0" i="0" sz="2400" u="none" cap="none" strike="noStrike">
              <a:solidFill>
                <a:schemeClr val="dk2"/>
              </a:solidFill>
              <a:latin typeface="Cambria"/>
              <a:ea typeface="Cambria"/>
              <a:cs typeface="Cambria"/>
              <a:sym typeface="Cambria"/>
            </a:endParaRPr>
          </a:p>
          <a:p>
            <a:pPr indent="-165100" lvl="0" marL="203200" marR="0" rtl="0" algn="l">
              <a:lnSpc>
                <a:spcPct val="100000"/>
              </a:lnSpc>
              <a:spcBef>
                <a:spcPts val="2900"/>
              </a:spcBef>
              <a:spcAft>
                <a:spcPts val="0"/>
              </a:spcAft>
              <a:buClr>
                <a:schemeClr val="dk2"/>
              </a:buClr>
              <a:buSzPts val="2400"/>
              <a:buFont typeface="Cambria"/>
              <a:buChar char="•"/>
            </a:pPr>
            <a:r>
              <a:rPr b="1" i="0" lang="en" sz="2400" u="none" cap="none" strike="noStrike">
                <a:solidFill>
                  <a:schemeClr val="dk2"/>
                </a:solidFill>
                <a:latin typeface="Cambria"/>
                <a:ea typeface="Cambria"/>
                <a:cs typeface="Cambria"/>
                <a:sym typeface="Cambria"/>
              </a:rPr>
              <a:t>K-3 Diagnostic Reading Assessment (mClass)</a:t>
            </a:r>
            <a:endParaRPr b="0" i="0" sz="2400" u="none" cap="none" strike="noStrike">
              <a:solidFill>
                <a:schemeClr val="dk2"/>
              </a:solidFill>
              <a:latin typeface="Cambria"/>
              <a:ea typeface="Cambria"/>
              <a:cs typeface="Cambria"/>
              <a:sym typeface="Cambria"/>
            </a:endParaRPr>
          </a:p>
          <a:p>
            <a:pPr indent="-165100" lvl="0" marL="203200" marR="0" rtl="0" algn="l">
              <a:lnSpc>
                <a:spcPct val="100000"/>
              </a:lnSpc>
              <a:spcBef>
                <a:spcPts val="2900"/>
              </a:spcBef>
              <a:spcAft>
                <a:spcPts val="0"/>
              </a:spcAft>
              <a:buClr>
                <a:schemeClr val="dk2"/>
              </a:buClr>
              <a:buSzPts val="2400"/>
              <a:buFont typeface="Cambria"/>
              <a:buChar char="•"/>
            </a:pPr>
            <a:r>
              <a:rPr b="1" i="0" lang="en" sz="2400" u="none" cap="none" strike="noStrike">
                <a:solidFill>
                  <a:schemeClr val="dk2"/>
                </a:solidFill>
                <a:latin typeface="Cambria"/>
                <a:ea typeface="Cambria"/>
                <a:cs typeface="Cambria"/>
                <a:sym typeface="Cambria"/>
              </a:rPr>
              <a:t>Third graders not performing on grade level</a:t>
            </a:r>
            <a:endParaRPr b="0" i="0" sz="2400" u="none" cap="none" strike="noStrike">
              <a:solidFill>
                <a:schemeClr val="dk2"/>
              </a:solidFill>
              <a:latin typeface="Cambria"/>
              <a:ea typeface="Cambria"/>
              <a:cs typeface="Cambria"/>
              <a:sym typeface="Cambria"/>
            </a:endParaRPr>
          </a:p>
          <a:p>
            <a:pPr indent="-165100" lvl="0" marL="203200" marR="0" rtl="0" algn="l">
              <a:lnSpc>
                <a:spcPct val="100000"/>
              </a:lnSpc>
              <a:spcBef>
                <a:spcPts val="2900"/>
              </a:spcBef>
              <a:spcAft>
                <a:spcPts val="0"/>
              </a:spcAft>
              <a:buClr>
                <a:schemeClr val="dk2"/>
              </a:buClr>
              <a:buSzPts val="2400"/>
              <a:buFont typeface="Cambria"/>
              <a:buChar char="•"/>
            </a:pPr>
            <a:r>
              <a:rPr b="1" i="0" lang="en" sz="2400" u="none" cap="none" strike="noStrike">
                <a:solidFill>
                  <a:schemeClr val="dk2"/>
                </a:solidFill>
                <a:latin typeface="Cambria"/>
                <a:ea typeface="Cambria"/>
                <a:cs typeface="Cambria"/>
                <a:sym typeface="Cambria"/>
              </a:rPr>
              <a:t>Retention, Summer Reading Camp, Fourth Grade Transitional Classes</a:t>
            </a:r>
            <a:endParaRPr b="0" i="0" sz="3200" u="none" cap="none" strike="noStrike">
              <a:solidFill>
                <a:schemeClr val="dk2"/>
              </a:solidFill>
              <a:latin typeface="Century Schoolbook"/>
              <a:ea typeface="Century Schoolbook"/>
              <a:cs typeface="Century Schoolbook"/>
              <a:sym typeface="Century Schoolbook"/>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6"/>
          <p:cNvSpPr txBox="1"/>
          <p:nvPr>
            <p:ph idx="1" type="body"/>
          </p:nvPr>
        </p:nvSpPr>
        <p:spPr>
          <a:xfrm>
            <a:off x="481350" y="250800"/>
            <a:ext cx="8181300" cy="48927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t/>
            </a:r>
            <a:endParaRPr sz="2800">
              <a:solidFill>
                <a:srgbClr val="000000"/>
              </a:solidFill>
              <a:latin typeface="Arial"/>
              <a:ea typeface="Arial"/>
              <a:cs typeface="Arial"/>
              <a:sym typeface="Arial"/>
            </a:endParaRPr>
          </a:p>
          <a:p>
            <a:pPr indent="0" lvl="0" marL="0" rtl="0" algn="ctr">
              <a:lnSpc>
                <a:spcPct val="115000"/>
              </a:lnSpc>
              <a:spcBef>
                <a:spcPts val="0"/>
              </a:spcBef>
              <a:spcAft>
                <a:spcPts val="1600"/>
              </a:spcAft>
              <a:buSzPts val="1800"/>
              <a:buNone/>
            </a:pPr>
            <a:r>
              <a:t/>
            </a:r>
            <a:endParaRPr sz="4800">
              <a:solidFill>
                <a:srgbClr val="434343"/>
              </a:solidFill>
              <a:latin typeface="Bree Serif"/>
              <a:ea typeface="Bree Serif"/>
              <a:cs typeface="Bree Serif"/>
              <a:sym typeface="Bree Serif"/>
            </a:endParaRPr>
          </a:p>
        </p:txBody>
      </p:sp>
      <p:pic>
        <p:nvPicPr>
          <p:cNvPr id="108" name="Google Shape;108;p6"/>
          <p:cNvPicPr preferRelativeResize="0"/>
          <p:nvPr/>
        </p:nvPicPr>
        <p:blipFill rotWithShape="1">
          <a:blip r:embed="rId3">
            <a:alphaModFix/>
          </a:blip>
          <a:srcRect b="0" l="0" r="0" t="0"/>
          <a:stretch/>
        </p:blipFill>
        <p:spPr>
          <a:xfrm>
            <a:off x="7435375" y="4161624"/>
            <a:ext cx="1203449" cy="981874"/>
          </a:xfrm>
          <a:prstGeom prst="rect">
            <a:avLst/>
          </a:prstGeom>
          <a:noFill/>
          <a:ln>
            <a:noFill/>
          </a:ln>
        </p:spPr>
      </p:pic>
      <p:sp>
        <p:nvSpPr>
          <p:cNvPr id="109" name="Google Shape;109;p6"/>
          <p:cNvSpPr txBox="1"/>
          <p:nvPr/>
        </p:nvSpPr>
        <p:spPr>
          <a:xfrm>
            <a:off x="1244150" y="416175"/>
            <a:ext cx="6308700" cy="86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rgbClr val="9C0000"/>
                </a:solidFill>
                <a:latin typeface="Roboto"/>
                <a:ea typeface="Roboto"/>
                <a:cs typeface="Roboto"/>
                <a:sym typeface="Roboto"/>
              </a:rPr>
              <a:t>Read to Achieve</a:t>
            </a:r>
            <a:endParaRPr b="1" i="0" sz="4800" u="none" cap="none" strike="noStrike">
              <a:solidFill>
                <a:srgbClr val="9C0000"/>
              </a:solidFill>
              <a:latin typeface="Roboto"/>
              <a:ea typeface="Roboto"/>
              <a:cs typeface="Roboto"/>
              <a:sym typeface="Roboto"/>
            </a:endParaRPr>
          </a:p>
        </p:txBody>
      </p:sp>
      <p:sp>
        <p:nvSpPr>
          <p:cNvPr id="110" name="Google Shape;110;p6"/>
          <p:cNvSpPr txBox="1"/>
          <p:nvPr/>
        </p:nvSpPr>
        <p:spPr>
          <a:xfrm>
            <a:off x="1023475" y="1283775"/>
            <a:ext cx="6411900" cy="3432600"/>
          </a:xfrm>
          <a:prstGeom prst="rect">
            <a:avLst/>
          </a:prstGeom>
          <a:solidFill>
            <a:schemeClr val="lt1"/>
          </a:solidFill>
          <a:ln cap="flat" cmpd="sng" w="3810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368300" lvl="0" marL="457200" marR="0" rtl="0" algn="l">
              <a:lnSpc>
                <a:spcPct val="100000"/>
              </a:lnSpc>
              <a:spcBef>
                <a:spcPts val="0"/>
              </a:spcBef>
              <a:spcAft>
                <a:spcPts val="0"/>
              </a:spcAft>
              <a:buClr>
                <a:schemeClr val="dk2"/>
              </a:buClr>
              <a:buSzPts val="2200"/>
              <a:buFont typeface="Cambria"/>
              <a:buChar char="●"/>
            </a:pPr>
            <a:r>
              <a:rPr b="1" i="0" lang="en" sz="2200" u="none" cap="none" strike="noStrike">
                <a:solidFill>
                  <a:schemeClr val="dk2"/>
                </a:solidFill>
                <a:latin typeface="Cambria"/>
                <a:ea typeface="Cambria"/>
                <a:cs typeface="Cambria"/>
                <a:sym typeface="Cambria"/>
              </a:rPr>
              <a:t>All teachers will implement the K-</a:t>
            </a:r>
            <a:r>
              <a:rPr b="1" lang="en" sz="2200">
                <a:solidFill>
                  <a:schemeClr val="dk2"/>
                </a:solidFill>
                <a:latin typeface="Cambria"/>
                <a:ea typeface="Cambria"/>
                <a:cs typeface="Cambria"/>
                <a:sym typeface="Cambria"/>
              </a:rPr>
              <a:t>5</a:t>
            </a:r>
            <a:r>
              <a:rPr b="1" i="0" lang="en" sz="2200" u="none" cap="none" strike="noStrike">
                <a:solidFill>
                  <a:schemeClr val="dk2"/>
                </a:solidFill>
                <a:latin typeface="Cambria"/>
                <a:ea typeface="Cambria"/>
                <a:cs typeface="Cambria"/>
                <a:sym typeface="Cambria"/>
              </a:rPr>
              <a:t> reading assessments </a:t>
            </a:r>
            <a:endParaRPr b="1" i="0" sz="2200" u="none" cap="none" strike="noStrike">
              <a:solidFill>
                <a:schemeClr val="dk2"/>
              </a:solidFill>
              <a:latin typeface="Cambria"/>
              <a:ea typeface="Cambria"/>
              <a:cs typeface="Cambria"/>
              <a:sym typeface="Cambria"/>
            </a:endParaRPr>
          </a:p>
          <a:p>
            <a:pPr indent="-368300" lvl="0" marL="457200" marR="0" rtl="0" algn="l">
              <a:lnSpc>
                <a:spcPct val="100000"/>
              </a:lnSpc>
              <a:spcBef>
                <a:spcPts val="1500"/>
              </a:spcBef>
              <a:spcAft>
                <a:spcPts val="0"/>
              </a:spcAft>
              <a:buClr>
                <a:schemeClr val="dk2"/>
              </a:buClr>
              <a:buSzPts val="2200"/>
              <a:buFont typeface="Cambria"/>
              <a:buChar char="●"/>
            </a:pPr>
            <a:r>
              <a:rPr b="1" i="0" lang="en" sz="2200" u="none" cap="none" strike="noStrike">
                <a:solidFill>
                  <a:schemeClr val="dk2"/>
                </a:solidFill>
                <a:latin typeface="Cambria"/>
                <a:ea typeface="Cambria"/>
                <a:cs typeface="Cambria"/>
                <a:sym typeface="Cambria"/>
              </a:rPr>
              <a:t>Parents, staff, and students will be informed about NC Read to Achieve throughout the 202</a:t>
            </a:r>
            <a:r>
              <a:rPr b="1" lang="en" sz="2200">
                <a:solidFill>
                  <a:schemeClr val="dk2"/>
                </a:solidFill>
                <a:latin typeface="Cambria"/>
                <a:ea typeface="Cambria"/>
                <a:cs typeface="Cambria"/>
                <a:sym typeface="Cambria"/>
              </a:rPr>
              <a:t>4</a:t>
            </a:r>
            <a:r>
              <a:rPr b="1" i="0" lang="en" sz="2200" u="none" cap="none" strike="noStrike">
                <a:solidFill>
                  <a:schemeClr val="dk2"/>
                </a:solidFill>
                <a:latin typeface="Cambria"/>
                <a:ea typeface="Cambria"/>
                <a:cs typeface="Cambria"/>
                <a:sym typeface="Cambria"/>
              </a:rPr>
              <a:t>-202</a:t>
            </a:r>
            <a:r>
              <a:rPr b="1" lang="en" sz="2200">
                <a:solidFill>
                  <a:schemeClr val="dk2"/>
                </a:solidFill>
                <a:latin typeface="Cambria"/>
                <a:ea typeface="Cambria"/>
                <a:cs typeface="Cambria"/>
                <a:sym typeface="Cambria"/>
              </a:rPr>
              <a:t>5</a:t>
            </a:r>
            <a:r>
              <a:rPr b="1" i="0" lang="en" sz="2200" u="none" cap="none" strike="noStrike">
                <a:solidFill>
                  <a:schemeClr val="dk2"/>
                </a:solidFill>
                <a:latin typeface="Cambria"/>
                <a:ea typeface="Cambria"/>
                <a:cs typeface="Cambria"/>
                <a:sym typeface="Cambria"/>
              </a:rPr>
              <a:t> school year</a:t>
            </a:r>
            <a:endParaRPr b="1" i="0" sz="2200" u="none" cap="none" strike="noStrike">
              <a:solidFill>
                <a:schemeClr val="dk2"/>
              </a:solidFill>
              <a:latin typeface="Cambria"/>
              <a:ea typeface="Cambria"/>
              <a:cs typeface="Cambria"/>
              <a:sym typeface="Cambria"/>
            </a:endParaRPr>
          </a:p>
          <a:p>
            <a:pPr indent="-368300" lvl="0" marL="457200" marR="0" rtl="0" algn="l">
              <a:lnSpc>
                <a:spcPct val="100000"/>
              </a:lnSpc>
              <a:spcBef>
                <a:spcPts val="1500"/>
              </a:spcBef>
              <a:spcAft>
                <a:spcPts val="0"/>
              </a:spcAft>
              <a:buClr>
                <a:schemeClr val="dk2"/>
              </a:buClr>
              <a:buSzPts val="2200"/>
              <a:buFont typeface="Cambria"/>
              <a:buChar char="●"/>
            </a:pPr>
            <a:r>
              <a:rPr b="1" i="0" lang="en" sz="2200" u="none" cap="none" strike="noStrike">
                <a:solidFill>
                  <a:schemeClr val="dk2"/>
                </a:solidFill>
                <a:latin typeface="Cambria"/>
                <a:ea typeface="Cambria"/>
                <a:cs typeface="Cambria"/>
                <a:sym typeface="Cambria"/>
              </a:rPr>
              <a:t>Parents will receive mClass reports to explain where their child is reading and suggestions to do at home </a:t>
            </a:r>
            <a:endParaRPr b="1" i="0" sz="1800" u="none" cap="none" strike="noStrike">
              <a:solidFill>
                <a:schemeClr val="dk2"/>
              </a:solidFill>
              <a:latin typeface="Cambria"/>
              <a:ea typeface="Cambria"/>
              <a:cs typeface="Cambria"/>
              <a:sym typeface="Cambr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7"/>
          <p:cNvPicPr preferRelativeResize="0"/>
          <p:nvPr/>
        </p:nvPicPr>
        <p:blipFill rotWithShape="1">
          <a:blip r:embed="rId3">
            <a:alphaModFix/>
          </a:blip>
          <a:srcRect b="0" l="0" r="0" t="0"/>
          <a:stretch/>
        </p:blipFill>
        <p:spPr>
          <a:xfrm>
            <a:off x="8027325" y="4161624"/>
            <a:ext cx="1203449" cy="981874"/>
          </a:xfrm>
          <a:prstGeom prst="rect">
            <a:avLst/>
          </a:prstGeom>
          <a:noFill/>
          <a:ln>
            <a:noFill/>
          </a:ln>
        </p:spPr>
      </p:pic>
      <p:sp>
        <p:nvSpPr>
          <p:cNvPr id="116" name="Google Shape;116;p7"/>
          <p:cNvSpPr txBox="1"/>
          <p:nvPr/>
        </p:nvSpPr>
        <p:spPr>
          <a:xfrm>
            <a:off x="0" y="1437600"/>
            <a:ext cx="8641200" cy="370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100"/>
              <a:buFont typeface="Arial"/>
              <a:buNone/>
            </a:pPr>
            <a:r>
              <a:t/>
            </a:r>
            <a:endParaRPr b="1" i="0" sz="2100" u="none" cap="none" strike="noStrike">
              <a:solidFill>
                <a:srgbClr val="9C0000"/>
              </a:solidFill>
              <a:latin typeface="Roboto"/>
              <a:ea typeface="Roboto"/>
              <a:cs typeface="Roboto"/>
              <a:sym typeface="Roboto"/>
            </a:endParaRPr>
          </a:p>
        </p:txBody>
      </p:sp>
      <p:sp>
        <p:nvSpPr>
          <p:cNvPr id="117" name="Google Shape;117;p7"/>
          <p:cNvSpPr txBox="1"/>
          <p:nvPr>
            <p:ph idx="1" type="body"/>
          </p:nvPr>
        </p:nvSpPr>
        <p:spPr>
          <a:xfrm>
            <a:off x="261575" y="185500"/>
            <a:ext cx="8703000" cy="13116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800"/>
              <a:buNone/>
            </a:pPr>
            <a:r>
              <a:rPr b="1" lang="en" sz="3600">
                <a:solidFill>
                  <a:srgbClr val="9C0000"/>
                </a:solidFill>
              </a:rPr>
              <a:t>Title I</a:t>
            </a:r>
            <a:endParaRPr b="1" sz="3600">
              <a:solidFill>
                <a:srgbClr val="9C0000"/>
              </a:solidFill>
            </a:endParaRPr>
          </a:p>
          <a:p>
            <a:pPr indent="0" lvl="0" marL="0" rtl="0" algn="ctr">
              <a:lnSpc>
                <a:spcPct val="100000"/>
              </a:lnSpc>
              <a:spcBef>
                <a:spcPts val="0"/>
              </a:spcBef>
              <a:spcAft>
                <a:spcPts val="0"/>
              </a:spcAft>
              <a:buSzPts val="1800"/>
              <a:buNone/>
            </a:pPr>
            <a:r>
              <a:rPr b="1" lang="en" sz="3600">
                <a:solidFill>
                  <a:srgbClr val="9C0000"/>
                </a:solidFill>
              </a:rPr>
              <a:t>School-Wide Process</a:t>
            </a:r>
            <a:r>
              <a:rPr lang="en" sz="3400">
                <a:solidFill>
                  <a:srgbClr val="9C0000"/>
                </a:solidFill>
              </a:rPr>
              <a:t> </a:t>
            </a:r>
            <a:endParaRPr sz="3400">
              <a:solidFill>
                <a:srgbClr val="9C0000"/>
              </a:solidFill>
            </a:endParaRPr>
          </a:p>
          <a:p>
            <a:pPr indent="0" lvl="0" marL="0" rtl="0" algn="l">
              <a:lnSpc>
                <a:spcPct val="100000"/>
              </a:lnSpc>
              <a:spcBef>
                <a:spcPts val="0"/>
              </a:spcBef>
              <a:spcAft>
                <a:spcPts val="0"/>
              </a:spcAft>
              <a:buSzPts val="1800"/>
              <a:buNone/>
            </a:pPr>
            <a:r>
              <a:t/>
            </a:r>
            <a:endParaRPr sz="3000">
              <a:solidFill>
                <a:srgbClr val="9C0000"/>
              </a:solidFill>
            </a:endParaRPr>
          </a:p>
          <a:p>
            <a:pPr indent="-260350" lvl="1" marL="317500" rtl="0" algn="l">
              <a:lnSpc>
                <a:spcPct val="100000"/>
              </a:lnSpc>
              <a:spcBef>
                <a:spcPts val="0"/>
              </a:spcBef>
              <a:spcAft>
                <a:spcPts val="0"/>
              </a:spcAft>
              <a:buClr>
                <a:schemeClr val="dk2"/>
              </a:buClr>
              <a:buSzPts val="1900"/>
              <a:buFont typeface="Cambria"/>
              <a:buChar char="●"/>
            </a:pPr>
            <a:r>
              <a:rPr lang="en" sz="1900">
                <a:solidFill>
                  <a:schemeClr val="dk2"/>
                </a:solidFill>
                <a:latin typeface="Cambria"/>
                <a:ea typeface="Cambria"/>
                <a:cs typeface="Cambria"/>
                <a:sym typeface="Cambria"/>
              </a:rPr>
              <a:t>A needs assessment of the school is conducted and the data analyzed</a:t>
            </a:r>
            <a:endParaRPr sz="1900">
              <a:solidFill>
                <a:schemeClr val="dk2"/>
              </a:solidFill>
              <a:latin typeface="Cambria"/>
              <a:ea typeface="Cambria"/>
              <a:cs typeface="Cambria"/>
              <a:sym typeface="Cambria"/>
            </a:endParaRPr>
          </a:p>
          <a:p>
            <a:pPr indent="-260350" lvl="1" marL="317500" rtl="0" algn="l">
              <a:lnSpc>
                <a:spcPct val="100000"/>
              </a:lnSpc>
              <a:spcBef>
                <a:spcPts val="1500"/>
              </a:spcBef>
              <a:spcAft>
                <a:spcPts val="0"/>
              </a:spcAft>
              <a:buClr>
                <a:schemeClr val="dk2"/>
              </a:buClr>
              <a:buSzPts val="1900"/>
              <a:buFont typeface="Cambria"/>
              <a:buChar char="●"/>
            </a:pPr>
            <a:r>
              <a:rPr lang="en" sz="1900">
                <a:solidFill>
                  <a:schemeClr val="dk2"/>
                </a:solidFill>
                <a:latin typeface="Cambria"/>
                <a:ea typeface="Cambria"/>
                <a:cs typeface="Cambria"/>
                <a:sym typeface="Cambria"/>
              </a:rPr>
              <a:t>The needs assessment guides the development of our School Improvement Plan in collaboration with administrators, faculty, parents, students, and community</a:t>
            </a:r>
            <a:endParaRPr sz="1900">
              <a:solidFill>
                <a:schemeClr val="dk2"/>
              </a:solidFill>
              <a:latin typeface="Cambria"/>
              <a:ea typeface="Cambria"/>
              <a:cs typeface="Cambria"/>
              <a:sym typeface="Cambria"/>
            </a:endParaRPr>
          </a:p>
          <a:p>
            <a:pPr indent="-260350" lvl="1" marL="317500" rtl="0" algn="l">
              <a:lnSpc>
                <a:spcPct val="100000"/>
              </a:lnSpc>
              <a:spcBef>
                <a:spcPts val="1500"/>
              </a:spcBef>
              <a:spcAft>
                <a:spcPts val="0"/>
              </a:spcAft>
              <a:buClr>
                <a:schemeClr val="dk2"/>
              </a:buClr>
              <a:buSzPts val="1900"/>
              <a:buFont typeface="Cambria"/>
              <a:buChar char="●"/>
            </a:pPr>
            <a:r>
              <a:rPr lang="en" sz="1900">
                <a:solidFill>
                  <a:schemeClr val="dk2"/>
                </a:solidFill>
                <a:latin typeface="Cambria"/>
                <a:ea typeface="Cambria"/>
                <a:cs typeface="Cambria"/>
                <a:sym typeface="Cambria"/>
              </a:rPr>
              <a:t>Students performing below standard receive differentiated instruction by highly qualified intervention specialists in addition to classroom instruction</a:t>
            </a:r>
            <a:endParaRPr sz="1900">
              <a:solidFill>
                <a:schemeClr val="dk2"/>
              </a:solidFill>
              <a:latin typeface="Cambria"/>
              <a:ea typeface="Cambria"/>
              <a:cs typeface="Cambria"/>
              <a:sym typeface="Cambria"/>
            </a:endParaRPr>
          </a:p>
          <a:p>
            <a:pPr indent="-260350" lvl="1" marL="317500" rtl="0" algn="l">
              <a:lnSpc>
                <a:spcPct val="100000"/>
              </a:lnSpc>
              <a:spcBef>
                <a:spcPts val="1500"/>
              </a:spcBef>
              <a:spcAft>
                <a:spcPts val="0"/>
              </a:spcAft>
              <a:buClr>
                <a:schemeClr val="dk2"/>
              </a:buClr>
              <a:buSzPts val="1900"/>
              <a:buFont typeface="Cambria"/>
              <a:buChar char="●"/>
            </a:pPr>
            <a:r>
              <a:rPr lang="en" sz="1900">
                <a:solidFill>
                  <a:schemeClr val="dk2"/>
                </a:solidFill>
                <a:latin typeface="Cambria"/>
                <a:ea typeface="Cambria"/>
                <a:cs typeface="Cambria"/>
                <a:sym typeface="Cambria"/>
              </a:rPr>
              <a:t>Collaboration about  curriculum strategies occurs between the intervention specialist and classroom teacher.  Data-driven dialogue supports and monitors student progress</a:t>
            </a:r>
            <a:endParaRPr sz="4500">
              <a:solidFill>
                <a:schemeClr val="dk2"/>
              </a:solidFill>
              <a:latin typeface="Bree Serif"/>
              <a:ea typeface="Bree Serif"/>
              <a:cs typeface="Bree Serif"/>
              <a:sym typeface="Bree Serif"/>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8"/>
          <p:cNvSpPr txBox="1"/>
          <p:nvPr>
            <p:ph idx="1" type="body"/>
          </p:nvPr>
        </p:nvSpPr>
        <p:spPr>
          <a:xfrm>
            <a:off x="481350" y="250800"/>
            <a:ext cx="8181300" cy="48927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t/>
            </a:r>
            <a:endParaRPr sz="2800">
              <a:solidFill>
                <a:srgbClr val="000000"/>
              </a:solidFill>
              <a:latin typeface="Arial"/>
              <a:ea typeface="Arial"/>
              <a:cs typeface="Arial"/>
              <a:sym typeface="Arial"/>
            </a:endParaRPr>
          </a:p>
          <a:p>
            <a:pPr indent="0" lvl="0" marL="0" rtl="0" algn="ctr">
              <a:lnSpc>
                <a:spcPct val="115000"/>
              </a:lnSpc>
              <a:spcBef>
                <a:spcPts val="0"/>
              </a:spcBef>
              <a:spcAft>
                <a:spcPts val="1600"/>
              </a:spcAft>
              <a:buSzPts val="1800"/>
              <a:buNone/>
            </a:pPr>
            <a:r>
              <a:t/>
            </a:r>
            <a:endParaRPr sz="4800">
              <a:solidFill>
                <a:srgbClr val="434343"/>
              </a:solidFill>
              <a:latin typeface="Bree Serif"/>
              <a:ea typeface="Bree Serif"/>
              <a:cs typeface="Bree Serif"/>
              <a:sym typeface="Bree Serif"/>
            </a:endParaRPr>
          </a:p>
        </p:txBody>
      </p:sp>
      <p:pic>
        <p:nvPicPr>
          <p:cNvPr id="123" name="Google Shape;123;p8"/>
          <p:cNvPicPr preferRelativeResize="0"/>
          <p:nvPr/>
        </p:nvPicPr>
        <p:blipFill rotWithShape="1">
          <a:blip r:embed="rId3">
            <a:alphaModFix/>
          </a:blip>
          <a:srcRect b="0" l="0" r="0" t="0"/>
          <a:stretch/>
        </p:blipFill>
        <p:spPr>
          <a:xfrm>
            <a:off x="7435375" y="4161624"/>
            <a:ext cx="1203449" cy="981874"/>
          </a:xfrm>
          <a:prstGeom prst="rect">
            <a:avLst/>
          </a:prstGeom>
          <a:noFill/>
          <a:ln>
            <a:noFill/>
          </a:ln>
        </p:spPr>
      </p:pic>
      <p:sp>
        <p:nvSpPr>
          <p:cNvPr id="124" name="Google Shape;124;p8"/>
          <p:cNvSpPr txBox="1"/>
          <p:nvPr/>
        </p:nvSpPr>
        <p:spPr>
          <a:xfrm>
            <a:off x="1244150" y="416175"/>
            <a:ext cx="6308700" cy="86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rgbClr val="9C0000"/>
                </a:solidFill>
                <a:latin typeface="Roboto"/>
                <a:ea typeface="Roboto"/>
                <a:cs typeface="Roboto"/>
                <a:sym typeface="Roboto"/>
              </a:rPr>
              <a:t>Title I Plan</a:t>
            </a:r>
            <a:endParaRPr b="1" i="0" sz="4800" u="none" cap="none" strike="noStrike">
              <a:solidFill>
                <a:srgbClr val="9C0000"/>
              </a:solidFill>
              <a:latin typeface="Roboto"/>
              <a:ea typeface="Roboto"/>
              <a:cs typeface="Roboto"/>
              <a:sym typeface="Roboto"/>
            </a:endParaRPr>
          </a:p>
        </p:txBody>
      </p:sp>
      <p:sp>
        <p:nvSpPr>
          <p:cNvPr id="125" name="Google Shape;125;p8"/>
          <p:cNvSpPr txBox="1"/>
          <p:nvPr/>
        </p:nvSpPr>
        <p:spPr>
          <a:xfrm>
            <a:off x="1023475" y="1283775"/>
            <a:ext cx="6411900" cy="3432600"/>
          </a:xfrm>
          <a:prstGeom prst="rect">
            <a:avLst/>
          </a:prstGeom>
          <a:solidFill>
            <a:schemeClr val="lt1"/>
          </a:solidFill>
          <a:ln cap="flat" cmpd="sng" w="3810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300"/>
              <a:buFont typeface="Arial"/>
              <a:buNone/>
            </a:pPr>
            <a:r>
              <a:rPr b="1" i="0" lang="en" sz="2300" u="none" cap="none" strike="noStrike">
                <a:solidFill>
                  <a:schemeClr val="dk2"/>
                </a:solidFill>
                <a:latin typeface="Cambria"/>
                <a:ea typeface="Cambria"/>
                <a:cs typeface="Cambria"/>
                <a:sym typeface="Cambria"/>
              </a:rPr>
              <a:t> </a:t>
            </a:r>
            <a:r>
              <a:rPr b="1" i="0" lang="en" sz="1900" u="none" cap="none" strike="noStrike">
                <a:solidFill>
                  <a:schemeClr val="dk2"/>
                </a:solidFill>
                <a:latin typeface="Cambria"/>
                <a:ea typeface="Cambria"/>
                <a:cs typeface="Cambria"/>
                <a:sym typeface="Cambria"/>
              </a:rPr>
              <a:t>Our Title I Program for </a:t>
            </a:r>
            <a:endParaRPr b="1" i="0" sz="1900" u="none" cap="none" strike="noStrike">
              <a:solidFill>
                <a:schemeClr val="dk2"/>
              </a:solidFill>
              <a:latin typeface="Cambria"/>
              <a:ea typeface="Cambria"/>
              <a:cs typeface="Cambria"/>
              <a:sym typeface="Cambria"/>
            </a:endParaRPr>
          </a:p>
          <a:p>
            <a:pPr indent="0" lvl="0" marL="0" marR="0" rtl="0" algn="ctr">
              <a:lnSpc>
                <a:spcPct val="100000"/>
              </a:lnSpc>
              <a:spcBef>
                <a:spcPts val="0"/>
              </a:spcBef>
              <a:spcAft>
                <a:spcPts val="0"/>
              </a:spcAft>
              <a:buClr>
                <a:srgbClr val="000000"/>
              </a:buClr>
              <a:buSzPts val="1900"/>
              <a:buFont typeface="Arial"/>
              <a:buNone/>
            </a:pPr>
            <a:r>
              <a:rPr b="1" i="0" lang="en" sz="1900" u="none" cap="none" strike="noStrike">
                <a:solidFill>
                  <a:schemeClr val="dk2"/>
                </a:solidFill>
                <a:latin typeface="Cambria"/>
                <a:ea typeface="Cambria"/>
                <a:cs typeface="Cambria"/>
                <a:sym typeface="Cambria"/>
              </a:rPr>
              <a:t>202</a:t>
            </a:r>
            <a:r>
              <a:rPr b="1" lang="en" sz="1900">
                <a:solidFill>
                  <a:schemeClr val="dk2"/>
                </a:solidFill>
                <a:latin typeface="Cambria"/>
                <a:ea typeface="Cambria"/>
                <a:cs typeface="Cambria"/>
                <a:sym typeface="Cambria"/>
              </a:rPr>
              <a:t>5</a:t>
            </a:r>
            <a:r>
              <a:rPr b="1" i="0" lang="en" sz="1900" u="none" cap="none" strike="noStrike">
                <a:solidFill>
                  <a:schemeClr val="dk2"/>
                </a:solidFill>
                <a:latin typeface="Cambria"/>
                <a:ea typeface="Cambria"/>
                <a:cs typeface="Cambria"/>
                <a:sym typeface="Cambria"/>
              </a:rPr>
              <a:t>-202</a:t>
            </a:r>
            <a:r>
              <a:rPr b="1" lang="en" sz="1900">
                <a:solidFill>
                  <a:schemeClr val="dk2"/>
                </a:solidFill>
                <a:latin typeface="Cambria"/>
                <a:ea typeface="Cambria"/>
                <a:cs typeface="Cambria"/>
                <a:sym typeface="Cambria"/>
              </a:rPr>
              <a:t>6</a:t>
            </a:r>
            <a:r>
              <a:rPr b="1" i="0" lang="en" sz="1900" u="none" cap="none" strike="noStrike">
                <a:solidFill>
                  <a:schemeClr val="dk2"/>
                </a:solidFill>
                <a:latin typeface="Cambria"/>
                <a:ea typeface="Cambria"/>
                <a:cs typeface="Cambria"/>
                <a:sym typeface="Cambria"/>
              </a:rPr>
              <a:t> consists of the following:</a:t>
            </a:r>
            <a:endParaRPr b="1" i="0" sz="1900" u="none" cap="none" strike="noStrike">
              <a:solidFill>
                <a:schemeClr val="dk2"/>
              </a:solidFill>
              <a:latin typeface="Cambria"/>
              <a:ea typeface="Cambria"/>
              <a:cs typeface="Cambria"/>
              <a:sym typeface="Cambria"/>
            </a:endParaRPr>
          </a:p>
          <a:p>
            <a:pPr indent="0" lvl="0" marL="0" marR="0" rtl="0" algn="l">
              <a:lnSpc>
                <a:spcPct val="100000"/>
              </a:lnSpc>
              <a:spcBef>
                <a:spcPts val="800"/>
              </a:spcBef>
              <a:spcAft>
                <a:spcPts val="0"/>
              </a:spcAft>
              <a:buClr>
                <a:srgbClr val="000000"/>
              </a:buClr>
              <a:buSzPts val="1900"/>
              <a:buFont typeface="Arial"/>
              <a:buNone/>
            </a:pPr>
            <a:r>
              <a:rPr b="1" i="0" lang="en" sz="1900" u="none" cap="none" strike="noStrike">
                <a:solidFill>
                  <a:schemeClr val="dk2"/>
                </a:solidFill>
                <a:latin typeface="Cambria"/>
                <a:ea typeface="Cambria"/>
                <a:cs typeface="Cambria"/>
                <a:sym typeface="Cambria"/>
              </a:rPr>
              <a:t>ClassDojo: </a:t>
            </a:r>
            <a:r>
              <a:rPr b="0" i="0" lang="en" sz="1900" u="none" cap="none" strike="noStrike">
                <a:solidFill>
                  <a:schemeClr val="dk2"/>
                </a:solidFill>
                <a:latin typeface="Cambria"/>
                <a:ea typeface="Cambria"/>
                <a:cs typeface="Cambria"/>
                <a:sym typeface="Cambria"/>
              </a:rPr>
              <a:t>We will utilize ClassDojo as our platform for communication this school year. </a:t>
            </a:r>
            <a:endParaRPr b="0" i="0" sz="1900" u="none" cap="none" strike="noStrike">
              <a:solidFill>
                <a:schemeClr val="dk2"/>
              </a:solidFill>
              <a:latin typeface="Cambria"/>
              <a:ea typeface="Cambria"/>
              <a:cs typeface="Cambria"/>
              <a:sym typeface="Cambria"/>
            </a:endParaRPr>
          </a:p>
          <a:p>
            <a:pPr indent="0" lvl="0" marL="0" marR="0" rtl="0" algn="l">
              <a:lnSpc>
                <a:spcPct val="100000"/>
              </a:lnSpc>
              <a:spcBef>
                <a:spcPts val="800"/>
              </a:spcBef>
              <a:spcAft>
                <a:spcPts val="0"/>
              </a:spcAft>
              <a:buClr>
                <a:srgbClr val="000000"/>
              </a:buClr>
              <a:buSzPts val="1900"/>
              <a:buFont typeface="Arial"/>
              <a:buNone/>
            </a:pPr>
            <a:r>
              <a:rPr b="1" i="0" lang="en" sz="1900" u="none" cap="none" strike="noStrike">
                <a:solidFill>
                  <a:schemeClr val="dk2"/>
                </a:solidFill>
                <a:latin typeface="Cambria"/>
                <a:ea typeface="Cambria"/>
                <a:cs typeface="Cambria"/>
                <a:sym typeface="Cambria"/>
              </a:rPr>
              <a:t>Title I Budget:</a:t>
            </a:r>
            <a:endParaRPr b="1" i="0" sz="1900" u="none" cap="none" strike="noStrike">
              <a:solidFill>
                <a:schemeClr val="dk2"/>
              </a:solidFill>
              <a:latin typeface="Cambria"/>
              <a:ea typeface="Cambria"/>
              <a:cs typeface="Cambria"/>
              <a:sym typeface="Cambria"/>
            </a:endParaRPr>
          </a:p>
          <a:p>
            <a:pPr indent="-349250" lvl="0" marL="457200" marR="0" rtl="0" algn="l">
              <a:lnSpc>
                <a:spcPct val="100000"/>
              </a:lnSpc>
              <a:spcBef>
                <a:spcPts val="800"/>
              </a:spcBef>
              <a:spcAft>
                <a:spcPts val="0"/>
              </a:spcAft>
              <a:buClr>
                <a:schemeClr val="dk2"/>
              </a:buClr>
              <a:buSzPts val="1900"/>
              <a:buFont typeface="Cambria"/>
              <a:buChar char="●"/>
            </a:pPr>
            <a:r>
              <a:rPr b="0" i="0" lang="en" sz="1900" u="none" cap="none" strike="noStrike">
                <a:solidFill>
                  <a:schemeClr val="dk2"/>
                </a:solidFill>
                <a:latin typeface="Cambria"/>
                <a:ea typeface="Cambria"/>
                <a:cs typeface="Cambria"/>
                <a:sym typeface="Cambria"/>
              </a:rPr>
              <a:t>Full Time Instructional Specialist</a:t>
            </a:r>
            <a:endParaRPr b="0" i="0" sz="1900" u="none" cap="none" strike="noStrike">
              <a:solidFill>
                <a:schemeClr val="dk2"/>
              </a:solidFill>
              <a:latin typeface="Cambria"/>
              <a:ea typeface="Cambria"/>
              <a:cs typeface="Cambria"/>
              <a:sym typeface="Cambria"/>
            </a:endParaRPr>
          </a:p>
          <a:p>
            <a:pPr indent="-349250" lvl="0" marL="457200" marR="0" rtl="0" algn="l">
              <a:lnSpc>
                <a:spcPct val="100000"/>
              </a:lnSpc>
              <a:spcBef>
                <a:spcPts val="0"/>
              </a:spcBef>
              <a:spcAft>
                <a:spcPts val="0"/>
              </a:spcAft>
              <a:buClr>
                <a:schemeClr val="dk2"/>
              </a:buClr>
              <a:buSzPts val="1900"/>
              <a:buFont typeface="Cambria"/>
              <a:buChar char="●"/>
            </a:pPr>
            <a:r>
              <a:rPr b="0" i="0" lang="en" sz="1900" u="none" cap="none" strike="noStrike">
                <a:solidFill>
                  <a:schemeClr val="dk2"/>
                </a:solidFill>
                <a:latin typeface="Cambria"/>
                <a:ea typeface="Cambria"/>
                <a:cs typeface="Cambria"/>
                <a:sym typeface="Cambria"/>
              </a:rPr>
              <a:t>Part Time Instructional Specialist</a:t>
            </a:r>
            <a:endParaRPr b="0" i="0" sz="1900" u="none" cap="none" strike="noStrike">
              <a:solidFill>
                <a:schemeClr val="dk2"/>
              </a:solidFill>
              <a:latin typeface="Cambria"/>
              <a:ea typeface="Cambria"/>
              <a:cs typeface="Cambria"/>
              <a:sym typeface="Cambria"/>
            </a:endParaRPr>
          </a:p>
          <a:p>
            <a:pPr indent="-349250" lvl="0" marL="457200" marR="0" rtl="0" algn="l">
              <a:lnSpc>
                <a:spcPct val="100000"/>
              </a:lnSpc>
              <a:spcBef>
                <a:spcPts val="0"/>
              </a:spcBef>
              <a:spcAft>
                <a:spcPts val="0"/>
              </a:spcAft>
              <a:buClr>
                <a:schemeClr val="dk2"/>
              </a:buClr>
              <a:buSzPts val="1900"/>
              <a:buFont typeface="Cambria"/>
              <a:buChar char="●"/>
            </a:pPr>
            <a:r>
              <a:rPr lang="en" sz="1900">
                <a:solidFill>
                  <a:schemeClr val="dk2"/>
                </a:solidFill>
                <a:latin typeface="Cambria"/>
                <a:ea typeface="Cambria"/>
                <a:cs typeface="Cambria"/>
                <a:sym typeface="Cambria"/>
              </a:rPr>
              <a:t>Full Time Instructional Assistant</a:t>
            </a:r>
            <a:endParaRPr sz="1900">
              <a:solidFill>
                <a:schemeClr val="dk2"/>
              </a:solidFill>
              <a:latin typeface="Cambria"/>
              <a:ea typeface="Cambria"/>
              <a:cs typeface="Cambria"/>
              <a:sym typeface="Cambria"/>
            </a:endParaRPr>
          </a:p>
          <a:p>
            <a:pPr indent="-349250" lvl="0" marL="457200" marR="0" rtl="0" algn="l">
              <a:lnSpc>
                <a:spcPct val="100000"/>
              </a:lnSpc>
              <a:spcBef>
                <a:spcPts val="0"/>
              </a:spcBef>
              <a:spcAft>
                <a:spcPts val="0"/>
              </a:spcAft>
              <a:buClr>
                <a:schemeClr val="dk2"/>
              </a:buClr>
              <a:buSzPts val="1900"/>
              <a:buFont typeface="Cambria"/>
              <a:buChar char="●"/>
            </a:pPr>
            <a:r>
              <a:rPr lang="en" sz="1900">
                <a:solidFill>
                  <a:schemeClr val="dk2"/>
                </a:solidFill>
                <a:latin typeface="Cambria"/>
                <a:ea typeface="Cambria"/>
                <a:cs typeface="Cambria"/>
                <a:sym typeface="Cambria"/>
              </a:rPr>
              <a:t>Part Time Instructional Assistant</a:t>
            </a:r>
            <a:endParaRPr b="0" i="0" sz="1900" u="none" cap="none" strike="noStrike">
              <a:solidFill>
                <a:schemeClr val="dk2"/>
              </a:solidFill>
              <a:latin typeface="Cambria"/>
              <a:ea typeface="Cambria"/>
              <a:cs typeface="Cambria"/>
              <a:sym typeface="Cambria"/>
            </a:endParaRPr>
          </a:p>
          <a:p>
            <a:pPr indent="0" lvl="0" marL="45720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2"/>
              </a:solidFill>
              <a:latin typeface="Cambria"/>
              <a:ea typeface="Cambria"/>
              <a:cs typeface="Cambria"/>
              <a:sym typeface="Cambria"/>
            </a:endParaRPr>
          </a:p>
          <a:p>
            <a:pPr indent="0" lvl="0" marL="0" marR="0" rtl="0" algn="l">
              <a:lnSpc>
                <a:spcPct val="100000"/>
              </a:lnSpc>
              <a:spcBef>
                <a:spcPts val="800"/>
              </a:spcBef>
              <a:spcAft>
                <a:spcPts val="0"/>
              </a:spcAft>
              <a:buClr>
                <a:srgbClr val="000000"/>
              </a:buClr>
              <a:buSzPts val="1900"/>
              <a:buFont typeface="Arial"/>
              <a:buNone/>
            </a:pPr>
            <a:r>
              <a:t/>
            </a:r>
            <a:endParaRPr b="1" i="0" sz="1900" u="none" cap="none" strike="noStrike">
              <a:solidFill>
                <a:schemeClr val="dk2"/>
              </a:solidFill>
              <a:latin typeface="Cambria"/>
              <a:ea typeface="Cambria"/>
              <a:cs typeface="Cambria"/>
              <a:sym typeface="Cambr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id="130" name="Google Shape;130;p9"/>
          <p:cNvPicPr preferRelativeResize="0"/>
          <p:nvPr/>
        </p:nvPicPr>
        <p:blipFill rotWithShape="1">
          <a:blip r:embed="rId3">
            <a:alphaModFix/>
          </a:blip>
          <a:srcRect b="0" l="0" r="0" t="0"/>
          <a:stretch/>
        </p:blipFill>
        <p:spPr>
          <a:xfrm>
            <a:off x="8027325" y="4161624"/>
            <a:ext cx="1203449" cy="981874"/>
          </a:xfrm>
          <a:prstGeom prst="rect">
            <a:avLst/>
          </a:prstGeom>
          <a:noFill/>
          <a:ln>
            <a:noFill/>
          </a:ln>
        </p:spPr>
      </p:pic>
      <p:sp>
        <p:nvSpPr>
          <p:cNvPr id="131" name="Google Shape;131;p9"/>
          <p:cNvSpPr txBox="1"/>
          <p:nvPr/>
        </p:nvSpPr>
        <p:spPr>
          <a:xfrm>
            <a:off x="0" y="1437600"/>
            <a:ext cx="8641200" cy="370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100"/>
              <a:buFont typeface="Arial"/>
              <a:buNone/>
            </a:pPr>
            <a:r>
              <a:t/>
            </a:r>
            <a:endParaRPr b="1" i="0" sz="2100" u="none" cap="none" strike="noStrike">
              <a:solidFill>
                <a:srgbClr val="9C0000"/>
              </a:solidFill>
              <a:latin typeface="Roboto"/>
              <a:ea typeface="Roboto"/>
              <a:cs typeface="Roboto"/>
              <a:sym typeface="Roboto"/>
            </a:endParaRPr>
          </a:p>
        </p:txBody>
      </p:sp>
      <p:sp>
        <p:nvSpPr>
          <p:cNvPr id="132" name="Google Shape;132;p9"/>
          <p:cNvSpPr txBox="1"/>
          <p:nvPr>
            <p:ph idx="1" type="body"/>
          </p:nvPr>
        </p:nvSpPr>
        <p:spPr>
          <a:xfrm>
            <a:off x="311150" y="482950"/>
            <a:ext cx="8703000" cy="756600"/>
          </a:xfrm>
          <a:prstGeom prst="rect">
            <a:avLst/>
          </a:prstGeom>
          <a:solidFill>
            <a:schemeClr val="lt1"/>
          </a:solidFill>
          <a:ln cap="flat" cmpd="sng" w="9525">
            <a:solidFill>
              <a:srgbClr val="A61C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800"/>
              <a:buNone/>
            </a:pPr>
            <a:r>
              <a:rPr b="1" lang="en" sz="3600">
                <a:solidFill>
                  <a:srgbClr val="9C0000"/>
                </a:solidFill>
              </a:rPr>
              <a:t>Meet our Title I Staff</a:t>
            </a:r>
            <a:endParaRPr sz="4500">
              <a:solidFill>
                <a:schemeClr val="dk2"/>
              </a:solidFill>
              <a:latin typeface="Bree Serif"/>
              <a:ea typeface="Bree Serif"/>
              <a:cs typeface="Bree Serif"/>
              <a:sym typeface="Bree Serif"/>
            </a:endParaRPr>
          </a:p>
        </p:txBody>
      </p:sp>
      <p:pic>
        <p:nvPicPr>
          <p:cNvPr id="133" name="Google Shape;133;p9"/>
          <p:cNvPicPr preferRelativeResize="0"/>
          <p:nvPr/>
        </p:nvPicPr>
        <p:blipFill rotWithShape="1">
          <a:blip r:embed="rId4">
            <a:alphaModFix/>
          </a:blip>
          <a:srcRect b="0" l="0" r="0" t="0"/>
          <a:stretch/>
        </p:blipFill>
        <p:spPr>
          <a:xfrm>
            <a:off x="4844563" y="1856975"/>
            <a:ext cx="1915375" cy="1915375"/>
          </a:xfrm>
          <a:prstGeom prst="rect">
            <a:avLst/>
          </a:prstGeom>
          <a:noFill/>
          <a:ln>
            <a:noFill/>
          </a:ln>
        </p:spPr>
      </p:pic>
      <p:sp>
        <p:nvSpPr>
          <p:cNvPr id="134" name="Google Shape;134;p9"/>
          <p:cNvSpPr txBox="1"/>
          <p:nvPr/>
        </p:nvSpPr>
        <p:spPr>
          <a:xfrm>
            <a:off x="2361300" y="3986525"/>
            <a:ext cx="2210700" cy="923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rgbClr val="9C0000"/>
                </a:solidFill>
                <a:latin typeface="Pompiere"/>
                <a:ea typeface="Pompiere"/>
                <a:cs typeface="Pompiere"/>
                <a:sym typeface="Pompiere"/>
              </a:rPr>
              <a:t>Amanda Rich</a:t>
            </a:r>
            <a:endParaRPr b="1" i="0" sz="2400" u="none" cap="none" strike="noStrike">
              <a:solidFill>
                <a:srgbClr val="9C0000"/>
              </a:solidFill>
              <a:latin typeface="Pompiere"/>
              <a:ea typeface="Pompiere"/>
              <a:cs typeface="Pompiere"/>
              <a:sym typeface="Pompiere"/>
            </a:endParaRPr>
          </a:p>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Pompiere"/>
                <a:ea typeface="Pompiere"/>
                <a:cs typeface="Pompiere"/>
                <a:sym typeface="Pompiere"/>
              </a:rPr>
              <a:t>Instructional Coach</a:t>
            </a:r>
            <a:endParaRPr b="0" i="0" sz="2400" u="none" cap="none" strike="noStrike">
              <a:solidFill>
                <a:srgbClr val="000000"/>
              </a:solidFill>
              <a:latin typeface="Pompiere"/>
              <a:ea typeface="Pompiere"/>
              <a:cs typeface="Pompiere"/>
              <a:sym typeface="Pompiere"/>
            </a:endParaRPr>
          </a:p>
        </p:txBody>
      </p:sp>
      <p:sp>
        <p:nvSpPr>
          <p:cNvPr id="135" name="Google Shape;135;p9"/>
          <p:cNvSpPr txBox="1"/>
          <p:nvPr/>
        </p:nvSpPr>
        <p:spPr>
          <a:xfrm>
            <a:off x="4696888" y="3986525"/>
            <a:ext cx="2210700" cy="923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rgbClr val="9C0000"/>
                </a:solidFill>
                <a:latin typeface="Pompiere"/>
                <a:ea typeface="Pompiere"/>
                <a:cs typeface="Pompiere"/>
                <a:sym typeface="Pompiere"/>
              </a:rPr>
              <a:t>Sharon Cooke</a:t>
            </a:r>
            <a:endParaRPr b="1" i="0" sz="2400" u="none" cap="none" strike="noStrike">
              <a:solidFill>
                <a:srgbClr val="9C0000"/>
              </a:solidFill>
              <a:latin typeface="Pompiere"/>
              <a:ea typeface="Pompiere"/>
              <a:cs typeface="Pompiere"/>
              <a:sym typeface="Pompiere"/>
            </a:endParaRPr>
          </a:p>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Pompiere"/>
                <a:ea typeface="Pompiere"/>
                <a:cs typeface="Pompiere"/>
                <a:sym typeface="Pompiere"/>
              </a:rPr>
              <a:t>Reading Specialist</a:t>
            </a:r>
            <a:endParaRPr b="0" i="0" sz="2400" u="none" cap="none" strike="noStrike">
              <a:solidFill>
                <a:srgbClr val="000000"/>
              </a:solidFill>
              <a:latin typeface="Pompiere"/>
              <a:ea typeface="Pompiere"/>
              <a:cs typeface="Pompiere"/>
              <a:sym typeface="Pompiere"/>
            </a:endParaRPr>
          </a:p>
        </p:txBody>
      </p:sp>
      <p:pic>
        <p:nvPicPr>
          <p:cNvPr id="136" name="Google Shape;136;p9"/>
          <p:cNvPicPr preferRelativeResize="0"/>
          <p:nvPr/>
        </p:nvPicPr>
        <p:blipFill>
          <a:blip r:embed="rId5">
            <a:alphaModFix/>
          </a:blip>
          <a:stretch>
            <a:fillRect/>
          </a:stretch>
        </p:blipFill>
        <p:spPr>
          <a:xfrm>
            <a:off x="2422168" y="1856974"/>
            <a:ext cx="1839169" cy="19153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