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4" r:id="rId1"/>
  </p:sldMasterIdLst>
  <p:notesMasterIdLst>
    <p:notesMasterId r:id="rId11"/>
  </p:notesMasterIdLst>
  <p:sldIdLst>
    <p:sldId id="257" r:id="rId2"/>
    <p:sldId id="264" r:id="rId3"/>
    <p:sldId id="265" r:id="rId4"/>
    <p:sldId id="267" r:id="rId5"/>
    <p:sldId id="262" r:id="rId6"/>
    <p:sldId id="268" r:id="rId7"/>
    <p:sldId id="269" r:id="rId8"/>
    <p:sldId id="270" r:id="rId9"/>
    <p:sldId id="271" r:id="rId10"/>
  </p:sldIdLst>
  <p:sldSz cx="9144000" cy="5143500" type="screen16x9"/>
  <p:notesSz cx="6858000" cy="9144000"/>
  <p:embeddedFontLst>
    <p:embeddedFont>
      <p:font typeface="Antonio" panose="020B0604020202020204" charset="0"/>
      <p:regular r:id="rId12"/>
      <p:bold r:id="rId13"/>
    </p:embeddedFont>
    <p:embeddedFont>
      <p:font typeface="Barlow" panose="000005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C65C6-DE78-41A1-A233-729E88A0776E}" v="1" dt="2024-07-01T14:22:02.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8" y="11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gail Kutlas-Prickett" userId="0b7f4186-0fff-4790-841b-f9c1e8233209" providerId="ADAL" clId="{2B6C65C6-DE78-41A1-A233-729E88A0776E}"/>
    <pc:docChg chg="custSel delSld modSld sldOrd">
      <pc:chgData name="Abigail Kutlas-Prickett" userId="0b7f4186-0fff-4790-841b-f9c1e8233209" providerId="ADAL" clId="{2B6C65C6-DE78-41A1-A233-729E88A0776E}" dt="2024-07-01T14:40:56.323" v="210" actId="20577"/>
      <pc:docMkLst>
        <pc:docMk/>
      </pc:docMkLst>
      <pc:sldChg chg="addSp delSp modSp mod">
        <pc:chgData name="Abigail Kutlas-Prickett" userId="0b7f4186-0fff-4790-841b-f9c1e8233209" providerId="ADAL" clId="{2B6C65C6-DE78-41A1-A233-729E88A0776E}" dt="2024-07-01T14:03:23.043" v="37" actId="478"/>
        <pc:sldMkLst>
          <pc:docMk/>
          <pc:sldMk cId="0" sldId="257"/>
        </pc:sldMkLst>
        <pc:spChg chg="add del mod">
          <ac:chgData name="Abigail Kutlas-Prickett" userId="0b7f4186-0fff-4790-841b-f9c1e8233209" providerId="ADAL" clId="{2B6C65C6-DE78-41A1-A233-729E88A0776E}" dt="2024-07-01T14:03:23.043" v="37" actId="478"/>
          <ac:spMkLst>
            <pc:docMk/>
            <pc:sldMk cId="0" sldId="257"/>
            <ac:spMk id="3" creationId="{1EDEC8A6-B136-DF74-926A-0FE8B135C0E0}"/>
          </ac:spMkLst>
        </pc:spChg>
        <pc:spChg chg="mod">
          <ac:chgData name="Abigail Kutlas-Prickett" userId="0b7f4186-0fff-4790-841b-f9c1e8233209" providerId="ADAL" clId="{2B6C65C6-DE78-41A1-A233-729E88A0776E}" dt="2024-07-01T14:03:19.780" v="36" actId="20577"/>
          <ac:spMkLst>
            <pc:docMk/>
            <pc:sldMk cId="0" sldId="257"/>
            <ac:spMk id="7909" creationId="{00000000-0000-0000-0000-000000000000}"/>
          </ac:spMkLst>
        </pc:spChg>
        <pc:spChg chg="del">
          <ac:chgData name="Abigail Kutlas-Prickett" userId="0b7f4186-0fff-4790-841b-f9c1e8233209" providerId="ADAL" clId="{2B6C65C6-DE78-41A1-A233-729E88A0776E}" dt="2024-07-01T14:03:05.820" v="2" actId="478"/>
          <ac:spMkLst>
            <pc:docMk/>
            <pc:sldMk cId="0" sldId="257"/>
            <ac:spMk id="7910" creationId="{00000000-0000-0000-0000-000000000000}"/>
          </ac:spMkLst>
        </pc:spChg>
      </pc:sldChg>
      <pc:sldChg chg="del">
        <pc:chgData name="Abigail Kutlas-Prickett" userId="0b7f4186-0fff-4790-841b-f9c1e8233209" providerId="ADAL" clId="{2B6C65C6-DE78-41A1-A233-729E88A0776E}" dt="2024-07-01T14:08:31.351" v="97" actId="47"/>
        <pc:sldMkLst>
          <pc:docMk/>
          <pc:sldMk cId="0" sldId="258"/>
        </pc:sldMkLst>
      </pc:sldChg>
      <pc:sldChg chg="addSp delSp modSp mod ord delAnim modAnim">
        <pc:chgData name="Abigail Kutlas-Prickett" userId="0b7f4186-0fff-4790-841b-f9c1e8233209" providerId="ADAL" clId="{2B6C65C6-DE78-41A1-A233-729E88A0776E}" dt="2024-07-01T14:40:56.323" v="210" actId="20577"/>
        <pc:sldMkLst>
          <pc:docMk/>
          <pc:sldMk cId="0" sldId="262"/>
        </pc:sldMkLst>
        <pc:spChg chg="mod">
          <ac:chgData name="Abigail Kutlas-Prickett" userId="0b7f4186-0fff-4790-841b-f9c1e8233209" providerId="ADAL" clId="{2B6C65C6-DE78-41A1-A233-729E88A0776E}" dt="2024-07-01T14:40:56.323" v="210" actId="20577"/>
          <ac:spMkLst>
            <pc:docMk/>
            <pc:sldMk cId="0" sldId="262"/>
            <ac:spMk id="7969" creationId="{00000000-0000-0000-0000-000000000000}"/>
          </ac:spMkLst>
        </pc:spChg>
        <pc:picChg chg="add del mod">
          <ac:chgData name="Abigail Kutlas-Prickett" userId="0b7f4186-0fff-4790-841b-f9c1e8233209" providerId="ADAL" clId="{2B6C65C6-DE78-41A1-A233-729E88A0776E}" dt="2024-07-01T14:40:45.115" v="168" actId="478"/>
          <ac:picMkLst>
            <pc:docMk/>
            <pc:sldMk cId="0" sldId="262"/>
            <ac:picMk id="2" creationId="{CF29D99A-D56C-431E-55A7-40D2147590BA}"/>
          </ac:picMkLst>
        </pc:picChg>
      </pc:sldChg>
      <pc:sldChg chg="modSp mod">
        <pc:chgData name="Abigail Kutlas-Prickett" userId="0b7f4186-0fff-4790-841b-f9c1e8233209" providerId="ADAL" clId="{2B6C65C6-DE78-41A1-A233-729E88A0776E}" dt="2024-07-01T14:06:16.424" v="70" actId="20577"/>
        <pc:sldMkLst>
          <pc:docMk/>
          <pc:sldMk cId="0" sldId="264"/>
        </pc:sldMkLst>
        <pc:spChg chg="mod">
          <ac:chgData name="Abigail Kutlas-Prickett" userId="0b7f4186-0fff-4790-841b-f9c1e8233209" providerId="ADAL" clId="{2B6C65C6-DE78-41A1-A233-729E88A0776E}" dt="2024-07-01T14:06:03.901" v="50" actId="20577"/>
          <ac:spMkLst>
            <pc:docMk/>
            <pc:sldMk cId="0" sldId="264"/>
            <ac:spMk id="7980" creationId="{00000000-0000-0000-0000-000000000000}"/>
          </ac:spMkLst>
        </pc:spChg>
        <pc:spChg chg="mod">
          <ac:chgData name="Abigail Kutlas-Prickett" userId="0b7f4186-0fff-4790-841b-f9c1e8233209" providerId="ADAL" clId="{2B6C65C6-DE78-41A1-A233-729E88A0776E}" dt="2024-07-01T14:06:16.424" v="70" actId="20577"/>
          <ac:spMkLst>
            <pc:docMk/>
            <pc:sldMk cId="0" sldId="264"/>
            <ac:spMk id="7981" creationId="{00000000-0000-0000-0000-000000000000}"/>
          </ac:spMkLst>
        </pc:spChg>
      </pc:sldChg>
      <pc:sldChg chg="modSp mod">
        <pc:chgData name="Abigail Kutlas-Prickett" userId="0b7f4186-0fff-4790-841b-f9c1e8233209" providerId="ADAL" clId="{2B6C65C6-DE78-41A1-A233-729E88A0776E}" dt="2024-07-01T14:06:27.872" v="72" actId="20577"/>
        <pc:sldMkLst>
          <pc:docMk/>
          <pc:sldMk cId="0" sldId="265"/>
        </pc:sldMkLst>
        <pc:spChg chg="mod">
          <ac:chgData name="Abigail Kutlas-Prickett" userId="0b7f4186-0fff-4790-841b-f9c1e8233209" providerId="ADAL" clId="{2B6C65C6-DE78-41A1-A233-729E88A0776E}" dt="2024-07-01T14:06:27.872" v="72" actId="20577"/>
          <ac:spMkLst>
            <pc:docMk/>
            <pc:sldMk cId="0" sldId="265"/>
            <ac:spMk id="7988" creationId="{00000000-0000-0000-0000-000000000000}"/>
          </ac:spMkLst>
        </pc:spChg>
      </pc:sldChg>
      <pc:sldChg chg="modSp mod">
        <pc:chgData name="Abigail Kutlas-Prickett" userId="0b7f4186-0fff-4790-841b-f9c1e8233209" providerId="ADAL" clId="{2B6C65C6-DE78-41A1-A233-729E88A0776E}" dt="2024-07-01T14:07:22.713" v="96" actId="20577"/>
        <pc:sldMkLst>
          <pc:docMk/>
          <pc:sldMk cId="0" sldId="267"/>
        </pc:sldMkLst>
        <pc:spChg chg="mod">
          <ac:chgData name="Abigail Kutlas-Prickett" userId="0b7f4186-0fff-4790-841b-f9c1e8233209" providerId="ADAL" clId="{2B6C65C6-DE78-41A1-A233-729E88A0776E}" dt="2024-07-01T14:07:22.713" v="96" actId="20577"/>
          <ac:spMkLst>
            <pc:docMk/>
            <pc:sldMk cId="0" sldId="267"/>
            <ac:spMk id="8003" creationId="{00000000-0000-0000-0000-000000000000}"/>
          </ac:spMkLst>
        </pc:spChg>
      </pc:sldChg>
      <pc:sldMasterChg chg="delSldLayout">
        <pc:chgData name="Abigail Kutlas-Prickett" userId="0b7f4186-0fff-4790-841b-f9c1e8233209" providerId="ADAL" clId="{2B6C65C6-DE78-41A1-A233-729E88A0776E}" dt="2024-07-01T14:08:31.351" v="97" actId="47"/>
        <pc:sldMasterMkLst>
          <pc:docMk/>
          <pc:sldMasterMk cId="0" sldId="2147483714"/>
        </pc:sldMasterMkLst>
        <pc:sldLayoutChg chg="del">
          <pc:chgData name="Abigail Kutlas-Prickett" userId="0b7f4186-0fff-4790-841b-f9c1e8233209" providerId="ADAL" clId="{2B6C65C6-DE78-41A1-A233-729E88A0776E}" dt="2024-07-01T14:08:31.351" v="97" actId="47"/>
          <pc:sldLayoutMkLst>
            <pc:docMk/>
            <pc:sldMasterMk cId="0" sldId="2147483714"/>
            <pc:sldLayoutMk cId="0" sldId="214748366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5"/>
        <p:cNvGrpSpPr/>
        <p:nvPr/>
      </p:nvGrpSpPr>
      <p:grpSpPr>
        <a:xfrm>
          <a:off x="0" y="0"/>
          <a:ext cx="0" cy="0"/>
          <a:chOff x="0" y="0"/>
          <a:chExt cx="0" cy="0"/>
        </a:xfrm>
      </p:grpSpPr>
      <p:sp>
        <p:nvSpPr>
          <p:cNvPr id="7906" name="Google Shape;7906;g2e1794bb464_0_8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7" name="Google Shape;7907;g2e1794bb464_0_8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6"/>
        <p:cNvGrpSpPr/>
        <p:nvPr/>
      </p:nvGrpSpPr>
      <p:grpSpPr>
        <a:xfrm>
          <a:off x="0" y="0"/>
          <a:ext cx="0" cy="0"/>
          <a:chOff x="0" y="0"/>
          <a:chExt cx="0" cy="0"/>
        </a:xfrm>
      </p:grpSpPr>
      <p:sp>
        <p:nvSpPr>
          <p:cNvPr id="7977" name="Google Shape;7977;g2e1794bb464_0_24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8" name="Google Shape;7978;g2e1794bb464_0_24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3"/>
        <p:cNvGrpSpPr/>
        <p:nvPr/>
      </p:nvGrpSpPr>
      <p:grpSpPr>
        <a:xfrm>
          <a:off x="0" y="0"/>
          <a:ext cx="0" cy="0"/>
          <a:chOff x="0" y="0"/>
          <a:chExt cx="0" cy="0"/>
        </a:xfrm>
      </p:grpSpPr>
      <p:sp>
        <p:nvSpPr>
          <p:cNvPr id="7984" name="Google Shape;7984;g2e1794bb464_0_24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5" name="Google Shape;7985;g2e1794bb464_0_24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8"/>
        <p:cNvGrpSpPr/>
        <p:nvPr/>
      </p:nvGrpSpPr>
      <p:grpSpPr>
        <a:xfrm>
          <a:off x="0" y="0"/>
          <a:ext cx="0" cy="0"/>
          <a:chOff x="0" y="0"/>
          <a:chExt cx="0" cy="0"/>
        </a:xfrm>
      </p:grpSpPr>
      <p:sp>
        <p:nvSpPr>
          <p:cNvPr id="7999" name="Google Shape;7999;g2e1794bb464_0_24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0" name="Google Shape;8000;g2e1794bb464_0_24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4"/>
        <p:cNvGrpSpPr/>
        <p:nvPr/>
      </p:nvGrpSpPr>
      <p:grpSpPr>
        <a:xfrm>
          <a:off x="0" y="0"/>
          <a:ext cx="0" cy="0"/>
          <a:chOff x="0" y="0"/>
          <a:chExt cx="0" cy="0"/>
        </a:xfrm>
      </p:grpSpPr>
      <p:sp>
        <p:nvSpPr>
          <p:cNvPr id="7965" name="Google Shape;7965;g2e1794bb464_0_24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6" name="Google Shape;7966;g2e1794bb464_0_24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5"/>
        <p:cNvGrpSpPr/>
        <p:nvPr/>
      </p:nvGrpSpPr>
      <p:grpSpPr>
        <a:xfrm>
          <a:off x="0" y="0"/>
          <a:ext cx="0" cy="0"/>
          <a:chOff x="0" y="0"/>
          <a:chExt cx="0" cy="0"/>
        </a:xfrm>
      </p:grpSpPr>
      <p:sp>
        <p:nvSpPr>
          <p:cNvPr id="8006" name="Google Shape;8006;g2e1794bb464_0_24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7" name="Google Shape;8007;g2e1794bb464_0_24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2"/>
        <p:cNvGrpSpPr/>
        <p:nvPr/>
      </p:nvGrpSpPr>
      <p:grpSpPr>
        <a:xfrm>
          <a:off x="0" y="0"/>
          <a:ext cx="0" cy="0"/>
          <a:chOff x="0" y="0"/>
          <a:chExt cx="0" cy="0"/>
        </a:xfrm>
      </p:grpSpPr>
      <p:sp>
        <p:nvSpPr>
          <p:cNvPr id="8013" name="Google Shape;8013;g2e1794bb464_0_24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4" name="Google Shape;8014;g2e1794bb464_0_24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8"/>
        <p:cNvGrpSpPr/>
        <p:nvPr/>
      </p:nvGrpSpPr>
      <p:grpSpPr>
        <a:xfrm>
          <a:off x="0" y="0"/>
          <a:ext cx="0" cy="0"/>
          <a:chOff x="0" y="0"/>
          <a:chExt cx="0" cy="0"/>
        </a:xfrm>
      </p:grpSpPr>
      <p:sp>
        <p:nvSpPr>
          <p:cNvPr id="8019" name="Google Shape;8019;g2e1794bb464_0_24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0" name="Google Shape;8020;g2e1794bb464_0_24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4"/>
        <p:cNvGrpSpPr/>
        <p:nvPr/>
      </p:nvGrpSpPr>
      <p:grpSpPr>
        <a:xfrm>
          <a:off x="0" y="0"/>
          <a:ext cx="0" cy="0"/>
          <a:chOff x="0" y="0"/>
          <a:chExt cx="0" cy="0"/>
        </a:xfrm>
      </p:grpSpPr>
      <p:sp>
        <p:nvSpPr>
          <p:cNvPr id="8025" name="Google Shape;8025;g2e1794bb464_0_24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6" name="Google Shape;8026;g2e1794bb464_0_24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720000" y="865600"/>
            <a:ext cx="3758700" cy="306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20000" y="3930625"/>
            <a:ext cx="3758700" cy="35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7" y="4603489"/>
            <a:ext cx="10002134" cy="289259"/>
            <a:chOff x="-7" y="4603489"/>
            <a:chExt cx="10002134" cy="289259"/>
          </a:xfrm>
        </p:grpSpPr>
        <p:sp>
          <p:nvSpPr>
            <p:cNvPr id="13" name="Google Shape;13;p2"/>
            <p:cNvSpPr/>
            <p:nvPr/>
          </p:nvSpPr>
          <p:spPr>
            <a:xfrm>
              <a:off x="1470173" y="4603489"/>
              <a:ext cx="304179" cy="288084"/>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31746" y="4662304"/>
              <a:ext cx="180323" cy="170454"/>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74474" y="4702966"/>
              <a:ext cx="94873" cy="89986"/>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78309" y="4603489"/>
              <a:ext cx="304179" cy="288084"/>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39882" y="4662304"/>
              <a:ext cx="181061" cy="170454"/>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82610" y="4702966"/>
              <a:ext cx="96327" cy="89986"/>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87184" y="4603489"/>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49452" y="4662304"/>
              <a:ext cx="180345" cy="170454"/>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2179" y="4702966"/>
              <a:ext cx="94894" cy="89986"/>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96037" y="4603489"/>
              <a:ext cx="304895" cy="288084"/>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8327" y="4662304"/>
              <a:ext cx="179607" cy="170454"/>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00338" y="4702966"/>
              <a:ext cx="95611"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644140" y="4603489"/>
              <a:ext cx="304179" cy="288084"/>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05692" y="4662304"/>
              <a:ext cx="181083" cy="170454"/>
            </a:xfrm>
            <a:custGeom>
              <a:avLst/>
              <a:gdLst/>
              <a:ahLst/>
              <a:cxnLst/>
              <a:rect l="l" t="t" r="r" b="b"/>
              <a:pathLst>
                <a:path w="8341" h="6573" extrusionOk="0">
                  <a:moveTo>
                    <a:pt x="4171" y="1"/>
                  </a:moveTo>
                  <a:lnTo>
                    <a:pt x="1" y="3303"/>
                  </a:lnTo>
                  <a:lnTo>
                    <a:pt x="4171" y="6572"/>
                  </a:lnTo>
                  <a:lnTo>
                    <a:pt x="8340" y="3303"/>
                  </a:lnTo>
                  <a:lnTo>
                    <a:pt x="41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748441" y="4702966"/>
              <a:ext cx="95611" cy="89986"/>
            </a:xfrm>
            <a:custGeom>
              <a:avLst/>
              <a:gdLst/>
              <a:ahLst/>
              <a:cxnLst/>
              <a:rect l="l" t="t" r="r" b="b"/>
              <a:pathLst>
                <a:path w="4404" h="3470" extrusionOk="0">
                  <a:moveTo>
                    <a:pt x="2202" y="1"/>
                  </a:moveTo>
                  <a:lnTo>
                    <a:pt x="0" y="1735"/>
                  </a:lnTo>
                  <a:lnTo>
                    <a:pt x="2202" y="3470"/>
                  </a:lnTo>
                  <a:lnTo>
                    <a:pt x="4403"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53015" y="4603489"/>
              <a:ext cx="304895" cy="288084"/>
            </a:xfrm>
            <a:custGeom>
              <a:avLst/>
              <a:gdLst/>
              <a:ahLst/>
              <a:cxnLst/>
              <a:rect l="l" t="t" r="r" b="b"/>
              <a:pathLst>
                <a:path w="14044" h="11109" extrusionOk="0">
                  <a:moveTo>
                    <a:pt x="7038" y="1"/>
                  </a:moveTo>
                  <a:lnTo>
                    <a:pt x="0" y="5571"/>
                  </a:lnTo>
                  <a:lnTo>
                    <a:pt x="7038" y="11109"/>
                  </a:lnTo>
                  <a:lnTo>
                    <a:pt x="14043" y="5571"/>
                  </a:lnTo>
                  <a:lnTo>
                    <a:pt x="7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15283" y="4662304"/>
              <a:ext cx="180345" cy="170454"/>
            </a:xfrm>
            <a:custGeom>
              <a:avLst/>
              <a:gdLst/>
              <a:ahLst/>
              <a:cxnLst/>
              <a:rect l="l" t="t" r="r" b="b"/>
              <a:pathLst>
                <a:path w="8307" h="6573" extrusionOk="0">
                  <a:moveTo>
                    <a:pt x="4170" y="1"/>
                  </a:moveTo>
                  <a:lnTo>
                    <a:pt x="1" y="3303"/>
                  </a:lnTo>
                  <a:lnTo>
                    <a:pt x="4170" y="6572"/>
                  </a:lnTo>
                  <a:lnTo>
                    <a:pt x="8307"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458010" y="4702966"/>
              <a:ext cx="94894" cy="89986"/>
            </a:xfrm>
            <a:custGeom>
              <a:avLst/>
              <a:gdLst/>
              <a:ahLst/>
              <a:cxnLst/>
              <a:rect l="l" t="t" r="r" b="b"/>
              <a:pathLst>
                <a:path w="4371" h="3470" extrusionOk="0">
                  <a:moveTo>
                    <a:pt x="2202" y="1"/>
                  </a:moveTo>
                  <a:lnTo>
                    <a:pt x="1" y="1735"/>
                  </a:lnTo>
                  <a:lnTo>
                    <a:pt x="2202" y="3470"/>
                  </a:lnTo>
                  <a:lnTo>
                    <a:pt x="4371"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61868" y="4603489"/>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23419" y="4662304"/>
              <a:ext cx="181083" cy="170454"/>
            </a:xfrm>
            <a:custGeom>
              <a:avLst/>
              <a:gdLst/>
              <a:ahLst/>
              <a:cxnLst/>
              <a:rect l="l" t="t" r="r" b="b"/>
              <a:pathLst>
                <a:path w="8341"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166147" y="4702966"/>
              <a:ext cx="96349" cy="89986"/>
            </a:xfrm>
            <a:custGeom>
              <a:avLst/>
              <a:gdLst/>
              <a:ahLst/>
              <a:cxnLst/>
              <a:rect l="l" t="t" r="r" b="b"/>
              <a:pathLst>
                <a:path w="4438" h="3470" extrusionOk="0">
                  <a:moveTo>
                    <a:pt x="2202" y="1"/>
                  </a:moveTo>
                  <a:lnTo>
                    <a:pt x="1"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770721" y="4603489"/>
              <a:ext cx="304179" cy="288084"/>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833010" y="4662304"/>
              <a:ext cx="180345" cy="170454"/>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875738" y="4702966"/>
              <a:ext cx="94894" cy="89986"/>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19562" y="4603489"/>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881114" y="4662304"/>
              <a:ext cx="179629" cy="170454"/>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23125" y="4702966"/>
              <a:ext cx="95611"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27699" y="4603489"/>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589250" y="4662304"/>
              <a:ext cx="181061" cy="170454"/>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631978" y="4702966"/>
              <a:ext cx="95611" cy="89986"/>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236552" y="4603489"/>
              <a:ext cx="304917" cy="288084"/>
            </a:xfrm>
            <a:custGeom>
              <a:avLst/>
              <a:gdLst/>
              <a:ahLst/>
              <a:cxnLst/>
              <a:rect l="l" t="t" r="r" b="b"/>
              <a:pathLst>
                <a:path w="14045" h="11109" extrusionOk="0">
                  <a:moveTo>
                    <a:pt x="7006" y="1"/>
                  </a:moveTo>
                  <a:lnTo>
                    <a:pt x="1" y="5571"/>
                  </a:lnTo>
                  <a:lnTo>
                    <a:pt x="7006" y="11109"/>
                  </a:lnTo>
                  <a:lnTo>
                    <a:pt x="14044"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298841" y="4662304"/>
              <a:ext cx="180345" cy="170454"/>
            </a:xfrm>
            <a:custGeom>
              <a:avLst/>
              <a:gdLst/>
              <a:ahLst/>
              <a:cxnLst/>
              <a:rect l="l" t="t" r="r" b="b"/>
              <a:pathLst>
                <a:path w="8307" h="6573" extrusionOk="0">
                  <a:moveTo>
                    <a:pt x="4137" y="1"/>
                  </a:moveTo>
                  <a:lnTo>
                    <a:pt x="0" y="3303"/>
                  </a:lnTo>
                  <a:lnTo>
                    <a:pt x="4137" y="6572"/>
                  </a:lnTo>
                  <a:lnTo>
                    <a:pt x="8306"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341569" y="4702966"/>
              <a:ext cx="94894" cy="89986"/>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945427" y="4603489"/>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06978" y="4662304"/>
              <a:ext cx="181061" cy="170454"/>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49705" y="4702966"/>
              <a:ext cx="95611" cy="89986"/>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120110" y="4603489"/>
              <a:ext cx="304179" cy="288084"/>
            </a:xfrm>
            <a:custGeom>
              <a:avLst/>
              <a:gdLst/>
              <a:ahLst/>
              <a:cxnLst/>
              <a:rect l="l" t="t" r="r" b="b"/>
              <a:pathLst>
                <a:path w="14011" h="11109" extrusionOk="0">
                  <a:moveTo>
                    <a:pt x="7005" y="1"/>
                  </a:moveTo>
                  <a:lnTo>
                    <a:pt x="0" y="5571"/>
                  </a:lnTo>
                  <a:lnTo>
                    <a:pt x="7005" y="11109"/>
                  </a:lnTo>
                  <a:lnTo>
                    <a:pt x="14011"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182400" y="4662304"/>
              <a:ext cx="180345" cy="170454"/>
            </a:xfrm>
            <a:custGeom>
              <a:avLst/>
              <a:gdLst/>
              <a:ahLst/>
              <a:cxnLst/>
              <a:rect l="l" t="t" r="r" b="b"/>
              <a:pathLst>
                <a:path w="8307" h="6573" extrusionOk="0">
                  <a:moveTo>
                    <a:pt x="4136" y="1"/>
                  </a:moveTo>
                  <a:lnTo>
                    <a:pt x="0" y="3303"/>
                  </a:lnTo>
                  <a:lnTo>
                    <a:pt x="4136" y="6572"/>
                  </a:lnTo>
                  <a:lnTo>
                    <a:pt x="8306" y="3303"/>
                  </a:lnTo>
                  <a:lnTo>
                    <a:pt x="4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225127" y="4702966"/>
              <a:ext cx="94894" cy="89986"/>
            </a:xfrm>
            <a:custGeom>
              <a:avLst/>
              <a:gdLst/>
              <a:ahLst/>
              <a:cxnLst/>
              <a:rect l="l" t="t" r="r" b="b"/>
              <a:pathLst>
                <a:path w="4371" h="3470" extrusionOk="0">
                  <a:moveTo>
                    <a:pt x="2168" y="1"/>
                  </a:moveTo>
                  <a:lnTo>
                    <a:pt x="0" y="1735"/>
                  </a:lnTo>
                  <a:lnTo>
                    <a:pt x="2168" y="3470"/>
                  </a:lnTo>
                  <a:lnTo>
                    <a:pt x="4370" y="1735"/>
                  </a:lnTo>
                  <a:lnTo>
                    <a:pt x="2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73650" y="4603489"/>
              <a:ext cx="304179" cy="288084"/>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335223" y="4662304"/>
              <a:ext cx="180323" cy="170454"/>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377951" y="4702966"/>
              <a:ext cx="94873" cy="89986"/>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981787" y="4603489"/>
              <a:ext cx="304179" cy="288084"/>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043360" y="4662304"/>
              <a:ext cx="181061" cy="170454"/>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086087" y="4702966"/>
              <a:ext cx="96327" cy="89986"/>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690661" y="4603489"/>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752929" y="4662304"/>
              <a:ext cx="180345" cy="170454"/>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95657" y="4702966"/>
              <a:ext cx="94894" cy="89986"/>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99514" y="4603489"/>
              <a:ext cx="304895" cy="288084"/>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461804" y="4662304"/>
              <a:ext cx="179607" cy="170454"/>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03815" y="4702966"/>
              <a:ext cx="95611"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447618" y="4603489"/>
              <a:ext cx="304179" cy="288084"/>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509169" y="4662304"/>
              <a:ext cx="181083" cy="170454"/>
            </a:xfrm>
            <a:custGeom>
              <a:avLst/>
              <a:gdLst/>
              <a:ahLst/>
              <a:cxnLst/>
              <a:rect l="l" t="t" r="r" b="b"/>
              <a:pathLst>
                <a:path w="8341" h="6573" extrusionOk="0">
                  <a:moveTo>
                    <a:pt x="4171" y="1"/>
                  </a:moveTo>
                  <a:lnTo>
                    <a:pt x="1" y="3303"/>
                  </a:lnTo>
                  <a:lnTo>
                    <a:pt x="4171" y="6572"/>
                  </a:lnTo>
                  <a:lnTo>
                    <a:pt x="8340" y="3303"/>
                  </a:lnTo>
                  <a:lnTo>
                    <a:pt x="41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551918" y="4702966"/>
              <a:ext cx="95611" cy="89986"/>
            </a:xfrm>
            <a:custGeom>
              <a:avLst/>
              <a:gdLst/>
              <a:ahLst/>
              <a:cxnLst/>
              <a:rect l="l" t="t" r="r" b="b"/>
              <a:pathLst>
                <a:path w="4404" h="3470" extrusionOk="0">
                  <a:moveTo>
                    <a:pt x="2202" y="1"/>
                  </a:moveTo>
                  <a:lnTo>
                    <a:pt x="0" y="1735"/>
                  </a:lnTo>
                  <a:lnTo>
                    <a:pt x="2202" y="3470"/>
                  </a:lnTo>
                  <a:lnTo>
                    <a:pt x="4403"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156492" y="4603489"/>
              <a:ext cx="304895" cy="288084"/>
            </a:xfrm>
            <a:custGeom>
              <a:avLst/>
              <a:gdLst/>
              <a:ahLst/>
              <a:cxnLst/>
              <a:rect l="l" t="t" r="r" b="b"/>
              <a:pathLst>
                <a:path w="14044" h="11109" extrusionOk="0">
                  <a:moveTo>
                    <a:pt x="7038" y="1"/>
                  </a:moveTo>
                  <a:lnTo>
                    <a:pt x="0" y="5571"/>
                  </a:lnTo>
                  <a:lnTo>
                    <a:pt x="7038" y="11109"/>
                  </a:lnTo>
                  <a:lnTo>
                    <a:pt x="14043" y="5571"/>
                  </a:lnTo>
                  <a:lnTo>
                    <a:pt x="7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218760" y="4662304"/>
              <a:ext cx="180345" cy="170454"/>
            </a:xfrm>
            <a:custGeom>
              <a:avLst/>
              <a:gdLst/>
              <a:ahLst/>
              <a:cxnLst/>
              <a:rect l="l" t="t" r="r" b="b"/>
              <a:pathLst>
                <a:path w="8307" h="6573" extrusionOk="0">
                  <a:moveTo>
                    <a:pt x="4170" y="1"/>
                  </a:moveTo>
                  <a:lnTo>
                    <a:pt x="1" y="3303"/>
                  </a:lnTo>
                  <a:lnTo>
                    <a:pt x="4170" y="6572"/>
                  </a:lnTo>
                  <a:lnTo>
                    <a:pt x="8307"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261488" y="4702966"/>
              <a:ext cx="94894" cy="89986"/>
            </a:xfrm>
            <a:custGeom>
              <a:avLst/>
              <a:gdLst/>
              <a:ahLst/>
              <a:cxnLst/>
              <a:rect l="l" t="t" r="r" b="b"/>
              <a:pathLst>
                <a:path w="4371" h="3470" extrusionOk="0">
                  <a:moveTo>
                    <a:pt x="2202" y="1"/>
                  </a:moveTo>
                  <a:lnTo>
                    <a:pt x="1" y="1735"/>
                  </a:lnTo>
                  <a:lnTo>
                    <a:pt x="2202" y="3470"/>
                  </a:lnTo>
                  <a:lnTo>
                    <a:pt x="4371"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65345" y="4603489"/>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926896" y="4662304"/>
              <a:ext cx="181083" cy="170454"/>
            </a:xfrm>
            <a:custGeom>
              <a:avLst/>
              <a:gdLst/>
              <a:ahLst/>
              <a:cxnLst/>
              <a:rect l="l" t="t" r="r" b="b"/>
              <a:pathLst>
                <a:path w="8341"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969624" y="4702966"/>
              <a:ext cx="96349" cy="89986"/>
            </a:xfrm>
            <a:custGeom>
              <a:avLst/>
              <a:gdLst/>
              <a:ahLst/>
              <a:cxnLst/>
              <a:rect l="l" t="t" r="r" b="b"/>
              <a:pathLst>
                <a:path w="4438" h="3470" extrusionOk="0">
                  <a:moveTo>
                    <a:pt x="2202" y="1"/>
                  </a:moveTo>
                  <a:lnTo>
                    <a:pt x="1"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4198" y="4603489"/>
              <a:ext cx="304179" cy="288084"/>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36488" y="4662304"/>
              <a:ext cx="180345" cy="170454"/>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679215" y="4702966"/>
              <a:ext cx="94894" cy="89986"/>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623040" y="4603489"/>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684591" y="4662304"/>
              <a:ext cx="179629" cy="170454"/>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726602" y="4702966"/>
              <a:ext cx="95611"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331176" y="4603489"/>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392727" y="4662304"/>
              <a:ext cx="181061" cy="170454"/>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435455" y="4702966"/>
              <a:ext cx="95611" cy="89986"/>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040029" y="4603489"/>
              <a:ext cx="304917" cy="288084"/>
            </a:xfrm>
            <a:custGeom>
              <a:avLst/>
              <a:gdLst/>
              <a:ahLst/>
              <a:cxnLst/>
              <a:rect l="l" t="t" r="r" b="b"/>
              <a:pathLst>
                <a:path w="14045" h="11109" extrusionOk="0">
                  <a:moveTo>
                    <a:pt x="7006" y="1"/>
                  </a:moveTo>
                  <a:lnTo>
                    <a:pt x="1" y="5571"/>
                  </a:lnTo>
                  <a:lnTo>
                    <a:pt x="7006" y="11109"/>
                  </a:lnTo>
                  <a:lnTo>
                    <a:pt x="14044"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102318" y="4662304"/>
              <a:ext cx="180345" cy="170454"/>
            </a:xfrm>
            <a:custGeom>
              <a:avLst/>
              <a:gdLst/>
              <a:ahLst/>
              <a:cxnLst/>
              <a:rect l="l" t="t" r="r" b="b"/>
              <a:pathLst>
                <a:path w="8307" h="6573" extrusionOk="0">
                  <a:moveTo>
                    <a:pt x="4137" y="1"/>
                  </a:moveTo>
                  <a:lnTo>
                    <a:pt x="0" y="3303"/>
                  </a:lnTo>
                  <a:lnTo>
                    <a:pt x="4137" y="6572"/>
                  </a:lnTo>
                  <a:lnTo>
                    <a:pt x="8306"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145046" y="4702966"/>
              <a:ext cx="94894" cy="89986"/>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748904" y="4603489"/>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810455" y="4662304"/>
              <a:ext cx="181061" cy="170454"/>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853183" y="4702966"/>
              <a:ext cx="95611" cy="89986"/>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923588" y="4603489"/>
              <a:ext cx="304179" cy="288084"/>
            </a:xfrm>
            <a:custGeom>
              <a:avLst/>
              <a:gdLst/>
              <a:ahLst/>
              <a:cxnLst/>
              <a:rect l="l" t="t" r="r" b="b"/>
              <a:pathLst>
                <a:path w="14011" h="11109" extrusionOk="0">
                  <a:moveTo>
                    <a:pt x="7005" y="1"/>
                  </a:moveTo>
                  <a:lnTo>
                    <a:pt x="0" y="5571"/>
                  </a:lnTo>
                  <a:lnTo>
                    <a:pt x="7005" y="11109"/>
                  </a:lnTo>
                  <a:lnTo>
                    <a:pt x="14011"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985877" y="4662304"/>
              <a:ext cx="180345" cy="170454"/>
            </a:xfrm>
            <a:custGeom>
              <a:avLst/>
              <a:gdLst/>
              <a:ahLst/>
              <a:cxnLst/>
              <a:rect l="l" t="t" r="r" b="b"/>
              <a:pathLst>
                <a:path w="8307" h="6573" extrusionOk="0">
                  <a:moveTo>
                    <a:pt x="4136" y="1"/>
                  </a:moveTo>
                  <a:lnTo>
                    <a:pt x="0" y="3303"/>
                  </a:lnTo>
                  <a:lnTo>
                    <a:pt x="4136" y="6572"/>
                  </a:lnTo>
                  <a:lnTo>
                    <a:pt x="8306" y="3303"/>
                  </a:lnTo>
                  <a:lnTo>
                    <a:pt x="4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028605" y="4702966"/>
              <a:ext cx="94894" cy="89986"/>
            </a:xfrm>
            <a:custGeom>
              <a:avLst/>
              <a:gdLst/>
              <a:ahLst/>
              <a:cxnLst/>
              <a:rect l="l" t="t" r="r" b="b"/>
              <a:pathLst>
                <a:path w="4371" h="3470" extrusionOk="0">
                  <a:moveTo>
                    <a:pt x="2168" y="1"/>
                  </a:moveTo>
                  <a:lnTo>
                    <a:pt x="0" y="1735"/>
                  </a:lnTo>
                  <a:lnTo>
                    <a:pt x="2168" y="3470"/>
                  </a:lnTo>
                  <a:lnTo>
                    <a:pt x="4370" y="1735"/>
                  </a:lnTo>
                  <a:lnTo>
                    <a:pt x="2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91856" y="4603489"/>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53407" y="4662304"/>
              <a:ext cx="179629" cy="170454"/>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95418" y="4702966"/>
              <a:ext cx="95611"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 y="4603489"/>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1544" y="4662304"/>
              <a:ext cx="181061" cy="170454"/>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04271" y="4702966"/>
              <a:ext cx="95611" cy="89986"/>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697948" y="4604664"/>
              <a:ext cx="304179" cy="288084"/>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759521" y="4663479"/>
              <a:ext cx="180323" cy="170454"/>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02249" y="4704141"/>
              <a:ext cx="94873" cy="89986"/>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406084" y="4604664"/>
              <a:ext cx="304179" cy="288084"/>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467657" y="4663479"/>
              <a:ext cx="181061" cy="170454"/>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510385" y="4704141"/>
              <a:ext cx="96327" cy="89986"/>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114959" y="4604664"/>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177227" y="4663479"/>
              <a:ext cx="180345" cy="170454"/>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9219954" y="4704141"/>
              <a:ext cx="94894" cy="89986"/>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823812" y="4604664"/>
              <a:ext cx="304895" cy="288084"/>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886102" y="4663479"/>
              <a:ext cx="179607" cy="170454"/>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928113" y="4704141"/>
              <a:ext cx="95611"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19631" y="4604664"/>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581182" y="4663479"/>
              <a:ext cx="179629" cy="170454"/>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623193" y="4704141"/>
              <a:ext cx="95611"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227768" y="4604664"/>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289319" y="4663479"/>
              <a:ext cx="181061" cy="170454"/>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332046" y="4704141"/>
              <a:ext cx="95611" cy="89986"/>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a:off x="-18557" y="250739"/>
            <a:ext cx="9710271" cy="289260"/>
            <a:chOff x="-18557" y="250739"/>
            <a:chExt cx="9710271" cy="289260"/>
          </a:xfrm>
        </p:grpSpPr>
        <p:grpSp>
          <p:nvGrpSpPr>
            <p:cNvPr id="116" name="Google Shape;116;p2"/>
            <p:cNvGrpSpPr/>
            <p:nvPr/>
          </p:nvGrpSpPr>
          <p:grpSpPr>
            <a:xfrm>
              <a:off x="-18557" y="250739"/>
              <a:ext cx="8227790" cy="288085"/>
              <a:chOff x="-523373" y="394766"/>
              <a:chExt cx="9826574" cy="288056"/>
            </a:xfrm>
          </p:grpSpPr>
          <p:grpSp>
            <p:nvGrpSpPr>
              <p:cNvPr id="117" name="Google Shape;117;p2"/>
              <p:cNvGrpSpPr/>
              <p:nvPr/>
            </p:nvGrpSpPr>
            <p:grpSpPr>
              <a:xfrm>
                <a:off x="188492" y="394766"/>
                <a:ext cx="4572159" cy="288056"/>
                <a:chOff x="5131250" y="478475"/>
                <a:chExt cx="4408175" cy="277725"/>
              </a:xfrm>
            </p:grpSpPr>
            <p:sp>
              <p:nvSpPr>
                <p:cNvPr id="118" name="Google Shape;118;p2"/>
                <p:cNvSpPr/>
                <p:nvPr/>
              </p:nvSpPr>
              <p:spPr>
                <a:xfrm>
                  <a:off x="61378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208700" y="535175"/>
                  <a:ext cx="207650" cy="164325"/>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257900" y="574375"/>
                  <a:ext cx="109250" cy="86750"/>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80172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872625" y="535175"/>
                  <a:ext cx="208500" cy="16432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921825" y="574375"/>
                  <a:ext cx="110925" cy="86750"/>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4665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5382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587400" y="574375"/>
                  <a:ext cx="109275" cy="86750"/>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131250" y="478475"/>
                  <a:ext cx="351100" cy="27772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202975" y="535175"/>
                  <a:ext cx="206825" cy="16432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251350"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4896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560475" y="535175"/>
                  <a:ext cx="208525" cy="164325"/>
                </a:xfrm>
                <a:custGeom>
                  <a:avLst/>
                  <a:gdLst/>
                  <a:ahLst/>
                  <a:cxnLst/>
                  <a:rect l="l" t="t" r="r" b="b"/>
                  <a:pathLst>
                    <a:path w="8341" h="6573" extrusionOk="0">
                      <a:moveTo>
                        <a:pt x="4171" y="1"/>
                      </a:moveTo>
                      <a:lnTo>
                        <a:pt x="1" y="3303"/>
                      </a:lnTo>
                      <a:lnTo>
                        <a:pt x="4171" y="6572"/>
                      </a:lnTo>
                      <a:lnTo>
                        <a:pt x="8340" y="3303"/>
                      </a:lnTo>
                      <a:lnTo>
                        <a:pt x="41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609700" y="574375"/>
                  <a:ext cx="110100" cy="86750"/>
                </a:xfrm>
                <a:custGeom>
                  <a:avLst/>
                  <a:gdLst/>
                  <a:ahLst/>
                  <a:cxnLst/>
                  <a:rect l="l" t="t" r="r" b="b"/>
                  <a:pathLst>
                    <a:path w="4404" h="3470" extrusionOk="0">
                      <a:moveTo>
                        <a:pt x="2202" y="1"/>
                      </a:moveTo>
                      <a:lnTo>
                        <a:pt x="0" y="1735"/>
                      </a:lnTo>
                      <a:lnTo>
                        <a:pt x="2202" y="3470"/>
                      </a:lnTo>
                      <a:lnTo>
                        <a:pt x="4403"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154375" y="478475"/>
                  <a:ext cx="351100" cy="277725"/>
                </a:xfrm>
                <a:custGeom>
                  <a:avLst/>
                  <a:gdLst/>
                  <a:ahLst/>
                  <a:cxnLst/>
                  <a:rect l="l" t="t" r="r" b="b"/>
                  <a:pathLst>
                    <a:path w="14044" h="11109" extrusionOk="0">
                      <a:moveTo>
                        <a:pt x="7038" y="1"/>
                      </a:moveTo>
                      <a:lnTo>
                        <a:pt x="0" y="5571"/>
                      </a:lnTo>
                      <a:lnTo>
                        <a:pt x="7038" y="11109"/>
                      </a:lnTo>
                      <a:lnTo>
                        <a:pt x="14043" y="5571"/>
                      </a:lnTo>
                      <a:lnTo>
                        <a:pt x="7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226075" y="535175"/>
                  <a:ext cx="207675" cy="164325"/>
                </a:xfrm>
                <a:custGeom>
                  <a:avLst/>
                  <a:gdLst/>
                  <a:ahLst/>
                  <a:cxnLst/>
                  <a:rect l="l" t="t" r="r" b="b"/>
                  <a:pathLst>
                    <a:path w="8307" h="6573" extrusionOk="0">
                      <a:moveTo>
                        <a:pt x="4170" y="1"/>
                      </a:moveTo>
                      <a:lnTo>
                        <a:pt x="1" y="3303"/>
                      </a:lnTo>
                      <a:lnTo>
                        <a:pt x="4170" y="6572"/>
                      </a:lnTo>
                      <a:lnTo>
                        <a:pt x="8307"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275275" y="574375"/>
                  <a:ext cx="109275" cy="86750"/>
                </a:xfrm>
                <a:custGeom>
                  <a:avLst/>
                  <a:gdLst/>
                  <a:ahLst/>
                  <a:cxnLst/>
                  <a:rect l="l" t="t" r="r" b="b"/>
                  <a:pathLst>
                    <a:path w="4371" h="3470" extrusionOk="0">
                      <a:moveTo>
                        <a:pt x="2202" y="1"/>
                      </a:moveTo>
                      <a:lnTo>
                        <a:pt x="1" y="1735"/>
                      </a:lnTo>
                      <a:lnTo>
                        <a:pt x="2202" y="3470"/>
                      </a:lnTo>
                      <a:lnTo>
                        <a:pt x="4371"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8191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890000" y="535175"/>
                  <a:ext cx="208525" cy="164325"/>
                </a:xfrm>
                <a:custGeom>
                  <a:avLst/>
                  <a:gdLst/>
                  <a:ahLst/>
                  <a:cxnLst/>
                  <a:rect l="l" t="t" r="r" b="b"/>
                  <a:pathLst>
                    <a:path w="8341"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939200" y="574375"/>
                  <a:ext cx="110950" cy="86750"/>
                </a:xfrm>
                <a:custGeom>
                  <a:avLst/>
                  <a:gdLst/>
                  <a:ahLst/>
                  <a:cxnLst/>
                  <a:rect l="l" t="t" r="r" b="b"/>
                  <a:pathLst>
                    <a:path w="4438" h="3470" extrusionOk="0">
                      <a:moveTo>
                        <a:pt x="2202" y="1"/>
                      </a:moveTo>
                      <a:lnTo>
                        <a:pt x="1"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48387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5556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604800"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84307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8913950" y="535175"/>
                  <a:ext cx="206850" cy="164325"/>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962325"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5070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577875"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627075"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171750" y="478475"/>
                  <a:ext cx="351125" cy="277725"/>
                </a:xfrm>
                <a:custGeom>
                  <a:avLst/>
                  <a:gdLst/>
                  <a:ahLst/>
                  <a:cxnLst/>
                  <a:rect l="l" t="t" r="r" b="b"/>
                  <a:pathLst>
                    <a:path w="14045" h="11109" extrusionOk="0">
                      <a:moveTo>
                        <a:pt x="7006" y="1"/>
                      </a:moveTo>
                      <a:lnTo>
                        <a:pt x="1" y="5571"/>
                      </a:lnTo>
                      <a:lnTo>
                        <a:pt x="7006" y="11109"/>
                      </a:lnTo>
                      <a:lnTo>
                        <a:pt x="14044"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243475" y="535175"/>
                  <a:ext cx="207675" cy="164325"/>
                </a:xfrm>
                <a:custGeom>
                  <a:avLst/>
                  <a:gdLst/>
                  <a:ahLst/>
                  <a:cxnLst/>
                  <a:rect l="l" t="t" r="r" b="b"/>
                  <a:pathLst>
                    <a:path w="8307" h="6573" extrusionOk="0">
                      <a:moveTo>
                        <a:pt x="4137" y="1"/>
                      </a:moveTo>
                      <a:lnTo>
                        <a:pt x="0" y="3303"/>
                      </a:lnTo>
                      <a:lnTo>
                        <a:pt x="4137" y="6572"/>
                      </a:lnTo>
                      <a:lnTo>
                        <a:pt x="8306"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292675"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8365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907400"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7956600"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9189150" y="478475"/>
                  <a:ext cx="350275" cy="277725"/>
                </a:xfrm>
                <a:custGeom>
                  <a:avLst/>
                  <a:gdLst/>
                  <a:ahLst/>
                  <a:cxnLst/>
                  <a:rect l="l" t="t" r="r" b="b"/>
                  <a:pathLst>
                    <a:path w="14011" h="11109" extrusionOk="0">
                      <a:moveTo>
                        <a:pt x="7005" y="1"/>
                      </a:moveTo>
                      <a:lnTo>
                        <a:pt x="0" y="5571"/>
                      </a:lnTo>
                      <a:lnTo>
                        <a:pt x="7005" y="11109"/>
                      </a:lnTo>
                      <a:lnTo>
                        <a:pt x="14011"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9260875" y="535175"/>
                  <a:ext cx="207675" cy="164325"/>
                </a:xfrm>
                <a:custGeom>
                  <a:avLst/>
                  <a:gdLst/>
                  <a:ahLst/>
                  <a:cxnLst/>
                  <a:rect l="l" t="t" r="r" b="b"/>
                  <a:pathLst>
                    <a:path w="8307" h="6573" extrusionOk="0">
                      <a:moveTo>
                        <a:pt x="4136" y="1"/>
                      </a:moveTo>
                      <a:lnTo>
                        <a:pt x="0" y="3303"/>
                      </a:lnTo>
                      <a:lnTo>
                        <a:pt x="4136" y="6572"/>
                      </a:lnTo>
                      <a:lnTo>
                        <a:pt x="8306" y="3303"/>
                      </a:lnTo>
                      <a:lnTo>
                        <a:pt x="4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9310075" y="574375"/>
                  <a:ext cx="109275" cy="86750"/>
                </a:xfrm>
                <a:custGeom>
                  <a:avLst/>
                  <a:gdLst/>
                  <a:ahLst/>
                  <a:cxnLst/>
                  <a:rect l="l" t="t" r="r" b="b"/>
                  <a:pathLst>
                    <a:path w="4371" h="3470" extrusionOk="0">
                      <a:moveTo>
                        <a:pt x="2168" y="1"/>
                      </a:moveTo>
                      <a:lnTo>
                        <a:pt x="0" y="1735"/>
                      </a:lnTo>
                      <a:lnTo>
                        <a:pt x="2168" y="3470"/>
                      </a:lnTo>
                      <a:lnTo>
                        <a:pt x="4370" y="1735"/>
                      </a:lnTo>
                      <a:lnTo>
                        <a:pt x="2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2"/>
              <p:cNvGrpSpPr/>
              <p:nvPr/>
            </p:nvGrpSpPr>
            <p:grpSpPr>
              <a:xfrm>
                <a:off x="4731042" y="394766"/>
                <a:ext cx="4572159" cy="288056"/>
                <a:chOff x="5131250" y="478475"/>
                <a:chExt cx="4408175" cy="277725"/>
              </a:xfrm>
            </p:grpSpPr>
            <p:sp>
              <p:nvSpPr>
                <p:cNvPr id="158" name="Google Shape;158;p2"/>
                <p:cNvSpPr/>
                <p:nvPr/>
              </p:nvSpPr>
              <p:spPr>
                <a:xfrm>
                  <a:off x="61378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6208700" y="535175"/>
                  <a:ext cx="207650" cy="164325"/>
                </a:xfrm>
                <a:custGeom>
                  <a:avLst/>
                  <a:gdLst/>
                  <a:ahLst/>
                  <a:cxnLst/>
                  <a:rect l="l" t="t" r="r" b="b"/>
                  <a:pathLst>
                    <a:path w="8306" h="6573" extrusionOk="0">
                      <a:moveTo>
                        <a:pt x="4170" y="1"/>
                      </a:moveTo>
                      <a:lnTo>
                        <a:pt x="0" y="3303"/>
                      </a:lnTo>
                      <a:lnTo>
                        <a:pt x="4170" y="6572"/>
                      </a:lnTo>
                      <a:lnTo>
                        <a:pt x="8306"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6257900" y="574375"/>
                  <a:ext cx="109250" cy="86750"/>
                </a:xfrm>
                <a:custGeom>
                  <a:avLst/>
                  <a:gdLst/>
                  <a:ahLst/>
                  <a:cxnLst/>
                  <a:rect l="l" t="t" r="r" b="b"/>
                  <a:pathLst>
                    <a:path w="4370" h="3470" extrusionOk="0">
                      <a:moveTo>
                        <a:pt x="2202" y="1"/>
                      </a:moveTo>
                      <a:lnTo>
                        <a:pt x="0" y="1735"/>
                      </a:lnTo>
                      <a:lnTo>
                        <a:pt x="2202" y="3470"/>
                      </a:lnTo>
                      <a:lnTo>
                        <a:pt x="4370"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80172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872625" y="535175"/>
                  <a:ext cx="208500" cy="164325"/>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921825" y="574375"/>
                  <a:ext cx="110925" cy="86750"/>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4665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5382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587400" y="574375"/>
                  <a:ext cx="109275" cy="86750"/>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131250" y="478475"/>
                  <a:ext cx="351100" cy="277725"/>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202975" y="535175"/>
                  <a:ext cx="206825" cy="164325"/>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251350"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7489600"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7560475" y="535175"/>
                  <a:ext cx="208525" cy="164325"/>
                </a:xfrm>
                <a:custGeom>
                  <a:avLst/>
                  <a:gdLst/>
                  <a:ahLst/>
                  <a:cxnLst/>
                  <a:rect l="l" t="t" r="r" b="b"/>
                  <a:pathLst>
                    <a:path w="8341" h="6573" extrusionOk="0">
                      <a:moveTo>
                        <a:pt x="4171" y="1"/>
                      </a:moveTo>
                      <a:lnTo>
                        <a:pt x="1" y="3303"/>
                      </a:lnTo>
                      <a:lnTo>
                        <a:pt x="4171" y="6572"/>
                      </a:lnTo>
                      <a:lnTo>
                        <a:pt x="8340" y="3303"/>
                      </a:lnTo>
                      <a:lnTo>
                        <a:pt x="41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609700" y="574375"/>
                  <a:ext cx="110100" cy="86750"/>
                </a:xfrm>
                <a:custGeom>
                  <a:avLst/>
                  <a:gdLst/>
                  <a:ahLst/>
                  <a:cxnLst/>
                  <a:rect l="l" t="t" r="r" b="b"/>
                  <a:pathLst>
                    <a:path w="4404" h="3470" extrusionOk="0">
                      <a:moveTo>
                        <a:pt x="2202" y="1"/>
                      </a:moveTo>
                      <a:lnTo>
                        <a:pt x="0" y="1735"/>
                      </a:lnTo>
                      <a:lnTo>
                        <a:pt x="2202" y="3470"/>
                      </a:lnTo>
                      <a:lnTo>
                        <a:pt x="4403"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154375" y="478475"/>
                  <a:ext cx="351100" cy="277725"/>
                </a:xfrm>
                <a:custGeom>
                  <a:avLst/>
                  <a:gdLst/>
                  <a:ahLst/>
                  <a:cxnLst/>
                  <a:rect l="l" t="t" r="r" b="b"/>
                  <a:pathLst>
                    <a:path w="14044" h="11109" extrusionOk="0">
                      <a:moveTo>
                        <a:pt x="7038" y="1"/>
                      </a:moveTo>
                      <a:lnTo>
                        <a:pt x="0" y="5571"/>
                      </a:lnTo>
                      <a:lnTo>
                        <a:pt x="7038" y="11109"/>
                      </a:lnTo>
                      <a:lnTo>
                        <a:pt x="14043" y="5571"/>
                      </a:lnTo>
                      <a:lnTo>
                        <a:pt x="70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226075" y="535175"/>
                  <a:ext cx="207675" cy="164325"/>
                </a:xfrm>
                <a:custGeom>
                  <a:avLst/>
                  <a:gdLst/>
                  <a:ahLst/>
                  <a:cxnLst/>
                  <a:rect l="l" t="t" r="r" b="b"/>
                  <a:pathLst>
                    <a:path w="8307" h="6573" extrusionOk="0">
                      <a:moveTo>
                        <a:pt x="4170" y="1"/>
                      </a:moveTo>
                      <a:lnTo>
                        <a:pt x="1" y="3303"/>
                      </a:lnTo>
                      <a:lnTo>
                        <a:pt x="4170" y="6572"/>
                      </a:lnTo>
                      <a:lnTo>
                        <a:pt x="8307"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275275" y="574375"/>
                  <a:ext cx="109275" cy="86750"/>
                </a:xfrm>
                <a:custGeom>
                  <a:avLst/>
                  <a:gdLst/>
                  <a:ahLst/>
                  <a:cxnLst/>
                  <a:rect l="l" t="t" r="r" b="b"/>
                  <a:pathLst>
                    <a:path w="4371" h="3470" extrusionOk="0">
                      <a:moveTo>
                        <a:pt x="2202" y="1"/>
                      </a:moveTo>
                      <a:lnTo>
                        <a:pt x="1" y="1735"/>
                      </a:lnTo>
                      <a:lnTo>
                        <a:pt x="2202" y="3470"/>
                      </a:lnTo>
                      <a:lnTo>
                        <a:pt x="4371"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8191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890000" y="535175"/>
                  <a:ext cx="208525" cy="164325"/>
                </a:xfrm>
                <a:custGeom>
                  <a:avLst/>
                  <a:gdLst/>
                  <a:ahLst/>
                  <a:cxnLst/>
                  <a:rect l="l" t="t" r="r" b="b"/>
                  <a:pathLst>
                    <a:path w="8341"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939200" y="574375"/>
                  <a:ext cx="110950" cy="86750"/>
                </a:xfrm>
                <a:custGeom>
                  <a:avLst/>
                  <a:gdLst/>
                  <a:ahLst/>
                  <a:cxnLst/>
                  <a:rect l="l" t="t" r="r" b="b"/>
                  <a:pathLst>
                    <a:path w="4438" h="3470" extrusionOk="0">
                      <a:moveTo>
                        <a:pt x="2202" y="1"/>
                      </a:moveTo>
                      <a:lnTo>
                        <a:pt x="1"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483875" y="478475"/>
                  <a:ext cx="350275" cy="277725"/>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555600" y="535175"/>
                  <a:ext cx="207675" cy="164325"/>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604800"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84307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913950" y="535175"/>
                  <a:ext cx="206850" cy="164325"/>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962325" y="574375"/>
                  <a:ext cx="110100" cy="86750"/>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507000"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577875"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627075"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171750" y="478475"/>
                  <a:ext cx="351125" cy="277725"/>
                </a:xfrm>
                <a:custGeom>
                  <a:avLst/>
                  <a:gdLst/>
                  <a:ahLst/>
                  <a:cxnLst/>
                  <a:rect l="l" t="t" r="r" b="b"/>
                  <a:pathLst>
                    <a:path w="14045" h="11109" extrusionOk="0">
                      <a:moveTo>
                        <a:pt x="7006" y="1"/>
                      </a:moveTo>
                      <a:lnTo>
                        <a:pt x="1" y="5571"/>
                      </a:lnTo>
                      <a:lnTo>
                        <a:pt x="7006" y="11109"/>
                      </a:lnTo>
                      <a:lnTo>
                        <a:pt x="14044"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243475" y="535175"/>
                  <a:ext cx="207675" cy="164325"/>
                </a:xfrm>
                <a:custGeom>
                  <a:avLst/>
                  <a:gdLst/>
                  <a:ahLst/>
                  <a:cxnLst/>
                  <a:rect l="l" t="t" r="r" b="b"/>
                  <a:pathLst>
                    <a:path w="8307" h="6573" extrusionOk="0">
                      <a:moveTo>
                        <a:pt x="4137" y="1"/>
                      </a:moveTo>
                      <a:lnTo>
                        <a:pt x="0" y="3303"/>
                      </a:lnTo>
                      <a:lnTo>
                        <a:pt x="4137" y="6572"/>
                      </a:lnTo>
                      <a:lnTo>
                        <a:pt x="8306"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292675" y="574375"/>
                  <a:ext cx="109275" cy="86750"/>
                </a:xfrm>
                <a:custGeom>
                  <a:avLst/>
                  <a:gdLst/>
                  <a:ahLst/>
                  <a:cxnLst/>
                  <a:rect l="l" t="t" r="r" b="b"/>
                  <a:pathLst>
                    <a:path w="4371" h="3470" extrusionOk="0">
                      <a:moveTo>
                        <a:pt x="2169" y="1"/>
                      </a:moveTo>
                      <a:lnTo>
                        <a:pt x="1" y="1735"/>
                      </a:lnTo>
                      <a:lnTo>
                        <a:pt x="2169" y="3470"/>
                      </a:lnTo>
                      <a:lnTo>
                        <a:pt x="4370"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7836525" y="478475"/>
                  <a:ext cx="350275" cy="277725"/>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907400" y="535175"/>
                  <a:ext cx="208500" cy="164325"/>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7956600" y="574375"/>
                  <a:ext cx="110100" cy="86750"/>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189150" y="478475"/>
                  <a:ext cx="350275" cy="277725"/>
                </a:xfrm>
                <a:custGeom>
                  <a:avLst/>
                  <a:gdLst/>
                  <a:ahLst/>
                  <a:cxnLst/>
                  <a:rect l="l" t="t" r="r" b="b"/>
                  <a:pathLst>
                    <a:path w="14011" h="11109" extrusionOk="0">
                      <a:moveTo>
                        <a:pt x="7005" y="1"/>
                      </a:moveTo>
                      <a:lnTo>
                        <a:pt x="0" y="5571"/>
                      </a:lnTo>
                      <a:lnTo>
                        <a:pt x="7005" y="11109"/>
                      </a:lnTo>
                      <a:lnTo>
                        <a:pt x="14011"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260875" y="535175"/>
                  <a:ext cx="207675" cy="164325"/>
                </a:xfrm>
                <a:custGeom>
                  <a:avLst/>
                  <a:gdLst/>
                  <a:ahLst/>
                  <a:cxnLst/>
                  <a:rect l="l" t="t" r="r" b="b"/>
                  <a:pathLst>
                    <a:path w="8307" h="6573" extrusionOk="0">
                      <a:moveTo>
                        <a:pt x="4136" y="1"/>
                      </a:moveTo>
                      <a:lnTo>
                        <a:pt x="0" y="3303"/>
                      </a:lnTo>
                      <a:lnTo>
                        <a:pt x="4136" y="6572"/>
                      </a:lnTo>
                      <a:lnTo>
                        <a:pt x="8306" y="3303"/>
                      </a:lnTo>
                      <a:lnTo>
                        <a:pt x="4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9310075" y="574375"/>
                  <a:ext cx="109275" cy="86750"/>
                </a:xfrm>
                <a:custGeom>
                  <a:avLst/>
                  <a:gdLst/>
                  <a:ahLst/>
                  <a:cxnLst/>
                  <a:rect l="l" t="t" r="r" b="b"/>
                  <a:pathLst>
                    <a:path w="4371" h="3470" extrusionOk="0">
                      <a:moveTo>
                        <a:pt x="2168" y="1"/>
                      </a:moveTo>
                      <a:lnTo>
                        <a:pt x="0" y="1735"/>
                      </a:lnTo>
                      <a:lnTo>
                        <a:pt x="2168" y="3470"/>
                      </a:lnTo>
                      <a:lnTo>
                        <a:pt x="4370" y="1735"/>
                      </a:lnTo>
                      <a:lnTo>
                        <a:pt x="2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2"/>
              <p:cNvGrpSpPr/>
              <p:nvPr/>
            </p:nvGrpSpPr>
            <p:grpSpPr>
              <a:xfrm>
                <a:off x="-523373" y="394766"/>
                <a:ext cx="711882" cy="288056"/>
                <a:chOff x="-160073" y="396848"/>
                <a:chExt cx="711882" cy="288056"/>
              </a:xfrm>
            </p:grpSpPr>
            <p:sp>
              <p:nvSpPr>
                <p:cNvPr id="198" name="Google Shape;198;p2"/>
                <p:cNvSpPr/>
                <p:nvPr/>
              </p:nvSpPr>
              <p:spPr>
                <a:xfrm>
                  <a:off x="188504"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62016" y="455657"/>
                  <a:ext cx="214545" cy="170438"/>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12190" y="496315"/>
                  <a:ext cx="114196" cy="89977"/>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60073"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86561" y="455657"/>
                  <a:ext cx="216256" cy="170438"/>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5531" y="496315"/>
                  <a:ext cx="114196" cy="89977"/>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4" name="Google Shape;204;p2"/>
            <p:cNvSpPr/>
            <p:nvPr/>
          </p:nvSpPr>
          <p:spPr>
            <a:xfrm>
              <a:off x="9387534" y="251914"/>
              <a:ext cx="304179" cy="288084"/>
            </a:xfrm>
            <a:custGeom>
              <a:avLst/>
              <a:gdLst/>
              <a:ahLst/>
              <a:cxnLst/>
              <a:rect l="l" t="t" r="r" b="b"/>
              <a:pathLst>
                <a:path w="14011" h="11109" extrusionOk="0">
                  <a:moveTo>
                    <a:pt x="7006" y="1"/>
                  </a:moveTo>
                  <a:lnTo>
                    <a:pt x="1" y="5571"/>
                  </a:lnTo>
                  <a:lnTo>
                    <a:pt x="7006" y="11109"/>
                  </a:lnTo>
                  <a:lnTo>
                    <a:pt x="14011" y="5571"/>
                  </a:lnTo>
                  <a:lnTo>
                    <a:pt x="7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9449107" y="310729"/>
              <a:ext cx="181061" cy="170454"/>
            </a:xfrm>
            <a:custGeom>
              <a:avLst/>
              <a:gdLst/>
              <a:ahLst/>
              <a:cxnLst/>
              <a:rect l="l" t="t" r="r" b="b"/>
              <a:pathLst>
                <a:path w="8340" h="6573" extrusionOk="0">
                  <a:moveTo>
                    <a:pt x="4170" y="1"/>
                  </a:moveTo>
                  <a:lnTo>
                    <a:pt x="0" y="3303"/>
                  </a:lnTo>
                  <a:lnTo>
                    <a:pt x="4170" y="6572"/>
                  </a:lnTo>
                  <a:lnTo>
                    <a:pt x="8339"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9491835" y="351391"/>
              <a:ext cx="96327" cy="89986"/>
            </a:xfrm>
            <a:custGeom>
              <a:avLst/>
              <a:gdLst/>
              <a:ahLst/>
              <a:cxnLst/>
              <a:rect l="l" t="t" r="r" b="b"/>
              <a:pathLst>
                <a:path w="4437" h="3470" extrusionOk="0">
                  <a:moveTo>
                    <a:pt x="2202" y="1"/>
                  </a:moveTo>
                  <a:lnTo>
                    <a:pt x="0" y="1735"/>
                  </a:lnTo>
                  <a:lnTo>
                    <a:pt x="2202" y="3470"/>
                  </a:lnTo>
                  <a:lnTo>
                    <a:pt x="4437"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9096409" y="251914"/>
              <a:ext cx="304179" cy="288084"/>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9158677" y="310729"/>
              <a:ext cx="180345" cy="170454"/>
            </a:xfrm>
            <a:custGeom>
              <a:avLst/>
              <a:gdLst/>
              <a:ahLst/>
              <a:cxnLst/>
              <a:rect l="l" t="t" r="r" b="b"/>
              <a:pathLst>
                <a:path w="8307" h="6573" extrusionOk="0">
                  <a:moveTo>
                    <a:pt x="4137" y="1"/>
                  </a:moveTo>
                  <a:lnTo>
                    <a:pt x="1" y="3303"/>
                  </a:lnTo>
                  <a:lnTo>
                    <a:pt x="4137" y="6572"/>
                  </a:lnTo>
                  <a:lnTo>
                    <a:pt x="8307" y="3303"/>
                  </a:lnTo>
                  <a:lnTo>
                    <a:pt x="4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9201404" y="351391"/>
              <a:ext cx="94894" cy="89986"/>
            </a:xfrm>
            <a:custGeom>
              <a:avLst/>
              <a:gdLst/>
              <a:ahLst/>
              <a:cxnLst/>
              <a:rect l="l" t="t" r="r" b="b"/>
              <a:pathLst>
                <a:path w="4371" h="3470" extrusionOk="0">
                  <a:moveTo>
                    <a:pt x="2169" y="1"/>
                  </a:moveTo>
                  <a:lnTo>
                    <a:pt x="1" y="1735"/>
                  </a:lnTo>
                  <a:lnTo>
                    <a:pt x="2169" y="3470"/>
                  </a:lnTo>
                  <a:lnTo>
                    <a:pt x="4371" y="1735"/>
                  </a:lnTo>
                  <a:lnTo>
                    <a:pt x="21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8805262" y="251914"/>
              <a:ext cx="304895" cy="288084"/>
            </a:xfrm>
            <a:custGeom>
              <a:avLst/>
              <a:gdLst/>
              <a:ahLst/>
              <a:cxnLst/>
              <a:rect l="l" t="t" r="r" b="b"/>
              <a:pathLst>
                <a:path w="14044" h="11109" extrusionOk="0">
                  <a:moveTo>
                    <a:pt x="7039" y="1"/>
                  </a:moveTo>
                  <a:lnTo>
                    <a:pt x="1" y="5571"/>
                  </a:lnTo>
                  <a:lnTo>
                    <a:pt x="7039" y="11109"/>
                  </a:lnTo>
                  <a:lnTo>
                    <a:pt x="14044" y="5571"/>
                  </a:lnTo>
                  <a:lnTo>
                    <a:pt x="70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8867552" y="310729"/>
              <a:ext cx="179607" cy="170454"/>
            </a:xfrm>
            <a:custGeom>
              <a:avLst/>
              <a:gdLst/>
              <a:ahLst/>
              <a:cxnLst/>
              <a:rect l="l" t="t" r="r" b="b"/>
              <a:pathLst>
                <a:path w="8273" h="6573" extrusionOk="0">
                  <a:moveTo>
                    <a:pt x="4170" y="1"/>
                  </a:moveTo>
                  <a:lnTo>
                    <a:pt x="0"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8909563" y="351391"/>
              <a:ext cx="95611" cy="89986"/>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2"/>
            <p:cNvGrpSpPr/>
            <p:nvPr/>
          </p:nvGrpSpPr>
          <p:grpSpPr>
            <a:xfrm>
              <a:off x="8209218" y="251914"/>
              <a:ext cx="596059" cy="288085"/>
              <a:chOff x="-160073" y="396848"/>
              <a:chExt cx="711882" cy="288056"/>
            </a:xfrm>
          </p:grpSpPr>
          <p:sp>
            <p:nvSpPr>
              <p:cNvPr id="214" name="Google Shape;214;p2"/>
              <p:cNvSpPr/>
              <p:nvPr/>
            </p:nvSpPr>
            <p:spPr>
              <a:xfrm>
                <a:off x="188504"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62016" y="455657"/>
                <a:ext cx="214545" cy="170438"/>
              </a:xfrm>
              <a:custGeom>
                <a:avLst/>
                <a:gdLst/>
                <a:ahLst/>
                <a:cxnLst/>
                <a:rect l="l" t="t" r="r" b="b"/>
                <a:pathLst>
                  <a:path w="8274" h="6573" extrusionOk="0">
                    <a:moveTo>
                      <a:pt x="4170" y="1"/>
                    </a:moveTo>
                    <a:lnTo>
                      <a:pt x="1" y="3303"/>
                    </a:lnTo>
                    <a:lnTo>
                      <a:pt x="4170" y="6572"/>
                    </a:lnTo>
                    <a:lnTo>
                      <a:pt x="8273"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12190" y="496315"/>
                <a:ext cx="114196" cy="89977"/>
              </a:xfrm>
              <a:custGeom>
                <a:avLst/>
                <a:gdLst/>
                <a:ahLst/>
                <a:cxnLst/>
                <a:rect l="l" t="t" r="r" b="b"/>
                <a:pathLst>
                  <a:path w="4404" h="3470" extrusionOk="0">
                    <a:moveTo>
                      <a:pt x="2235" y="1"/>
                    </a:moveTo>
                    <a:lnTo>
                      <a:pt x="0" y="1735"/>
                    </a:lnTo>
                    <a:lnTo>
                      <a:pt x="2235" y="3470"/>
                    </a:lnTo>
                    <a:lnTo>
                      <a:pt x="4403" y="1735"/>
                    </a:lnTo>
                    <a:lnTo>
                      <a:pt x="2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60073" y="396848"/>
                <a:ext cx="363305" cy="288056"/>
              </a:xfrm>
              <a:custGeom>
                <a:avLst/>
                <a:gdLst/>
                <a:ahLst/>
                <a:cxnLst/>
                <a:rect l="l" t="t" r="r" b="b"/>
                <a:pathLst>
                  <a:path w="14011" h="11109" extrusionOk="0">
                    <a:moveTo>
                      <a:pt x="7005" y="1"/>
                    </a:moveTo>
                    <a:lnTo>
                      <a:pt x="0" y="5571"/>
                    </a:lnTo>
                    <a:lnTo>
                      <a:pt x="7005" y="11109"/>
                    </a:lnTo>
                    <a:lnTo>
                      <a:pt x="14010" y="5571"/>
                    </a:lnTo>
                    <a:lnTo>
                      <a:pt x="70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6561" y="455657"/>
                <a:ext cx="216256" cy="170438"/>
              </a:xfrm>
              <a:custGeom>
                <a:avLst/>
                <a:gdLst/>
                <a:ahLst/>
                <a:cxnLst/>
                <a:rect l="l" t="t" r="r" b="b"/>
                <a:pathLst>
                  <a:path w="8340" h="6573" extrusionOk="0">
                    <a:moveTo>
                      <a:pt x="4170" y="1"/>
                    </a:moveTo>
                    <a:lnTo>
                      <a:pt x="1" y="3303"/>
                    </a:lnTo>
                    <a:lnTo>
                      <a:pt x="4170" y="6572"/>
                    </a:lnTo>
                    <a:lnTo>
                      <a:pt x="8340" y="3303"/>
                    </a:lnTo>
                    <a:lnTo>
                      <a:pt x="4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5531" y="496315"/>
                <a:ext cx="114196" cy="89977"/>
              </a:xfrm>
              <a:custGeom>
                <a:avLst/>
                <a:gdLst/>
                <a:ahLst/>
                <a:cxnLst/>
                <a:rect l="l" t="t" r="r" b="b"/>
                <a:pathLst>
                  <a:path w="4404" h="3470" extrusionOk="0">
                    <a:moveTo>
                      <a:pt x="2202" y="1"/>
                    </a:moveTo>
                    <a:lnTo>
                      <a:pt x="1" y="1735"/>
                    </a:lnTo>
                    <a:lnTo>
                      <a:pt x="2202" y="3470"/>
                    </a:lnTo>
                    <a:lnTo>
                      <a:pt x="4404" y="1735"/>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93"/>
        <p:cNvGrpSpPr/>
        <p:nvPr/>
      </p:nvGrpSpPr>
      <p:grpSpPr>
        <a:xfrm>
          <a:off x="0" y="0"/>
          <a:ext cx="0" cy="0"/>
          <a:chOff x="0" y="0"/>
          <a:chExt cx="0" cy="0"/>
        </a:xfrm>
      </p:grpSpPr>
      <p:pic>
        <p:nvPicPr>
          <p:cNvPr id="994" name="Google Shape;994;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995" name="Google Shape;995;p11"/>
          <p:cNvSpPr txBox="1">
            <a:spLocks noGrp="1"/>
          </p:cNvSpPr>
          <p:nvPr>
            <p:ph type="title" hasCustomPrompt="1"/>
          </p:nvPr>
        </p:nvSpPr>
        <p:spPr>
          <a:xfrm>
            <a:off x="3588200" y="1653775"/>
            <a:ext cx="4837800" cy="136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96" name="Google Shape;996;p11"/>
          <p:cNvSpPr txBox="1">
            <a:spLocks noGrp="1"/>
          </p:cNvSpPr>
          <p:nvPr>
            <p:ph type="subTitle" idx="1"/>
          </p:nvPr>
        </p:nvSpPr>
        <p:spPr>
          <a:xfrm>
            <a:off x="3588200" y="3040450"/>
            <a:ext cx="4837800" cy="47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997" name="Google Shape;997;p11"/>
          <p:cNvGrpSpPr/>
          <p:nvPr/>
        </p:nvGrpSpPr>
        <p:grpSpPr>
          <a:xfrm>
            <a:off x="-247550" y="203325"/>
            <a:ext cx="1978800" cy="4730350"/>
            <a:chOff x="-1980025" y="-3986100"/>
            <a:chExt cx="1978800" cy="4730350"/>
          </a:xfrm>
        </p:grpSpPr>
        <p:sp>
          <p:nvSpPr>
            <p:cNvPr id="998" name="Google Shape;998;p11"/>
            <p:cNvSpPr/>
            <p:nvPr/>
          </p:nvSpPr>
          <p:spPr>
            <a:xfrm>
              <a:off x="-1631225" y="223700"/>
              <a:ext cx="601100" cy="520550"/>
            </a:xfrm>
            <a:custGeom>
              <a:avLst/>
              <a:gdLst/>
              <a:ahLst/>
              <a:cxnLst/>
              <a:rect l="l" t="t" r="r" b="b"/>
              <a:pathLst>
                <a:path w="24044" h="20822" extrusionOk="0">
                  <a:moveTo>
                    <a:pt x="12037" y="2462"/>
                  </a:moveTo>
                  <a:lnTo>
                    <a:pt x="21916" y="19606"/>
                  </a:lnTo>
                  <a:lnTo>
                    <a:pt x="2159" y="19606"/>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
            <p:cNvSpPr/>
            <p:nvPr/>
          </p:nvSpPr>
          <p:spPr>
            <a:xfrm>
              <a:off x="-1980025" y="48175"/>
              <a:ext cx="601100" cy="520550"/>
            </a:xfrm>
            <a:custGeom>
              <a:avLst/>
              <a:gdLst/>
              <a:ahLst/>
              <a:cxnLst/>
              <a:rect l="l" t="t" r="r" b="b"/>
              <a:pathLst>
                <a:path w="24044" h="20822" extrusionOk="0">
                  <a:moveTo>
                    <a:pt x="21916" y="1246"/>
                  </a:moveTo>
                  <a:lnTo>
                    <a:pt x="12038" y="18389"/>
                  </a:lnTo>
                  <a:lnTo>
                    <a:pt x="2159" y="1246"/>
                  </a:lnTo>
                  <a:close/>
                  <a:moveTo>
                    <a:pt x="1" y="0"/>
                  </a:moveTo>
                  <a:lnTo>
                    <a:pt x="12038" y="20821"/>
                  </a:lnTo>
                  <a:lnTo>
                    <a:pt x="24044"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1"/>
            <p:cNvSpPr/>
            <p:nvPr/>
          </p:nvSpPr>
          <p:spPr>
            <a:xfrm>
              <a:off x="-1288500" y="48175"/>
              <a:ext cx="601100" cy="520550"/>
            </a:xfrm>
            <a:custGeom>
              <a:avLst/>
              <a:gdLst/>
              <a:ahLst/>
              <a:cxnLst/>
              <a:rect l="l" t="t" r="r" b="b"/>
              <a:pathLst>
                <a:path w="24044" h="20822" extrusionOk="0">
                  <a:moveTo>
                    <a:pt x="21885" y="1246"/>
                  </a:moveTo>
                  <a:lnTo>
                    <a:pt x="12006" y="18389"/>
                  </a:lnTo>
                  <a:lnTo>
                    <a:pt x="2128" y="1246"/>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1"/>
            <p:cNvSpPr/>
            <p:nvPr/>
          </p:nvSpPr>
          <p:spPr>
            <a:xfrm>
              <a:off x="-1631225" y="-581025"/>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1"/>
                  </a:lnTo>
                  <a:lnTo>
                    <a:pt x="24044" y="20821"/>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1"/>
            <p:cNvSpPr/>
            <p:nvPr/>
          </p:nvSpPr>
          <p:spPr>
            <a:xfrm>
              <a:off x="-1980025" y="-755800"/>
              <a:ext cx="601100" cy="520550"/>
            </a:xfrm>
            <a:custGeom>
              <a:avLst/>
              <a:gdLst/>
              <a:ahLst/>
              <a:cxnLst/>
              <a:rect l="l" t="t" r="r" b="b"/>
              <a:pathLst>
                <a:path w="24044" h="20822" extrusionOk="0">
                  <a:moveTo>
                    <a:pt x="21916" y="1216"/>
                  </a:moveTo>
                  <a:lnTo>
                    <a:pt x="12038" y="18359"/>
                  </a:lnTo>
                  <a:lnTo>
                    <a:pt x="2159" y="1216"/>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1"/>
            <p:cNvSpPr/>
            <p:nvPr/>
          </p:nvSpPr>
          <p:spPr>
            <a:xfrm>
              <a:off x="-1288500" y="-755800"/>
              <a:ext cx="601100" cy="520550"/>
            </a:xfrm>
            <a:custGeom>
              <a:avLst/>
              <a:gdLst/>
              <a:ahLst/>
              <a:cxnLst/>
              <a:rect l="l" t="t" r="r" b="b"/>
              <a:pathLst>
                <a:path w="24044" h="20822" extrusionOk="0">
                  <a:moveTo>
                    <a:pt x="21885" y="1216"/>
                  </a:moveTo>
                  <a:lnTo>
                    <a:pt x="12006" y="18359"/>
                  </a:lnTo>
                  <a:lnTo>
                    <a:pt x="2128" y="1216"/>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1"/>
            <p:cNvSpPr/>
            <p:nvPr/>
          </p:nvSpPr>
          <p:spPr>
            <a:xfrm>
              <a:off x="-1631225" y="-1391075"/>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2"/>
                  </a:lnTo>
                  <a:lnTo>
                    <a:pt x="24044" y="20822"/>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1"/>
            <p:cNvSpPr/>
            <p:nvPr/>
          </p:nvSpPr>
          <p:spPr>
            <a:xfrm>
              <a:off x="-1980025" y="-1566600"/>
              <a:ext cx="601100" cy="520550"/>
            </a:xfrm>
            <a:custGeom>
              <a:avLst/>
              <a:gdLst/>
              <a:ahLst/>
              <a:cxnLst/>
              <a:rect l="l" t="t" r="r" b="b"/>
              <a:pathLst>
                <a:path w="24044" h="20822" extrusionOk="0">
                  <a:moveTo>
                    <a:pt x="21916" y="1247"/>
                  </a:moveTo>
                  <a:lnTo>
                    <a:pt x="12038" y="18390"/>
                  </a:lnTo>
                  <a:lnTo>
                    <a:pt x="2159" y="1247"/>
                  </a:lnTo>
                  <a:close/>
                  <a:moveTo>
                    <a:pt x="1" y="0"/>
                  </a:moveTo>
                  <a:lnTo>
                    <a:pt x="12038" y="20821"/>
                  </a:lnTo>
                  <a:lnTo>
                    <a:pt x="24044"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1"/>
            <p:cNvSpPr/>
            <p:nvPr/>
          </p:nvSpPr>
          <p:spPr>
            <a:xfrm>
              <a:off x="-1288500" y="-1566600"/>
              <a:ext cx="601100" cy="520550"/>
            </a:xfrm>
            <a:custGeom>
              <a:avLst/>
              <a:gdLst/>
              <a:ahLst/>
              <a:cxnLst/>
              <a:rect l="l" t="t" r="r" b="b"/>
              <a:pathLst>
                <a:path w="24044" h="20822" extrusionOk="0">
                  <a:moveTo>
                    <a:pt x="21885" y="1247"/>
                  </a:moveTo>
                  <a:lnTo>
                    <a:pt x="12006" y="18390"/>
                  </a:lnTo>
                  <a:lnTo>
                    <a:pt x="2128" y="1247"/>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1"/>
            <p:cNvSpPr/>
            <p:nvPr/>
          </p:nvSpPr>
          <p:spPr>
            <a:xfrm>
              <a:off x="-1631225" y="-2195800"/>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2"/>
                  </a:lnTo>
                  <a:lnTo>
                    <a:pt x="24044" y="20822"/>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1"/>
            <p:cNvSpPr/>
            <p:nvPr/>
          </p:nvSpPr>
          <p:spPr>
            <a:xfrm>
              <a:off x="-1980025" y="-2371325"/>
              <a:ext cx="601100" cy="520550"/>
            </a:xfrm>
            <a:custGeom>
              <a:avLst/>
              <a:gdLst/>
              <a:ahLst/>
              <a:cxnLst/>
              <a:rect l="l" t="t" r="r" b="b"/>
              <a:pathLst>
                <a:path w="24044" h="20822" extrusionOk="0">
                  <a:moveTo>
                    <a:pt x="21916" y="1247"/>
                  </a:moveTo>
                  <a:lnTo>
                    <a:pt x="12038" y="18390"/>
                  </a:lnTo>
                  <a:lnTo>
                    <a:pt x="2159" y="124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1"/>
            <p:cNvSpPr/>
            <p:nvPr/>
          </p:nvSpPr>
          <p:spPr>
            <a:xfrm>
              <a:off x="-1288500" y="-2371325"/>
              <a:ext cx="601100" cy="520550"/>
            </a:xfrm>
            <a:custGeom>
              <a:avLst/>
              <a:gdLst/>
              <a:ahLst/>
              <a:cxnLst/>
              <a:rect l="l" t="t" r="r" b="b"/>
              <a:pathLst>
                <a:path w="24044" h="20822" extrusionOk="0">
                  <a:moveTo>
                    <a:pt x="21885" y="1247"/>
                  </a:moveTo>
                  <a:lnTo>
                    <a:pt x="12006" y="18390"/>
                  </a:lnTo>
                  <a:lnTo>
                    <a:pt x="2128" y="124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1"/>
            <p:cNvSpPr/>
            <p:nvPr/>
          </p:nvSpPr>
          <p:spPr>
            <a:xfrm>
              <a:off x="-1631225" y="-3005825"/>
              <a:ext cx="601100" cy="520550"/>
            </a:xfrm>
            <a:custGeom>
              <a:avLst/>
              <a:gdLst/>
              <a:ahLst/>
              <a:cxnLst/>
              <a:rect l="l" t="t" r="r" b="b"/>
              <a:pathLst>
                <a:path w="24044" h="20822" extrusionOk="0">
                  <a:moveTo>
                    <a:pt x="12037" y="2462"/>
                  </a:moveTo>
                  <a:lnTo>
                    <a:pt x="21916" y="19605"/>
                  </a:lnTo>
                  <a:lnTo>
                    <a:pt x="2159" y="19605"/>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
            <p:cNvSpPr/>
            <p:nvPr/>
          </p:nvSpPr>
          <p:spPr>
            <a:xfrm>
              <a:off x="-1980025" y="-3181375"/>
              <a:ext cx="601100" cy="520550"/>
            </a:xfrm>
            <a:custGeom>
              <a:avLst/>
              <a:gdLst/>
              <a:ahLst/>
              <a:cxnLst/>
              <a:rect l="l" t="t" r="r" b="b"/>
              <a:pathLst>
                <a:path w="24044" h="20822" extrusionOk="0">
                  <a:moveTo>
                    <a:pt x="21916" y="1217"/>
                  </a:moveTo>
                  <a:lnTo>
                    <a:pt x="12038" y="18329"/>
                  </a:lnTo>
                  <a:lnTo>
                    <a:pt x="2159" y="121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1"/>
            <p:cNvSpPr/>
            <p:nvPr/>
          </p:nvSpPr>
          <p:spPr>
            <a:xfrm>
              <a:off x="-1288500" y="-3181375"/>
              <a:ext cx="601100" cy="520550"/>
            </a:xfrm>
            <a:custGeom>
              <a:avLst/>
              <a:gdLst/>
              <a:ahLst/>
              <a:cxnLst/>
              <a:rect l="l" t="t" r="r" b="b"/>
              <a:pathLst>
                <a:path w="24044" h="20822" extrusionOk="0">
                  <a:moveTo>
                    <a:pt x="21885" y="1217"/>
                  </a:moveTo>
                  <a:lnTo>
                    <a:pt x="12006" y="18329"/>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1"/>
            <p:cNvSpPr/>
            <p:nvPr/>
          </p:nvSpPr>
          <p:spPr>
            <a:xfrm>
              <a:off x="-1631225" y="-3810550"/>
              <a:ext cx="601100" cy="520550"/>
            </a:xfrm>
            <a:custGeom>
              <a:avLst/>
              <a:gdLst/>
              <a:ahLst/>
              <a:cxnLst/>
              <a:rect l="l" t="t" r="r" b="b"/>
              <a:pathLst>
                <a:path w="24044" h="20822" extrusionOk="0">
                  <a:moveTo>
                    <a:pt x="12037" y="2462"/>
                  </a:moveTo>
                  <a:lnTo>
                    <a:pt x="21916" y="19605"/>
                  </a:lnTo>
                  <a:lnTo>
                    <a:pt x="2159" y="19605"/>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1"/>
            <p:cNvSpPr/>
            <p:nvPr/>
          </p:nvSpPr>
          <p:spPr>
            <a:xfrm>
              <a:off x="-1980025" y="-3986100"/>
              <a:ext cx="601100" cy="520550"/>
            </a:xfrm>
            <a:custGeom>
              <a:avLst/>
              <a:gdLst/>
              <a:ahLst/>
              <a:cxnLst/>
              <a:rect l="l" t="t" r="r" b="b"/>
              <a:pathLst>
                <a:path w="24044" h="20822" extrusionOk="0">
                  <a:moveTo>
                    <a:pt x="21916" y="1217"/>
                  </a:moveTo>
                  <a:lnTo>
                    <a:pt x="12038" y="18360"/>
                  </a:lnTo>
                  <a:lnTo>
                    <a:pt x="2159" y="121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1"/>
            <p:cNvSpPr/>
            <p:nvPr/>
          </p:nvSpPr>
          <p:spPr>
            <a:xfrm>
              <a:off x="-1288500" y="-3986100"/>
              <a:ext cx="601100" cy="520550"/>
            </a:xfrm>
            <a:custGeom>
              <a:avLst/>
              <a:gdLst/>
              <a:ahLst/>
              <a:cxnLst/>
              <a:rect l="l" t="t" r="r" b="b"/>
              <a:pathLst>
                <a:path w="24044" h="20822" extrusionOk="0">
                  <a:moveTo>
                    <a:pt x="21885" y="1217"/>
                  </a:moveTo>
                  <a:lnTo>
                    <a:pt x="12006" y="18360"/>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1"/>
            <p:cNvSpPr/>
            <p:nvPr/>
          </p:nvSpPr>
          <p:spPr>
            <a:xfrm>
              <a:off x="-945800" y="223700"/>
              <a:ext cx="601850" cy="520550"/>
            </a:xfrm>
            <a:custGeom>
              <a:avLst/>
              <a:gdLst/>
              <a:ahLst/>
              <a:cxnLst/>
              <a:rect l="l" t="t" r="r" b="b"/>
              <a:pathLst>
                <a:path w="24074" h="20822" extrusionOk="0">
                  <a:moveTo>
                    <a:pt x="12068" y="2462"/>
                  </a:moveTo>
                  <a:lnTo>
                    <a:pt x="21946" y="19606"/>
                  </a:lnTo>
                  <a:lnTo>
                    <a:pt x="2189" y="19606"/>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1"/>
            <p:cNvSpPr/>
            <p:nvPr/>
          </p:nvSpPr>
          <p:spPr>
            <a:xfrm>
              <a:off x="-602325" y="48175"/>
              <a:ext cx="601100" cy="520550"/>
            </a:xfrm>
            <a:custGeom>
              <a:avLst/>
              <a:gdLst/>
              <a:ahLst/>
              <a:cxnLst/>
              <a:rect l="l" t="t" r="r" b="b"/>
              <a:pathLst>
                <a:path w="24044" h="20822" extrusionOk="0">
                  <a:moveTo>
                    <a:pt x="21885" y="1246"/>
                  </a:moveTo>
                  <a:lnTo>
                    <a:pt x="12007" y="18389"/>
                  </a:lnTo>
                  <a:lnTo>
                    <a:pt x="2128" y="1246"/>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1"/>
            <p:cNvSpPr/>
            <p:nvPr/>
          </p:nvSpPr>
          <p:spPr>
            <a:xfrm>
              <a:off x="-945800" y="-581025"/>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1"/>
                  </a:lnTo>
                  <a:lnTo>
                    <a:pt x="24074" y="20821"/>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1"/>
            <p:cNvSpPr/>
            <p:nvPr/>
          </p:nvSpPr>
          <p:spPr>
            <a:xfrm>
              <a:off x="-602325" y="-755800"/>
              <a:ext cx="601100" cy="520550"/>
            </a:xfrm>
            <a:custGeom>
              <a:avLst/>
              <a:gdLst/>
              <a:ahLst/>
              <a:cxnLst/>
              <a:rect l="l" t="t" r="r" b="b"/>
              <a:pathLst>
                <a:path w="24044" h="20822" extrusionOk="0">
                  <a:moveTo>
                    <a:pt x="21885" y="1216"/>
                  </a:moveTo>
                  <a:lnTo>
                    <a:pt x="12007" y="18359"/>
                  </a:lnTo>
                  <a:lnTo>
                    <a:pt x="2128" y="1216"/>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1"/>
            <p:cNvSpPr/>
            <p:nvPr/>
          </p:nvSpPr>
          <p:spPr>
            <a:xfrm>
              <a:off x="-945800" y="-1391075"/>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2"/>
                  </a:lnTo>
                  <a:lnTo>
                    <a:pt x="24074" y="20822"/>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1"/>
            <p:cNvSpPr/>
            <p:nvPr/>
          </p:nvSpPr>
          <p:spPr>
            <a:xfrm>
              <a:off x="-602325" y="-1566600"/>
              <a:ext cx="601100" cy="520550"/>
            </a:xfrm>
            <a:custGeom>
              <a:avLst/>
              <a:gdLst/>
              <a:ahLst/>
              <a:cxnLst/>
              <a:rect l="l" t="t" r="r" b="b"/>
              <a:pathLst>
                <a:path w="24044" h="20822" extrusionOk="0">
                  <a:moveTo>
                    <a:pt x="21885" y="1247"/>
                  </a:moveTo>
                  <a:lnTo>
                    <a:pt x="12007" y="18390"/>
                  </a:lnTo>
                  <a:lnTo>
                    <a:pt x="2128" y="1247"/>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1"/>
            <p:cNvSpPr/>
            <p:nvPr/>
          </p:nvSpPr>
          <p:spPr>
            <a:xfrm>
              <a:off x="-945800" y="-2195800"/>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2"/>
                  </a:lnTo>
                  <a:lnTo>
                    <a:pt x="24074" y="20822"/>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1"/>
            <p:cNvSpPr/>
            <p:nvPr/>
          </p:nvSpPr>
          <p:spPr>
            <a:xfrm>
              <a:off x="-602325" y="-2371325"/>
              <a:ext cx="601100" cy="520550"/>
            </a:xfrm>
            <a:custGeom>
              <a:avLst/>
              <a:gdLst/>
              <a:ahLst/>
              <a:cxnLst/>
              <a:rect l="l" t="t" r="r" b="b"/>
              <a:pathLst>
                <a:path w="24044" h="20822" extrusionOk="0">
                  <a:moveTo>
                    <a:pt x="21885" y="1247"/>
                  </a:moveTo>
                  <a:lnTo>
                    <a:pt x="12007" y="18390"/>
                  </a:lnTo>
                  <a:lnTo>
                    <a:pt x="2128" y="124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1"/>
            <p:cNvSpPr/>
            <p:nvPr/>
          </p:nvSpPr>
          <p:spPr>
            <a:xfrm>
              <a:off x="-945800" y="-3005825"/>
              <a:ext cx="601850" cy="520550"/>
            </a:xfrm>
            <a:custGeom>
              <a:avLst/>
              <a:gdLst/>
              <a:ahLst/>
              <a:cxnLst/>
              <a:rect l="l" t="t" r="r" b="b"/>
              <a:pathLst>
                <a:path w="24074" h="20822" extrusionOk="0">
                  <a:moveTo>
                    <a:pt x="12068" y="2462"/>
                  </a:moveTo>
                  <a:lnTo>
                    <a:pt x="21946" y="19605"/>
                  </a:lnTo>
                  <a:lnTo>
                    <a:pt x="2189" y="19605"/>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1"/>
            <p:cNvSpPr/>
            <p:nvPr/>
          </p:nvSpPr>
          <p:spPr>
            <a:xfrm>
              <a:off x="-602325" y="-3181375"/>
              <a:ext cx="601100" cy="520550"/>
            </a:xfrm>
            <a:custGeom>
              <a:avLst/>
              <a:gdLst/>
              <a:ahLst/>
              <a:cxnLst/>
              <a:rect l="l" t="t" r="r" b="b"/>
              <a:pathLst>
                <a:path w="24044" h="20822" extrusionOk="0">
                  <a:moveTo>
                    <a:pt x="21885" y="1217"/>
                  </a:moveTo>
                  <a:lnTo>
                    <a:pt x="12007" y="18329"/>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1"/>
            <p:cNvSpPr/>
            <p:nvPr/>
          </p:nvSpPr>
          <p:spPr>
            <a:xfrm>
              <a:off x="-945800" y="-3810550"/>
              <a:ext cx="601850" cy="520550"/>
            </a:xfrm>
            <a:custGeom>
              <a:avLst/>
              <a:gdLst/>
              <a:ahLst/>
              <a:cxnLst/>
              <a:rect l="l" t="t" r="r" b="b"/>
              <a:pathLst>
                <a:path w="24074" h="20822" extrusionOk="0">
                  <a:moveTo>
                    <a:pt x="12068" y="2462"/>
                  </a:moveTo>
                  <a:lnTo>
                    <a:pt x="21946" y="19605"/>
                  </a:lnTo>
                  <a:lnTo>
                    <a:pt x="2189" y="19605"/>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1"/>
            <p:cNvSpPr/>
            <p:nvPr/>
          </p:nvSpPr>
          <p:spPr>
            <a:xfrm>
              <a:off x="-602325" y="-3986100"/>
              <a:ext cx="601100" cy="520550"/>
            </a:xfrm>
            <a:custGeom>
              <a:avLst/>
              <a:gdLst/>
              <a:ahLst/>
              <a:cxnLst/>
              <a:rect l="l" t="t" r="r" b="b"/>
              <a:pathLst>
                <a:path w="24044" h="20822" extrusionOk="0">
                  <a:moveTo>
                    <a:pt x="21885" y="1217"/>
                  </a:moveTo>
                  <a:lnTo>
                    <a:pt x="12007" y="18360"/>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028"/>
        <p:cNvGrpSpPr/>
        <p:nvPr/>
      </p:nvGrpSpPr>
      <p:grpSpPr>
        <a:xfrm>
          <a:off x="0" y="0"/>
          <a:ext cx="0" cy="0"/>
          <a:chOff x="0" y="0"/>
          <a:chExt cx="0" cy="0"/>
        </a:xfrm>
      </p:grpSpPr>
      <p:sp>
        <p:nvSpPr>
          <p:cNvPr id="1029" name="Google Shape;1029;p12"/>
          <p:cNvSpPr/>
          <p:nvPr/>
        </p:nvSpPr>
        <p:spPr>
          <a:xfrm>
            <a:off x="-25050" y="-37200"/>
            <a:ext cx="9194100" cy="521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1030"/>
        <p:cNvGrpSpPr/>
        <p:nvPr/>
      </p:nvGrpSpPr>
      <p:grpSpPr>
        <a:xfrm>
          <a:off x="0" y="0"/>
          <a:ext cx="0" cy="0"/>
          <a:chOff x="0" y="0"/>
          <a:chExt cx="0" cy="0"/>
        </a:xfrm>
      </p:grpSpPr>
      <p:pic>
        <p:nvPicPr>
          <p:cNvPr id="1031" name="Google Shape;1031;p13"/>
          <p:cNvPicPr preferRelativeResize="0"/>
          <p:nvPr/>
        </p:nvPicPr>
        <p:blipFill>
          <a:blip r:embed="rId2">
            <a:alphaModFix amt="44000"/>
          </a:blip>
          <a:stretch>
            <a:fillRect/>
          </a:stretch>
        </p:blipFill>
        <p:spPr>
          <a:xfrm>
            <a:off x="0" y="0"/>
            <a:ext cx="9144000" cy="5143500"/>
          </a:xfrm>
          <a:prstGeom prst="rect">
            <a:avLst/>
          </a:prstGeom>
          <a:noFill/>
          <a:ln>
            <a:noFill/>
          </a:ln>
        </p:spPr>
      </p:pic>
      <p:sp>
        <p:nvSpPr>
          <p:cNvPr id="1032" name="Google Shape;1032;p13"/>
          <p:cNvSpPr txBox="1">
            <a:spLocks noGrp="1"/>
          </p:cNvSpPr>
          <p:nvPr>
            <p:ph type="title"/>
          </p:nvPr>
        </p:nvSpPr>
        <p:spPr>
          <a:xfrm>
            <a:off x="3026550" y="1740075"/>
            <a:ext cx="3090900" cy="14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33" name="Google Shape;1033;p13"/>
          <p:cNvGrpSpPr/>
          <p:nvPr/>
        </p:nvGrpSpPr>
        <p:grpSpPr>
          <a:xfrm>
            <a:off x="213875" y="157326"/>
            <a:ext cx="8722238" cy="4812236"/>
            <a:chOff x="294075" y="231150"/>
            <a:chExt cx="8545349" cy="4617826"/>
          </a:xfrm>
        </p:grpSpPr>
        <p:sp>
          <p:nvSpPr>
            <p:cNvPr id="1034" name="Google Shape;1034;p13"/>
            <p:cNvSpPr/>
            <p:nvPr/>
          </p:nvSpPr>
          <p:spPr>
            <a:xfrm>
              <a:off x="538427" y="431480"/>
              <a:ext cx="8055895" cy="4217182"/>
            </a:xfrm>
            <a:custGeom>
              <a:avLst/>
              <a:gdLst/>
              <a:ahLst/>
              <a:cxnLst/>
              <a:rect l="l" t="t" r="r" b="b"/>
              <a:pathLst>
                <a:path w="69234" h="43681" extrusionOk="0">
                  <a:moveTo>
                    <a:pt x="69032" y="203"/>
                  </a:moveTo>
                  <a:lnTo>
                    <a:pt x="69032" y="43479"/>
                  </a:lnTo>
                  <a:lnTo>
                    <a:pt x="203" y="43479"/>
                  </a:lnTo>
                  <a:lnTo>
                    <a:pt x="203" y="203"/>
                  </a:lnTo>
                  <a:close/>
                  <a:moveTo>
                    <a:pt x="0" y="0"/>
                  </a:moveTo>
                  <a:lnTo>
                    <a:pt x="0" y="43680"/>
                  </a:lnTo>
                  <a:lnTo>
                    <a:pt x="69233" y="43680"/>
                  </a:lnTo>
                  <a:lnTo>
                    <a:pt x="692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8663491" y="3966075"/>
              <a:ext cx="175933" cy="85056"/>
            </a:xfrm>
            <a:custGeom>
              <a:avLst/>
              <a:gdLst/>
              <a:ahLst/>
              <a:cxnLst/>
              <a:rect l="l" t="t" r="r" b="b"/>
              <a:pathLst>
                <a:path w="1512" h="881" extrusionOk="0">
                  <a:moveTo>
                    <a:pt x="1366" y="182"/>
                  </a:moveTo>
                  <a:lnTo>
                    <a:pt x="1366" y="700"/>
                  </a:lnTo>
                  <a:lnTo>
                    <a:pt x="146" y="700"/>
                  </a:lnTo>
                  <a:lnTo>
                    <a:pt x="146" y="182"/>
                  </a:lnTo>
                  <a:close/>
                  <a:moveTo>
                    <a:pt x="0" y="0"/>
                  </a:moveTo>
                  <a:lnTo>
                    <a:pt x="0" y="881"/>
                  </a:lnTo>
                  <a:lnTo>
                    <a:pt x="1512" y="881"/>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8663491" y="4159453"/>
              <a:ext cx="175933" cy="104558"/>
            </a:xfrm>
            <a:custGeom>
              <a:avLst/>
              <a:gdLst/>
              <a:ahLst/>
              <a:cxnLst/>
              <a:rect l="l" t="t" r="r" b="b"/>
              <a:pathLst>
                <a:path w="1512" h="1083" extrusionOk="0">
                  <a:moveTo>
                    <a:pt x="146" y="249"/>
                  </a:moveTo>
                  <a:lnTo>
                    <a:pt x="1366" y="710"/>
                  </a:lnTo>
                  <a:lnTo>
                    <a:pt x="1366" y="901"/>
                  </a:lnTo>
                  <a:lnTo>
                    <a:pt x="146" y="901"/>
                  </a:lnTo>
                  <a:lnTo>
                    <a:pt x="146" y="249"/>
                  </a:lnTo>
                  <a:close/>
                  <a:moveTo>
                    <a:pt x="0" y="1"/>
                  </a:moveTo>
                  <a:lnTo>
                    <a:pt x="0" y="1082"/>
                  </a:lnTo>
                  <a:lnTo>
                    <a:pt x="1512" y="1082"/>
                  </a:lnTo>
                  <a:lnTo>
                    <a:pt x="1512" y="57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8695955" y="4204926"/>
              <a:ext cx="84476" cy="26550"/>
            </a:xfrm>
            <a:custGeom>
              <a:avLst/>
              <a:gdLst/>
              <a:ahLst/>
              <a:cxnLst/>
              <a:rect l="l" t="t" r="r" b="b"/>
              <a:pathLst>
                <a:path w="726" h="275" extrusionOk="0">
                  <a:moveTo>
                    <a:pt x="1" y="0"/>
                  </a:moveTo>
                  <a:lnTo>
                    <a:pt x="1" y="275"/>
                  </a:lnTo>
                  <a:lnTo>
                    <a:pt x="726"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8663491" y="4079997"/>
              <a:ext cx="175933" cy="103979"/>
            </a:xfrm>
            <a:custGeom>
              <a:avLst/>
              <a:gdLst/>
              <a:ahLst/>
              <a:cxnLst/>
              <a:rect l="l" t="t" r="r" b="b"/>
              <a:pathLst>
                <a:path w="1512" h="1077" extrusionOk="0">
                  <a:moveTo>
                    <a:pt x="1366" y="182"/>
                  </a:moveTo>
                  <a:lnTo>
                    <a:pt x="1366" y="834"/>
                  </a:lnTo>
                  <a:lnTo>
                    <a:pt x="146" y="368"/>
                  </a:lnTo>
                  <a:lnTo>
                    <a:pt x="146" y="182"/>
                  </a:lnTo>
                  <a:close/>
                  <a:moveTo>
                    <a:pt x="0" y="0"/>
                  </a:moveTo>
                  <a:lnTo>
                    <a:pt x="0" y="508"/>
                  </a:lnTo>
                  <a:lnTo>
                    <a:pt x="1512" y="1077"/>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8722601" y="4112436"/>
              <a:ext cx="84359" cy="26646"/>
            </a:xfrm>
            <a:custGeom>
              <a:avLst/>
              <a:gdLst/>
              <a:ahLst/>
              <a:cxnLst/>
              <a:rect l="l" t="t" r="r" b="b"/>
              <a:pathLst>
                <a:path w="725" h="276" extrusionOk="0">
                  <a:moveTo>
                    <a:pt x="0" y="1"/>
                  </a:moveTo>
                  <a:lnTo>
                    <a:pt x="724" y="275"/>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8695955" y="3998514"/>
              <a:ext cx="111005" cy="20178"/>
            </a:xfrm>
            <a:custGeom>
              <a:avLst/>
              <a:gdLst/>
              <a:ahLst/>
              <a:cxnLst/>
              <a:rect l="l" t="t" r="r" b="b"/>
              <a:pathLst>
                <a:path w="954" h="209" extrusionOk="0">
                  <a:moveTo>
                    <a:pt x="1" y="1"/>
                  </a:moveTo>
                  <a:lnTo>
                    <a:pt x="1" y="208"/>
                  </a:lnTo>
                  <a:lnTo>
                    <a:pt x="953" y="208"/>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8663491" y="3639947"/>
              <a:ext cx="175933" cy="84960"/>
            </a:xfrm>
            <a:custGeom>
              <a:avLst/>
              <a:gdLst/>
              <a:ahLst/>
              <a:cxnLst/>
              <a:rect l="l" t="t" r="r" b="b"/>
              <a:pathLst>
                <a:path w="1512" h="880" extrusionOk="0">
                  <a:moveTo>
                    <a:pt x="1366" y="180"/>
                  </a:moveTo>
                  <a:lnTo>
                    <a:pt x="1366" y="693"/>
                  </a:lnTo>
                  <a:lnTo>
                    <a:pt x="146" y="693"/>
                  </a:lnTo>
                  <a:lnTo>
                    <a:pt x="146" y="180"/>
                  </a:lnTo>
                  <a:close/>
                  <a:moveTo>
                    <a:pt x="0" y="0"/>
                  </a:moveTo>
                  <a:lnTo>
                    <a:pt x="0" y="880"/>
                  </a:lnTo>
                  <a:lnTo>
                    <a:pt x="1512" y="880"/>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8663491" y="3833229"/>
              <a:ext cx="175933" cy="104558"/>
            </a:xfrm>
            <a:custGeom>
              <a:avLst/>
              <a:gdLst/>
              <a:ahLst/>
              <a:cxnLst/>
              <a:rect l="l" t="t" r="r" b="b"/>
              <a:pathLst>
                <a:path w="1512" h="1083" extrusionOk="0">
                  <a:moveTo>
                    <a:pt x="146" y="244"/>
                  </a:moveTo>
                  <a:lnTo>
                    <a:pt x="1366" y="709"/>
                  </a:lnTo>
                  <a:lnTo>
                    <a:pt x="1366" y="901"/>
                  </a:lnTo>
                  <a:lnTo>
                    <a:pt x="146" y="901"/>
                  </a:lnTo>
                  <a:lnTo>
                    <a:pt x="146" y="244"/>
                  </a:lnTo>
                  <a:close/>
                  <a:moveTo>
                    <a:pt x="0" y="0"/>
                  </a:moveTo>
                  <a:lnTo>
                    <a:pt x="0" y="1082"/>
                  </a:lnTo>
                  <a:lnTo>
                    <a:pt x="1512" y="1082"/>
                  </a:lnTo>
                  <a:lnTo>
                    <a:pt x="1512"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8695955" y="3878702"/>
              <a:ext cx="84476" cy="26550"/>
            </a:xfrm>
            <a:custGeom>
              <a:avLst/>
              <a:gdLst/>
              <a:ahLst/>
              <a:cxnLst/>
              <a:rect l="l" t="t" r="r" b="b"/>
              <a:pathLst>
                <a:path w="726" h="275" extrusionOk="0">
                  <a:moveTo>
                    <a:pt x="1" y="0"/>
                  </a:moveTo>
                  <a:lnTo>
                    <a:pt x="1" y="274"/>
                  </a:lnTo>
                  <a:lnTo>
                    <a:pt x="726" y="27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8663491" y="3753194"/>
              <a:ext cx="175933" cy="104558"/>
            </a:xfrm>
            <a:custGeom>
              <a:avLst/>
              <a:gdLst/>
              <a:ahLst/>
              <a:cxnLst/>
              <a:rect l="l" t="t" r="r" b="b"/>
              <a:pathLst>
                <a:path w="1512" h="1083" extrusionOk="0">
                  <a:moveTo>
                    <a:pt x="1366" y="187"/>
                  </a:moveTo>
                  <a:lnTo>
                    <a:pt x="1366" y="839"/>
                  </a:lnTo>
                  <a:lnTo>
                    <a:pt x="146" y="374"/>
                  </a:lnTo>
                  <a:lnTo>
                    <a:pt x="146" y="187"/>
                  </a:lnTo>
                  <a:close/>
                  <a:moveTo>
                    <a:pt x="0" y="1"/>
                  </a:moveTo>
                  <a:lnTo>
                    <a:pt x="0" y="509"/>
                  </a:lnTo>
                  <a:lnTo>
                    <a:pt x="1512" y="1083"/>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8722601" y="3785729"/>
              <a:ext cx="84359" cy="26550"/>
            </a:xfrm>
            <a:custGeom>
              <a:avLst/>
              <a:gdLst/>
              <a:ahLst/>
              <a:cxnLst/>
              <a:rect l="l" t="t" r="r" b="b"/>
              <a:pathLst>
                <a:path w="725" h="275" extrusionOk="0">
                  <a:moveTo>
                    <a:pt x="0" y="1"/>
                  </a:moveTo>
                  <a:lnTo>
                    <a:pt x="724" y="275"/>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8695955" y="3672289"/>
              <a:ext cx="111005" cy="20178"/>
            </a:xfrm>
            <a:custGeom>
              <a:avLst/>
              <a:gdLst/>
              <a:ahLst/>
              <a:cxnLst/>
              <a:rect l="l" t="t" r="r" b="b"/>
              <a:pathLst>
                <a:path w="954" h="209" extrusionOk="0">
                  <a:moveTo>
                    <a:pt x="1" y="1"/>
                  </a:moveTo>
                  <a:lnTo>
                    <a:pt x="1" y="208"/>
                  </a:lnTo>
                  <a:lnTo>
                    <a:pt x="953" y="208"/>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8663491" y="3313723"/>
              <a:ext cx="175933" cy="84477"/>
            </a:xfrm>
            <a:custGeom>
              <a:avLst/>
              <a:gdLst/>
              <a:ahLst/>
              <a:cxnLst/>
              <a:rect l="l" t="t" r="r" b="b"/>
              <a:pathLst>
                <a:path w="1512" h="875" extrusionOk="0">
                  <a:moveTo>
                    <a:pt x="1366" y="181"/>
                  </a:moveTo>
                  <a:lnTo>
                    <a:pt x="1366" y="693"/>
                  </a:lnTo>
                  <a:lnTo>
                    <a:pt x="146" y="693"/>
                  </a:lnTo>
                  <a:lnTo>
                    <a:pt x="146" y="181"/>
                  </a:lnTo>
                  <a:close/>
                  <a:moveTo>
                    <a:pt x="0" y="0"/>
                  </a:moveTo>
                  <a:lnTo>
                    <a:pt x="0" y="874"/>
                  </a:lnTo>
                  <a:lnTo>
                    <a:pt x="1512" y="874"/>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8663491" y="3507005"/>
              <a:ext cx="175933" cy="103979"/>
            </a:xfrm>
            <a:custGeom>
              <a:avLst/>
              <a:gdLst/>
              <a:ahLst/>
              <a:cxnLst/>
              <a:rect l="l" t="t" r="r" b="b"/>
              <a:pathLst>
                <a:path w="1512" h="1077" extrusionOk="0">
                  <a:moveTo>
                    <a:pt x="146" y="243"/>
                  </a:moveTo>
                  <a:lnTo>
                    <a:pt x="1366" y="709"/>
                  </a:lnTo>
                  <a:lnTo>
                    <a:pt x="1366" y="895"/>
                  </a:lnTo>
                  <a:lnTo>
                    <a:pt x="146" y="895"/>
                  </a:lnTo>
                  <a:lnTo>
                    <a:pt x="146" y="243"/>
                  </a:lnTo>
                  <a:close/>
                  <a:moveTo>
                    <a:pt x="0" y="0"/>
                  </a:moveTo>
                  <a:lnTo>
                    <a:pt x="0" y="1077"/>
                  </a:lnTo>
                  <a:lnTo>
                    <a:pt x="1512" y="1077"/>
                  </a:lnTo>
                  <a:lnTo>
                    <a:pt x="1512"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8695955" y="3551898"/>
              <a:ext cx="84476" cy="26646"/>
            </a:xfrm>
            <a:custGeom>
              <a:avLst/>
              <a:gdLst/>
              <a:ahLst/>
              <a:cxnLst/>
              <a:rect l="l" t="t" r="r" b="b"/>
              <a:pathLst>
                <a:path w="726" h="276" extrusionOk="0">
                  <a:moveTo>
                    <a:pt x="1" y="1"/>
                  </a:moveTo>
                  <a:lnTo>
                    <a:pt x="1" y="275"/>
                  </a:lnTo>
                  <a:lnTo>
                    <a:pt x="726"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8663491" y="3427066"/>
              <a:ext cx="175933" cy="104462"/>
            </a:xfrm>
            <a:custGeom>
              <a:avLst/>
              <a:gdLst/>
              <a:ahLst/>
              <a:cxnLst/>
              <a:rect l="l" t="t" r="r" b="b"/>
              <a:pathLst>
                <a:path w="1512" h="1082" extrusionOk="0">
                  <a:moveTo>
                    <a:pt x="1366" y="181"/>
                  </a:moveTo>
                  <a:lnTo>
                    <a:pt x="1366" y="833"/>
                  </a:lnTo>
                  <a:lnTo>
                    <a:pt x="146" y="373"/>
                  </a:lnTo>
                  <a:lnTo>
                    <a:pt x="146" y="181"/>
                  </a:lnTo>
                  <a:close/>
                  <a:moveTo>
                    <a:pt x="0" y="1"/>
                  </a:moveTo>
                  <a:lnTo>
                    <a:pt x="0" y="508"/>
                  </a:lnTo>
                  <a:lnTo>
                    <a:pt x="1512" y="1081"/>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8722601" y="3459505"/>
              <a:ext cx="84359" cy="26550"/>
            </a:xfrm>
            <a:custGeom>
              <a:avLst/>
              <a:gdLst/>
              <a:ahLst/>
              <a:cxnLst/>
              <a:rect l="l" t="t" r="r" b="b"/>
              <a:pathLst>
                <a:path w="725" h="275" extrusionOk="0">
                  <a:moveTo>
                    <a:pt x="0" y="0"/>
                  </a:moveTo>
                  <a:lnTo>
                    <a:pt x="724" y="275"/>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8695955" y="3346162"/>
              <a:ext cx="111005" cy="19502"/>
            </a:xfrm>
            <a:custGeom>
              <a:avLst/>
              <a:gdLst/>
              <a:ahLst/>
              <a:cxnLst/>
              <a:rect l="l" t="t" r="r" b="b"/>
              <a:pathLst>
                <a:path w="954" h="202" extrusionOk="0">
                  <a:moveTo>
                    <a:pt x="1" y="1"/>
                  </a:moveTo>
                  <a:lnTo>
                    <a:pt x="1" y="202"/>
                  </a:lnTo>
                  <a:lnTo>
                    <a:pt x="953" y="202"/>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8663491" y="4619006"/>
              <a:ext cx="175933" cy="84573"/>
            </a:xfrm>
            <a:custGeom>
              <a:avLst/>
              <a:gdLst/>
              <a:ahLst/>
              <a:cxnLst/>
              <a:rect l="l" t="t" r="r" b="b"/>
              <a:pathLst>
                <a:path w="1512" h="876" extrusionOk="0">
                  <a:moveTo>
                    <a:pt x="1366" y="182"/>
                  </a:moveTo>
                  <a:lnTo>
                    <a:pt x="1366" y="695"/>
                  </a:lnTo>
                  <a:lnTo>
                    <a:pt x="146" y="695"/>
                  </a:lnTo>
                  <a:lnTo>
                    <a:pt x="146" y="182"/>
                  </a:lnTo>
                  <a:close/>
                  <a:moveTo>
                    <a:pt x="0" y="1"/>
                  </a:moveTo>
                  <a:lnTo>
                    <a:pt x="0" y="875"/>
                  </a:lnTo>
                  <a:lnTo>
                    <a:pt x="1512" y="875"/>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8695955" y="4651541"/>
              <a:ext cx="111005" cy="19599"/>
            </a:xfrm>
            <a:custGeom>
              <a:avLst/>
              <a:gdLst/>
              <a:ahLst/>
              <a:cxnLst/>
              <a:rect l="l" t="t" r="r" b="b"/>
              <a:pathLst>
                <a:path w="954" h="203" extrusionOk="0">
                  <a:moveTo>
                    <a:pt x="1" y="1"/>
                  </a:moveTo>
                  <a:lnTo>
                    <a:pt x="1" y="203"/>
                  </a:lnTo>
                  <a:lnTo>
                    <a:pt x="953" y="203"/>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8663491" y="4292299"/>
              <a:ext cx="175933" cy="85153"/>
            </a:xfrm>
            <a:custGeom>
              <a:avLst/>
              <a:gdLst/>
              <a:ahLst/>
              <a:cxnLst/>
              <a:rect l="l" t="t" r="r" b="b"/>
              <a:pathLst>
                <a:path w="1512" h="882" extrusionOk="0">
                  <a:moveTo>
                    <a:pt x="1366" y="187"/>
                  </a:moveTo>
                  <a:lnTo>
                    <a:pt x="1366" y="700"/>
                  </a:lnTo>
                  <a:lnTo>
                    <a:pt x="146" y="700"/>
                  </a:lnTo>
                  <a:lnTo>
                    <a:pt x="146" y="187"/>
                  </a:lnTo>
                  <a:close/>
                  <a:moveTo>
                    <a:pt x="0" y="1"/>
                  </a:moveTo>
                  <a:lnTo>
                    <a:pt x="0" y="881"/>
                  </a:lnTo>
                  <a:lnTo>
                    <a:pt x="1512" y="881"/>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8663491" y="4486160"/>
              <a:ext cx="175933" cy="104076"/>
            </a:xfrm>
            <a:custGeom>
              <a:avLst/>
              <a:gdLst/>
              <a:ahLst/>
              <a:cxnLst/>
              <a:rect l="l" t="t" r="r" b="b"/>
              <a:pathLst>
                <a:path w="1512" h="1078" extrusionOk="0">
                  <a:moveTo>
                    <a:pt x="146" y="244"/>
                  </a:moveTo>
                  <a:lnTo>
                    <a:pt x="1366" y="705"/>
                  </a:lnTo>
                  <a:lnTo>
                    <a:pt x="1366" y="896"/>
                  </a:lnTo>
                  <a:lnTo>
                    <a:pt x="146" y="896"/>
                  </a:lnTo>
                  <a:lnTo>
                    <a:pt x="146" y="244"/>
                  </a:lnTo>
                  <a:close/>
                  <a:moveTo>
                    <a:pt x="0" y="1"/>
                  </a:moveTo>
                  <a:lnTo>
                    <a:pt x="0" y="1078"/>
                  </a:lnTo>
                  <a:lnTo>
                    <a:pt x="1512" y="1078"/>
                  </a:lnTo>
                  <a:lnTo>
                    <a:pt x="1512" y="57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8695955" y="4531150"/>
              <a:ext cx="84476" cy="26646"/>
            </a:xfrm>
            <a:custGeom>
              <a:avLst/>
              <a:gdLst/>
              <a:ahLst/>
              <a:cxnLst/>
              <a:rect l="l" t="t" r="r" b="b"/>
              <a:pathLst>
                <a:path w="726" h="276" extrusionOk="0">
                  <a:moveTo>
                    <a:pt x="1" y="1"/>
                  </a:moveTo>
                  <a:lnTo>
                    <a:pt x="1" y="275"/>
                  </a:lnTo>
                  <a:lnTo>
                    <a:pt x="726"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8663491" y="4406221"/>
              <a:ext cx="175933" cy="104076"/>
            </a:xfrm>
            <a:custGeom>
              <a:avLst/>
              <a:gdLst/>
              <a:ahLst/>
              <a:cxnLst/>
              <a:rect l="l" t="t" r="r" b="b"/>
              <a:pathLst>
                <a:path w="1512" h="1078" extrusionOk="0">
                  <a:moveTo>
                    <a:pt x="1366" y="182"/>
                  </a:moveTo>
                  <a:lnTo>
                    <a:pt x="1366" y="834"/>
                  </a:lnTo>
                  <a:lnTo>
                    <a:pt x="146" y="373"/>
                  </a:lnTo>
                  <a:lnTo>
                    <a:pt x="146" y="182"/>
                  </a:lnTo>
                  <a:close/>
                  <a:moveTo>
                    <a:pt x="0" y="1"/>
                  </a:moveTo>
                  <a:lnTo>
                    <a:pt x="0" y="508"/>
                  </a:lnTo>
                  <a:lnTo>
                    <a:pt x="1512" y="1077"/>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8722601" y="4438757"/>
              <a:ext cx="84359" cy="26550"/>
            </a:xfrm>
            <a:custGeom>
              <a:avLst/>
              <a:gdLst/>
              <a:ahLst/>
              <a:cxnLst/>
              <a:rect l="l" t="t" r="r" b="b"/>
              <a:pathLst>
                <a:path w="725" h="275" extrusionOk="0">
                  <a:moveTo>
                    <a:pt x="0" y="0"/>
                  </a:moveTo>
                  <a:lnTo>
                    <a:pt x="724" y="275"/>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8695955" y="4324834"/>
              <a:ext cx="111005" cy="20081"/>
            </a:xfrm>
            <a:custGeom>
              <a:avLst/>
              <a:gdLst/>
              <a:ahLst/>
              <a:cxnLst/>
              <a:rect l="l" t="t" r="r" b="b"/>
              <a:pathLst>
                <a:path w="954" h="208" extrusionOk="0">
                  <a:moveTo>
                    <a:pt x="1" y="0"/>
                  </a:moveTo>
                  <a:lnTo>
                    <a:pt x="1" y="208"/>
                  </a:lnTo>
                  <a:lnTo>
                    <a:pt x="953" y="208"/>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8663491" y="2986919"/>
              <a:ext cx="175933" cy="85056"/>
            </a:xfrm>
            <a:custGeom>
              <a:avLst/>
              <a:gdLst/>
              <a:ahLst/>
              <a:cxnLst/>
              <a:rect l="l" t="t" r="r" b="b"/>
              <a:pathLst>
                <a:path w="1512" h="881" extrusionOk="0">
                  <a:moveTo>
                    <a:pt x="1366" y="187"/>
                  </a:moveTo>
                  <a:lnTo>
                    <a:pt x="1366" y="699"/>
                  </a:lnTo>
                  <a:lnTo>
                    <a:pt x="146" y="699"/>
                  </a:lnTo>
                  <a:lnTo>
                    <a:pt x="146" y="187"/>
                  </a:lnTo>
                  <a:close/>
                  <a:moveTo>
                    <a:pt x="0" y="1"/>
                  </a:moveTo>
                  <a:lnTo>
                    <a:pt x="0" y="880"/>
                  </a:lnTo>
                  <a:lnTo>
                    <a:pt x="1512" y="880"/>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a:off x="8663491" y="3180684"/>
              <a:ext cx="175933" cy="104076"/>
            </a:xfrm>
            <a:custGeom>
              <a:avLst/>
              <a:gdLst/>
              <a:ahLst/>
              <a:cxnLst/>
              <a:rect l="l" t="t" r="r" b="b"/>
              <a:pathLst>
                <a:path w="1512" h="1078" extrusionOk="0">
                  <a:moveTo>
                    <a:pt x="146" y="244"/>
                  </a:moveTo>
                  <a:lnTo>
                    <a:pt x="1366" y="705"/>
                  </a:lnTo>
                  <a:lnTo>
                    <a:pt x="1366" y="896"/>
                  </a:lnTo>
                  <a:lnTo>
                    <a:pt x="146" y="896"/>
                  </a:lnTo>
                  <a:lnTo>
                    <a:pt x="146" y="244"/>
                  </a:lnTo>
                  <a:close/>
                  <a:moveTo>
                    <a:pt x="0" y="1"/>
                  </a:moveTo>
                  <a:lnTo>
                    <a:pt x="0" y="1077"/>
                  </a:lnTo>
                  <a:lnTo>
                    <a:pt x="1512" y="1077"/>
                  </a:lnTo>
                  <a:lnTo>
                    <a:pt x="1512" y="57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3"/>
            <p:cNvSpPr/>
            <p:nvPr/>
          </p:nvSpPr>
          <p:spPr>
            <a:xfrm>
              <a:off x="8695955" y="3225674"/>
              <a:ext cx="84476" cy="26550"/>
            </a:xfrm>
            <a:custGeom>
              <a:avLst/>
              <a:gdLst/>
              <a:ahLst/>
              <a:cxnLst/>
              <a:rect l="l" t="t" r="r" b="b"/>
              <a:pathLst>
                <a:path w="726" h="275" extrusionOk="0">
                  <a:moveTo>
                    <a:pt x="1" y="0"/>
                  </a:moveTo>
                  <a:lnTo>
                    <a:pt x="1" y="275"/>
                  </a:lnTo>
                  <a:lnTo>
                    <a:pt x="726"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3"/>
            <p:cNvSpPr/>
            <p:nvPr/>
          </p:nvSpPr>
          <p:spPr>
            <a:xfrm>
              <a:off x="8663491" y="3100842"/>
              <a:ext cx="175933" cy="103979"/>
            </a:xfrm>
            <a:custGeom>
              <a:avLst/>
              <a:gdLst/>
              <a:ahLst/>
              <a:cxnLst/>
              <a:rect l="l" t="t" r="r" b="b"/>
              <a:pathLst>
                <a:path w="1512" h="1077" extrusionOk="0">
                  <a:moveTo>
                    <a:pt x="1366" y="182"/>
                  </a:moveTo>
                  <a:lnTo>
                    <a:pt x="1366" y="834"/>
                  </a:lnTo>
                  <a:lnTo>
                    <a:pt x="146" y="373"/>
                  </a:lnTo>
                  <a:lnTo>
                    <a:pt x="146" y="182"/>
                  </a:lnTo>
                  <a:close/>
                  <a:moveTo>
                    <a:pt x="0" y="1"/>
                  </a:moveTo>
                  <a:lnTo>
                    <a:pt x="0" y="507"/>
                  </a:lnTo>
                  <a:lnTo>
                    <a:pt x="1512" y="1076"/>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a:off x="8722601" y="3133377"/>
              <a:ext cx="84359" cy="26453"/>
            </a:xfrm>
            <a:custGeom>
              <a:avLst/>
              <a:gdLst/>
              <a:ahLst/>
              <a:cxnLst/>
              <a:rect l="l" t="t" r="r" b="b"/>
              <a:pathLst>
                <a:path w="725" h="274" extrusionOk="0">
                  <a:moveTo>
                    <a:pt x="0" y="0"/>
                  </a:moveTo>
                  <a:lnTo>
                    <a:pt x="724" y="273"/>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a:off x="8695955" y="3019455"/>
              <a:ext cx="111005" cy="19985"/>
            </a:xfrm>
            <a:custGeom>
              <a:avLst/>
              <a:gdLst/>
              <a:ahLst/>
              <a:cxnLst/>
              <a:rect l="l" t="t" r="r" b="b"/>
              <a:pathLst>
                <a:path w="954" h="207" extrusionOk="0">
                  <a:moveTo>
                    <a:pt x="1" y="0"/>
                  </a:moveTo>
                  <a:lnTo>
                    <a:pt x="1" y="206"/>
                  </a:lnTo>
                  <a:lnTo>
                    <a:pt x="953" y="206"/>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a:off x="8663491" y="2660695"/>
              <a:ext cx="175933" cy="84960"/>
            </a:xfrm>
            <a:custGeom>
              <a:avLst/>
              <a:gdLst/>
              <a:ahLst/>
              <a:cxnLst/>
              <a:rect l="l" t="t" r="r" b="b"/>
              <a:pathLst>
                <a:path w="1512" h="880" extrusionOk="0">
                  <a:moveTo>
                    <a:pt x="1366" y="182"/>
                  </a:moveTo>
                  <a:lnTo>
                    <a:pt x="1366" y="698"/>
                  </a:lnTo>
                  <a:lnTo>
                    <a:pt x="146" y="698"/>
                  </a:lnTo>
                  <a:lnTo>
                    <a:pt x="146" y="182"/>
                  </a:lnTo>
                  <a:close/>
                  <a:moveTo>
                    <a:pt x="0" y="0"/>
                  </a:moveTo>
                  <a:lnTo>
                    <a:pt x="0" y="880"/>
                  </a:lnTo>
                  <a:lnTo>
                    <a:pt x="1512" y="880"/>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a:off x="8663491" y="2853977"/>
              <a:ext cx="175933" cy="104558"/>
            </a:xfrm>
            <a:custGeom>
              <a:avLst/>
              <a:gdLst/>
              <a:ahLst/>
              <a:cxnLst/>
              <a:rect l="l" t="t" r="r" b="b"/>
              <a:pathLst>
                <a:path w="1512" h="1083" extrusionOk="0">
                  <a:moveTo>
                    <a:pt x="146" y="249"/>
                  </a:moveTo>
                  <a:lnTo>
                    <a:pt x="1366" y="710"/>
                  </a:lnTo>
                  <a:lnTo>
                    <a:pt x="1366" y="901"/>
                  </a:lnTo>
                  <a:lnTo>
                    <a:pt x="146" y="901"/>
                  </a:lnTo>
                  <a:lnTo>
                    <a:pt x="146" y="249"/>
                  </a:lnTo>
                  <a:close/>
                  <a:moveTo>
                    <a:pt x="0" y="0"/>
                  </a:moveTo>
                  <a:lnTo>
                    <a:pt x="0" y="1082"/>
                  </a:lnTo>
                  <a:lnTo>
                    <a:pt x="1512" y="1082"/>
                  </a:lnTo>
                  <a:lnTo>
                    <a:pt x="1512"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a:off x="8695955" y="2899546"/>
              <a:ext cx="84476" cy="26453"/>
            </a:xfrm>
            <a:custGeom>
              <a:avLst/>
              <a:gdLst/>
              <a:ahLst/>
              <a:cxnLst/>
              <a:rect l="l" t="t" r="r" b="b"/>
              <a:pathLst>
                <a:path w="726" h="274" extrusionOk="0">
                  <a:moveTo>
                    <a:pt x="1" y="0"/>
                  </a:moveTo>
                  <a:lnTo>
                    <a:pt x="1" y="274"/>
                  </a:lnTo>
                  <a:lnTo>
                    <a:pt x="726" y="27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a:off x="8663491" y="2774618"/>
              <a:ext cx="175933" cy="104076"/>
            </a:xfrm>
            <a:custGeom>
              <a:avLst/>
              <a:gdLst/>
              <a:ahLst/>
              <a:cxnLst/>
              <a:rect l="l" t="t" r="r" b="b"/>
              <a:pathLst>
                <a:path w="1512" h="1078" extrusionOk="0">
                  <a:moveTo>
                    <a:pt x="1366" y="182"/>
                  </a:moveTo>
                  <a:lnTo>
                    <a:pt x="1366" y="834"/>
                  </a:lnTo>
                  <a:lnTo>
                    <a:pt x="146" y="368"/>
                  </a:lnTo>
                  <a:lnTo>
                    <a:pt x="146" y="182"/>
                  </a:lnTo>
                  <a:close/>
                  <a:moveTo>
                    <a:pt x="0" y="0"/>
                  </a:moveTo>
                  <a:lnTo>
                    <a:pt x="0" y="507"/>
                  </a:lnTo>
                  <a:lnTo>
                    <a:pt x="1512" y="1077"/>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a:off x="8722601" y="2807057"/>
              <a:ext cx="84359" cy="26646"/>
            </a:xfrm>
            <a:custGeom>
              <a:avLst/>
              <a:gdLst/>
              <a:ahLst/>
              <a:cxnLst/>
              <a:rect l="l" t="t" r="r" b="b"/>
              <a:pathLst>
                <a:path w="725" h="276" extrusionOk="0">
                  <a:moveTo>
                    <a:pt x="0" y="1"/>
                  </a:moveTo>
                  <a:lnTo>
                    <a:pt x="724" y="275"/>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a:off x="8695955" y="2693134"/>
              <a:ext cx="111005" cy="20081"/>
            </a:xfrm>
            <a:custGeom>
              <a:avLst/>
              <a:gdLst/>
              <a:ahLst/>
              <a:cxnLst/>
              <a:rect l="l" t="t" r="r" b="b"/>
              <a:pathLst>
                <a:path w="954" h="208" extrusionOk="0">
                  <a:moveTo>
                    <a:pt x="1" y="1"/>
                  </a:moveTo>
                  <a:lnTo>
                    <a:pt x="1" y="207"/>
                  </a:lnTo>
                  <a:lnTo>
                    <a:pt x="953" y="207"/>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a:off x="8663491" y="2334471"/>
              <a:ext cx="175933" cy="84960"/>
            </a:xfrm>
            <a:custGeom>
              <a:avLst/>
              <a:gdLst/>
              <a:ahLst/>
              <a:cxnLst/>
              <a:rect l="l" t="t" r="r" b="b"/>
              <a:pathLst>
                <a:path w="1512" h="880" extrusionOk="0">
                  <a:moveTo>
                    <a:pt x="1366" y="181"/>
                  </a:moveTo>
                  <a:lnTo>
                    <a:pt x="1366" y="693"/>
                  </a:lnTo>
                  <a:lnTo>
                    <a:pt x="146" y="693"/>
                  </a:lnTo>
                  <a:lnTo>
                    <a:pt x="146" y="181"/>
                  </a:lnTo>
                  <a:close/>
                  <a:moveTo>
                    <a:pt x="0" y="0"/>
                  </a:moveTo>
                  <a:lnTo>
                    <a:pt x="0" y="879"/>
                  </a:lnTo>
                  <a:lnTo>
                    <a:pt x="1512" y="879"/>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3"/>
            <p:cNvSpPr/>
            <p:nvPr/>
          </p:nvSpPr>
          <p:spPr>
            <a:xfrm>
              <a:off x="8663491" y="2527850"/>
              <a:ext cx="175933" cy="104365"/>
            </a:xfrm>
            <a:custGeom>
              <a:avLst/>
              <a:gdLst/>
              <a:ahLst/>
              <a:cxnLst/>
              <a:rect l="l" t="t" r="r" b="b"/>
              <a:pathLst>
                <a:path w="1512" h="1081" extrusionOk="0">
                  <a:moveTo>
                    <a:pt x="146" y="243"/>
                  </a:moveTo>
                  <a:lnTo>
                    <a:pt x="1366" y="708"/>
                  </a:lnTo>
                  <a:lnTo>
                    <a:pt x="1366" y="895"/>
                  </a:lnTo>
                  <a:lnTo>
                    <a:pt x="146" y="895"/>
                  </a:lnTo>
                  <a:lnTo>
                    <a:pt x="146" y="243"/>
                  </a:lnTo>
                  <a:close/>
                  <a:moveTo>
                    <a:pt x="0" y="0"/>
                  </a:moveTo>
                  <a:lnTo>
                    <a:pt x="0" y="1081"/>
                  </a:lnTo>
                  <a:lnTo>
                    <a:pt x="1512" y="1081"/>
                  </a:lnTo>
                  <a:lnTo>
                    <a:pt x="1512" y="57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3"/>
            <p:cNvSpPr/>
            <p:nvPr/>
          </p:nvSpPr>
          <p:spPr>
            <a:xfrm>
              <a:off x="8695955" y="2573322"/>
              <a:ext cx="84476" cy="26550"/>
            </a:xfrm>
            <a:custGeom>
              <a:avLst/>
              <a:gdLst/>
              <a:ahLst/>
              <a:cxnLst/>
              <a:rect l="l" t="t" r="r" b="b"/>
              <a:pathLst>
                <a:path w="726" h="275" extrusionOk="0">
                  <a:moveTo>
                    <a:pt x="1" y="0"/>
                  </a:moveTo>
                  <a:lnTo>
                    <a:pt x="1" y="275"/>
                  </a:lnTo>
                  <a:lnTo>
                    <a:pt x="726"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a:off x="8663491" y="2447814"/>
              <a:ext cx="175933" cy="104558"/>
            </a:xfrm>
            <a:custGeom>
              <a:avLst/>
              <a:gdLst/>
              <a:ahLst/>
              <a:cxnLst/>
              <a:rect l="l" t="t" r="r" b="b"/>
              <a:pathLst>
                <a:path w="1512" h="1083" extrusionOk="0">
                  <a:moveTo>
                    <a:pt x="1366" y="187"/>
                  </a:moveTo>
                  <a:lnTo>
                    <a:pt x="1366" y="839"/>
                  </a:lnTo>
                  <a:lnTo>
                    <a:pt x="146" y="374"/>
                  </a:lnTo>
                  <a:lnTo>
                    <a:pt x="146" y="187"/>
                  </a:lnTo>
                  <a:close/>
                  <a:moveTo>
                    <a:pt x="0" y="1"/>
                  </a:moveTo>
                  <a:lnTo>
                    <a:pt x="0" y="508"/>
                  </a:lnTo>
                  <a:lnTo>
                    <a:pt x="1512" y="1083"/>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3"/>
            <p:cNvSpPr/>
            <p:nvPr/>
          </p:nvSpPr>
          <p:spPr>
            <a:xfrm>
              <a:off x="8722601" y="2480350"/>
              <a:ext cx="84359" cy="26646"/>
            </a:xfrm>
            <a:custGeom>
              <a:avLst/>
              <a:gdLst/>
              <a:ahLst/>
              <a:cxnLst/>
              <a:rect l="l" t="t" r="r" b="b"/>
              <a:pathLst>
                <a:path w="725" h="276" extrusionOk="0">
                  <a:moveTo>
                    <a:pt x="0" y="1"/>
                  </a:moveTo>
                  <a:lnTo>
                    <a:pt x="724" y="275"/>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3"/>
            <p:cNvSpPr/>
            <p:nvPr/>
          </p:nvSpPr>
          <p:spPr>
            <a:xfrm>
              <a:off x="8695955" y="2366910"/>
              <a:ext cx="111005" cy="20178"/>
            </a:xfrm>
            <a:custGeom>
              <a:avLst/>
              <a:gdLst/>
              <a:ahLst/>
              <a:cxnLst/>
              <a:rect l="l" t="t" r="r" b="b"/>
              <a:pathLst>
                <a:path w="954" h="209" extrusionOk="0">
                  <a:moveTo>
                    <a:pt x="1" y="1"/>
                  </a:moveTo>
                  <a:lnTo>
                    <a:pt x="1" y="208"/>
                  </a:lnTo>
                  <a:lnTo>
                    <a:pt x="953" y="208"/>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3"/>
            <p:cNvSpPr/>
            <p:nvPr/>
          </p:nvSpPr>
          <p:spPr>
            <a:xfrm>
              <a:off x="8663491" y="2008150"/>
              <a:ext cx="175933" cy="84573"/>
            </a:xfrm>
            <a:custGeom>
              <a:avLst/>
              <a:gdLst/>
              <a:ahLst/>
              <a:cxnLst/>
              <a:rect l="l" t="t" r="r" b="b"/>
              <a:pathLst>
                <a:path w="1512" h="876" extrusionOk="0">
                  <a:moveTo>
                    <a:pt x="1366" y="182"/>
                  </a:moveTo>
                  <a:lnTo>
                    <a:pt x="1366" y="695"/>
                  </a:lnTo>
                  <a:lnTo>
                    <a:pt x="146" y="695"/>
                  </a:lnTo>
                  <a:lnTo>
                    <a:pt x="146" y="182"/>
                  </a:lnTo>
                  <a:close/>
                  <a:moveTo>
                    <a:pt x="0" y="1"/>
                  </a:moveTo>
                  <a:lnTo>
                    <a:pt x="0" y="875"/>
                  </a:lnTo>
                  <a:lnTo>
                    <a:pt x="1512" y="875"/>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a:off x="8663491" y="2201625"/>
              <a:ext cx="175933" cy="103882"/>
            </a:xfrm>
            <a:custGeom>
              <a:avLst/>
              <a:gdLst/>
              <a:ahLst/>
              <a:cxnLst/>
              <a:rect l="l" t="t" r="r" b="b"/>
              <a:pathLst>
                <a:path w="1512" h="1076" extrusionOk="0">
                  <a:moveTo>
                    <a:pt x="146" y="243"/>
                  </a:moveTo>
                  <a:lnTo>
                    <a:pt x="1366" y="709"/>
                  </a:lnTo>
                  <a:lnTo>
                    <a:pt x="1366" y="895"/>
                  </a:lnTo>
                  <a:lnTo>
                    <a:pt x="146" y="895"/>
                  </a:lnTo>
                  <a:lnTo>
                    <a:pt x="146" y="243"/>
                  </a:lnTo>
                  <a:close/>
                  <a:moveTo>
                    <a:pt x="0" y="0"/>
                  </a:moveTo>
                  <a:lnTo>
                    <a:pt x="0" y="1076"/>
                  </a:lnTo>
                  <a:lnTo>
                    <a:pt x="1512" y="1076"/>
                  </a:lnTo>
                  <a:lnTo>
                    <a:pt x="1512" y="56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3"/>
            <p:cNvSpPr/>
            <p:nvPr/>
          </p:nvSpPr>
          <p:spPr>
            <a:xfrm>
              <a:off x="8695955" y="2246519"/>
              <a:ext cx="84476" cy="26646"/>
            </a:xfrm>
            <a:custGeom>
              <a:avLst/>
              <a:gdLst/>
              <a:ahLst/>
              <a:cxnLst/>
              <a:rect l="l" t="t" r="r" b="b"/>
              <a:pathLst>
                <a:path w="726" h="276" extrusionOk="0">
                  <a:moveTo>
                    <a:pt x="1" y="1"/>
                  </a:moveTo>
                  <a:lnTo>
                    <a:pt x="1" y="275"/>
                  </a:lnTo>
                  <a:lnTo>
                    <a:pt x="726"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8663491" y="2121590"/>
              <a:ext cx="175933" cy="104558"/>
            </a:xfrm>
            <a:custGeom>
              <a:avLst/>
              <a:gdLst/>
              <a:ahLst/>
              <a:cxnLst/>
              <a:rect l="l" t="t" r="r" b="b"/>
              <a:pathLst>
                <a:path w="1512" h="1083" extrusionOk="0">
                  <a:moveTo>
                    <a:pt x="1366" y="182"/>
                  </a:moveTo>
                  <a:lnTo>
                    <a:pt x="1366" y="834"/>
                  </a:lnTo>
                  <a:lnTo>
                    <a:pt x="146" y="373"/>
                  </a:lnTo>
                  <a:lnTo>
                    <a:pt x="146" y="182"/>
                  </a:lnTo>
                  <a:close/>
                  <a:moveTo>
                    <a:pt x="0" y="1"/>
                  </a:moveTo>
                  <a:lnTo>
                    <a:pt x="0" y="507"/>
                  </a:lnTo>
                  <a:lnTo>
                    <a:pt x="1512" y="1082"/>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8722601" y="2154125"/>
              <a:ext cx="84359" cy="26550"/>
            </a:xfrm>
            <a:custGeom>
              <a:avLst/>
              <a:gdLst/>
              <a:ahLst/>
              <a:cxnLst/>
              <a:rect l="l" t="t" r="r" b="b"/>
              <a:pathLst>
                <a:path w="725" h="275" extrusionOk="0">
                  <a:moveTo>
                    <a:pt x="0" y="0"/>
                  </a:moveTo>
                  <a:lnTo>
                    <a:pt x="724" y="275"/>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8695955" y="2040686"/>
              <a:ext cx="111005" cy="19599"/>
            </a:xfrm>
            <a:custGeom>
              <a:avLst/>
              <a:gdLst/>
              <a:ahLst/>
              <a:cxnLst/>
              <a:rect l="l" t="t" r="r" b="b"/>
              <a:pathLst>
                <a:path w="954" h="203" extrusionOk="0">
                  <a:moveTo>
                    <a:pt x="1" y="0"/>
                  </a:moveTo>
                  <a:lnTo>
                    <a:pt x="1" y="203"/>
                  </a:lnTo>
                  <a:lnTo>
                    <a:pt x="953" y="203"/>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8663491" y="1681443"/>
              <a:ext cx="175933" cy="85153"/>
            </a:xfrm>
            <a:custGeom>
              <a:avLst/>
              <a:gdLst/>
              <a:ahLst/>
              <a:cxnLst/>
              <a:rect l="l" t="t" r="r" b="b"/>
              <a:pathLst>
                <a:path w="1512" h="882" extrusionOk="0">
                  <a:moveTo>
                    <a:pt x="1366" y="182"/>
                  </a:moveTo>
                  <a:lnTo>
                    <a:pt x="1366" y="700"/>
                  </a:lnTo>
                  <a:lnTo>
                    <a:pt x="146" y="700"/>
                  </a:lnTo>
                  <a:lnTo>
                    <a:pt x="146" y="182"/>
                  </a:lnTo>
                  <a:close/>
                  <a:moveTo>
                    <a:pt x="0" y="1"/>
                  </a:moveTo>
                  <a:lnTo>
                    <a:pt x="0" y="881"/>
                  </a:lnTo>
                  <a:lnTo>
                    <a:pt x="1512" y="881"/>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8663491" y="1875305"/>
              <a:ext cx="175933" cy="104076"/>
            </a:xfrm>
            <a:custGeom>
              <a:avLst/>
              <a:gdLst/>
              <a:ahLst/>
              <a:cxnLst/>
              <a:rect l="l" t="t" r="r" b="b"/>
              <a:pathLst>
                <a:path w="1512" h="1078" extrusionOk="0">
                  <a:moveTo>
                    <a:pt x="146" y="244"/>
                  </a:moveTo>
                  <a:lnTo>
                    <a:pt x="1366" y="705"/>
                  </a:lnTo>
                  <a:lnTo>
                    <a:pt x="1366" y="896"/>
                  </a:lnTo>
                  <a:lnTo>
                    <a:pt x="146" y="896"/>
                  </a:lnTo>
                  <a:lnTo>
                    <a:pt x="146" y="244"/>
                  </a:lnTo>
                  <a:close/>
                  <a:moveTo>
                    <a:pt x="0" y="1"/>
                  </a:moveTo>
                  <a:lnTo>
                    <a:pt x="0" y="1078"/>
                  </a:lnTo>
                  <a:lnTo>
                    <a:pt x="1512" y="1078"/>
                  </a:lnTo>
                  <a:lnTo>
                    <a:pt x="1512" y="57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8695955" y="1920294"/>
              <a:ext cx="84476" cy="26550"/>
            </a:xfrm>
            <a:custGeom>
              <a:avLst/>
              <a:gdLst/>
              <a:ahLst/>
              <a:cxnLst/>
              <a:rect l="l" t="t" r="r" b="b"/>
              <a:pathLst>
                <a:path w="726" h="275" extrusionOk="0">
                  <a:moveTo>
                    <a:pt x="1" y="0"/>
                  </a:moveTo>
                  <a:lnTo>
                    <a:pt x="1" y="275"/>
                  </a:lnTo>
                  <a:lnTo>
                    <a:pt x="726"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8663491" y="1795366"/>
              <a:ext cx="175933" cy="104076"/>
            </a:xfrm>
            <a:custGeom>
              <a:avLst/>
              <a:gdLst/>
              <a:ahLst/>
              <a:cxnLst/>
              <a:rect l="l" t="t" r="r" b="b"/>
              <a:pathLst>
                <a:path w="1512" h="1078" extrusionOk="0">
                  <a:moveTo>
                    <a:pt x="1366" y="182"/>
                  </a:moveTo>
                  <a:lnTo>
                    <a:pt x="1366" y="834"/>
                  </a:lnTo>
                  <a:lnTo>
                    <a:pt x="146" y="373"/>
                  </a:lnTo>
                  <a:lnTo>
                    <a:pt x="146" y="182"/>
                  </a:lnTo>
                  <a:close/>
                  <a:moveTo>
                    <a:pt x="0" y="0"/>
                  </a:moveTo>
                  <a:lnTo>
                    <a:pt x="0" y="508"/>
                  </a:lnTo>
                  <a:lnTo>
                    <a:pt x="1512" y="1077"/>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8722601" y="1827805"/>
              <a:ext cx="84359" cy="26646"/>
            </a:xfrm>
            <a:custGeom>
              <a:avLst/>
              <a:gdLst/>
              <a:ahLst/>
              <a:cxnLst/>
              <a:rect l="l" t="t" r="r" b="b"/>
              <a:pathLst>
                <a:path w="725" h="276" extrusionOk="0">
                  <a:moveTo>
                    <a:pt x="0" y="1"/>
                  </a:moveTo>
                  <a:lnTo>
                    <a:pt x="724" y="275"/>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8695955" y="1713979"/>
              <a:ext cx="111005" cy="20081"/>
            </a:xfrm>
            <a:custGeom>
              <a:avLst/>
              <a:gdLst/>
              <a:ahLst/>
              <a:cxnLst/>
              <a:rect l="l" t="t" r="r" b="b"/>
              <a:pathLst>
                <a:path w="954" h="208" extrusionOk="0">
                  <a:moveTo>
                    <a:pt x="1" y="0"/>
                  </a:moveTo>
                  <a:lnTo>
                    <a:pt x="1" y="208"/>
                  </a:lnTo>
                  <a:lnTo>
                    <a:pt x="953" y="208"/>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3"/>
            <p:cNvSpPr/>
            <p:nvPr/>
          </p:nvSpPr>
          <p:spPr>
            <a:xfrm>
              <a:off x="8663491" y="1355219"/>
              <a:ext cx="175933" cy="85056"/>
            </a:xfrm>
            <a:custGeom>
              <a:avLst/>
              <a:gdLst/>
              <a:ahLst/>
              <a:cxnLst/>
              <a:rect l="l" t="t" r="r" b="b"/>
              <a:pathLst>
                <a:path w="1512" h="881" extrusionOk="0">
                  <a:moveTo>
                    <a:pt x="1366" y="182"/>
                  </a:moveTo>
                  <a:lnTo>
                    <a:pt x="1366" y="699"/>
                  </a:lnTo>
                  <a:lnTo>
                    <a:pt x="146" y="699"/>
                  </a:lnTo>
                  <a:lnTo>
                    <a:pt x="146" y="182"/>
                  </a:lnTo>
                  <a:close/>
                  <a:moveTo>
                    <a:pt x="0" y="0"/>
                  </a:moveTo>
                  <a:lnTo>
                    <a:pt x="0" y="881"/>
                  </a:lnTo>
                  <a:lnTo>
                    <a:pt x="1512" y="881"/>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3"/>
            <p:cNvSpPr/>
            <p:nvPr/>
          </p:nvSpPr>
          <p:spPr>
            <a:xfrm>
              <a:off x="8663491" y="1548598"/>
              <a:ext cx="175933" cy="104558"/>
            </a:xfrm>
            <a:custGeom>
              <a:avLst/>
              <a:gdLst/>
              <a:ahLst/>
              <a:cxnLst/>
              <a:rect l="l" t="t" r="r" b="b"/>
              <a:pathLst>
                <a:path w="1512" h="1083" extrusionOk="0">
                  <a:moveTo>
                    <a:pt x="146" y="249"/>
                  </a:moveTo>
                  <a:lnTo>
                    <a:pt x="1366" y="710"/>
                  </a:lnTo>
                  <a:lnTo>
                    <a:pt x="1366" y="901"/>
                  </a:lnTo>
                  <a:lnTo>
                    <a:pt x="146" y="901"/>
                  </a:lnTo>
                  <a:lnTo>
                    <a:pt x="146" y="249"/>
                  </a:lnTo>
                  <a:close/>
                  <a:moveTo>
                    <a:pt x="0" y="0"/>
                  </a:moveTo>
                  <a:lnTo>
                    <a:pt x="0" y="1082"/>
                  </a:lnTo>
                  <a:lnTo>
                    <a:pt x="1512" y="1082"/>
                  </a:lnTo>
                  <a:lnTo>
                    <a:pt x="1512" y="57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8695955" y="1594070"/>
              <a:ext cx="84476" cy="26550"/>
            </a:xfrm>
            <a:custGeom>
              <a:avLst/>
              <a:gdLst/>
              <a:ahLst/>
              <a:cxnLst/>
              <a:rect l="l" t="t" r="r" b="b"/>
              <a:pathLst>
                <a:path w="726" h="275" extrusionOk="0">
                  <a:moveTo>
                    <a:pt x="1" y="0"/>
                  </a:moveTo>
                  <a:lnTo>
                    <a:pt x="1" y="275"/>
                  </a:lnTo>
                  <a:lnTo>
                    <a:pt x="726"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8663491" y="1469141"/>
              <a:ext cx="175933" cy="103979"/>
            </a:xfrm>
            <a:custGeom>
              <a:avLst/>
              <a:gdLst/>
              <a:ahLst/>
              <a:cxnLst/>
              <a:rect l="l" t="t" r="r" b="b"/>
              <a:pathLst>
                <a:path w="1512" h="1077" extrusionOk="0">
                  <a:moveTo>
                    <a:pt x="1366" y="181"/>
                  </a:moveTo>
                  <a:lnTo>
                    <a:pt x="1366" y="833"/>
                  </a:lnTo>
                  <a:lnTo>
                    <a:pt x="146" y="368"/>
                  </a:lnTo>
                  <a:lnTo>
                    <a:pt x="146" y="181"/>
                  </a:lnTo>
                  <a:close/>
                  <a:moveTo>
                    <a:pt x="0" y="0"/>
                  </a:moveTo>
                  <a:lnTo>
                    <a:pt x="0" y="508"/>
                  </a:lnTo>
                  <a:lnTo>
                    <a:pt x="1512" y="1077"/>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8722601" y="1501580"/>
              <a:ext cx="84359" cy="26646"/>
            </a:xfrm>
            <a:custGeom>
              <a:avLst/>
              <a:gdLst/>
              <a:ahLst/>
              <a:cxnLst/>
              <a:rect l="l" t="t" r="r" b="b"/>
              <a:pathLst>
                <a:path w="725" h="276" extrusionOk="0">
                  <a:moveTo>
                    <a:pt x="0" y="1"/>
                  </a:moveTo>
                  <a:lnTo>
                    <a:pt x="724" y="275"/>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a:off x="8695955" y="1387658"/>
              <a:ext cx="111005" cy="20178"/>
            </a:xfrm>
            <a:custGeom>
              <a:avLst/>
              <a:gdLst/>
              <a:ahLst/>
              <a:cxnLst/>
              <a:rect l="l" t="t" r="r" b="b"/>
              <a:pathLst>
                <a:path w="954" h="209" extrusionOk="0">
                  <a:moveTo>
                    <a:pt x="1" y="1"/>
                  </a:moveTo>
                  <a:lnTo>
                    <a:pt x="1" y="208"/>
                  </a:lnTo>
                  <a:lnTo>
                    <a:pt x="953" y="208"/>
                  </a:lnTo>
                  <a:lnTo>
                    <a:pt x="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a:off x="8663491" y="1029091"/>
              <a:ext cx="175933" cy="84960"/>
            </a:xfrm>
            <a:custGeom>
              <a:avLst/>
              <a:gdLst/>
              <a:ahLst/>
              <a:cxnLst/>
              <a:rect l="l" t="t" r="r" b="b"/>
              <a:pathLst>
                <a:path w="1512" h="880" extrusionOk="0">
                  <a:moveTo>
                    <a:pt x="1366" y="180"/>
                  </a:moveTo>
                  <a:lnTo>
                    <a:pt x="1366" y="693"/>
                  </a:lnTo>
                  <a:lnTo>
                    <a:pt x="146" y="693"/>
                  </a:lnTo>
                  <a:lnTo>
                    <a:pt x="146" y="180"/>
                  </a:lnTo>
                  <a:close/>
                  <a:moveTo>
                    <a:pt x="0" y="0"/>
                  </a:moveTo>
                  <a:lnTo>
                    <a:pt x="0" y="879"/>
                  </a:lnTo>
                  <a:lnTo>
                    <a:pt x="1512" y="879"/>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a:off x="8663491" y="1222373"/>
              <a:ext cx="175933" cy="104462"/>
            </a:xfrm>
            <a:custGeom>
              <a:avLst/>
              <a:gdLst/>
              <a:ahLst/>
              <a:cxnLst/>
              <a:rect l="l" t="t" r="r" b="b"/>
              <a:pathLst>
                <a:path w="1512" h="1082" extrusionOk="0">
                  <a:moveTo>
                    <a:pt x="146" y="244"/>
                  </a:moveTo>
                  <a:lnTo>
                    <a:pt x="1366" y="709"/>
                  </a:lnTo>
                  <a:lnTo>
                    <a:pt x="1366" y="896"/>
                  </a:lnTo>
                  <a:lnTo>
                    <a:pt x="146" y="896"/>
                  </a:lnTo>
                  <a:lnTo>
                    <a:pt x="146" y="244"/>
                  </a:lnTo>
                  <a:close/>
                  <a:moveTo>
                    <a:pt x="0" y="0"/>
                  </a:moveTo>
                  <a:lnTo>
                    <a:pt x="0" y="1082"/>
                  </a:lnTo>
                  <a:lnTo>
                    <a:pt x="1512" y="1082"/>
                  </a:lnTo>
                  <a:lnTo>
                    <a:pt x="1512"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a:off x="8695955" y="1267749"/>
              <a:ext cx="84476" cy="26646"/>
            </a:xfrm>
            <a:custGeom>
              <a:avLst/>
              <a:gdLst/>
              <a:ahLst/>
              <a:cxnLst/>
              <a:rect l="l" t="t" r="r" b="b"/>
              <a:pathLst>
                <a:path w="726" h="276" extrusionOk="0">
                  <a:moveTo>
                    <a:pt x="1" y="1"/>
                  </a:moveTo>
                  <a:lnTo>
                    <a:pt x="1" y="275"/>
                  </a:lnTo>
                  <a:lnTo>
                    <a:pt x="726"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8663491" y="1142338"/>
              <a:ext cx="175933" cy="104558"/>
            </a:xfrm>
            <a:custGeom>
              <a:avLst/>
              <a:gdLst/>
              <a:ahLst/>
              <a:cxnLst/>
              <a:rect l="l" t="t" r="r" b="b"/>
              <a:pathLst>
                <a:path w="1512" h="1083" extrusionOk="0">
                  <a:moveTo>
                    <a:pt x="1366" y="187"/>
                  </a:moveTo>
                  <a:lnTo>
                    <a:pt x="1366" y="839"/>
                  </a:lnTo>
                  <a:lnTo>
                    <a:pt x="146" y="373"/>
                  </a:lnTo>
                  <a:lnTo>
                    <a:pt x="146" y="187"/>
                  </a:lnTo>
                  <a:close/>
                  <a:moveTo>
                    <a:pt x="0" y="1"/>
                  </a:moveTo>
                  <a:lnTo>
                    <a:pt x="0" y="509"/>
                  </a:lnTo>
                  <a:lnTo>
                    <a:pt x="1512" y="1083"/>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8722601" y="1174874"/>
              <a:ext cx="84359" cy="26550"/>
            </a:xfrm>
            <a:custGeom>
              <a:avLst/>
              <a:gdLst/>
              <a:ahLst/>
              <a:cxnLst/>
              <a:rect l="l" t="t" r="r" b="b"/>
              <a:pathLst>
                <a:path w="725" h="275" extrusionOk="0">
                  <a:moveTo>
                    <a:pt x="0" y="0"/>
                  </a:moveTo>
                  <a:lnTo>
                    <a:pt x="724" y="275"/>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8695955" y="1061434"/>
              <a:ext cx="111005" cy="20081"/>
            </a:xfrm>
            <a:custGeom>
              <a:avLst/>
              <a:gdLst/>
              <a:ahLst/>
              <a:cxnLst/>
              <a:rect l="l" t="t" r="r" b="b"/>
              <a:pathLst>
                <a:path w="954" h="208" extrusionOk="0">
                  <a:moveTo>
                    <a:pt x="1" y="0"/>
                  </a:moveTo>
                  <a:lnTo>
                    <a:pt x="1" y="208"/>
                  </a:lnTo>
                  <a:lnTo>
                    <a:pt x="953" y="208"/>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8663491" y="702770"/>
              <a:ext cx="175933" cy="84573"/>
            </a:xfrm>
            <a:custGeom>
              <a:avLst/>
              <a:gdLst/>
              <a:ahLst/>
              <a:cxnLst/>
              <a:rect l="l" t="t" r="r" b="b"/>
              <a:pathLst>
                <a:path w="1512" h="876" extrusionOk="0">
                  <a:moveTo>
                    <a:pt x="1366" y="182"/>
                  </a:moveTo>
                  <a:lnTo>
                    <a:pt x="1366" y="694"/>
                  </a:lnTo>
                  <a:lnTo>
                    <a:pt x="146" y="694"/>
                  </a:lnTo>
                  <a:lnTo>
                    <a:pt x="146" y="182"/>
                  </a:lnTo>
                  <a:close/>
                  <a:moveTo>
                    <a:pt x="0" y="1"/>
                  </a:moveTo>
                  <a:lnTo>
                    <a:pt x="0" y="875"/>
                  </a:lnTo>
                  <a:lnTo>
                    <a:pt x="1512" y="875"/>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8663491" y="896053"/>
              <a:ext cx="175933" cy="104076"/>
            </a:xfrm>
            <a:custGeom>
              <a:avLst/>
              <a:gdLst/>
              <a:ahLst/>
              <a:cxnLst/>
              <a:rect l="l" t="t" r="r" b="b"/>
              <a:pathLst>
                <a:path w="1512" h="1078" extrusionOk="0">
                  <a:moveTo>
                    <a:pt x="146" y="244"/>
                  </a:moveTo>
                  <a:lnTo>
                    <a:pt x="1366" y="710"/>
                  </a:lnTo>
                  <a:lnTo>
                    <a:pt x="1366" y="896"/>
                  </a:lnTo>
                  <a:lnTo>
                    <a:pt x="146" y="896"/>
                  </a:lnTo>
                  <a:lnTo>
                    <a:pt x="146" y="244"/>
                  </a:lnTo>
                  <a:close/>
                  <a:moveTo>
                    <a:pt x="0" y="1"/>
                  </a:moveTo>
                  <a:lnTo>
                    <a:pt x="0" y="1078"/>
                  </a:lnTo>
                  <a:lnTo>
                    <a:pt x="1512" y="1078"/>
                  </a:lnTo>
                  <a:lnTo>
                    <a:pt x="1512" y="57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8695955" y="941042"/>
              <a:ext cx="84476" cy="26646"/>
            </a:xfrm>
            <a:custGeom>
              <a:avLst/>
              <a:gdLst/>
              <a:ahLst/>
              <a:cxnLst/>
              <a:rect l="l" t="t" r="r" b="b"/>
              <a:pathLst>
                <a:path w="726" h="276" extrusionOk="0">
                  <a:moveTo>
                    <a:pt x="1" y="1"/>
                  </a:moveTo>
                  <a:lnTo>
                    <a:pt x="1" y="275"/>
                  </a:lnTo>
                  <a:lnTo>
                    <a:pt x="726"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8663491" y="816210"/>
              <a:ext cx="175933" cy="104462"/>
            </a:xfrm>
            <a:custGeom>
              <a:avLst/>
              <a:gdLst/>
              <a:ahLst/>
              <a:cxnLst/>
              <a:rect l="l" t="t" r="r" b="b"/>
              <a:pathLst>
                <a:path w="1512" h="1082" extrusionOk="0">
                  <a:moveTo>
                    <a:pt x="1366" y="181"/>
                  </a:moveTo>
                  <a:lnTo>
                    <a:pt x="1366" y="833"/>
                  </a:lnTo>
                  <a:lnTo>
                    <a:pt x="146" y="373"/>
                  </a:lnTo>
                  <a:lnTo>
                    <a:pt x="146" y="181"/>
                  </a:lnTo>
                  <a:close/>
                  <a:moveTo>
                    <a:pt x="0" y="1"/>
                  </a:moveTo>
                  <a:lnTo>
                    <a:pt x="0" y="507"/>
                  </a:lnTo>
                  <a:lnTo>
                    <a:pt x="1512" y="1081"/>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8722601" y="848649"/>
              <a:ext cx="84359" cy="26550"/>
            </a:xfrm>
            <a:custGeom>
              <a:avLst/>
              <a:gdLst/>
              <a:ahLst/>
              <a:cxnLst/>
              <a:rect l="l" t="t" r="r" b="b"/>
              <a:pathLst>
                <a:path w="725" h="275" extrusionOk="0">
                  <a:moveTo>
                    <a:pt x="0" y="0"/>
                  </a:moveTo>
                  <a:lnTo>
                    <a:pt x="724" y="275"/>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3"/>
            <p:cNvSpPr/>
            <p:nvPr/>
          </p:nvSpPr>
          <p:spPr>
            <a:xfrm>
              <a:off x="8695955" y="735306"/>
              <a:ext cx="111005" cy="19502"/>
            </a:xfrm>
            <a:custGeom>
              <a:avLst/>
              <a:gdLst/>
              <a:ahLst/>
              <a:cxnLst/>
              <a:rect l="l" t="t" r="r" b="b"/>
              <a:pathLst>
                <a:path w="954" h="202" extrusionOk="0">
                  <a:moveTo>
                    <a:pt x="1" y="0"/>
                  </a:moveTo>
                  <a:lnTo>
                    <a:pt x="1" y="202"/>
                  </a:lnTo>
                  <a:lnTo>
                    <a:pt x="953" y="202"/>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3"/>
            <p:cNvSpPr/>
            <p:nvPr/>
          </p:nvSpPr>
          <p:spPr>
            <a:xfrm>
              <a:off x="8663491" y="376063"/>
              <a:ext cx="175933" cy="84960"/>
            </a:xfrm>
            <a:custGeom>
              <a:avLst/>
              <a:gdLst/>
              <a:ahLst/>
              <a:cxnLst/>
              <a:rect l="l" t="t" r="r" b="b"/>
              <a:pathLst>
                <a:path w="1512" h="880" extrusionOk="0">
                  <a:moveTo>
                    <a:pt x="1366" y="182"/>
                  </a:moveTo>
                  <a:lnTo>
                    <a:pt x="1366" y="699"/>
                  </a:lnTo>
                  <a:lnTo>
                    <a:pt x="146" y="699"/>
                  </a:lnTo>
                  <a:lnTo>
                    <a:pt x="146" y="182"/>
                  </a:lnTo>
                  <a:close/>
                  <a:moveTo>
                    <a:pt x="0" y="1"/>
                  </a:moveTo>
                  <a:lnTo>
                    <a:pt x="0" y="880"/>
                  </a:lnTo>
                  <a:lnTo>
                    <a:pt x="1512" y="880"/>
                  </a:lnTo>
                  <a:lnTo>
                    <a:pt x="1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3"/>
            <p:cNvSpPr/>
            <p:nvPr/>
          </p:nvSpPr>
          <p:spPr>
            <a:xfrm>
              <a:off x="8663491" y="569828"/>
              <a:ext cx="175933" cy="104076"/>
            </a:xfrm>
            <a:custGeom>
              <a:avLst/>
              <a:gdLst/>
              <a:ahLst/>
              <a:cxnLst/>
              <a:rect l="l" t="t" r="r" b="b"/>
              <a:pathLst>
                <a:path w="1512" h="1078" extrusionOk="0">
                  <a:moveTo>
                    <a:pt x="146" y="244"/>
                  </a:moveTo>
                  <a:lnTo>
                    <a:pt x="1366" y="705"/>
                  </a:lnTo>
                  <a:lnTo>
                    <a:pt x="1366" y="896"/>
                  </a:lnTo>
                  <a:lnTo>
                    <a:pt x="146" y="896"/>
                  </a:lnTo>
                  <a:lnTo>
                    <a:pt x="146" y="244"/>
                  </a:lnTo>
                  <a:close/>
                  <a:moveTo>
                    <a:pt x="0" y="1"/>
                  </a:moveTo>
                  <a:lnTo>
                    <a:pt x="0" y="1077"/>
                  </a:lnTo>
                  <a:lnTo>
                    <a:pt x="1512" y="1077"/>
                  </a:lnTo>
                  <a:lnTo>
                    <a:pt x="1512" y="57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3"/>
            <p:cNvSpPr/>
            <p:nvPr/>
          </p:nvSpPr>
          <p:spPr>
            <a:xfrm>
              <a:off x="8695955" y="614818"/>
              <a:ext cx="84476" cy="26550"/>
            </a:xfrm>
            <a:custGeom>
              <a:avLst/>
              <a:gdLst/>
              <a:ahLst/>
              <a:cxnLst/>
              <a:rect l="l" t="t" r="r" b="b"/>
              <a:pathLst>
                <a:path w="726" h="275" extrusionOk="0">
                  <a:moveTo>
                    <a:pt x="1" y="0"/>
                  </a:moveTo>
                  <a:lnTo>
                    <a:pt x="1" y="275"/>
                  </a:lnTo>
                  <a:lnTo>
                    <a:pt x="726"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3"/>
            <p:cNvSpPr/>
            <p:nvPr/>
          </p:nvSpPr>
          <p:spPr>
            <a:xfrm>
              <a:off x="8663491" y="489986"/>
              <a:ext cx="175933" cy="103882"/>
            </a:xfrm>
            <a:custGeom>
              <a:avLst/>
              <a:gdLst/>
              <a:ahLst/>
              <a:cxnLst/>
              <a:rect l="l" t="t" r="r" b="b"/>
              <a:pathLst>
                <a:path w="1512" h="1076" extrusionOk="0">
                  <a:moveTo>
                    <a:pt x="1366" y="182"/>
                  </a:moveTo>
                  <a:lnTo>
                    <a:pt x="1366" y="834"/>
                  </a:lnTo>
                  <a:lnTo>
                    <a:pt x="146" y="373"/>
                  </a:lnTo>
                  <a:lnTo>
                    <a:pt x="146" y="182"/>
                  </a:lnTo>
                  <a:close/>
                  <a:moveTo>
                    <a:pt x="0" y="0"/>
                  </a:moveTo>
                  <a:lnTo>
                    <a:pt x="0" y="507"/>
                  </a:lnTo>
                  <a:lnTo>
                    <a:pt x="1512" y="1076"/>
                  </a:lnTo>
                  <a:lnTo>
                    <a:pt x="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3"/>
            <p:cNvSpPr/>
            <p:nvPr/>
          </p:nvSpPr>
          <p:spPr>
            <a:xfrm>
              <a:off x="8722601" y="522425"/>
              <a:ext cx="84359" cy="26550"/>
            </a:xfrm>
            <a:custGeom>
              <a:avLst/>
              <a:gdLst/>
              <a:ahLst/>
              <a:cxnLst/>
              <a:rect l="l" t="t" r="r" b="b"/>
              <a:pathLst>
                <a:path w="725" h="275" extrusionOk="0">
                  <a:moveTo>
                    <a:pt x="0" y="1"/>
                  </a:moveTo>
                  <a:lnTo>
                    <a:pt x="724" y="274"/>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3"/>
            <p:cNvSpPr/>
            <p:nvPr/>
          </p:nvSpPr>
          <p:spPr>
            <a:xfrm>
              <a:off x="8695955" y="408599"/>
              <a:ext cx="111005" cy="19985"/>
            </a:xfrm>
            <a:custGeom>
              <a:avLst/>
              <a:gdLst/>
              <a:ahLst/>
              <a:cxnLst/>
              <a:rect l="l" t="t" r="r" b="b"/>
              <a:pathLst>
                <a:path w="954" h="207" extrusionOk="0">
                  <a:moveTo>
                    <a:pt x="1" y="0"/>
                  </a:moveTo>
                  <a:lnTo>
                    <a:pt x="1" y="206"/>
                  </a:lnTo>
                  <a:lnTo>
                    <a:pt x="953" y="206"/>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3"/>
            <p:cNvSpPr/>
            <p:nvPr/>
          </p:nvSpPr>
          <p:spPr>
            <a:xfrm>
              <a:off x="294075" y="3966075"/>
              <a:ext cx="175234" cy="85056"/>
            </a:xfrm>
            <a:custGeom>
              <a:avLst/>
              <a:gdLst/>
              <a:ahLst/>
              <a:cxnLst/>
              <a:rect l="l" t="t" r="r" b="b"/>
              <a:pathLst>
                <a:path w="1506" h="881" extrusionOk="0">
                  <a:moveTo>
                    <a:pt x="1366" y="182"/>
                  </a:moveTo>
                  <a:lnTo>
                    <a:pt x="1366" y="700"/>
                  </a:lnTo>
                  <a:lnTo>
                    <a:pt x="144" y="700"/>
                  </a:lnTo>
                  <a:lnTo>
                    <a:pt x="144" y="182"/>
                  </a:lnTo>
                  <a:close/>
                  <a:moveTo>
                    <a:pt x="0" y="0"/>
                  </a:moveTo>
                  <a:lnTo>
                    <a:pt x="0" y="881"/>
                  </a:lnTo>
                  <a:lnTo>
                    <a:pt x="1505" y="881"/>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a:off x="294075" y="4159453"/>
              <a:ext cx="175234" cy="104558"/>
            </a:xfrm>
            <a:custGeom>
              <a:avLst/>
              <a:gdLst/>
              <a:ahLst/>
              <a:cxnLst/>
              <a:rect l="l" t="t" r="r" b="b"/>
              <a:pathLst>
                <a:path w="1506" h="1083" extrusionOk="0">
                  <a:moveTo>
                    <a:pt x="144" y="249"/>
                  </a:moveTo>
                  <a:lnTo>
                    <a:pt x="1366" y="710"/>
                  </a:lnTo>
                  <a:lnTo>
                    <a:pt x="1366" y="901"/>
                  </a:lnTo>
                  <a:lnTo>
                    <a:pt x="144" y="901"/>
                  </a:lnTo>
                  <a:lnTo>
                    <a:pt x="144" y="249"/>
                  </a:lnTo>
                  <a:close/>
                  <a:moveTo>
                    <a:pt x="0" y="1"/>
                  </a:moveTo>
                  <a:lnTo>
                    <a:pt x="0" y="1082"/>
                  </a:lnTo>
                  <a:lnTo>
                    <a:pt x="1505" y="1082"/>
                  </a:lnTo>
                  <a:lnTo>
                    <a:pt x="1505" y="57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326539" y="4204926"/>
              <a:ext cx="83777" cy="26550"/>
            </a:xfrm>
            <a:custGeom>
              <a:avLst/>
              <a:gdLst/>
              <a:ahLst/>
              <a:cxnLst/>
              <a:rect l="l" t="t" r="r" b="b"/>
              <a:pathLst>
                <a:path w="720" h="275" extrusionOk="0">
                  <a:moveTo>
                    <a:pt x="1" y="0"/>
                  </a:moveTo>
                  <a:lnTo>
                    <a:pt x="1" y="275"/>
                  </a:lnTo>
                  <a:lnTo>
                    <a:pt x="720"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p:nvPr/>
          </p:nvSpPr>
          <p:spPr>
            <a:xfrm>
              <a:off x="294075" y="4079997"/>
              <a:ext cx="175234" cy="103979"/>
            </a:xfrm>
            <a:custGeom>
              <a:avLst/>
              <a:gdLst/>
              <a:ahLst/>
              <a:cxnLst/>
              <a:rect l="l" t="t" r="r" b="b"/>
              <a:pathLst>
                <a:path w="1506" h="1077" extrusionOk="0">
                  <a:moveTo>
                    <a:pt x="1366" y="182"/>
                  </a:moveTo>
                  <a:lnTo>
                    <a:pt x="1366" y="834"/>
                  </a:lnTo>
                  <a:lnTo>
                    <a:pt x="144" y="368"/>
                  </a:lnTo>
                  <a:lnTo>
                    <a:pt x="144" y="182"/>
                  </a:lnTo>
                  <a:close/>
                  <a:moveTo>
                    <a:pt x="0" y="0"/>
                  </a:moveTo>
                  <a:lnTo>
                    <a:pt x="0" y="508"/>
                  </a:lnTo>
                  <a:lnTo>
                    <a:pt x="1505" y="1077"/>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3"/>
            <p:cNvSpPr/>
            <p:nvPr/>
          </p:nvSpPr>
          <p:spPr>
            <a:xfrm>
              <a:off x="352952" y="4112436"/>
              <a:ext cx="84359" cy="26646"/>
            </a:xfrm>
            <a:custGeom>
              <a:avLst/>
              <a:gdLst/>
              <a:ahLst/>
              <a:cxnLst/>
              <a:rect l="l" t="t" r="r" b="b"/>
              <a:pathLst>
                <a:path w="725" h="276" extrusionOk="0">
                  <a:moveTo>
                    <a:pt x="1" y="1"/>
                  </a:moveTo>
                  <a:lnTo>
                    <a:pt x="725" y="275"/>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326539" y="3998514"/>
              <a:ext cx="110772" cy="20178"/>
            </a:xfrm>
            <a:custGeom>
              <a:avLst/>
              <a:gdLst/>
              <a:ahLst/>
              <a:cxnLst/>
              <a:rect l="l" t="t" r="r" b="b"/>
              <a:pathLst>
                <a:path w="952" h="209" extrusionOk="0">
                  <a:moveTo>
                    <a:pt x="1" y="1"/>
                  </a:moveTo>
                  <a:lnTo>
                    <a:pt x="1" y="208"/>
                  </a:lnTo>
                  <a:lnTo>
                    <a:pt x="952" y="208"/>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3"/>
            <p:cNvSpPr/>
            <p:nvPr/>
          </p:nvSpPr>
          <p:spPr>
            <a:xfrm>
              <a:off x="294075" y="3639947"/>
              <a:ext cx="175234" cy="84960"/>
            </a:xfrm>
            <a:custGeom>
              <a:avLst/>
              <a:gdLst/>
              <a:ahLst/>
              <a:cxnLst/>
              <a:rect l="l" t="t" r="r" b="b"/>
              <a:pathLst>
                <a:path w="1506" h="880" extrusionOk="0">
                  <a:moveTo>
                    <a:pt x="1366" y="180"/>
                  </a:moveTo>
                  <a:lnTo>
                    <a:pt x="1366" y="693"/>
                  </a:lnTo>
                  <a:lnTo>
                    <a:pt x="144" y="693"/>
                  </a:lnTo>
                  <a:lnTo>
                    <a:pt x="144" y="180"/>
                  </a:lnTo>
                  <a:close/>
                  <a:moveTo>
                    <a:pt x="0" y="0"/>
                  </a:moveTo>
                  <a:lnTo>
                    <a:pt x="0" y="880"/>
                  </a:lnTo>
                  <a:lnTo>
                    <a:pt x="1505" y="880"/>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3"/>
            <p:cNvSpPr/>
            <p:nvPr/>
          </p:nvSpPr>
          <p:spPr>
            <a:xfrm>
              <a:off x="294075" y="3833229"/>
              <a:ext cx="175234" cy="104558"/>
            </a:xfrm>
            <a:custGeom>
              <a:avLst/>
              <a:gdLst/>
              <a:ahLst/>
              <a:cxnLst/>
              <a:rect l="l" t="t" r="r" b="b"/>
              <a:pathLst>
                <a:path w="1506" h="1083" extrusionOk="0">
                  <a:moveTo>
                    <a:pt x="144" y="244"/>
                  </a:moveTo>
                  <a:lnTo>
                    <a:pt x="1366" y="709"/>
                  </a:lnTo>
                  <a:lnTo>
                    <a:pt x="1366" y="901"/>
                  </a:lnTo>
                  <a:lnTo>
                    <a:pt x="144" y="901"/>
                  </a:lnTo>
                  <a:lnTo>
                    <a:pt x="144" y="244"/>
                  </a:lnTo>
                  <a:close/>
                  <a:moveTo>
                    <a:pt x="0" y="0"/>
                  </a:moveTo>
                  <a:lnTo>
                    <a:pt x="0" y="1082"/>
                  </a:lnTo>
                  <a:lnTo>
                    <a:pt x="1505" y="1082"/>
                  </a:lnTo>
                  <a:lnTo>
                    <a:pt x="1505"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3"/>
            <p:cNvSpPr/>
            <p:nvPr/>
          </p:nvSpPr>
          <p:spPr>
            <a:xfrm>
              <a:off x="326539" y="3878702"/>
              <a:ext cx="83777" cy="26550"/>
            </a:xfrm>
            <a:custGeom>
              <a:avLst/>
              <a:gdLst/>
              <a:ahLst/>
              <a:cxnLst/>
              <a:rect l="l" t="t" r="r" b="b"/>
              <a:pathLst>
                <a:path w="720" h="275" extrusionOk="0">
                  <a:moveTo>
                    <a:pt x="1" y="0"/>
                  </a:moveTo>
                  <a:lnTo>
                    <a:pt x="1" y="274"/>
                  </a:lnTo>
                  <a:lnTo>
                    <a:pt x="720" y="27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3"/>
            <p:cNvSpPr/>
            <p:nvPr/>
          </p:nvSpPr>
          <p:spPr>
            <a:xfrm>
              <a:off x="294075" y="3753194"/>
              <a:ext cx="175234" cy="104558"/>
            </a:xfrm>
            <a:custGeom>
              <a:avLst/>
              <a:gdLst/>
              <a:ahLst/>
              <a:cxnLst/>
              <a:rect l="l" t="t" r="r" b="b"/>
              <a:pathLst>
                <a:path w="1506" h="1083" extrusionOk="0">
                  <a:moveTo>
                    <a:pt x="1366" y="187"/>
                  </a:moveTo>
                  <a:lnTo>
                    <a:pt x="1366" y="839"/>
                  </a:lnTo>
                  <a:lnTo>
                    <a:pt x="144" y="374"/>
                  </a:lnTo>
                  <a:lnTo>
                    <a:pt x="144" y="187"/>
                  </a:lnTo>
                  <a:close/>
                  <a:moveTo>
                    <a:pt x="0" y="1"/>
                  </a:moveTo>
                  <a:lnTo>
                    <a:pt x="0" y="509"/>
                  </a:lnTo>
                  <a:lnTo>
                    <a:pt x="1505" y="1083"/>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3"/>
            <p:cNvSpPr/>
            <p:nvPr/>
          </p:nvSpPr>
          <p:spPr>
            <a:xfrm>
              <a:off x="352952" y="3785729"/>
              <a:ext cx="84359" cy="26550"/>
            </a:xfrm>
            <a:custGeom>
              <a:avLst/>
              <a:gdLst/>
              <a:ahLst/>
              <a:cxnLst/>
              <a:rect l="l" t="t" r="r" b="b"/>
              <a:pathLst>
                <a:path w="725" h="275" extrusionOk="0">
                  <a:moveTo>
                    <a:pt x="1" y="1"/>
                  </a:moveTo>
                  <a:lnTo>
                    <a:pt x="725" y="275"/>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3"/>
            <p:cNvSpPr/>
            <p:nvPr/>
          </p:nvSpPr>
          <p:spPr>
            <a:xfrm>
              <a:off x="326539" y="3672289"/>
              <a:ext cx="110772" cy="20178"/>
            </a:xfrm>
            <a:custGeom>
              <a:avLst/>
              <a:gdLst/>
              <a:ahLst/>
              <a:cxnLst/>
              <a:rect l="l" t="t" r="r" b="b"/>
              <a:pathLst>
                <a:path w="952" h="209" extrusionOk="0">
                  <a:moveTo>
                    <a:pt x="1" y="1"/>
                  </a:moveTo>
                  <a:lnTo>
                    <a:pt x="1" y="208"/>
                  </a:lnTo>
                  <a:lnTo>
                    <a:pt x="952" y="208"/>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3"/>
            <p:cNvSpPr/>
            <p:nvPr/>
          </p:nvSpPr>
          <p:spPr>
            <a:xfrm>
              <a:off x="294075" y="3313723"/>
              <a:ext cx="175234" cy="84477"/>
            </a:xfrm>
            <a:custGeom>
              <a:avLst/>
              <a:gdLst/>
              <a:ahLst/>
              <a:cxnLst/>
              <a:rect l="l" t="t" r="r" b="b"/>
              <a:pathLst>
                <a:path w="1506" h="875" extrusionOk="0">
                  <a:moveTo>
                    <a:pt x="1366" y="181"/>
                  </a:moveTo>
                  <a:lnTo>
                    <a:pt x="1366" y="693"/>
                  </a:lnTo>
                  <a:lnTo>
                    <a:pt x="144" y="693"/>
                  </a:lnTo>
                  <a:lnTo>
                    <a:pt x="144" y="181"/>
                  </a:lnTo>
                  <a:close/>
                  <a:moveTo>
                    <a:pt x="0" y="0"/>
                  </a:moveTo>
                  <a:lnTo>
                    <a:pt x="0" y="874"/>
                  </a:lnTo>
                  <a:lnTo>
                    <a:pt x="1505" y="874"/>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3"/>
            <p:cNvSpPr/>
            <p:nvPr/>
          </p:nvSpPr>
          <p:spPr>
            <a:xfrm>
              <a:off x="294075" y="3507005"/>
              <a:ext cx="175234" cy="103979"/>
            </a:xfrm>
            <a:custGeom>
              <a:avLst/>
              <a:gdLst/>
              <a:ahLst/>
              <a:cxnLst/>
              <a:rect l="l" t="t" r="r" b="b"/>
              <a:pathLst>
                <a:path w="1506" h="1077" extrusionOk="0">
                  <a:moveTo>
                    <a:pt x="144" y="243"/>
                  </a:moveTo>
                  <a:lnTo>
                    <a:pt x="1366" y="709"/>
                  </a:lnTo>
                  <a:lnTo>
                    <a:pt x="1366" y="895"/>
                  </a:lnTo>
                  <a:lnTo>
                    <a:pt x="144" y="895"/>
                  </a:lnTo>
                  <a:lnTo>
                    <a:pt x="144" y="243"/>
                  </a:lnTo>
                  <a:close/>
                  <a:moveTo>
                    <a:pt x="0" y="0"/>
                  </a:moveTo>
                  <a:lnTo>
                    <a:pt x="0" y="1077"/>
                  </a:lnTo>
                  <a:lnTo>
                    <a:pt x="1505" y="1077"/>
                  </a:lnTo>
                  <a:lnTo>
                    <a:pt x="1505"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3"/>
            <p:cNvSpPr/>
            <p:nvPr/>
          </p:nvSpPr>
          <p:spPr>
            <a:xfrm>
              <a:off x="326539" y="3551898"/>
              <a:ext cx="83777" cy="26646"/>
            </a:xfrm>
            <a:custGeom>
              <a:avLst/>
              <a:gdLst/>
              <a:ahLst/>
              <a:cxnLst/>
              <a:rect l="l" t="t" r="r" b="b"/>
              <a:pathLst>
                <a:path w="720" h="276" extrusionOk="0">
                  <a:moveTo>
                    <a:pt x="1" y="1"/>
                  </a:moveTo>
                  <a:lnTo>
                    <a:pt x="1" y="275"/>
                  </a:lnTo>
                  <a:lnTo>
                    <a:pt x="720"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3"/>
            <p:cNvSpPr/>
            <p:nvPr/>
          </p:nvSpPr>
          <p:spPr>
            <a:xfrm>
              <a:off x="294075" y="3427066"/>
              <a:ext cx="175234" cy="104462"/>
            </a:xfrm>
            <a:custGeom>
              <a:avLst/>
              <a:gdLst/>
              <a:ahLst/>
              <a:cxnLst/>
              <a:rect l="l" t="t" r="r" b="b"/>
              <a:pathLst>
                <a:path w="1506" h="1082" extrusionOk="0">
                  <a:moveTo>
                    <a:pt x="1366" y="181"/>
                  </a:moveTo>
                  <a:lnTo>
                    <a:pt x="1366" y="833"/>
                  </a:lnTo>
                  <a:lnTo>
                    <a:pt x="144" y="373"/>
                  </a:lnTo>
                  <a:lnTo>
                    <a:pt x="144" y="181"/>
                  </a:lnTo>
                  <a:close/>
                  <a:moveTo>
                    <a:pt x="0" y="1"/>
                  </a:moveTo>
                  <a:lnTo>
                    <a:pt x="0" y="508"/>
                  </a:lnTo>
                  <a:lnTo>
                    <a:pt x="1505" y="1081"/>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3"/>
            <p:cNvSpPr/>
            <p:nvPr/>
          </p:nvSpPr>
          <p:spPr>
            <a:xfrm>
              <a:off x="352952" y="3459505"/>
              <a:ext cx="84359" cy="26550"/>
            </a:xfrm>
            <a:custGeom>
              <a:avLst/>
              <a:gdLst/>
              <a:ahLst/>
              <a:cxnLst/>
              <a:rect l="l" t="t" r="r" b="b"/>
              <a:pathLst>
                <a:path w="725" h="275" extrusionOk="0">
                  <a:moveTo>
                    <a:pt x="1" y="0"/>
                  </a:moveTo>
                  <a:lnTo>
                    <a:pt x="725" y="275"/>
                  </a:lnTo>
                  <a:lnTo>
                    <a:pt x="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3"/>
            <p:cNvSpPr/>
            <p:nvPr/>
          </p:nvSpPr>
          <p:spPr>
            <a:xfrm>
              <a:off x="326539" y="3346162"/>
              <a:ext cx="110772" cy="19502"/>
            </a:xfrm>
            <a:custGeom>
              <a:avLst/>
              <a:gdLst/>
              <a:ahLst/>
              <a:cxnLst/>
              <a:rect l="l" t="t" r="r" b="b"/>
              <a:pathLst>
                <a:path w="952" h="202" extrusionOk="0">
                  <a:moveTo>
                    <a:pt x="1" y="1"/>
                  </a:moveTo>
                  <a:lnTo>
                    <a:pt x="1" y="202"/>
                  </a:lnTo>
                  <a:lnTo>
                    <a:pt x="952" y="202"/>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3"/>
            <p:cNvSpPr/>
            <p:nvPr/>
          </p:nvSpPr>
          <p:spPr>
            <a:xfrm>
              <a:off x="294075" y="4619006"/>
              <a:ext cx="175234" cy="84573"/>
            </a:xfrm>
            <a:custGeom>
              <a:avLst/>
              <a:gdLst/>
              <a:ahLst/>
              <a:cxnLst/>
              <a:rect l="l" t="t" r="r" b="b"/>
              <a:pathLst>
                <a:path w="1506" h="876" extrusionOk="0">
                  <a:moveTo>
                    <a:pt x="1366" y="182"/>
                  </a:moveTo>
                  <a:lnTo>
                    <a:pt x="1366" y="695"/>
                  </a:lnTo>
                  <a:lnTo>
                    <a:pt x="144" y="695"/>
                  </a:lnTo>
                  <a:lnTo>
                    <a:pt x="144" y="182"/>
                  </a:lnTo>
                  <a:close/>
                  <a:moveTo>
                    <a:pt x="0" y="1"/>
                  </a:moveTo>
                  <a:lnTo>
                    <a:pt x="0" y="875"/>
                  </a:lnTo>
                  <a:lnTo>
                    <a:pt x="1505" y="875"/>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3"/>
            <p:cNvSpPr/>
            <p:nvPr/>
          </p:nvSpPr>
          <p:spPr>
            <a:xfrm>
              <a:off x="326539" y="4651541"/>
              <a:ext cx="110772" cy="19599"/>
            </a:xfrm>
            <a:custGeom>
              <a:avLst/>
              <a:gdLst/>
              <a:ahLst/>
              <a:cxnLst/>
              <a:rect l="l" t="t" r="r" b="b"/>
              <a:pathLst>
                <a:path w="952" h="203" extrusionOk="0">
                  <a:moveTo>
                    <a:pt x="1" y="1"/>
                  </a:moveTo>
                  <a:lnTo>
                    <a:pt x="1" y="203"/>
                  </a:lnTo>
                  <a:lnTo>
                    <a:pt x="952" y="203"/>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3"/>
            <p:cNvSpPr/>
            <p:nvPr/>
          </p:nvSpPr>
          <p:spPr>
            <a:xfrm>
              <a:off x="294075" y="4292299"/>
              <a:ext cx="175234" cy="85153"/>
            </a:xfrm>
            <a:custGeom>
              <a:avLst/>
              <a:gdLst/>
              <a:ahLst/>
              <a:cxnLst/>
              <a:rect l="l" t="t" r="r" b="b"/>
              <a:pathLst>
                <a:path w="1506" h="882" extrusionOk="0">
                  <a:moveTo>
                    <a:pt x="1366" y="187"/>
                  </a:moveTo>
                  <a:lnTo>
                    <a:pt x="1366" y="700"/>
                  </a:lnTo>
                  <a:lnTo>
                    <a:pt x="144" y="700"/>
                  </a:lnTo>
                  <a:lnTo>
                    <a:pt x="144" y="187"/>
                  </a:lnTo>
                  <a:close/>
                  <a:moveTo>
                    <a:pt x="0" y="1"/>
                  </a:moveTo>
                  <a:lnTo>
                    <a:pt x="0" y="881"/>
                  </a:lnTo>
                  <a:lnTo>
                    <a:pt x="1505" y="881"/>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3"/>
            <p:cNvSpPr/>
            <p:nvPr/>
          </p:nvSpPr>
          <p:spPr>
            <a:xfrm>
              <a:off x="294075" y="4486160"/>
              <a:ext cx="175234" cy="104076"/>
            </a:xfrm>
            <a:custGeom>
              <a:avLst/>
              <a:gdLst/>
              <a:ahLst/>
              <a:cxnLst/>
              <a:rect l="l" t="t" r="r" b="b"/>
              <a:pathLst>
                <a:path w="1506" h="1078" extrusionOk="0">
                  <a:moveTo>
                    <a:pt x="144" y="244"/>
                  </a:moveTo>
                  <a:lnTo>
                    <a:pt x="1366" y="705"/>
                  </a:lnTo>
                  <a:lnTo>
                    <a:pt x="1366" y="896"/>
                  </a:lnTo>
                  <a:lnTo>
                    <a:pt x="144" y="896"/>
                  </a:lnTo>
                  <a:lnTo>
                    <a:pt x="144" y="244"/>
                  </a:lnTo>
                  <a:close/>
                  <a:moveTo>
                    <a:pt x="0" y="1"/>
                  </a:moveTo>
                  <a:lnTo>
                    <a:pt x="0" y="1078"/>
                  </a:lnTo>
                  <a:lnTo>
                    <a:pt x="1505" y="1078"/>
                  </a:lnTo>
                  <a:lnTo>
                    <a:pt x="1505" y="57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3"/>
            <p:cNvSpPr/>
            <p:nvPr/>
          </p:nvSpPr>
          <p:spPr>
            <a:xfrm>
              <a:off x="326539" y="4531150"/>
              <a:ext cx="83777" cy="26646"/>
            </a:xfrm>
            <a:custGeom>
              <a:avLst/>
              <a:gdLst/>
              <a:ahLst/>
              <a:cxnLst/>
              <a:rect l="l" t="t" r="r" b="b"/>
              <a:pathLst>
                <a:path w="720" h="276" extrusionOk="0">
                  <a:moveTo>
                    <a:pt x="1" y="1"/>
                  </a:moveTo>
                  <a:lnTo>
                    <a:pt x="1" y="275"/>
                  </a:lnTo>
                  <a:lnTo>
                    <a:pt x="720"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3"/>
            <p:cNvSpPr/>
            <p:nvPr/>
          </p:nvSpPr>
          <p:spPr>
            <a:xfrm>
              <a:off x="294075" y="4406221"/>
              <a:ext cx="175234" cy="104076"/>
            </a:xfrm>
            <a:custGeom>
              <a:avLst/>
              <a:gdLst/>
              <a:ahLst/>
              <a:cxnLst/>
              <a:rect l="l" t="t" r="r" b="b"/>
              <a:pathLst>
                <a:path w="1506" h="1078" extrusionOk="0">
                  <a:moveTo>
                    <a:pt x="1366" y="182"/>
                  </a:moveTo>
                  <a:lnTo>
                    <a:pt x="1366" y="834"/>
                  </a:lnTo>
                  <a:lnTo>
                    <a:pt x="144" y="373"/>
                  </a:lnTo>
                  <a:lnTo>
                    <a:pt x="144" y="182"/>
                  </a:lnTo>
                  <a:close/>
                  <a:moveTo>
                    <a:pt x="0" y="1"/>
                  </a:moveTo>
                  <a:lnTo>
                    <a:pt x="0" y="508"/>
                  </a:lnTo>
                  <a:lnTo>
                    <a:pt x="1505" y="1077"/>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3"/>
            <p:cNvSpPr/>
            <p:nvPr/>
          </p:nvSpPr>
          <p:spPr>
            <a:xfrm>
              <a:off x="352952" y="4438757"/>
              <a:ext cx="84359" cy="26550"/>
            </a:xfrm>
            <a:custGeom>
              <a:avLst/>
              <a:gdLst/>
              <a:ahLst/>
              <a:cxnLst/>
              <a:rect l="l" t="t" r="r" b="b"/>
              <a:pathLst>
                <a:path w="725" h="275" extrusionOk="0">
                  <a:moveTo>
                    <a:pt x="1" y="0"/>
                  </a:moveTo>
                  <a:lnTo>
                    <a:pt x="725" y="275"/>
                  </a:lnTo>
                  <a:lnTo>
                    <a:pt x="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3"/>
            <p:cNvSpPr/>
            <p:nvPr/>
          </p:nvSpPr>
          <p:spPr>
            <a:xfrm>
              <a:off x="326539" y="4324834"/>
              <a:ext cx="110772" cy="20081"/>
            </a:xfrm>
            <a:custGeom>
              <a:avLst/>
              <a:gdLst/>
              <a:ahLst/>
              <a:cxnLst/>
              <a:rect l="l" t="t" r="r" b="b"/>
              <a:pathLst>
                <a:path w="952" h="208" extrusionOk="0">
                  <a:moveTo>
                    <a:pt x="1" y="0"/>
                  </a:moveTo>
                  <a:lnTo>
                    <a:pt x="1" y="208"/>
                  </a:lnTo>
                  <a:lnTo>
                    <a:pt x="952" y="208"/>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3"/>
            <p:cNvSpPr/>
            <p:nvPr/>
          </p:nvSpPr>
          <p:spPr>
            <a:xfrm>
              <a:off x="294075" y="2986919"/>
              <a:ext cx="175234" cy="85056"/>
            </a:xfrm>
            <a:custGeom>
              <a:avLst/>
              <a:gdLst/>
              <a:ahLst/>
              <a:cxnLst/>
              <a:rect l="l" t="t" r="r" b="b"/>
              <a:pathLst>
                <a:path w="1506" h="881" extrusionOk="0">
                  <a:moveTo>
                    <a:pt x="1366" y="187"/>
                  </a:moveTo>
                  <a:lnTo>
                    <a:pt x="1366" y="699"/>
                  </a:lnTo>
                  <a:lnTo>
                    <a:pt x="144" y="699"/>
                  </a:lnTo>
                  <a:lnTo>
                    <a:pt x="144" y="187"/>
                  </a:lnTo>
                  <a:close/>
                  <a:moveTo>
                    <a:pt x="0" y="1"/>
                  </a:moveTo>
                  <a:lnTo>
                    <a:pt x="0" y="880"/>
                  </a:lnTo>
                  <a:lnTo>
                    <a:pt x="1505" y="880"/>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3"/>
            <p:cNvSpPr/>
            <p:nvPr/>
          </p:nvSpPr>
          <p:spPr>
            <a:xfrm>
              <a:off x="294075" y="3180684"/>
              <a:ext cx="175234" cy="104076"/>
            </a:xfrm>
            <a:custGeom>
              <a:avLst/>
              <a:gdLst/>
              <a:ahLst/>
              <a:cxnLst/>
              <a:rect l="l" t="t" r="r" b="b"/>
              <a:pathLst>
                <a:path w="1506" h="1078" extrusionOk="0">
                  <a:moveTo>
                    <a:pt x="144" y="244"/>
                  </a:moveTo>
                  <a:lnTo>
                    <a:pt x="1366" y="705"/>
                  </a:lnTo>
                  <a:lnTo>
                    <a:pt x="1366" y="896"/>
                  </a:lnTo>
                  <a:lnTo>
                    <a:pt x="144" y="896"/>
                  </a:lnTo>
                  <a:lnTo>
                    <a:pt x="144" y="244"/>
                  </a:lnTo>
                  <a:close/>
                  <a:moveTo>
                    <a:pt x="0" y="1"/>
                  </a:moveTo>
                  <a:lnTo>
                    <a:pt x="0" y="1077"/>
                  </a:lnTo>
                  <a:lnTo>
                    <a:pt x="1505" y="1077"/>
                  </a:lnTo>
                  <a:lnTo>
                    <a:pt x="1505" y="57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3"/>
            <p:cNvSpPr/>
            <p:nvPr/>
          </p:nvSpPr>
          <p:spPr>
            <a:xfrm>
              <a:off x="326539" y="3225674"/>
              <a:ext cx="83777" cy="26550"/>
            </a:xfrm>
            <a:custGeom>
              <a:avLst/>
              <a:gdLst/>
              <a:ahLst/>
              <a:cxnLst/>
              <a:rect l="l" t="t" r="r" b="b"/>
              <a:pathLst>
                <a:path w="720" h="275" extrusionOk="0">
                  <a:moveTo>
                    <a:pt x="1" y="0"/>
                  </a:moveTo>
                  <a:lnTo>
                    <a:pt x="1" y="275"/>
                  </a:lnTo>
                  <a:lnTo>
                    <a:pt x="720"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3"/>
            <p:cNvSpPr/>
            <p:nvPr/>
          </p:nvSpPr>
          <p:spPr>
            <a:xfrm>
              <a:off x="294075" y="3100842"/>
              <a:ext cx="175234" cy="103979"/>
            </a:xfrm>
            <a:custGeom>
              <a:avLst/>
              <a:gdLst/>
              <a:ahLst/>
              <a:cxnLst/>
              <a:rect l="l" t="t" r="r" b="b"/>
              <a:pathLst>
                <a:path w="1506" h="1077" extrusionOk="0">
                  <a:moveTo>
                    <a:pt x="1366" y="182"/>
                  </a:moveTo>
                  <a:lnTo>
                    <a:pt x="1366" y="834"/>
                  </a:lnTo>
                  <a:lnTo>
                    <a:pt x="144" y="373"/>
                  </a:lnTo>
                  <a:lnTo>
                    <a:pt x="144" y="182"/>
                  </a:lnTo>
                  <a:close/>
                  <a:moveTo>
                    <a:pt x="0" y="1"/>
                  </a:moveTo>
                  <a:lnTo>
                    <a:pt x="0" y="507"/>
                  </a:lnTo>
                  <a:lnTo>
                    <a:pt x="1505" y="1076"/>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3"/>
            <p:cNvSpPr/>
            <p:nvPr/>
          </p:nvSpPr>
          <p:spPr>
            <a:xfrm>
              <a:off x="352952" y="3133377"/>
              <a:ext cx="84359" cy="26453"/>
            </a:xfrm>
            <a:custGeom>
              <a:avLst/>
              <a:gdLst/>
              <a:ahLst/>
              <a:cxnLst/>
              <a:rect l="l" t="t" r="r" b="b"/>
              <a:pathLst>
                <a:path w="725" h="274" extrusionOk="0">
                  <a:moveTo>
                    <a:pt x="1" y="0"/>
                  </a:moveTo>
                  <a:lnTo>
                    <a:pt x="725" y="273"/>
                  </a:lnTo>
                  <a:lnTo>
                    <a:pt x="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3"/>
            <p:cNvSpPr/>
            <p:nvPr/>
          </p:nvSpPr>
          <p:spPr>
            <a:xfrm>
              <a:off x="326539" y="3019455"/>
              <a:ext cx="110772" cy="19985"/>
            </a:xfrm>
            <a:custGeom>
              <a:avLst/>
              <a:gdLst/>
              <a:ahLst/>
              <a:cxnLst/>
              <a:rect l="l" t="t" r="r" b="b"/>
              <a:pathLst>
                <a:path w="952" h="207" extrusionOk="0">
                  <a:moveTo>
                    <a:pt x="1" y="0"/>
                  </a:moveTo>
                  <a:lnTo>
                    <a:pt x="1" y="206"/>
                  </a:lnTo>
                  <a:lnTo>
                    <a:pt x="952" y="206"/>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3"/>
            <p:cNvSpPr/>
            <p:nvPr/>
          </p:nvSpPr>
          <p:spPr>
            <a:xfrm>
              <a:off x="294075" y="2660695"/>
              <a:ext cx="175234" cy="84960"/>
            </a:xfrm>
            <a:custGeom>
              <a:avLst/>
              <a:gdLst/>
              <a:ahLst/>
              <a:cxnLst/>
              <a:rect l="l" t="t" r="r" b="b"/>
              <a:pathLst>
                <a:path w="1506" h="880" extrusionOk="0">
                  <a:moveTo>
                    <a:pt x="1366" y="182"/>
                  </a:moveTo>
                  <a:lnTo>
                    <a:pt x="1366" y="698"/>
                  </a:lnTo>
                  <a:lnTo>
                    <a:pt x="144" y="698"/>
                  </a:lnTo>
                  <a:lnTo>
                    <a:pt x="144" y="182"/>
                  </a:lnTo>
                  <a:close/>
                  <a:moveTo>
                    <a:pt x="0" y="0"/>
                  </a:moveTo>
                  <a:lnTo>
                    <a:pt x="0" y="880"/>
                  </a:lnTo>
                  <a:lnTo>
                    <a:pt x="1505" y="880"/>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3"/>
            <p:cNvSpPr/>
            <p:nvPr/>
          </p:nvSpPr>
          <p:spPr>
            <a:xfrm>
              <a:off x="294075" y="2853977"/>
              <a:ext cx="175234" cy="104558"/>
            </a:xfrm>
            <a:custGeom>
              <a:avLst/>
              <a:gdLst/>
              <a:ahLst/>
              <a:cxnLst/>
              <a:rect l="l" t="t" r="r" b="b"/>
              <a:pathLst>
                <a:path w="1506" h="1083" extrusionOk="0">
                  <a:moveTo>
                    <a:pt x="144" y="249"/>
                  </a:moveTo>
                  <a:lnTo>
                    <a:pt x="1366" y="710"/>
                  </a:lnTo>
                  <a:lnTo>
                    <a:pt x="1366" y="901"/>
                  </a:lnTo>
                  <a:lnTo>
                    <a:pt x="144" y="901"/>
                  </a:lnTo>
                  <a:lnTo>
                    <a:pt x="144" y="249"/>
                  </a:lnTo>
                  <a:close/>
                  <a:moveTo>
                    <a:pt x="0" y="0"/>
                  </a:moveTo>
                  <a:lnTo>
                    <a:pt x="0" y="1082"/>
                  </a:lnTo>
                  <a:lnTo>
                    <a:pt x="1505" y="1082"/>
                  </a:lnTo>
                  <a:lnTo>
                    <a:pt x="1505"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3"/>
            <p:cNvSpPr/>
            <p:nvPr/>
          </p:nvSpPr>
          <p:spPr>
            <a:xfrm>
              <a:off x="326539" y="2899546"/>
              <a:ext cx="83777" cy="26453"/>
            </a:xfrm>
            <a:custGeom>
              <a:avLst/>
              <a:gdLst/>
              <a:ahLst/>
              <a:cxnLst/>
              <a:rect l="l" t="t" r="r" b="b"/>
              <a:pathLst>
                <a:path w="720" h="274" extrusionOk="0">
                  <a:moveTo>
                    <a:pt x="1" y="0"/>
                  </a:moveTo>
                  <a:lnTo>
                    <a:pt x="1" y="274"/>
                  </a:lnTo>
                  <a:lnTo>
                    <a:pt x="720" y="27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3"/>
            <p:cNvSpPr/>
            <p:nvPr/>
          </p:nvSpPr>
          <p:spPr>
            <a:xfrm>
              <a:off x="294075" y="2774618"/>
              <a:ext cx="175234" cy="104076"/>
            </a:xfrm>
            <a:custGeom>
              <a:avLst/>
              <a:gdLst/>
              <a:ahLst/>
              <a:cxnLst/>
              <a:rect l="l" t="t" r="r" b="b"/>
              <a:pathLst>
                <a:path w="1506" h="1078" extrusionOk="0">
                  <a:moveTo>
                    <a:pt x="1366" y="182"/>
                  </a:moveTo>
                  <a:lnTo>
                    <a:pt x="1366" y="834"/>
                  </a:lnTo>
                  <a:lnTo>
                    <a:pt x="144" y="368"/>
                  </a:lnTo>
                  <a:lnTo>
                    <a:pt x="144" y="182"/>
                  </a:lnTo>
                  <a:close/>
                  <a:moveTo>
                    <a:pt x="0" y="0"/>
                  </a:moveTo>
                  <a:lnTo>
                    <a:pt x="0" y="507"/>
                  </a:lnTo>
                  <a:lnTo>
                    <a:pt x="1505" y="1077"/>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3"/>
            <p:cNvSpPr/>
            <p:nvPr/>
          </p:nvSpPr>
          <p:spPr>
            <a:xfrm>
              <a:off x="352952" y="2807057"/>
              <a:ext cx="84359" cy="26646"/>
            </a:xfrm>
            <a:custGeom>
              <a:avLst/>
              <a:gdLst/>
              <a:ahLst/>
              <a:cxnLst/>
              <a:rect l="l" t="t" r="r" b="b"/>
              <a:pathLst>
                <a:path w="725" h="276" extrusionOk="0">
                  <a:moveTo>
                    <a:pt x="1" y="1"/>
                  </a:moveTo>
                  <a:lnTo>
                    <a:pt x="725" y="275"/>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3"/>
            <p:cNvSpPr/>
            <p:nvPr/>
          </p:nvSpPr>
          <p:spPr>
            <a:xfrm>
              <a:off x="326539" y="2693134"/>
              <a:ext cx="110772" cy="20081"/>
            </a:xfrm>
            <a:custGeom>
              <a:avLst/>
              <a:gdLst/>
              <a:ahLst/>
              <a:cxnLst/>
              <a:rect l="l" t="t" r="r" b="b"/>
              <a:pathLst>
                <a:path w="952" h="208" extrusionOk="0">
                  <a:moveTo>
                    <a:pt x="1" y="1"/>
                  </a:moveTo>
                  <a:lnTo>
                    <a:pt x="1" y="207"/>
                  </a:lnTo>
                  <a:lnTo>
                    <a:pt x="952" y="207"/>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3"/>
            <p:cNvSpPr/>
            <p:nvPr/>
          </p:nvSpPr>
          <p:spPr>
            <a:xfrm>
              <a:off x="294075" y="2334471"/>
              <a:ext cx="175234" cy="84960"/>
            </a:xfrm>
            <a:custGeom>
              <a:avLst/>
              <a:gdLst/>
              <a:ahLst/>
              <a:cxnLst/>
              <a:rect l="l" t="t" r="r" b="b"/>
              <a:pathLst>
                <a:path w="1506" h="880" extrusionOk="0">
                  <a:moveTo>
                    <a:pt x="1366" y="181"/>
                  </a:moveTo>
                  <a:lnTo>
                    <a:pt x="1366" y="693"/>
                  </a:lnTo>
                  <a:lnTo>
                    <a:pt x="144" y="693"/>
                  </a:lnTo>
                  <a:lnTo>
                    <a:pt x="144" y="181"/>
                  </a:lnTo>
                  <a:close/>
                  <a:moveTo>
                    <a:pt x="0" y="0"/>
                  </a:moveTo>
                  <a:lnTo>
                    <a:pt x="0" y="879"/>
                  </a:lnTo>
                  <a:lnTo>
                    <a:pt x="1505" y="879"/>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3"/>
            <p:cNvSpPr/>
            <p:nvPr/>
          </p:nvSpPr>
          <p:spPr>
            <a:xfrm>
              <a:off x="294075" y="2527850"/>
              <a:ext cx="175234" cy="104365"/>
            </a:xfrm>
            <a:custGeom>
              <a:avLst/>
              <a:gdLst/>
              <a:ahLst/>
              <a:cxnLst/>
              <a:rect l="l" t="t" r="r" b="b"/>
              <a:pathLst>
                <a:path w="1506" h="1081" extrusionOk="0">
                  <a:moveTo>
                    <a:pt x="144" y="243"/>
                  </a:moveTo>
                  <a:lnTo>
                    <a:pt x="1366" y="708"/>
                  </a:lnTo>
                  <a:lnTo>
                    <a:pt x="1366" y="895"/>
                  </a:lnTo>
                  <a:lnTo>
                    <a:pt x="144" y="895"/>
                  </a:lnTo>
                  <a:lnTo>
                    <a:pt x="144" y="243"/>
                  </a:lnTo>
                  <a:close/>
                  <a:moveTo>
                    <a:pt x="0" y="0"/>
                  </a:moveTo>
                  <a:lnTo>
                    <a:pt x="0" y="1081"/>
                  </a:lnTo>
                  <a:lnTo>
                    <a:pt x="1505" y="1081"/>
                  </a:lnTo>
                  <a:lnTo>
                    <a:pt x="1505" y="57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3"/>
            <p:cNvSpPr/>
            <p:nvPr/>
          </p:nvSpPr>
          <p:spPr>
            <a:xfrm>
              <a:off x="326539" y="2573322"/>
              <a:ext cx="83777" cy="26550"/>
            </a:xfrm>
            <a:custGeom>
              <a:avLst/>
              <a:gdLst/>
              <a:ahLst/>
              <a:cxnLst/>
              <a:rect l="l" t="t" r="r" b="b"/>
              <a:pathLst>
                <a:path w="720" h="275" extrusionOk="0">
                  <a:moveTo>
                    <a:pt x="1" y="0"/>
                  </a:moveTo>
                  <a:lnTo>
                    <a:pt x="1" y="275"/>
                  </a:lnTo>
                  <a:lnTo>
                    <a:pt x="720"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3"/>
            <p:cNvSpPr/>
            <p:nvPr/>
          </p:nvSpPr>
          <p:spPr>
            <a:xfrm>
              <a:off x="294075" y="2447814"/>
              <a:ext cx="175234" cy="104558"/>
            </a:xfrm>
            <a:custGeom>
              <a:avLst/>
              <a:gdLst/>
              <a:ahLst/>
              <a:cxnLst/>
              <a:rect l="l" t="t" r="r" b="b"/>
              <a:pathLst>
                <a:path w="1506" h="1083" extrusionOk="0">
                  <a:moveTo>
                    <a:pt x="1366" y="187"/>
                  </a:moveTo>
                  <a:lnTo>
                    <a:pt x="1366" y="839"/>
                  </a:lnTo>
                  <a:lnTo>
                    <a:pt x="144" y="374"/>
                  </a:lnTo>
                  <a:lnTo>
                    <a:pt x="144" y="187"/>
                  </a:lnTo>
                  <a:close/>
                  <a:moveTo>
                    <a:pt x="0" y="1"/>
                  </a:moveTo>
                  <a:lnTo>
                    <a:pt x="0" y="508"/>
                  </a:lnTo>
                  <a:lnTo>
                    <a:pt x="1505" y="1083"/>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3"/>
            <p:cNvSpPr/>
            <p:nvPr/>
          </p:nvSpPr>
          <p:spPr>
            <a:xfrm>
              <a:off x="352952" y="2480350"/>
              <a:ext cx="84359" cy="26646"/>
            </a:xfrm>
            <a:custGeom>
              <a:avLst/>
              <a:gdLst/>
              <a:ahLst/>
              <a:cxnLst/>
              <a:rect l="l" t="t" r="r" b="b"/>
              <a:pathLst>
                <a:path w="725" h="276" extrusionOk="0">
                  <a:moveTo>
                    <a:pt x="1" y="1"/>
                  </a:moveTo>
                  <a:lnTo>
                    <a:pt x="725" y="275"/>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3"/>
            <p:cNvSpPr/>
            <p:nvPr/>
          </p:nvSpPr>
          <p:spPr>
            <a:xfrm>
              <a:off x="326539" y="2366910"/>
              <a:ext cx="110772" cy="20178"/>
            </a:xfrm>
            <a:custGeom>
              <a:avLst/>
              <a:gdLst/>
              <a:ahLst/>
              <a:cxnLst/>
              <a:rect l="l" t="t" r="r" b="b"/>
              <a:pathLst>
                <a:path w="952" h="209" extrusionOk="0">
                  <a:moveTo>
                    <a:pt x="1" y="1"/>
                  </a:moveTo>
                  <a:lnTo>
                    <a:pt x="1" y="208"/>
                  </a:lnTo>
                  <a:lnTo>
                    <a:pt x="952" y="208"/>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3"/>
            <p:cNvSpPr/>
            <p:nvPr/>
          </p:nvSpPr>
          <p:spPr>
            <a:xfrm>
              <a:off x="294075" y="2008150"/>
              <a:ext cx="175234" cy="84573"/>
            </a:xfrm>
            <a:custGeom>
              <a:avLst/>
              <a:gdLst/>
              <a:ahLst/>
              <a:cxnLst/>
              <a:rect l="l" t="t" r="r" b="b"/>
              <a:pathLst>
                <a:path w="1506" h="876" extrusionOk="0">
                  <a:moveTo>
                    <a:pt x="1366" y="182"/>
                  </a:moveTo>
                  <a:lnTo>
                    <a:pt x="1366" y="695"/>
                  </a:lnTo>
                  <a:lnTo>
                    <a:pt x="144" y="695"/>
                  </a:lnTo>
                  <a:lnTo>
                    <a:pt x="144" y="182"/>
                  </a:lnTo>
                  <a:close/>
                  <a:moveTo>
                    <a:pt x="0" y="1"/>
                  </a:moveTo>
                  <a:lnTo>
                    <a:pt x="0" y="875"/>
                  </a:lnTo>
                  <a:lnTo>
                    <a:pt x="1505" y="875"/>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3"/>
            <p:cNvSpPr/>
            <p:nvPr/>
          </p:nvSpPr>
          <p:spPr>
            <a:xfrm>
              <a:off x="294075" y="2201625"/>
              <a:ext cx="175234" cy="103882"/>
            </a:xfrm>
            <a:custGeom>
              <a:avLst/>
              <a:gdLst/>
              <a:ahLst/>
              <a:cxnLst/>
              <a:rect l="l" t="t" r="r" b="b"/>
              <a:pathLst>
                <a:path w="1506" h="1076" extrusionOk="0">
                  <a:moveTo>
                    <a:pt x="144" y="243"/>
                  </a:moveTo>
                  <a:lnTo>
                    <a:pt x="1366" y="709"/>
                  </a:lnTo>
                  <a:lnTo>
                    <a:pt x="1366" y="895"/>
                  </a:lnTo>
                  <a:lnTo>
                    <a:pt x="144" y="895"/>
                  </a:lnTo>
                  <a:lnTo>
                    <a:pt x="144" y="243"/>
                  </a:lnTo>
                  <a:close/>
                  <a:moveTo>
                    <a:pt x="0" y="0"/>
                  </a:moveTo>
                  <a:lnTo>
                    <a:pt x="0" y="1076"/>
                  </a:lnTo>
                  <a:lnTo>
                    <a:pt x="1505" y="1076"/>
                  </a:lnTo>
                  <a:lnTo>
                    <a:pt x="1505" y="56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3"/>
            <p:cNvSpPr/>
            <p:nvPr/>
          </p:nvSpPr>
          <p:spPr>
            <a:xfrm>
              <a:off x="326539" y="2246519"/>
              <a:ext cx="83777" cy="26646"/>
            </a:xfrm>
            <a:custGeom>
              <a:avLst/>
              <a:gdLst/>
              <a:ahLst/>
              <a:cxnLst/>
              <a:rect l="l" t="t" r="r" b="b"/>
              <a:pathLst>
                <a:path w="720" h="276" extrusionOk="0">
                  <a:moveTo>
                    <a:pt x="1" y="1"/>
                  </a:moveTo>
                  <a:lnTo>
                    <a:pt x="1" y="275"/>
                  </a:lnTo>
                  <a:lnTo>
                    <a:pt x="720"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3"/>
            <p:cNvSpPr/>
            <p:nvPr/>
          </p:nvSpPr>
          <p:spPr>
            <a:xfrm>
              <a:off x="294075" y="2121590"/>
              <a:ext cx="175234" cy="104558"/>
            </a:xfrm>
            <a:custGeom>
              <a:avLst/>
              <a:gdLst/>
              <a:ahLst/>
              <a:cxnLst/>
              <a:rect l="l" t="t" r="r" b="b"/>
              <a:pathLst>
                <a:path w="1506" h="1083" extrusionOk="0">
                  <a:moveTo>
                    <a:pt x="1366" y="182"/>
                  </a:moveTo>
                  <a:lnTo>
                    <a:pt x="1366" y="834"/>
                  </a:lnTo>
                  <a:lnTo>
                    <a:pt x="144" y="373"/>
                  </a:lnTo>
                  <a:lnTo>
                    <a:pt x="144" y="182"/>
                  </a:lnTo>
                  <a:close/>
                  <a:moveTo>
                    <a:pt x="0" y="1"/>
                  </a:moveTo>
                  <a:lnTo>
                    <a:pt x="0" y="507"/>
                  </a:lnTo>
                  <a:lnTo>
                    <a:pt x="1505" y="1082"/>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3"/>
            <p:cNvSpPr/>
            <p:nvPr/>
          </p:nvSpPr>
          <p:spPr>
            <a:xfrm>
              <a:off x="352952" y="2154125"/>
              <a:ext cx="84359" cy="26550"/>
            </a:xfrm>
            <a:custGeom>
              <a:avLst/>
              <a:gdLst/>
              <a:ahLst/>
              <a:cxnLst/>
              <a:rect l="l" t="t" r="r" b="b"/>
              <a:pathLst>
                <a:path w="725" h="275" extrusionOk="0">
                  <a:moveTo>
                    <a:pt x="1" y="0"/>
                  </a:moveTo>
                  <a:lnTo>
                    <a:pt x="725" y="275"/>
                  </a:lnTo>
                  <a:lnTo>
                    <a:pt x="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3"/>
            <p:cNvSpPr/>
            <p:nvPr/>
          </p:nvSpPr>
          <p:spPr>
            <a:xfrm>
              <a:off x="326539" y="2040686"/>
              <a:ext cx="110772" cy="19599"/>
            </a:xfrm>
            <a:custGeom>
              <a:avLst/>
              <a:gdLst/>
              <a:ahLst/>
              <a:cxnLst/>
              <a:rect l="l" t="t" r="r" b="b"/>
              <a:pathLst>
                <a:path w="952" h="203" extrusionOk="0">
                  <a:moveTo>
                    <a:pt x="1" y="0"/>
                  </a:moveTo>
                  <a:lnTo>
                    <a:pt x="1" y="203"/>
                  </a:lnTo>
                  <a:lnTo>
                    <a:pt x="952" y="203"/>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a:off x="294075" y="1681443"/>
              <a:ext cx="175234" cy="85153"/>
            </a:xfrm>
            <a:custGeom>
              <a:avLst/>
              <a:gdLst/>
              <a:ahLst/>
              <a:cxnLst/>
              <a:rect l="l" t="t" r="r" b="b"/>
              <a:pathLst>
                <a:path w="1506" h="882" extrusionOk="0">
                  <a:moveTo>
                    <a:pt x="1366" y="182"/>
                  </a:moveTo>
                  <a:lnTo>
                    <a:pt x="1366" y="700"/>
                  </a:lnTo>
                  <a:lnTo>
                    <a:pt x="144" y="700"/>
                  </a:lnTo>
                  <a:lnTo>
                    <a:pt x="144" y="182"/>
                  </a:lnTo>
                  <a:close/>
                  <a:moveTo>
                    <a:pt x="0" y="1"/>
                  </a:moveTo>
                  <a:lnTo>
                    <a:pt x="0" y="881"/>
                  </a:lnTo>
                  <a:lnTo>
                    <a:pt x="1505" y="881"/>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a:off x="294075" y="1875305"/>
              <a:ext cx="175234" cy="104076"/>
            </a:xfrm>
            <a:custGeom>
              <a:avLst/>
              <a:gdLst/>
              <a:ahLst/>
              <a:cxnLst/>
              <a:rect l="l" t="t" r="r" b="b"/>
              <a:pathLst>
                <a:path w="1506" h="1078" extrusionOk="0">
                  <a:moveTo>
                    <a:pt x="144" y="244"/>
                  </a:moveTo>
                  <a:lnTo>
                    <a:pt x="1366" y="705"/>
                  </a:lnTo>
                  <a:lnTo>
                    <a:pt x="1366" y="896"/>
                  </a:lnTo>
                  <a:lnTo>
                    <a:pt x="144" y="896"/>
                  </a:lnTo>
                  <a:lnTo>
                    <a:pt x="144" y="244"/>
                  </a:lnTo>
                  <a:close/>
                  <a:moveTo>
                    <a:pt x="0" y="1"/>
                  </a:moveTo>
                  <a:lnTo>
                    <a:pt x="0" y="1078"/>
                  </a:lnTo>
                  <a:lnTo>
                    <a:pt x="1505" y="1078"/>
                  </a:lnTo>
                  <a:lnTo>
                    <a:pt x="1505" y="57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3"/>
            <p:cNvSpPr/>
            <p:nvPr/>
          </p:nvSpPr>
          <p:spPr>
            <a:xfrm>
              <a:off x="326539" y="1920294"/>
              <a:ext cx="83777" cy="26550"/>
            </a:xfrm>
            <a:custGeom>
              <a:avLst/>
              <a:gdLst/>
              <a:ahLst/>
              <a:cxnLst/>
              <a:rect l="l" t="t" r="r" b="b"/>
              <a:pathLst>
                <a:path w="720" h="275" extrusionOk="0">
                  <a:moveTo>
                    <a:pt x="1" y="0"/>
                  </a:moveTo>
                  <a:lnTo>
                    <a:pt x="1" y="275"/>
                  </a:lnTo>
                  <a:lnTo>
                    <a:pt x="720"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3"/>
            <p:cNvSpPr/>
            <p:nvPr/>
          </p:nvSpPr>
          <p:spPr>
            <a:xfrm>
              <a:off x="294075" y="1795366"/>
              <a:ext cx="175234" cy="104076"/>
            </a:xfrm>
            <a:custGeom>
              <a:avLst/>
              <a:gdLst/>
              <a:ahLst/>
              <a:cxnLst/>
              <a:rect l="l" t="t" r="r" b="b"/>
              <a:pathLst>
                <a:path w="1506" h="1078" extrusionOk="0">
                  <a:moveTo>
                    <a:pt x="1366" y="182"/>
                  </a:moveTo>
                  <a:lnTo>
                    <a:pt x="1366" y="834"/>
                  </a:lnTo>
                  <a:lnTo>
                    <a:pt x="144" y="373"/>
                  </a:lnTo>
                  <a:lnTo>
                    <a:pt x="144" y="182"/>
                  </a:lnTo>
                  <a:close/>
                  <a:moveTo>
                    <a:pt x="0" y="0"/>
                  </a:moveTo>
                  <a:lnTo>
                    <a:pt x="0" y="508"/>
                  </a:lnTo>
                  <a:lnTo>
                    <a:pt x="1505" y="1077"/>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3"/>
            <p:cNvSpPr/>
            <p:nvPr/>
          </p:nvSpPr>
          <p:spPr>
            <a:xfrm>
              <a:off x="352952" y="1827805"/>
              <a:ext cx="84359" cy="26646"/>
            </a:xfrm>
            <a:custGeom>
              <a:avLst/>
              <a:gdLst/>
              <a:ahLst/>
              <a:cxnLst/>
              <a:rect l="l" t="t" r="r" b="b"/>
              <a:pathLst>
                <a:path w="725" h="276" extrusionOk="0">
                  <a:moveTo>
                    <a:pt x="1" y="1"/>
                  </a:moveTo>
                  <a:lnTo>
                    <a:pt x="725" y="275"/>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3"/>
            <p:cNvSpPr/>
            <p:nvPr/>
          </p:nvSpPr>
          <p:spPr>
            <a:xfrm>
              <a:off x="326539" y="1713979"/>
              <a:ext cx="110772" cy="20081"/>
            </a:xfrm>
            <a:custGeom>
              <a:avLst/>
              <a:gdLst/>
              <a:ahLst/>
              <a:cxnLst/>
              <a:rect l="l" t="t" r="r" b="b"/>
              <a:pathLst>
                <a:path w="952" h="208" extrusionOk="0">
                  <a:moveTo>
                    <a:pt x="1" y="0"/>
                  </a:moveTo>
                  <a:lnTo>
                    <a:pt x="1" y="208"/>
                  </a:lnTo>
                  <a:lnTo>
                    <a:pt x="952" y="208"/>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3"/>
            <p:cNvSpPr/>
            <p:nvPr/>
          </p:nvSpPr>
          <p:spPr>
            <a:xfrm>
              <a:off x="294075" y="1355219"/>
              <a:ext cx="175234" cy="85056"/>
            </a:xfrm>
            <a:custGeom>
              <a:avLst/>
              <a:gdLst/>
              <a:ahLst/>
              <a:cxnLst/>
              <a:rect l="l" t="t" r="r" b="b"/>
              <a:pathLst>
                <a:path w="1506" h="881" extrusionOk="0">
                  <a:moveTo>
                    <a:pt x="1366" y="182"/>
                  </a:moveTo>
                  <a:lnTo>
                    <a:pt x="1366" y="699"/>
                  </a:lnTo>
                  <a:lnTo>
                    <a:pt x="144" y="699"/>
                  </a:lnTo>
                  <a:lnTo>
                    <a:pt x="144" y="182"/>
                  </a:lnTo>
                  <a:close/>
                  <a:moveTo>
                    <a:pt x="0" y="0"/>
                  </a:moveTo>
                  <a:lnTo>
                    <a:pt x="0" y="881"/>
                  </a:lnTo>
                  <a:lnTo>
                    <a:pt x="1505" y="881"/>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3"/>
            <p:cNvSpPr/>
            <p:nvPr/>
          </p:nvSpPr>
          <p:spPr>
            <a:xfrm>
              <a:off x="294075" y="1548598"/>
              <a:ext cx="175234" cy="104558"/>
            </a:xfrm>
            <a:custGeom>
              <a:avLst/>
              <a:gdLst/>
              <a:ahLst/>
              <a:cxnLst/>
              <a:rect l="l" t="t" r="r" b="b"/>
              <a:pathLst>
                <a:path w="1506" h="1083" extrusionOk="0">
                  <a:moveTo>
                    <a:pt x="144" y="249"/>
                  </a:moveTo>
                  <a:lnTo>
                    <a:pt x="1366" y="710"/>
                  </a:lnTo>
                  <a:lnTo>
                    <a:pt x="1366" y="901"/>
                  </a:lnTo>
                  <a:lnTo>
                    <a:pt x="144" y="901"/>
                  </a:lnTo>
                  <a:lnTo>
                    <a:pt x="144" y="249"/>
                  </a:lnTo>
                  <a:close/>
                  <a:moveTo>
                    <a:pt x="0" y="0"/>
                  </a:moveTo>
                  <a:lnTo>
                    <a:pt x="0" y="1082"/>
                  </a:lnTo>
                  <a:lnTo>
                    <a:pt x="1505" y="1082"/>
                  </a:lnTo>
                  <a:lnTo>
                    <a:pt x="1505" y="57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3"/>
            <p:cNvSpPr/>
            <p:nvPr/>
          </p:nvSpPr>
          <p:spPr>
            <a:xfrm>
              <a:off x="326539" y="1594070"/>
              <a:ext cx="83777" cy="26550"/>
            </a:xfrm>
            <a:custGeom>
              <a:avLst/>
              <a:gdLst/>
              <a:ahLst/>
              <a:cxnLst/>
              <a:rect l="l" t="t" r="r" b="b"/>
              <a:pathLst>
                <a:path w="720" h="275" extrusionOk="0">
                  <a:moveTo>
                    <a:pt x="1" y="0"/>
                  </a:moveTo>
                  <a:lnTo>
                    <a:pt x="1" y="275"/>
                  </a:lnTo>
                  <a:lnTo>
                    <a:pt x="720"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3"/>
            <p:cNvSpPr/>
            <p:nvPr/>
          </p:nvSpPr>
          <p:spPr>
            <a:xfrm>
              <a:off x="294075" y="1469141"/>
              <a:ext cx="175234" cy="103979"/>
            </a:xfrm>
            <a:custGeom>
              <a:avLst/>
              <a:gdLst/>
              <a:ahLst/>
              <a:cxnLst/>
              <a:rect l="l" t="t" r="r" b="b"/>
              <a:pathLst>
                <a:path w="1506" h="1077" extrusionOk="0">
                  <a:moveTo>
                    <a:pt x="1366" y="181"/>
                  </a:moveTo>
                  <a:lnTo>
                    <a:pt x="1366" y="833"/>
                  </a:lnTo>
                  <a:lnTo>
                    <a:pt x="144" y="368"/>
                  </a:lnTo>
                  <a:lnTo>
                    <a:pt x="144" y="181"/>
                  </a:lnTo>
                  <a:close/>
                  <a:moveTo>
                    <a:pt x="0" y="0"/>
                  </a:moveTo>
                  <a:lnTo>
                    <a:pt x="0" y="508"/>
                  </a:lnTo>
                  <a:lnTo>
                    <a:pt x="1505" y="1077"/>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3"/>
            <p:cNvSpPr/>
            <p:nvPr/>
          </p:nvSpPr>
          <p:spPr>
            <a:xfrm>
              <a:off x="352952" y="1501580"/>
              <a:ext cx="84359" cy="26646"/>
            </a:xfrm>
            <a:custGeom>
              <a:avLst/>
              <a:gdLst/>
              <a:ahLst/>
              <a:cxnLst/>
              <a:rect l="l" t="t" r="r" b="b"/>
              <a:pathLst>
                <a:path w="725" h="276" extrusionOk="0">
                  <a:moveTo>
                    <a:pt x="1" y="1"/>
                  </a:moveTo>
                  <a:lnTo>
                    <a:pt x="725" y="275"/>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3"/>
            <p:cNvSpPr/>
            <p:nvPr/>
          </p:nvSpPr>
          <p:spPr>
            <a:xfrm>
              <a:off x="326539" y="1387658"/>
              <a:ext cx="110772" cy="20178"/>
            </a:xfrm>
            <a:custGeom>
              <a:avLst/>
              <a:gdLst/>
              <a:ahLst/>
              <a:cxnLst/>
              <a:rect l="l" t="t" r="r" b="b"/>
              <a:pathLst>
                <a:path w="952" h="209" extrusionOk="0">
                  <a:moveTo>
                    <a:pt x="1" y="1"/>
                  </a:moveTo>
                  <a:lnTo>
                    <a:pt x="1" y="208"/>
                  </a:lnTo>
                  <a:lnTo>
                    <a:pt x="952" y="208"/>
                  </a:lnTo>
                  <a:lnTo>
                    <a:pt x="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3"/>
            <p:cNvSpPr/>
            <p:nvPr/>
          </p:nvSpPr>
          <p:spPr>
            <a:xfrm>
              <a:off x="294075" y="1029091"/>
              <a:ext cx="175234" cy="84960"/>
            </a:xfrm>
            <a:custGeom>
              <a:avLst/>
              <a:gdLst/>
              <a:ahLst/>
              <a:cxnLst/>
              <a:rect l="l" t="t" r="r" b="b"/>
              <a:pathLst>
                <a:path w="1506" h="880" extrusionOk="0">
                  <a:moveTo>
                    <a:pt x="1366" y="180"/>
                  </a:moveTo>
                  <a:lnTo>
                    <a:pt x="1366" y="693"/>
                  </a:lnTo>
                  <a:lnTo>
                    <a:pt x="144" y="693"/>
                  </a:lnTo>
                  <a:lnTo>
                    <a:pt x="144" y="180"/>
                  </a:lnTo>
                  <a:close/>
                  <a:moveTo>
                    <a:pt x="0" y="0"/>
                  </a:moveTo>
                  <a:lnTo>
                    <a:pt x="0" y="879"/>
                  </a:lnTo>
                  <a:lnTo>
                    <a:pt x="1505" y="879"/>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3"/>
            <p:cNvSpPr/>
            <p:nvPr/>
          </p:nvSpPr>
          <p:spPr>
            <a:xfrm>
              <a:off x="294075" y="1222373"/>
              <a:ext cx="175234" cy="104462"/>
            </a:xfrm>
            <a:custGeom>
              <a:avLst/>
              <a:gdLst/>
              <a:ahLst/>
              <a:cxnLst/>
              <a:rect l="l" t="t" r="r" b="b"/>
              <a:pathLst>
                <a:path w="1506" h="1082" extrusionOk="0">
                  <a:moveTo>
                    <a:pt x="144" y="244"/>
                  </a:moveTo>
                  <a:lnTo>
                    <a:pt x="1366" y="709"/>
                  </a:lnTo>
                  <a:lnTo>
                    <a:pt x="1366" y="896"/>
                  </a:lnTo>
                  <a:lnTo>
                    <a:pt x="144" y="896"/>
                  </a:lnTo>
                  <a:lnTo>
                    <a:pt x="144" y="244"/>
                  </a:lnTo>
                  <a:close/>
                  <a:moveTo>
                    <a:pt x="0" y="0"/>
                  </a:moveTo>
                  <a:lnTo>
                    <a:pt x="0" y="1082"/>
                  </a:lnTo>
                  <a:lnTo>
                    <a:pt x="1505" y="1082"/>
                  </a:lnTo>
                  <a:lnTo>
                    <a:pt x="1505" y="57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3"/>
            <p:cNvSpPr/>
            <p:nvPr/>
          </p:nvSpPr>
          <p:spPr>
            <a:xfrm>
              <a:off x="326539" y="1267749"/>
              <a:ext cx="83777" cy="26646"/>
            </a:xfrm>
            <a:custGeom>
              <a:avLst/>
              <a:gdLst/>
              <a:ahLst/>
              <a:cxnLst/>
              <a:rect l="l" t="t" r="r" b="b"/>
              <a:pathLst>
                <a:path w="720" h="276" extrusionOk="0">
                  <a:moveTo>
                    <a:pt x="1" y="1"/>
                  </a:moveTo>
                  <a:lnTo>
                    <a:pt x="1" y="275"/>
                  </a:lnTo>
                  <a:lnTo>
                    <a:pt x="720"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3"/>
            <p:cNvSpPr/>
            <p:nvPr/>
          </p:nvSpPr>
          <p:spPr>
            <a:xfrm>
              <a:off x="294075" y="1142338"/>
              <a:ext cx="175234" cy="104558"/>
            </a:xfrm>
            <a:custGeom>
              <a:avLst/>
              <a:gdLst/>
              <a:ahLst/>
              <a:cxnLst/>
              <a:rect l="l" t="t" r="r" b="b"/>
              <a:pathLst>
                <a:path w="1506" h="1083" extrusionOk="0">
                  <a:moveTo>
                    <a:pt x="1366" y="187"/>
                  </a:moveTo>
                  <a:lnTo>
                    <a:pt x="1366" y="839"/>
                  </a:lnTo>
                  <a:lnTo>
                    <a:pt x="144" y="373"/>
                  </a:lnTo>
                  <a:lnTo>
                    <a:pt x="144" y="187"/>
                  </a:lnTo>
                  <a:close/>
                  <a:moveTo>
                    <a:pt x="0" y="1"/>
                  </a:moveTo>
                  <a:lnTo>
                    <a:pt x="0" y="509"/>
                  </a:lnTo>
                  <a:lnTo>
                    <a:pt x="1505" y="1083"/>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3"/>
            <p:cNvSpPr/>
            <p:nvPr/>
          </p:nvSpPr>
          <p:spPr>
            <a:xfrm>
              <a:off x="352952" y="1174874"/>
              <a:ext cx="84359" cy="26550"/>
            </a:xfrm>
            <a:custGeom>
              <a:avLst/>
              <a:gdLst/>
              <a:ahLst/>
              <a:cxnLst/>
              <a:rect l="l" t="t" r="r" b="b"/>
              <a:pathLst>
                <a:path w="725" h="275" extrusionOk="0">
                  <a:moveTo>
                    <a:pt x="1" y="0"/>
                  </a:moveTo>
                  <a:lnTo>
                    <a:pt x="725" y="275"/>
                  </a:lnTo>
                  <a:lnTo>
                    <a:pt x="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3"/>
            <p:cNvSpPr/>
            <p:nvPr/>
          </p:nvSpPr>
          <p:spPr>
            <a:xfrm>
              <a:off x="326539" y="1061434"/>
              <a:ext cx="110772" cy="20081"/>
            </a:xfrm>
            <a:custGeom>
              <a:avLst/>
              <a:gdLst/>
              <a:ahLst/>
              <a:cxnLst/>
              <a:rect l="l" t="t" r="r" b="b"/>
              <a:pathLst>
                <a:path w="952" h="208" extrusionOk="0">
                  <a:moveTo>
                    <a:pt x="1" y="0"/>
                  </a:moveTo>
                  <a:lnTo>
                    <a:pt x="1" y="208"/>
                  </a:lnTo>
                  <a:lnTo>
                    <a:pt x="952" y="208"/>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3"/>
            <p:cNvSpPr/>
            <p:nvPr/>
          </p:nvSpPr>
          <p:spPr>
            <a:xfrm>
              <a:off x="294075" y="702770"/>
              <a:ext cx="175234" cy="84573"/>
            </a:xfrm>
            <a:custGeom>
              <a:avLst/>
              <a:gdLst/>
              <a:ahLst/>
              <a:cxnLst/>
              <a:rect l="l" t="t" r="r" b="b"/>
              <a:pathLst>
                <a:path w="1506" h="876" extrusionOk="0">
                  <a:moveTo>
                    <a:pt x="1366" y="182"/>
                  </a:moveTo>
                  <a:lnTo>
                    <a:pt x="1366" y="694"/>
                  </a:lnTo>
                  <a:lnTo>
                    <a:pt x="144" y="694"/>
                  </a:lnTo>
                  <a:lnTo>
                    <a:pt x="144" y="182"/>
                  </a:lnTo>
                  <a:close/>
                  <a:moveTo>
                    <a:pt x="0" y="1"/>
                  </a:moveTo>
                  <a:lnTo>
                    <a:pt x="0" y="875"/>
                  </a:lnTo>
                  <a:lnTo>
                    <a:pt x="1505" y="875"/>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3"/>
            <p:cNvSpPr/>
            <p:nvPr/>
          </p:nvSpPr>
          <p:spPr>
            <a:xfrm>
              <a:off x="294075" y="896053"/>
              <a:ext cx="175234" cy="104076"/>
            </a:xfrm>
            <a:custGeom>
              <a:avLst/>
              <a:gdLst/>
              <a:ahLst/>
              <a:cxnLst/>
              <a:rect l="l" t="t" r="r" b="b"/>
              <a:pathLst>
                <a:path w="1506" h="1078" extrusionOk="0">
                  <a:moveTo>
                    <a:pt x="144" y="244"/>
                  </a:moveTo>
                  <a:lnTo>
                    <a:pt x="1366" y="710"/>
                  </a:lnTo>
                  <a:lnTo>
                    <a:pt x="1366" y="896"/>
                  </a:lnTo>
                  <a:lnTo>
                    <a:pt x="144" y="896"/>
                  </a:lnTo>
                  <a:lnTo>
                    <a:pt x="144" y="244"/>
                  </a:lnTo>
                  <a:close/>
                  <a:moveTo>
                    <a:pt x="0" y="1"/>
                  </a:moveTo>
                  <a:lnTo>
                    <a:pt x="0" y="1078"/>
                  </a:lnTo>
                  <a:lnTo>
                    <a:pt x="1505" y="1078"/>
                  </a:lnTo>
                  <a:lnTo>
                    <a:pt x="1505" y="57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3"/>
            <p:cNvSpPr/>
            <p:nvPr/>
          </p:nvSpPr>
          <p:spPr>
            <a:xfrm>
              <a:off x="326539" y="941042"/>
              <a:ext cx="83777" cy="26646"/>
            </a:xfrm>
            <a:custGeom>
              <a:avLst/>
              <a:gdLst/>
              <a:ahLst/>
              <a:cxnLst/>
              <a:rect l="l" t="t" r="r" b="b"/>
              <a:pathLst>
                <a:path w="720" h="276" extrusionOk="0">
                  <a:moveTo>
                    <a:pt x="1" y="1"/>
                  </a:moveTo>
                  <a:lnTo>
                    <a:pt x="1" y="275"/>
                  </a:lnTo>
                  <a:lnTo>
                    <a:pt x="720" y="27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3"/>
            <p:cNvSpPr/>
            <p:nvPr/>
          </p:nvSpPr>
          <p:spPr>
            <a:xfrm>
              <a:off x="294075" y="816210"/>
              <a:ext cx="175234" cy="104462"/>
            </a:xfrm>
            <a:custGeom>
              <a:avLst/>
              <a:gdLst/>
              <a:ahLst/>
              <a:cxnLst/>
              <a:rect l="l" t="t" r="r" b="b"/>
              <a:pathLst>
                <a:path w="1506" h="1082" extrusionOk="0">
                  <a:moveTo>
                    <a:pt x="1366" y="181"/>
                  </a:moveTo>
                  <a:lnTo>
                    <a:pt x="1366" y="833"/>
                  </a:lnTo>
                  <a:lnTo>
                    <a:pt x="144" y="373"/>
                  </a:lnTo>
                  <a:lnTo>
                    <a:pt x="144" y="181"/>
                  </a:lnTo>
                  <a:close/>
                  <a:moveTo>
                    <a:pt x="0" y="1"/>
                  </a:moveTo>
                  <a:lnTo>
                    <a:pt x="0" y="507"/>
                  </a:lnTo>
                  <a:lnTo>
                    <a:pt x="1505" y="1081"/>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3"/>
            <p:cNvSpPr/>
            <p:nvPr/>
          </p:nvSpPr>
          <p:spPr>
            <a:xfrm>
              <a:off x="352952" y="848649"/>
              <a:ext cx="84359" cy="26550"/>
            </a:xfrm>
            <a:custGeom>
              <a:avLst/>
              <a:gdLst/>
              <a:ahLst/>
              <a:cxnLst/>
              <a:rect l="l" t="t" r="r" b="b"/>
              <a:pathLst>
                <a:path w="725" h="275" extrusionOk="0">
                  <a:moveTo>
                    <a:pt x="1" y="0"/>
                  </a:moveTo>
                  <a:lnTo>
                    <a:pt x="725" y="275"/>
                  </a:lnTo>
                  <a:lnTo>
                    <a:pt x="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3"/>
            <p:cNvSpPr/>
            <p:nvPr/>
          </p:nvSpPr>
          <p:spPr>
            <a:xfrm>
              <a:off x="326539" y="735306"/>
              <a:ext cx="110772" cy="19502"/>
            </a:xfrm>
            <a:custGeom>
              <a:avLst/>
              <a:gdLst/>
              <a:ahLst/>
              <a:cxnLst/>
              <a:rect l="l" t="t" r="r" b="b"/>
              <a:pathLst>
                <a:path w="952" h="202" extrusionOk="0">
                  <a:moveTo>
                    <a:pt x="1" y="0"/>
                  </a:moveTo>
                  <a:lnTo>
                    <a:pt x="1" y="202"/>
                  </a:lnTo>
                  <a:lnTo>
                    <a:pt x="952" y="202"/>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3"/>
            <p:cNvSpPr/>
            <p:nvPr/>
          </p:nvSpPr>
          <p:spPr>
            <a:xfrm>
              <a:off x="294075" y="376063"/>
              <a:ext cx="175234" cy="84960"/>
            </a:xfrm>
            <a:custGeom>
              <a:avLst/>
              <a:gdLst/>
              <a:ahLst/>
              <a:cxnLst/>
              <a:rect l="l" t="t" r="r" b="b"/>
              <a:pathLst>
                <a:path w="1506" h="880" extrusionOk="0">
                  <a:moveTo>
                    <a:pt x="1366" y="182"/>
                  </a:moveTo>
                  <a:lnTo>
                    <a:pt x="1366" y="699"/>
                  </a:lnTo>
                  <a:lnTo>
                    <a:pt x="144" y="699"/>
                  </a:lnTo>
                  <a:lnTo>
                    <a:pt x="144" y="182"/>
                  </a:lnTo>
                  <a:close/>
                  <a:moveTo>
                    <a:pt x="0" y="1"/>
                  </a:moveTo>
                  <a:lnTo>
                    <a:pt x="0" y="880"/>
                  </a:lnTo>
                  <a:lnTo>
                    <a:pt x="1505" y="880"/>
                  </a:lnTo>
                  <a:lnTo>
                    <a:pt x="1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3"/>
            <p:cNvSpPr/>
            <p:nvPr/>
          </p:nvSpPr>
          <p:spPr>
            <a:xfrm>
              <a:off x="294075" y="569828"/>
              <a:ext cx="175234" cy="104076"/>
            </a:xfrm>
            <a:custGeom>
              <a:avLst/>
              <a:gdLst/>
              <a:ahLst/>
              <a:cxnLst/>
              <a:rect l="l" t="t" r="r" b="b"/>
              <a:pathLst>
                <a:path w="1506" h="1078" extrusionOk="0">
                  <a:moveTo>
                    <a:pt x="144" y="244"/>
                  </a:moveTo>
                  <a:lnTo>
                    <a:pt x="1366" y="705"/>
                  </a:lnTo>
                  <a:lnTo>
                    <a:pt x="1366" y="896"/>
                  </a:lnTo>
                  <a:lnTo>
                    <a:pt x="144" y="896"/>
                  </a:lnTo>
                  <a:lnTo>
                    <a:pt x="144" y="244"/>
                  </a:lnTo>
                  <a:close/>
                  <a:moveTo>
                    <a:pt x="0" y="1"/>
                  </a:moveTo>
                  <a:lnTo>
                    <a:pt x="0" y="1077"/>
                  </a:lnTo>
                  <a:lnTo>
                    <a:pt x="1505" y="1077"/>
                  </a:lnTo>
                  <a:lnTo>
                    <a:pt x="1505" y="57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3"/>
            <p:cNvSpPr/>
            <p:nvPr/>
          </p:nvSpPr>
          <p:spPr>
            <a:xfrm>
              <a:off x="326539" y="614818"/>
              <a:ext cx="83777" cy="26550"/>
            </a:xfrm>
            <a:custGeom>
              <a:avLst/>
              <a:gdLst/>
              <a:ahLst/>
              <a:cxnLst/>
              <a:rect l="l" t="t" r="r" b="b"/>
              <a:pathLst>
                <a:path w="720" h="275" extrusionOk="0">
                  <a:moveTo>
                    <a:pt x="1" y="0"/>
                  </a:moveTo>
                  <a:lnTo>
                    <a:pt x="1" y="275"/>
                  </a:lnTo>
                  <a:lnTo>
                    <a:pt x="720" y="2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3"/>
            <p:cNvSpPr/>
            <p:nvPr/>
          </p:nvSpPr>
          <p:spPr>
            <a:xfrm>
              <a:off x="294075" y="489986"/>
              <a:ext cx="175234" cy="103882"/>
            </a:xfrm>
            <a:custGeom>
              <a:avLst/>
              <a:gdLst/>
              <a:ahLst/>
              <a:cxnLst/>
              <a:rect l="l" t="t" r="r" b="b"/>
              <a:pathLst>
                <a:path w="1506" h="1076" extrusionOk="0">
                  <a:moveTo>
                    <a:pt x="1366" y="182"/>
                  </a:moveTo>
                  <a:lnTo>
                    <a:pt x="1366" y="834"/>
                  </a:lnTo>
                  <a:lnTo>
                    <a:pt x="144" y="373"/>
                  </a:lnTo>
                  <a:lnTo>
                    <a:pt x="144" y="182"/>
                  </a:lnTo>
                  <a:close/>
                  <a:moveTo>
                    <a:pt x="0" y="0"/>
                  </a:moveTo>
                  <a:lnTo>
                    <a:pt x="0" y="507"/>
                  </a:lnTo>
                  <a:lnTo>
                    <a:pt x="1505" y="1076"/>
                  </a:lnTo>
                  <a:lnTo>
                    <a:pt x="1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3"/>
            <p:cNvSpPr/>
            <p:nvPr/>
          </p:nvSpPr>
          <p:spPr>
            <a:xfrm>
              <a:off x="352952" y="522425"/>
              <a:ext cx="84359" cy="26550"/>
            </a:xfrm>
            <a:custGeom>
              <a:avLst/>
              <a:gdLst/>
              <a:ahLst/>
              <a:cxnLst/>
              <a:rect l="l" t="t" r="r" b="b"/>
              <a:pathLst>
                <a:path w="725" h="275" extrusionOk="0">
                  <a:moveTo>
                    <a:pt x="1" y="1"/>
                  </a:moveTo>
                  <a:lnTo>
                    <a:pt x="725" y="274"/>
                  </a:lnTo>
                  <a:lnTo>
                    <a:pt x="7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3"/>
            <p:cNvSpPr/>
            <p:nvPr/>
          </p:nvSpPr>
          <p:spPr>
            <a:xfrm>
              <a:off x="326539" y="408599"/>
              <a:ext cx="110772" cy="19985"/>
            </a:xfrm>
            <a:custGeom>
              <a:avLst/>
              <a:gdLst/>
              <a:ahLst/>
              <a:cxnLst/>
              <a:rect l="l" t="t" r="r" b="b"/>
              <a:pathLst>
                <a:path w="952" h="207" extrusionOk="0">
                  <a:moveTo>
                    <a:pt x="1" y="0"/>
                  </a:moveTo>
                  <a:lnTo>
                    <a:pt x="1" y="206"/>
                  </a:lnTo>
                  <a:lnTo>
                    <a:pt x="952" y="206"/>
                  </a:ln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3"/>
            <p:cNvSpPr/>
            <p:nvPr/>
          </p:nvSpPr>
          <p:spPr>
            <a:xfrm>
              <a:off x="725066" y="231150"/>
              <a:ext cx="101929" cy="145011"/>
            </a:xfrm>
            <a:custGeom>
              <a:avLst/>
              <a:gdLst/>
              <a:ahLst/>
              <a:cxnLst/>
              <a:rect l="l" t="t" r="r" b="b"/>
              <a:pathLst>
                <a:path w="876" h="1502" extrusionOk="0">
                  <a:moveTo>
                    <a:pt x="694" y="140"/>
                  </a:moveTo>
                  <a:lnTo>
                    <a:pt x="694"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3"/>
            <p:cNvSpPr/>
            <p:nvPr/>
          </p:nvSpPr>
          <p:spPr>
            <a:xfrm>
              <a:off x="469194" y="231150"/>
              <a:ext cx="125433" cy="145011"/>
            </a:xfrm>
            <a:custGeom>
              <a:avLst/>
              <a:gdLst/>
              <a:ahLst/>
              <a:cxnLst/>
              <a:rect l="l" t="t" r="r" b="b"/>
              <a:pathLst>
                <a:path w="1078" h="1502" extrusionOk="0">
                  <a:moveTo>
                    <a:pt x="834" y="140"/>
                  </a:moveTo>
                  <a:lnTo>
                    <a:pt x="373" y="1361"/>
                  </a:lnTo>
                  <a:lnTo>
                    <a:pt x="182" y="1361"/>
                  </a:lnTo>
                  <a:lnTo>
                    <a:pt x="182" y="140"/>
                  </a:lnTo>
                  <a:close/>
                  <a:moveTo>
                    <a:pt x="0" y="0"/>
                  </a:moveTo>
                  <a:lnTo>
                    <a:pt x="0" y="1502"/>
                  </a:lnTo>
                  <a:lnTo>
                    <a:pt x="50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3"/>
            <p:cNvSpPr/>
            <p:nvPr/>
          </p:nvSpPr>
          <p:spPr>
            <a:xfrm>
              <a:off x="508291"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3"/>
            <p:cNvSpPr/>
            <p:nvPr/>
          </p:nvSpPr>
          <p:spPr>
            <a:xfrm>
              <a:off x="565539" y="231150"/>
              <a:ext cx="124735" cy="145011"/>
            </a:xfrm>
            <a:custGeom>
              <a:avLst/>
              <a:gdLst/>
              <a:ahLst/>
              <a:cxnLst/>
              <a:rect l="l" t="t" r="r" b="b"/>
              <a:pathLst>
                <a:path w="1072" h="1502" extrusionOk="0">
                  <a:moveTo>
                    <a:pt x="890" y="140"/>
                  </a:moveTo>
                  <a:lnTo>
                    <a:pt x="890" y="1361"/>
                  </a:lnTo>
                  <a:lnTo>
                    <a:pt x="244" y="1361"/>
                  </a:lnTo>
                  <a:lnTo>
                    <a:pt x="704" y="140"/>
                  </a:lnTo>
                  <a:close/>
                  <a:moveTo>
                    <a:pt x="570" y="0"/>
                  </a:moveTo>
                  <a:lnTo>
                    <a:pt x="1" y="1502"/>
                  </a:lnTo>
                  <a:lnTo>
                    <a:pt x="1071" y="1502"/>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3"/>
            <p:cNvSpPr/>
            <p:nvPr/>
          </p:nvSpPr>
          <p:spPr>
            <a:xfrm>
              <a:off x="619762"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3"/>
            <p:cNvSpPr/>
            <p:nvPr/>
          </p:nvSpPr>
          <p:spPr>
            <a:xfrm>
              <a:off x="764279" y="257603"/>
              <a:ext cx="23504" cy="92104"/>
            </a:xfrm>
            <a:custGeom>
              <a:avLst/>
              <a:gdLst/>
              <a:ahLst/>
              <a:cxnLst/>
              <a:rect l="l" t="t" r="r" b="b"/>
              <a:pathLst>
                <a:path w="202" h="954" extrusionOk="0">
                  <a:moveTo>
                    <a:pt x="0" y="1"/>
                  </a:moveTo>
                  <a:lnTo>
                    <a:pt x="0" y="953"/>
                  </a:lnTo>
                  <a:lnTo>
                    <a:pt x="202" y="953"/>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3"/>
            <p:cNvSpPr/>
            <p:nvPr/>
          </p:nvSpPr>
          <p:spPr>
            <a:xfrm>
              <a:off x="1116961" y="231150"/>
              <a:ext cx="102046" cy="145011"/>
            </a:xfrm>
            <a:custGeom>
              <a:avLst/>
              <a:gdLst/>
              <a:ahLst/>
              <a:cxnLst/>
              <a:rect l="l" t="t" r="r" b="b"/>
              <a:pathLst>
                <a:path w="877" h="1502" extrusionOk="0">
                  <a:moveTo>
                    <a:pt x="695" y="140"/>
                  </a:moveTo>
                  <a:lnTo>
                    <a:pt x="695" y="1361"/>
                  </a:lnTo>
                  <a:lnTo>
                    <a:pt x="182" y="1361"/>
                  </a:lnTo>
                  <a:lnTo>
                    <a:pt x="182" y="140"/>
                  </a:lnTo>
                  <a:close/>
                  <a:moveTo>
                    <a:pt x="1" y="0"/>
                  </a:moveTo>
                  <a:lnTo>
                    <a:pt x="1" y="1502"/>
                  </a:lnTo>
                  <a:lnTo>
                    <a:pt x="877" y="1502"/>
                  </a:lnTo>
                  <a:lnTo>
                    <a:pt x="8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3"/>
            <p:cNvSpPr/>
            <p:nvPr/>
          </p:nvSpPr>
          <p:spPr>
            <a:xfrm>
              <a:off x="861205" y="231150"/>
              <a:ext cx="125317" cy="145011"/>
            </a:xfrm>
            <a:custGeom>
              <a:avLst/>
              <a:gdLst/>
              <a:ahLst/>
              <a:cxnLst/>
              <a:rect l="l" t="t" r="r" b="b"/>
              <a:pathLst>
                <a:path w="1077" h="1502" extrusionOk="0">
                  <a:moveTo>
                    <a:pt x="833" y="140"/>
                  </a:moveTo>
                  <a:lnTo>
                    <a:pt x="373" y="1361"/>
                  </a:lnTo>
                  <a:lnTo>
                    <a:pt x="181" y="1361"/>
                  </a:lnTo>
                  <a:lnTo>
                    <a:pt x="181" y="140"/>
                  </a:lnTo>
                  <a:close/>
                  <a:moveTo>
                    <a:pt x="1" y="0"/>
                  </a:moveTo>
                  <a:lnTo>
                    <a:pt x="1" y="1502"/>
                  </a:lnTo>
                  <a:lnTo>
                    <a:pt x="507"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3"/>
            <p:cNvSpPr/>
            <p:nvPr/>
          </p:nvSpPr>
          <p:spPr>
            <a:xfrm>
              <a:off x="900301"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3"/>
            <p:cNvSpPr/>
            <p:nvPr/>
          </p:nvSpPr>
          <p:spPr>
            <a:xfrm>
              <a:off x="956852" y="231150"/>
              <a:ext cx="125433" cy="145011"/>
            </a:xfrm>
            <a:custGeom>
              <a:avLst/>
              <a:gdLst/>
              <a:ahLst/>
              <a:cxnLst/>
              <a:rect l="l" t="t" r="r" b="b"/>
              <a:pathLst>
                <a:path w="1078" h="1502" extrusionOk="0">
                  <a:moveTo>
                    <a:pt x="896" y="140"/>
                  </a:moveTo>
                  <a:lnTo>
                    <a:pt x="896" y="1361"/>
                  </a:lnTo>
                  <a:lnTo>
                    <a:pt x="244" y="1361"/>
                  </a:lnTo>
                  <a:lnTo>
                    <a:pt x="710" y="140"/>
                  </a:lnTo>
                  <a:close/>
                  <a:moveTo>
                    <a:pt x="576" y="0"/>
                  </a:moveTo>
                  <a:lnTo>
                    <a:pt x="1" y="1502"/>
                  </a:lnTo>
                  <a:lnTo>
                    <a:pt x="1078" y="1502"/>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3"/>
            <p:cNvSpPr/>
            <p:nvPr/>
          </p:nvSpPr>
          <p:spPr>
            <a:xfrm>
              <a:off x="1011656" y="280195"/>
              <a:ext cx="31533" cy="69512"/>
            </a:xfrm>
            <a:custGeom>
              <a:avLst/>
              <a:gdLst/>
              <a:ahLst/>
              <a:cxnLst/>
              <a:rect l="l" t="t" r="r" b="b"/>
              <a:pathLst>
                <a:path w="271" h="720" extrusionOk="0">
                  <a:moveTo>
                    <a:pt x="270" y="0"/>
                  </a:moveTo>
                  <a:lnTo>
                    <a:pt x="1" y="719"/>
                  </a:lnTo>
                  <a:lnTo>
                    <a:pt x="270" y="719"/>
                  </a:lnTo>
                  <a:lnTo>
                    <a:pt x="2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3"/>
            <p:cNvSpPr/>
            <p:nvPr/>
          </p:nvSpPr>
          <p:spPr>
            <a:xfrm>
              <a:off x="1155591" y="257603"/>
              <a:ext cx="24202" cy="92104"/>
            </a:xfrm>
            <a:custGeom>
              <a:avLst/>
              <a:gdLst/>
              <a:ahLst/>
              <a:cxnLst/>
              <a:rect l="l" t="t" r="r" b="b"/>
              <a:pathLst>
                <a:path w="208"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3"/>
            <p:cNvSpPr/>
            <p:nvPr/>
          </p:nvSpPr>
          <p:spPr>
            <a:xfrm>
              <a:off x="1508506" y="231150"/>
              <a:ext cx="101813" cy="145011"/>
            </a:xfrm>
            <a:custGeom>
              <a:avLst/>
              <a:gdLst/>
              <a:ahLst/>
              <a:cxnLst/>
              <a:rect l="l" t="t" r="r" b="b"/>
              <a:pathLst>
                <a:path w="875" h="1502" extrusionOk="0">
                  <a:moveTo>
                    <a:pt x="693" y="140"/>
                  </a:moveTo>
                  <a:lnTo>
                    <a:pt x="693" y="1361"/>
                  </a:lnTo>
                  <a:lnTo>
                    <a:pt x="182" y="1361"/>
                  </a:lnTo>
                  <a:lnTo>
                    <a:pt x="182" y="140"/>
                  </a:lnTo>
                  <a:close/>
                  <a:moveTo>
                    <a:pt x="0" y="0"/>
                  </a:moveTo>
                  <a:lnTo>
                    <a:pt x="0"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3"/>
            <p:cNvSpPr/>
            <p:nvPr/>
          </p:nvSpPr>
          <p:spPr>
            <a:xfrm>
              <a:off x="1253100" y="231150"/>
              <a:ext cx="125433" cy="145011"/>
            </a:xfrm>
            <a:custGeom>
              <a:avLst/>
              <a:gdLst/>
              <a:ahLst/>
              <a:cxnLst/>
              <a:rect l="l" t="t" r="r" b="b"/>
              <a:pathLst>
                <a:path w="1078" h="1502" extrusionOk="0">
                  <a:moveTo>
                    <a:pt x="834" y="140"/>
                  </a:moveTo>
                  <a:lnTo>
                    <a:pt x="368" y="1361"/>
                  </a:lnTo>
                  <a:lnTo>
                    <a:pt x="182" y="1361"/>
                  </a:lnTo>
                  <a:lnTo>
                    <a:pt x="182" y="140"/>
                  </a:lnTo>
                  <a:close/>
                  <a:moveTo>
                    <a:pt x="1" y="0"/>
                  </a:moveTo>
                  <a:lnTo>
                    <a:pt x="1" y="1502"/>
                  </a:lnTo>
                  <a:lnTo>
                    <a:pt x="503" y="1502"/>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3"/>
            <p:cNvSpPr/>
            <p:nvPr/>
          </p:nvSpPr>
          <p:spPr>
            <a:xfrm>
              <a:off x="1292312" y="257603"/>
              <a:ext cx="31417" cy="70092"/>
            </a:xfrm>
            <a:custGeom>
              <a:avLst/>
              <a:gdLst/>
              <a:ahLst/>
              <a:cxnLst/>
              <a:rect l="l" t="t" r="r" b="b"/>
              <a:pathLst>
                <a:path w="270" h="726" extrusionOk="0">
                  <a:moveTo>
                    <a:pt x="0" y="1"/>
                  </a:moveTo>
                  <a:lnTo>
                    <a:pt x="0" y="726"/>
                  </a:lnTo>
                  <a:lnTo>
                    <a:pt x="2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3"/>
            <p:cNvSpPr/>
            <p:nvPr/>
          </p:nvSpPr>
          <p:spPr>
            <a:xfrm>
              <a:off x="1348979" y="231150"/>
              <a:ext cx="125201" cy="145011"/>
            </a:xfrm>
            <a:custGeom>
              <a:avLst/>
              <a:gdLst/>
              <a:ahLst/>
              <a:cxnLst/>
              <a:rect l="l" t="t" r="r" b="b"/>
              <a:pathLst>
                <a:path w="1076" h="1502" extrusionOk="0">
                  <a:moveTo>
                    <a:pt x="894" y="140"/>
                  </a:moveTo>
                  <a:lnTo>
                    <a:pt x="894" y="1361"/>
                  </a:lnTo>
                  <a:lnTo>
                    <a:pt x="242" y="1361"/>
                  </a:lnTo>
                  <a:lnTo>
                    <a:pt x="703" y="140"/>
                  </a:lnTo>
                  <a:close/>
                  <a:moveTo>
                    <a:pt x="569" y="0"/>
                  </a:moveTo>
                  <a:lnTo>
                    <a:pt x="0" y="1502"/>
                  </a:lnTo>
                  <a:lnTo>
                    <a:pt x="1076"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3"/>
            <p:cNvSpPr/>
            <p:nvPr/>
          </p:nvSpPr>
          <p:spPr>
            <a:xfrm>
              <a:off x="1403202" y="280195"/>
              <a:ext cx="31882" cy="69512"/>
            </a:xfrm>
            <a:custGeom>
              <a:avLst/>
              <a:gdLst/>
              <a:ahLst/>
              <a:cxnLst/>
              <a:rect l="l" t="t" r="r" b="b"/>
              <a:pathLst>
                <a:path w="274" h="720" extrusionOk="0">
                  <a:moveTo>
                    <a:pt x="273" y="0"/>
                  </a:moveTo>
                  <a:lnTo>
                    <a:pt x="0" y="719"/>
                  </a:lnTo>
                  <a:lnTo>
                    <a:pt x="273" y="719"/>
                  </a:lnTo>
                  <a:lnTo>
                    <a:pt x="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3"/>
            <p:cNvSpPr/>
            <p:nvPr/>
          </p:nvSpPr>
          <p:spPr>
            <a:xfrm>
              <a:off x="1547602" y="257603"/>
              <a:ext cx="24202" cy="92104"/>
            </a:xfrm>
            <a:custGeom>
              <a:avLst/>
              <a:gdLst/>
              <a:ahLst/>
              <a:cxnLst/>
              <a:rect l="l" t="t" r="r" b="b"/>
              <a:pathLst>
                <a:path w="208" h="954" extrusionOk="0">
                  <a:moveTo>
                    <a:pt x="1" y="1"/>
                  </a:moveTo>
                  <a:lnTo>
                    <a:pt x="1" y="953"/>
                  </a:lnTo>
                  <a:lnTo>
                    <a:pt x="207" y="953"/>
                  </a:ln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3"/>
            <p:cNvSpPr/>
            <p:nvPr/>
          </p:nvSpPr>
          <p:spPr>
            <a:xfrm>
              <a:off x="1900401" y="231150"/>
              <a:ext cx="101813" cy="145011"/>
            </a:xfrm>
            <a:custGeom>
              <a:avLst/>
              <a:gdLst/>
              <a:ahLst/>
              <a:cxnLst/>
              <a:rect l="l" t="t" r="r" b="b"/>
              <a:pathLst>
                <a:path w="875" h="1502" extrusionOk="0">
                  <a:moveTo>
                    <a:pt x="715" y="140"/>
                  </a:moveTo>
                  <a:lnTo>
                    <a:pt x="715" y="1361"/>
                  </a:lnTo>
                  <a:lnTo>
                    <a:pt x="161" y="1361"/>
                  </a:lnTo>
                  <a:lnTo>
                    <a:pt x="161"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3"/>
            <p:cNvSpPr/>
            <p:nvPr/>
          </p:nvSpPr>
          <p:spPr>
            <a:xfrm>
              <a:off x="1645227" y="231150"/>
              <a:ext cx="124619" cy="145011"/>
            </a:xfrm>
            <a:custGeom>
              <a:avLst/>
              <a:gdLst/>
              <a:ahLst/>
              <a:cxnLst/>
              <a:rect l="l" t="t" r="r" b="b"/>
              <a:pathLst>
                <a:path w="1071" h="1502" extrusionOk="0">
                  <a:moveTo>
                    <a:pt x="827" y="140"/>
                  </a:moveTo>
                  <a:lnTo>
                    <a:pt x="367" y="1361"/>
                  </a:lnTo>
                  <a:lnTo>
                    <a:pt x="180" y="1361"/>
                  </a:lnTo>
                  <a:lnTo>
                    <a:pt x="180" y="140"/>
                  </a:lnTo>
                  <a:close/>
                  <a:moveTo>
                    <a:pt x="0" y="0"/>
                  </a:moveTo>
                  <a:lnTo>
                    <a:pt x="0" y="1502"/>
                  </a:lnTo>
                  <a:lnTo>
                    <a:pt x="502" y="1502"/>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3"/>
            <p:cNvSpPr/>
            <p:nvPr/>
          </p:nvSpPr>
          <p:spPr>
            <a:xfrm>
              <a:off x="1683625"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3"/>
            <p:cNvSpPr/>
            <p:nvPr/>
          </p:nvSpPr>
          <p:spPr>
            <a:xfrm>
              <a:off x="1740874" y="231150"/>
              <a:ext cx="125433" cy="145011"/>
            </a:xfrm>
            <a:custGeom>
              <a:avLst/>
              <a:gdLst/>
              <a:ahLst/>
              <a:cxnLst/>
              <a:rect l="l" t="t" r="r" b="b"/>
              <a:pathLst>
                <a:path w="1078" h="1502" extrusionOk="0">
                  <a:moveTo>
                    <a:pt x="891" y="140"/>
                  </a:moveTo>
                  <a:lnTo>
                    <a:pt x="891" y="1361"/>
                  </a:lnTo>
                  <a:lnTo>
                    <a:pt x="244" y="1361"/>
                  </a:lnTo>
                  <a:lnTo>
                    <a:pt x="705" y="140"/>
                  </a:lnTo>
                  <a:close/>
                  <a:moveTo>
                    <a:pt x="569"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3"/>
            <p:cNvSpPr/>
            <p:nvPr/>
          </p:nvSpPr>
          <p:spPr>
            <a:xfrm>
              <a:off x="1795096"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3"/>
            <p:cNvSpPr/>
            <p:nvPr/>
          </p:nvSpPr>
          <p:spPr>
            <a:xfrm>
              <a:off x="1939613" y="257603"/>
              <a:ext cx="23621" cy="92104"/>
            </a:xfrm>
            <a:custGeom>
              <a:avLst/>
              <a:gdLst/>
              <a:ahLst/>
              <a:cxnLst/>
              <a:rect l="l" t="t" r="r" b="b"/>
              <a:pathLst>
                <a:path w="203" h="954" extrusionOk="0">
                  <a:moveTo>
                    <a:pt x="0" y="1"/>
                  </a:moveTo>
                  <a:lnTo>
                    <a:pt x="0" y="953"/>
                  </a:lnTo>
                  <a:lnTo>
                    <a:pt x="203" y="953"/>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3"/>
            <p:cNvSpPr/>
            <p:nvPr/>
          </p:nvSpPr>
          <p:spPr>
            <a:xfrm>
              <a:off x="2292412" y="231150"/>
              <a:ext cx="101929" cy="145011"/>
            </a:xfrm>
            <a:custGeom>
              <a:avLst/>
              <a:gdLst/>
              <a:ahLst/>
              <a:cxnLst/>
              <a:rect l="l" t="t" r="r" b="b"/>
              <a:pathLst>
                <a:path w="876" h="1502" extrusionOk="0">
                  <a:moveTo>
                    <a:pt x="694" y="140"/>
                  </a:moveTo>
                  <a:lnTo>
                    <a:pt x="694"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3"/>
            <p:cNvSpPr/>
            <p:nvPr/>
          </p:nvSpPr>
          <p:spPr>
            <a:xfrm>
              <a:off x="2036540" y="231150"/>
              <a:ext cx="125433" cy="145011"/>
            </a:xfrm>
            <a:custGeom>
              <a:avLst/>
              <a:gdLst/>
              <a:ahLst/>
              <a:cxnLst/>
              <a:rect l="l" t="t" r="r" b="b"/>
              <a:pathLst>
                <a:path w="1078" h="1502" extrusionOk="0">
                  <a:moveTo>
                    <a:pt x="834" y="140"/>
                  </a:moveTo>
                  <a:lnTo>
                    <a:pt x="373" y="1361"/>
                  </a:lnTo>
                  <a:lnTo>
                    <a:pt x="182" y="1361"/>
                  </a:lnTo>
                  <a:lnTo>
                    <a:pt x="182" y="140"/>
                  </a:lnTo>
                  <a:close/>
                  <a:moveTo>
                    <a:pt x="0" y="0"/>
                  </a:moveTo>
                  <a:lnTo>
                    <a:pt x="0" y="1502"/>
                  </a:lnTo>
                  <a:lnTo>
                    <a:pt x="50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3"/>
            <p:cNvSpPr/>
            <p:nvPr/>
          </p:nvSpPr>
          <p:spPr>
            <a:xfrm>
              <a:off x="2075636"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3"/>
            <p:cNvSpPr/>
            <p:nvPr/>
          </p:nvSpPr>
          <p:spPr>
            <a:xfrm>
              <a:off x="2132884" y="231150"/>
              <a:ext cx="124735" cy="145011"/>
            </a:xfrm>
            <a:custGeom>
              <a:avLst/>
              <a:gdLst/>
              <a:ahLst/>
              <a:cxnLst/>
              <a:rect l="l" t="t" r="r" b="b"/>
              <a:pathLst>
                <a:path w="1072" h="1502" extrusionOk="0">
                  <a:moveTo>
                    <a:pt x="890" y="140"/>
                  </a:moveTo>
                  <a:lnTo>
                    <a:pt x="890" y="1361"/>
                  </a:lnTo>
                  <a:lnTo>
                    <a:pt x="243" y="1361"/>
                  </a:lnTo>
                  <a:lnTo>
                    <a:pt x="704" y="140"/>
                  </a:lnTo>
                  <a:close/>
                  <a:moveTo>
                    <a:pt x="570" y="0"/>
                  </a:moveTo>
                  <a:lnTo>
                    <a:pt x="1" y="1502"/>
                  </a:lnTo>
                  <a:lnTo>
                    <a:pt x="1071" y="1502"/>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3"/>
            <p:cNvSpPr/>
            <p:nvPr/>
          </p:nvSpPr>
          <p:spPr>
            <a:xfrm>
              <a:off x="2187107" y="280195"/>
              <a:ext cx="31882" cy="69512"/>
            </a:xfrm>
            <a:custGeom>
              <a:avLst/>
              <a:gdLst/>
              <a:ahLst/>
              <a:cxnLst/>
              <a:rect l="l" t="t" r="r" b="b"/>
              <a:pathLst>
                <a:path w="274" h="720" extrusionOk="0">
                  <a:moveTo>
                    <a:pt x="274" y="0"/>
                  </a:moveTo>
                  <a:lnTo>
                    <a:pt x="1" y="719"/>
                  </a:lnTo>
                  <a:lnTo>
                    <a:pt x="274" y="719"/>
                  </a:lnTo>
                  <a:lnTo>
                    <a:pt x="2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3"/>
            <p:cNvSpPr/>
            <p:nvPr/>
          </p:nvSpPr>
          <p:spPr>
            <a:xfrm>
              <a:off x="2331624" y="257603"/>
              <a:ext cx="23504" cy="92104"/>
            </a:xfrm>
            <a:custGeom>
              <a:avLst/>
              <a:gdLst/>
              <a:ahLst/>
              <a:cxnLst/>
              <a:rect l="l" t="t" r="r" b="b"/>
              <a:pathLst>
                <a:path w="202" h="954" extrusionOk="0">
                  <a:moveTo>
                    <a:pt x="0" y="1"/>
                  </a:moveTo>
                  <a:lnTo>
                    <a:pt x="0" y="953"/>
                  </a:lnTo>
                  <a:lnTo>
                    <a:pt x="202" y="953"/>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3"/>
            <p:cNvSpPr/>
            <p:nvPr/>
          </p:nvSpPr>
          <p:spPr>
            <a:xfrm>
              <a:off x="2684423" y="231150"/>
              <a:ext cx="101813" cy="145011"/>
            </a:xfrm>
            <a:custGeom>
              <a:avLst/>
              <a:gdLst/>
              <a:ahLst/>
              <a:cxnLst/>
              <a:rect l="l" t="t" r="r" b="b"/>
              <a:pathLst>
                <a:path w="875" h="1502" extrusionOk="0">
                  <a:moveTo>
                    <a:pt x="694" y="140"/>
                  </a:moveTo>
                  <a:lnTo>
                    <a:pt x="694" y="1361"/>
                  </a:lnTo>
                  <a:lnTo>
                    <a:pt x="181" y="1361"/>
                  </a:lnTo>
                  <a:lnTo>
                    <a:pt x="181" y="140"/>
                  </a:lnTo>
                  <a:close/>
                  <a:moveTo>
                    <a:pt x="0" y="0"/>
                  </a:moveTo>
                  <a:lnTo>
                    <a:pt x="0" y="1502"/>
                  </a:lnTo>
                  <a:lnTo>
                    <a:pt x="874" y="1502"/>
                  </a:lnTo>
                  <a:lnTo>
                    <a:pt x="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3"/>
            <p:cNvSpPr/>
            <p:nvPr/>
          </p:nvSpPr>
          <p:spPr>
            <a:xfrm>
              <a:off x="2428434" y="231150"/>
              <a:ext cx="125433" cy="145011"/>
            </a:xfrm>
            <a:custGeom>
              <a:avLst/>
              <a:gdLst/>
              <a:ahLst/>
              <a:cxnLst/>
              <a:rect l="l" t="t" r="r" b="b"/>
              <a:pathLst>
                <a:path w="1078" h="1502" extrusionOk="0">
                  <a:moveTo>
                    <a:pt x="834" y="140"/>
                  </a:moveTo>
                  <a:lnTo>
                    <a:pt x="373" y="1361"/>
                  </a:lnTo>
                  <a:lnTo>
                    <a:pt x="182" y="1361"/>
                  </a:lnTo>
                  <a:lnTo>
                    <a:pt x="182" y="140"/>
                  </a:lnTo>
                  <a:close/>
                  <a:moveTo>
                    <a:pt x="1" y="0"/>
                  </a:moveTo>
                  <a:lnTo>
                    <a:pt x="1" y="1502"/>
                  </a:lnTo>
                  <a:lnTo>
                    <a:pt x="509"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3"/>
            <p:cNvSpPr/>
            <p:nvPr/>
          </p:nvSpPr>
          <p:spPr>
            <a:xfrm>
              <a:off x="2467647"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3"/>
            <p:cNvSpPr/>
            <p:nvPr/>
          </p:nvSpPr>
          <p:spPr>
            <a:xfrm>
              <a:off x="2524197" y="231150"/>
              <a:ext cx="125433" cy="145011"/>
            </a:xfrm>
            <a:custGeom>
              <a:avLst/>
              <a:gdLst/>
              <a:ahLst/>
              <a:cxnLst/>
              <a:rect l="l" t="t" r="r" b="b"/>
              <a:pathLst>
                <a:path w="1078" h="1502" extrusionOk="0">
                  <a:moveTo>
                    <a:pt x="896" y="140"/>
                  </a:moveTo>
                  <a:lnTo>
                    <a:pt x="896" y="1361"/>
                  </a:lnTo>
                  <a:lnTo>
                    <a:pt x="244" y="1361"/>
                  </a:lnTo>
                  <a:lnTo>
                    <a:pt x="710" y="140"/>
                  </a:lnTo>
                  <a:close/>
                  <a:moveTo>
                    <a:pt x="575" y="0"/>
                  </a:moveTo>
                  <a:lnTo>
                    <a:pt x="1" y="1502"/>
                  </a:lnTo>
                  <a:lnTo>
                    <a:pt x="1078" y="1502"/>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3"/>
            <p:cNvSpPr/>
            <p:nvPr/>
          </p:nvSpPr>
          <p:spPr>
            <a:xfrm>
              <a:off x="2579002" y="280195"/>
              <a:ext cx="31533" cy="69512"/>
            </a:xfrm>
            <a:custGeom>
              <a:avLst/>
              <a:gdLst/>
              <a:ahLst/>
              <a:cxnLst/>
              <a:rect l="l" t="t" r="r" b="b"/>
              <a:pathLst>
                <a:path w="271" h="720" extrusionOk="0">
                  <a:moveTo>
                    <a:pt x="270" y="0"/>
                  </a:moveTo>
                  <a:lnTo>
                    <a:pt x="1" y="719"/>
                  </a:lnTo>
                  <a:lnTo>
                    <a:pt x="270" y="719"/>
                  </a:lnTo>
                  <a:lnTo>
                    <a:pt x="2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3"/>
            <p:cNvSpPr/>
            <p:nvPr/>
          </p:nvSpPr>
          <p:spPr>
            <a:xfrm>
              <a:off x="2722937" y="257603"/>
              <a:ext cx="24319" cy="92104"/>
            </a:xfrm>
            <a:custGeom>
              <a:avLst/>
              <a:gdLst/>
              <a:ahLst/>
              <a:cxnLst/>
              <a:rect l="l" t="t" r="r" b="b"/>
              <a:pathLst>
                <a:path w="209"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3"/>
            <p:cNvSpPr/>
            <p:nvPr/>
          </p:nvSpPr>
          <p:spPr>
            <a:xfrm>
              <a:off x="3075852" y="231150"/>
              <a:ext cx="101813" cy="145011"/>
            </a:xfrm>
            <a:custGeom>
              <a:avLst/>
              <a:gdLst/>
              <a:ahLst/>
              <a:cxnLst/>
              <a:rect l="l" t="t" r="r" b="b"/>
              <a:pathLst>
                <a:path w="875" h="1502" extrusionOk="0">
                  <a:moveTo>
                    <a:pt x="693" y="140"/>
                  </a:moveTo>
                  <a:lnTo>
                    <a:pt x="693" y="1361"/>
                  </a:lnTo>
                  <a:lnTo>
                    <a:pt x="181" y="1361"/>
                  </a:lnTo>
                  <a:lnTo>
                    <a:pt x="181" y="140"/>
                  </a:lnTo>
                  <a:close/>
                  <a:moveTo>
                    <a:pt x="0" y="0"/>
                  </a:moveTo>
                  <a:lnTo>
                    <a:pt x="0"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3"/>
            <p:cNvSpPr/>
            <p:nvPr/>
          </p:nvSpPr>
          <p:spPr>
            <a:xfrm>
              <a:off x="2820445" y="231150"/>
              <a:ext cx="125433" cy="145011"/>
            </a:xfrm>
            <a:custGeom>
              <a:avLst/>
              <a:gdLst/>
              <a:ahLst/>
              <a:cxnLst/>
              <a:rect l="l" t="t" r="r" b="b"/>
              <a:pathLst>
                <a:path w="1078" h="1502" extrusionOk="0">
                  <a:moveTo>
                    <a:pt x="834" y="140"/>
                  </a:moveTo>
                  <a:lnTo>
                    <a:pt x="369" y="1361"/>
                  </a:lnTo>
                  <a:lnTo>
                    <a:pt x="182" y="1361"/>
                  </a:lnTo>
                  <a:lnTo>
                    <a:pt x="182" y="140"/>
                  </a:lnTo>
                  <a:close/>
                  <a:moveTo>
                    <a:pt x="1" y="0"/>
                  </a:moveTo>
                  <a:lnTo>
                    <a:pt x="1" y="1502"/>
                  </a:lnTo>
                  <a:lnTo>
                    <a:pt x="503" y="1502"/>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3"/>
            <p:cNvSpPr/>
            <p:nvPr/>
          </p:nvSpPr>
          <p:spPr>
            <a:xfrm>
              <a:off x="2859658" y="257603"/>
              <a:ext cx="31300" cy="70092"/>
            </a:xfrm>
            <a:custGeom>
              <a:avLst/>
              <a:gdLst/>
              <a:ahLst/>
              <a:cxnLst/>
              <a:rect l="l" t="t" r="r" b="b"/>
              <a:pathLst>
                <a:path w="269" h="726" extrusionOk="0">
                  <a:moveTo>
                    <a:pt x="0" y="1"/>
                  </a:moveTo>
                  <a:lnTo>
                    <a:pt x="0" y="726"/>
                  </a:lnTo>
                  <a:lnTo>
                    <a:pt x="2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3"/>
            <p:cNvSpPr/>
            <p:nvPr/>
          </p:nvSpPr>
          <p:spPr>
            <a:xfrm>
              <a:off x="2916208" y="231150"/>
              <a:ext cx="125317" cy="145011"/>
            </a:xfrm>
            <a:custGeom>
              <a:avLst/>
              <a:gdLst/>
              <a:ahLst/>
              <a:cxnLst/>
              <a:rect l="l" t="t" r="r" b="b"/>
              <a:pathLst>
                <a:path w="1077" h="1502" extrusionOk="0">
                  <a:moveTo>
                    <a:pt x="896" y="140"/>
                  </a:moveTo>
                  <a:lnTo>
                    <a:pt x="896" y="1361"/>
                  </a:lnTo>
                  <a:lnTo>
                    <a:pt x="244" y="1361"/>
                  </a:lnTo>
                  <a:lnTo>
                    <a:pt x="704" y="140"/>
                  </a:lnTo>
                  <a:close/>
                  <a:moveTo>
                    <a:pt x="570"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3"/>
            <p:cNvSpPr/>
            <p:nvPr/>
          </p:nvSpPr>
          <p:spPr>
            <a:xfrm>
              <a:off x="2970315" y="280195"/>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3"/>
            <p:cNvSpPr/>
            <p:nvPr/>
          </p:nvSpPr>
          <p:spPr>
            <a:xfrm>
              <a:off x="3114832" y="257603"/>
              <a:ext cx="24319" cy="92104"/>
            </a:xfrm>
            <a:custGeom>
              <a:avLst/>
              <a:gdLst/>
              <a:ahLst/>
              <a:cxnLst/>
              <a:rect l="l" t="t" r="r" b="b"/>
              <a:pathLst>
                <a:path w="209"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3"/>
            <p:cNvSpPr/>
            <p:nvPr/>
          </p:nvSpPr>
          <p:spPr>
            <a:xfrm>
              <a:off x="3467746" y="231150"/>
              <a:ext cx="101813" cy="145011"/>
            </a:xfrm>
            <a:custGeom>
              <a:avLst/>
              <a:gdLst/>
              <a:ahLst/>
              <a:cxnLst/>
              <a:rect l="l" t="t" r="r" b="b"/>
              <a:pathLst>
                <a:path w="875" h="1502" extrusionOk="0">
                  <a:moveTo>
                    <a:pt x="694" y="140"/>
                  </a:moveTo>
                  <a:lnTo>
                    <a:pt x="694"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3"/>
            <p:cNvSpPr/>
            <p:nvPr/>
          </p:nvSpPr>
          <p:spPr>
            <a:xfrm>
              <a:off x="3212456" y="231150"/>
              <a:ext cx="124735" cy="145011"/>
            </a:xfrm>
            <a:custGeom>
              <a:avLst/>
              <a:gdLst/>
              <a:ahLst/>
              <a:cxnLst/>
              <a:rect l="l" t="t" r="r" b="b"/>
              <a:pathLst>
                <a:path w="1072" h="1502" extrusionOk="0">
                  <a:moveTo>
                    <a:pt x="828" y="140"/>
                  </a:moveTo>
                  <a:lnTo>
                    <a:pt x="368" y="1361"/>
                  </a:lnTo>
                  <a:lnTo>
                    <a:pt x="181" y="1361"/>
                  </a:lnTo>
                  <a:lnTo>
                    <a:pt x="181" y="140"/>
                  </a:lnTo>
                  <a:close/>
                  <a:moveTo>
                    <a:pt x="0" y="0"/>
                  </a:moveTo>
                  <a:lnTo>
                    <a:pt x="0" y="1502"/>
                  </a:lnTo>
                  <a:lnTo>
                    <a:pt x="503" y="1502"/>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3"/>
            <p:cNvSpPr/>
            <p:nvPr/>
          </p:nvSpPr>
          <p:spPr>
            <a:xfrm>
              <a:off x="3250971"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3"/>
            <p:cNvSpPr/>
            <p:nvPr/>
          </p:nvSpPr>
          <p:spPr>
            <a:xfrm>
              <a:off x="3308219" y="231150"/>
              <a:ext cx="125433" cy="145011"/>
            </a:xfrm>
            <a:custGeom>
              <a:avLst/>
              <a:gdLst/>
              <a:ahLst/>
              <a:cxnLst/>
              <a:rect l="l" t="t" r="r" b="b"/>
              <a:pathLst>
                <a:path w="1078" h="1502" extrusionOk="0">
                  <a:moveTo>
                    <a:pt x="896" y="140"/>
                  </a:moveTo>
                  <a:lnTo>
                    <a:pt x="896" y="1361"/>
                  </a:lnTo>
                  <a:lnTo>
                    <a:pt x="244" y="1361"/>
                  </a:lnTo>
                  <a:lnTo>
                    <a:pt x="705" y="140"/>
                  </a:lnTo>
                  <a:close/>
                  <a:moveTo>
                    <a:pt x="569"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3"/>
            <p:cNvSpPr/>
            <p:nvPr/>
          </p:nvSpPr>
          <p:spPr>
            <a:xfrm>
              <a:off x="3362442"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3"/>
            <p:cNvSpPr/>
            <p:nvPr/>
          </p:nvSpPr>
          <p:spPr>
            <a:xfrm>
              <a:off x="3506959" y="257603"/>
              <a:ext cx="23504" cy="92104"/>
            </a:xfrm>
            <a:custGeom>
              <a:avLst/>
              <a:gdLst/>
              <a:ahLst/>
              <a:cxnLst/>
              <a:rect l="l" t="t" r="r" b="b"/>
              <a:pathLst>
                <a:path w="202" h="954" extrusionOk="0">
                  <a:moveTo>
                    <a:pt x="0" y="1"/>
                  </a:moveTo>
                  <a:lnTo>
                    <a:pt x="0" y="953"/>
                  </a:lnTo>
                  <a:lnTo>
                    <a:pt x="201" y="953"/>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3"/>
            <p:cNvSpPr/>
            <p:nvPr/>
          </p:nvSpPr>
          <p:spPr>
            <a:xfrm>
              <a:off x="3859757" y="231150"/>
              <a:ext cx="101929" cy="145011"/>
            </a:xfrm>
            <a:custGeom>
              <a:avLst/>
              <a:gdLst/>
              <a:ahLst/>
              <a:cxnLst/>
              <a:rect l="l" t="t" r="r" b="b"/>
              <a:pathLst>
                <a:path w="876" h="1502" extrusionOk="0">
                  <a:moveTo>
                    <a:pt x="694" y="140"/>
                  </a:moveTo>
                  <a:lnTo>
                    <a:pt x="694" y="1361"/>
                  </a:lnTo>
                  <a:lnTo>
                    <a:pt x="181" y="1361"/>
                  </a:lnTo>
                  <a:lnTo>
                    <a:pt x="181"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3"/>
            <p:cNvSpPr/>
            <p:nvPr/>
          </p:nvSpPr>
          <p:spPr>
            <a:xfrm>
              <a:off x="3603885" y="231150"/>
              <a:ext cx="125201" cy="145011"/>
            </a:xfrm>
            <a:custGeom>
              <a:avLst/>
              <a:gdLst/>
              <a:ahLst/>
              <a:cxnLst/>
              <a:rect l="l" t="t" r="r" b="b"/>
              <a:pathLst>
                <a:path w="1076" h="1502" extrusionOk="0">
                  <a:moveTo>
                    <a:pt x="834" y="140"/>
                  </a:moveTo>
                  <a:lnTo>
                    <a:pt x="373" y="1361"/>
                  </a:lnTo>
                  <a:lnTo>
                    <a:pt x="182" y="1361"/>
                  </a:lnTo>
                  <a:lnTo>
                    <a:pt x="182" y="140"/>
                  </a:lnTo>
                  <a:close/>
                  <a:moveTo>
                    <a:pt x="0" y="0"/>
                  </a:moveTo>
                  <a:lnTo>
                    <a:pt x="0" y="1502"/>
                  </a:lnTo>
                  <a:lnTo>
                    <a:pt x="507"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3"/>
            <p:cNvSpPr/>
            <p:nvPr/>
          </p:nvSpPr>
          <p:spPr>
            <a:xfrm>
              <a:off x="3643098" y="257603"/>
              <a:ext cx="31882" cy="70092"/>
            </a:xfrm>
            <a:custGeom>
              <a:avLst/>
              <a:gdLst/>
              <a:ahLst/>
              <a:cxnLst/>
              <a:rect l="l" t="t" r="r" b="b"/>
              <a:pathLst>
                <a:path w="274" h="726" extrusionOk="0">
                  <a:moveTo>
                    <a:pt x="0" y="1"/>
                  </a:moveTo>
                  <a:lnTo>
                    <a:pt x="0" y="726"/>
                  </a:lnTo>
                  <a:lnTo>
                    <a:pt x="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3"/>
            <p:cNvSpPr/>
            <p:nvPr/>
          </p:nvSpPr>
          <p:spPr>
            <a:xfrm>
              <a:off x="3700114" y="231150"/>
              <a:ext cx="124852" cy="145011"/>
            </a:xfrm>
            <a:custGeom>
              <a:avLst/>
              <a:gdLst/>
              <a:ahLst/>
              <a:cxnLst/>
              <a:rect l="l" t="t" r="r" b="b"/>
              <a:pathLst>
                <a:path w="1073" h="1502" extrusionOk="0">
                  <a:moveTo>
                    <a:pt x="891" y="140"/>
                  </a:moveTo>
                  <a:lnTo>
                    <a:pt x="891" y="1361"/>
                  </a:lnTo>
                  <a:lnTo>
                    <a:pt x="244" y="1361"/>
                  </a:lnTo>
                  <a:lnTo>
                    <a:pt x="705" y="140"/>
                  </a:lnTo>
                  <a:close/>
                  <a:moveTo>
                    <a:pt x="571" y="0"/>
                  </a:moveTo>
                  <a:lnTo>
                    <a:pt x="1" y="1502"/>
                  </a:lnTo>
                  <a:lnTo>
                    <a:pt x="1072" y="1502"/>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3"/>
            <p:cNvSpPr/>
            <p:nvPr/>
          </p:nvSpPr>
          <p:spPr>
            <a:xfrm>
              <a:off x="3754337"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3"/>
            <p:cNvSpPr/>
            <p:nvPr/>
          </p:nvSpPr>
          <p:spPr>
            <a:xfrm>
              <a:off x="3898854" y="257603"/>
              <a:ext cx="23621" cy="92104"/>
            </a:xfrm>
            <a:custGeom>
              <a:avLst/>
              <a:gdLst/>
              <a:ahLst/>
              <a:cxnLst/>
              <a:rect l="l" t="t" r="r" b="b"/>
              <a:pathLst>
                <a:path w="203" h="954" extrusionOk="0">
                  <a:moveTo>
                    <a:pt x="0" y="1"/>
                  </a:moveTo>
                  <a:lnTo>
                    <a:pt x="0" y="953"/>
                  </a:lnTo>
                  <a:lnTo>
                    <a:pt x="203" y="953"/>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3"/>
            <p:cNvSpPr/>
            <p:nvPr/>
          </p:nvSpPr>
          <p:spPr>
            <a:xfrm>
              <a:off x="4251768" y="231150"/>
              <a:ext cx="101813" cy="145011"/>
            </a:xfrm>
            <a:custGeom>
              <a:avLst/>
              <a:gdLst/>
              <a:ahLst/>
              <a:cxnLst/>
              <a:rect l="l" t="t" r="r" b="b"/>
              <a:pathLst>
                <a:path w="875" h="1502" extrusionOk="0">
                  <a:moveTo>
                    <a:pt x="693" y="140"/>
                  </a:moveTo>
                  <a:lnTo>
                    <a:pt x="693" y="1361"/>
                  </a:lnTo>
                  <a:lnTo>
                    <a:pt x="181" y="1361"/>
                  </a:lnTo>
                  <a:lnTo>
                    <a:pt x="181" y="140"/>
                  </a:lnTo>
                  <a:close/>
                  <a:moveTo>
                    <a:pt x="0" y="0"/>
                  </a:moveTo>
                  <a:lnTo>
                    <a:pt x="0" y="1502"/>
                  </a:lnTo>
                  <a:lnTo>
                    <a:pt x="874" y="1502"/>
                  </a:lnTo>
                  <a:lnTo>
                    <a:pt x="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3"/>
            <p:cNvSpPr/>
            <p:nvPr/>
          </p:nvSpPr>
          <p:spPr>
            <a:xfrm>
              <a:off x="3995780" y="231150"/>
              <a:ext cx="125433" cy="145011"/>
            </a:xfrm>
            <a:custGeom>
              <a:avLst/>
              <a:gdLst/>
              <a:ahLst/>
              <a:cxnLst/>
              <a:rect l="l" t="t" r="r" b="b"/>
              <a:pathLst>
                <a:path w="1078" h="1502" extrusionOk="0">
                  <a:moveTo>
                    <a:pt x="834" y="140"/>
                  </a:moveTo>
                  <a:lnTo>
                    <a:pt x="373" y="1361"/>
                  </a:lnTo>
                  <a:lnTo>
                    <a:pt x="182" y="1361"/>
                  </a:lnTo>
                  <a:lnTo>
                    <a:pt x="182" y="140"/>
                  </a:lnTo>
                  <a:close/>
                  <a:moveTo>
                    <a:pt x="1" y="0"/>
                  </a:moveTo>
                  <a:lnTo>
                    <a:pt x="1" y="1502"/>
                  </a:lnTo>
                  <a:lnTo>
                    <a:pt x="509"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3"/>
            <p:cNvSpPr/>
            <p:nvPr/>
          </p:nvSpPr>
          <p:spPr>
            <a:xfrm>
              <a:off x="4034993"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3"/>
            <p:cNvSpPr/>
            <p:nvPr/>
          </p:nvSpPr>
          <p:spPr>
            <a:xfrm>
              <a:off x="4091659" y="231150"/>
              <a:ext cx="125201" cy="145011"/>
            </a:xfrm>
            <a:custGeom>
              <a:avLst/>
              <a:gdLst/>
              <a:ahLst/>
              <a:cxnLst/>
              <a:rect l="l" t="t" r="r" b="b"/>
              <a:pathLst>
                <a:path w="1076" h="1502" extrusionOk="0">
                  <a:moveTo>
                    <a:pt x="895" y="140"/>
                  </a:moveTo>
                  <a:lnTo>
                    <a:pt x="895" y="1361"/>
                  </a:lnTo>
                  <a:lnTo>
                    <a:pt x="243" y="1361"/>
                  </a:lnTo>
                  <a:lnTo>
                    <a:pt x="709" y="140"/>
                  </a:lnTo>
                  <a:close/>
                  <a:moveTo>
                    <a:pt x="574" y="0"/>
                  </a:moveTo>
                  <a:lnTo>
                    <a:pt x="0" y="1502"/>
                  </a:lnTo>
                  <a:lnTo>
                    <a:pt x="1076"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3"/>
            <p:cNvSpPr/>
            <p:nvPr/>
          </p:nvSpPr>
          <p:spPr>
            <a:xfrm>
              <a:off x="4146348" y="280195"/>
              <a:ext cx="31533" cy="69512"/>
            </a:xfrm>
            <a:custGeom>
              <a:avLst/>
              <a:gdLst/>
              <a:ahLst/>
              <a:cxnLst/>
              <a:rect l="l" t="t" r="r" b="b"/>
              <a:pathLst>
                <a:path w="271" h="720" extrusionOk="0">
                  <a:moveTo>
                    <a:pt x="270" y="0"/>
                  </a:moveTo>
                  <a:lnTo>
                    <a:pt x="1" y="719"/>
                  </a:lnTo>
                  <a:lnTo>
                    <a:pt x="270" y="719"/>
                  </a:lnTo>
                  <a:lnTo>
                    <a:pt x="2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3"/>
            <p:cNvSpPr/>
            <p:nvPr/>
          </p:nvSpPr>
          <p:spPr>
            <a:xfrm>
              <a:off x="4290283" y="257603"/>
              <a:ext cx="24086" cy="92104"/>
            </a:xfrm>
            <a:custGeom>
              <a:avLst/>
              <a:gdLst/>
              <a:ahLst/>
              <a:cxnLst/>
              <a:rect l="l" t="t" r="r" b="b"/>
              <a:pathLst>
                <a:path w="207" h="954" extrusionOk="0">
                  <a:moveTo>
                    <a:pt x="1" y="1"/>
                  </a:moveTo>
                  <a:lnTo>
                    <a:pt x="1" y="953"/>
                  </a:lnTo>
                  <a:lnTo>
                    <a:pt x="207" y="953"/>
                  </a:ln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3"/>
            <p:cNvSpPr/>
            <p:nvPr/>
          </p:nvSpPr>
          <p:spPr>
            <a:xfrm>
              <a:off x="4643081" y="231150"/>
              <a:ext cx="101929" cy="145011"/>
            </a:xfrm>
            <a:custGeom>
              <a:avLst/>
              <a:gdLst/>
              <a:ahLst/>
              <a:cxnLst/>
              <a:rect l="l" t="t" r="r" b="b"/>
              <a:pathLst>
                <a:path w="876" h="1502" extrusionOk="0">
                  <a:moveTo>
                    <a:pt x="694" y="140"/>
                  </a:moveTo>
                  <a:lnTo>
                    <a:pt x="694" y="1361"/>
                  </a:lnTo>
                  <a:lnTo>
                    <a:pt x="182" y="1361"/>
                  </a:lnTo>
                  <a:lnTo>
                    <a:pt x="182" y="140"/>
                  </a:lnTo>
                  <a:close/>
                  <a:moveTo>
                    <a:pt x="0" y="0"/>
                  </a:moveTo>
                  <a:lnTo>
                    <a:pt x="0" y="1502"/>
                  </a:lnTo>
                  <a:lnTo>
                    <a:pt x="876" y="1502"/>
                  </a:lnTo>
                  <a:lnTo>
                    <a:pt x="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3"/>
            <p:cNvSpPr/>
            <p:nvPr/>
          </p:nvSpPr>
          <p:spPr>
            <a:xfrm>
              <a:off x="4387791" y="231150"/>
              <a:ext cx="125317" cy="145011"/>
            </a:xfrm>
            <a:custGeom>
              <a:avLst/>
              <a:gdLst/>
              <a:ahLst/>
              <a:cxnLst/>
              <a:rect l="l" t="t" r="r" b="b"/>
              <a:pathLst>
                <a:path w="1077" h="1502" extrusionOk="0">
                  <a:moveTo>
                    <a:pt x="834" y="140"/>
                  </a:moveTo>
                  <a:lnTo>
                    <a:pt x="369" y="1361"/>
                  </a:lnTo>
                  <a:lnTo>
                    <a:pt x="182" y="1361"/>
                  </a:lnTo>
                  <a:lnTo>
                    <a:pt x="182" y="140"/>
                  </a:lnTo>
                  <a:close/>
                  <a:moveTo>
                    <a:pt x="1" y="0"/>
                  </a:moveTo>
                  <a:lnTo>
                    <a:pt x="1" y="1502"/>
                  </a:lnTo>
                  <a:lnTo>
                    <a:pt x="503"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3"/>
            <p:cNvSpPr/>
            <p:nvPr/>
          </p:nvSpPr>
          <p:spPr>
            <a:xfrm>
              <a:off x="4427004" y="257603"/>
              <a:ext cx="31300" cy="70092"/>
            </a:xfrm>
            <a:custGeom>
              <a:avLst/>
              <a:gdLst/>
              <a:ahLst/>
              <a:cxnLst/>
              <a:rect l="l" t="t" r="r" b="b"/>
              <a:pathLst>
                <a:path w="269" h="726" extrusionOk="0">
                  <a:moveTo>
                    <a:pt x="1" y="1"/>
                  </a:moveTo>
                  <a:lnTo>
                    <a:pt x="1" y="726"/>
                  </a:lnTo>
                  <a:lnTo>
                    <a:pt x="2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3"/>
            <p:cNvSpPr/>
            <p:nvPr/>
          </p:nvSpPr>
          <p:spPr>
            <a:xfrm>
              <a:off x="4483554" y="231150"/>
              <a:ext cx="125317" cy="145011"/>
            </a:xfrm>
            <a:custGeom>
              <a:avLst/>
              <a:gdLst/>
              <a:ahLst/>
              <a:cxnLst/>
              <a:rect l="l" t="t" r="r" b="b"/>
              <a:pathLst>
                <a:path w="1077" h="1502" extrusionOk="0">
                  <a:moveTo>
                    <a:pt x="896" y="140"/>
                  </a:moveTo>
                  <a:lnTo>
                    <a:pt x="896" y="1361"/>
                  </a:lnTo>
                  <a:lnTo>
                    <a:pt x="244" y="1361"/>
                  </a:lnTo>
                  <a:lnTo>
                    <a:pt x="704" y="140"/>
                  </a:lnTo>
                  <a:close/>
                  <a:moveTo>
                    <a:pt x="570"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3"/>
            <p:cNvSpPr/>
            <p:nvPr/>
          </p:nvSpPr>
          <p:spPr>
            <a:xfrm>
              <a:off x="4537660" y="280195"/>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3"/>
            <p:cNvSpPr/>
            <p:nvPr/>
          </p:nvSpPr>
          <p:spPr>
            <a:xfrm>
              <a:off x="4682177" y="257603"/>
              <a:ext cx="24319" cy="92104"/>
            </a:xfrm>
            <a:custGeom>
              <a:avLst/>
              <a:gdLst/>
              <a:ahLst/>
              <a:cxnLst/>
              <a:rect l="l" t="t" r="r" b="b"/>
              <a:pathLst>
                <a:path w="209"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3"/>
            <p:cNvSpPr/>
            <p:nvPr/>
          </p:nvSpPr>
          <p:spPr>
            <a:xfrm>
              <a:off x="5035092" y="231150"/>
              <a:ext cx="101813" cy="145011"/>
            </a:xfrm>
            <a:custGeom>
              <a:avLst/>
              <a:gdLst/>
              <a:ahLst/>
              <a:cxnLst/>
              <a:rect l="l" t="t" r="r" b="b"/>
              <a:pathLst>
                <a:path w="875" h="1502" extrusionOk="0">
                  <a:moveTo>
                    <a:pt x="694" y="140"/>
                  </a:moveTo>
                  <a:lnTo>
                    <a:pt x="694"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3"/>
            <p:cNvSpPr/>
            <p:nvPr/>
          </p:nvSpPr>
          <p:spPr>
            <a:xfrm>
              <a:off x="4779802" y="231150"/>
              <a:ext cx="124735" cy="145011"/>
            </a:xfrm>
            <a:custGeom>
              <a:avLst/>
              <a:gdLst/>
              <a:ahLst/>
              <a:cxnLst/>
              <a:rect l="l" t="t" r="r" b="b"/>
              <a:pathLst>
                <a:path w="1072" h="1502" extrusionOk="0">
                  <a:moveTo>
                    <a:pt x="828" y="140"/>
                  </a:moveTo>
                  <a:lnTo>
                    <a:pt x="368" y="1361"/>
                  </a:lnTo>
                  <a:lnTo>
                    <a:pt x="181" y="1361"/>
                  </a:lnTo>
                  <a:lnTo>
                    <a:pt x="181" y="140"/>
                  </a:lnTo>
                  <a:close/>
                  <a:moveTo>
                    <a:pt x="0" y="0"/>
                  </a:moveTo>
                  <a:lnTo>
                    <a:pt x="0" y="1502"/>
                  </a:lnTo>
                  <a:lnTo>
                    <a:pt x="502" y="1502"/>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3"/>
            <p:cNvSpPr/>
            <p:nvPr/>
          </p:nvSpPr>
          <p:spPr>
            <a:xfrm>
              <a:off x="4818317"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3"/>
            <p:cNvSpPr/>
            <p:nvPr/>
          </p:nvSpPr>
          <p:spPr>
            <a:xfrm>
              <a:off x="4875565" y="231150"/>
              <a:ext cx="125317" cy="145011"/>
            </a:xfrm>
            <a:custGeom>
              <a:avLst/>
              <a:gdLst/>
              <a:ahLst/>
              <a:cxnLst/>
              <a:rect l="l" t="t" r="r" b="b"/>
              <a:pathLst>
                <a:path w="1077" h="1502" extrusionOk="0">
                  <a:moveTo>
                    <a:pt x="896" y="140"/>
                  </a:moveTo>
                  <a:lnTo>
                    <a:pt x="896" y="1361"/>
                  </a:lnTo>
                  <a:lnTo>
                    <a:pt x="244" y="1361"/>
                  </a:lnTo>
                  <a:lnTo>
                    <a:pt x="703" y="140"/>
                  </a:lnTo>
                  <a:close/>
                  <a:moveTo>
                    <a:pt x="569" y="0"/>
                  </a:moveTo>
                  <a:lnTo>
                    <a:pt x="1" y="1502"/>
                  </a:lnTo>
                  <a:lnTo>
                    <a:pt x="1076"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3"/>
            <p:cNvSpPr/>
            <p:nvPr/>
          </p:nvSpPr>
          <p:spPr>
            <a:xfrm>
              <a:off x="4929788"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3"/>
            <p:cNvSpPr/>
            <p:nvPr/>
          </p:nvSpPr>
          <p:spPr>
            <a:xfrm>
              <a:off x="5074305" y="257603"/>
              <a:ext cx="23504" cy="92104"/>
            </a:xfrm>
            <a:custGeom>
              <a:avLst/>
              <a:gdLst/>
              <a:ahLst/>
              <a:cxnLst/>
              <a:rect l="l" t="t" r="r" b="b"/>
              <a:pathLst>
                <a:path w="202" h="954" extrusionOk="0">
                  <a:moveTo>
                    <a:pt x="0" y="1"/>
                  </a:moveTo>
                  <a:lnTo>
                    <a:pt x="0" y="953"/>
                  </a:lnTo>
                  <a:lnTo>
                    <a:pt x="201" y="953"/>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3"/>
            <p:cNvSpPr/>
            <p:nvPr/>
          </p:nvSpPr>
          <p:spPr>
            <a:xfrm>
              <a:off x="5426987" y="231150"/>
              <a:ext cx="102046" cy="145011"/>
            </a:xfrm>
            <a:custGeom>
              <a:avLst/>
              <a:gdLst/>
              <a:ahLst/>
              <a:cxnLst/>
              <a:rect l="l" t="t" r="r" b="b"/>
              <a:pathLst>
                <a:path w="877" h="1502" extrusionOk="0">
                  <a:moveTo>
                    <a:pt x="715" y="140"/>
                  </a:moveTo>
                  <a:lnTo>
                    <a:pt x="715" y="1361"/>
                  </a:lnTo>
                  <a:lnTo>
                    <a:pt x="162" y="1361"/>
                  </a:lnTo>
                  <a:lnTo>
                    <a:pt x="162" y="140"/>
                  </a:lnTo>
                  <a:close/>
                  <a:moveTo>
                    <a:pt x="1" y="0"/>
                  </a:moveTo>
                  <a:lnTo>
                    <a:pt x="1" y="1502"/>
                  </a:lnTo>
                  <a:lnTo>
                    <a:pt x="876" y="1502"/>
                  </a:lnTo>
                  <a:lnTo>
                    <a:pt x="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3"/>
            <p:cNvSpPr/>
            <p:nvPr/>
          </p:nvSpPr>
          <p:spPr>
            <a:xfrm>
              <a:off x="5171231" y="231150"/>
              <a:ext cx="125317" cy="145011"/>
            </a:xfrm>
            <a:custGeom>
              <a:avLst/>
              <a:gdLst/>
              <a:ahLst/>
              <a:cxnLst/>
              <a:rect l="l" t="t" r="r" b="b"/>
              <a:pathLst>
                <a:path w="1077" h="1502" extrusionOk="0">
                  <a:moveTo>
                    <a:pt x="833" y="140"/>
                  </a:moveTo>
                  <a:lnTo>
                    <a:pt x="373" y="1361"/>
                  </a:lnTo>
                  <a:lnTo>
                    <a:pt x="187" y="1361"/>
                  </a:lnTo>
                  <a:lnTo>
                    <a:pt x="187" y="140"/>
                  </a:lnTo>
                  <a:close/>
                  <a:moveTo>
                    <a:pt x="1" y="0"/>
                  </a:moveTo>
                  <a:lnTo>
                    <a:pt x="1" y="1502"/>
                  </a:lnTo>
                  <a:lnTo>
                    <a:pt x="507"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3"/>
            <p:cNvSpPr/>
            <p:nvPr/>
          </p:nvSpPr>
          <p:spPr>
            <a:xfrm>
              <a:off x="5210211"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3"/>
            <p:cNvSpPr/>
            <p:nvPr/>
          </p:nvSpPr>
          <p:spPr>
            <a:xfrm>
              <a:off x="5267459" y="231150"/>
              <a:ext cx="124852" cy="145011"/>
            </a:xfrm>
            <a:custGeom>
              <a:avLst/>
              <a:gdLst/>
              <a:ahLst/>
              <a:cxnLst/>
              <a:rect l="l" t="t" r="r" b="b"/>
              <a:pathLst>
                <a:path w="1073" h="1502" extrusionOk="0">
                  <a:moveTo>
                    <a:pt x="891" y="140"/>
                  </a:moveTo>
                  <a:lnTo>
                    <a:pt x="891" y="1361"/>
                  </a:lnTo>
                  <a:lnTo>
                    <a:pt x="244" y="1361"/>
                  </a:lnTo>
                  <a:lnTo>
                    <a:pt x="705" y="140"/>
                  </a:lnTo>
                  <a:close/>
                  <a:moveTo>
                    <a:pt x="571" y="0"/>
                  </a:moveTo>
                  <a:lnTo>
                    <a:pt x="1" y="1502"/>
                  </a:lnTo>
                  <a:lnTo>
                    <a:pt x="1072" y="1502"/>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3"/>
            <p:cNvSpPr/>
            <p:nvPr/>
          </p:nvSpPr>
          <p:spPr>
            <a:xfrm>
              <a:off x="5321682"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3"/>
            <p:cNvSpPr/>
            <p:nvPr/>
          </p:nvSpPr>
          <p:spPr>
            <a:xfrm>
              <a:off x="5466199" y="257603"/>
              <a:ext cx="23621" cy="92104"/>
            </a:xfrm>
            <a:custGeom>
              <a:avLst/>
              <a:gdLst/>
              <a:ahLst/>
              <a:cxnLst/>
              <a:rect l="l" t="t" r="r" b="b"/>
              <a:pathLst>
                <a:path w="203" h="954" extrusionOk="0">
                  <a:moveTo>
                    <a:pt x="0" y="1"/>
                  </a:moveTo>
                  <a:lnTo>
                    <a:pt x="0" y="953"/>
                  </a:lnTo>
                  <a:lnTo>
                    <a:pt x="203" y="953"/>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3"/>
            <p:cNvSpPr/>
            <p:nvPr/>
          </p:nvSpPr>
          <p:spPr>
            <a:xfrm>
              <a:off x="5819114" y="231150"/>
              <a:ext cx="101813" cy="145011"/>
            </a:xfrm>
            <a:custGeom>
              <a:avLst/>
              <a:gdLst/>
              <a:ahLst/>
              <a:cxnLst/>
              <a:rect l="l" t="t" r="r" b="b"/>
              <a:pathLst>
                <a:path w="875" h="1502" extrusionOk="0">
                  <a:moveTo>
                    <a:pt x="693" y="140"/>
                  </a:moveTo>
                  <a:lnTo>
                    <a:pt x="693" y="1361"/>
                  </a:lnTo>
                  <a:lnTo>
                    <a:pt x="181" y="1361"/>
                  </a:lnTo>
                  <a:lnTo>
                    <a:pt x="181" y="140"/>
                  </a:lnTo>
                  <a:close/>
                  <a:moveTo>
                    <a:pt x="0" y="0"/>
                  </a:moveTo>
                  <a:lnTo>
                    <a:pt x="0" y="1502"/>
                  </a:lnTo>
                  <a:lnTo>
                    <a:pt x="874" y="1502"/>
                  </a:lnTo>
                  <a:lnTo>
                    <a:pt x="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3"/>
            <p:cNvSpPr/>
            <p:nvPr/>
          </p:nvSpPr>
          <p:spPr>
            <a:xfrm>
              <a:off x="5563126" y="231150"/>
              <a:ext cx="125433" cy="145011"/>
            </a:xfrm>
            <a:custGeom>
              <a:avLst/>
              <a:gdLst/>
              <a:ahLst/>
              <a:cxnLst/>
              <a:rect l="l" t="t" r="r" b="b"/>
              <a:pathLst>
                <a:path w="1078" h="1502" extrusionOk="0">
                  <a:moveTo>
                    <a:pt x="834" y="140"/>
                  </a:moveTo>
                  <a:lnTo>
                    <a:pt x="373" y="1361"/>
                  </a:lnTo>
                  <a:lnTo>
                    <a:pt x="182" y="1361"/>
                  </a:lnTo>
                  <a:lnTo>
                    <a:pt x="182" y="140"/>
                  </a:lnTo>
                  <a:close/>
                  <a:moveTo>
                    <a:pt x="1" y="0"/>
                  </a:moveTo>
                  <a:lnTo>
                    <a:pt x="1" y="1502"/>
                  </a:lnTo>
                  <a:lnTo>
                    <a:pt x="50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3"/>
            <p:cNvSpPr/>
            <p:nvPr/>
          </p:nvSpPr>
          <p:spPr>
            <a:xfrm>
              <a:off x="5602338"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3"/>
            <p:cNvSpPr/>
            <p:nvPr/>
          </p:nvSpPr>
          <p:spPr>
            <a:xfrm>
              <a:off x="5659005" y="231150"/>
              <a:ext cx="125201" cy="145011"/>
            </a:xfrm>
            <a:custGeom>
              <a:avLst/>
              <a:gdLst/>
              <a:ahLst/>
              <a:cxnLst/>
              <a:rect l="l" t="t" r="r" b="b"/>
              <a:pathLst>
                <a:path w="1076" h="1502" extrusionOk="0">
                  <a:moveTo>
                    <a:pt x="894" y="140"/>
                  </a:moveTo>
                  <a:lnTo>
                    <a:pt x="894" y="1361"/>
                  </a:lnTo>
                  <a:lnTo>
                    <a:pt x="242" y="1361"/>
                  </a:lnTo>
                  <a:lnTo>
                    <a:pt x="708" y="140"/>
                  </a:lnTo>
                  <a:close/>
                  <a:moveTo>
                    <a:pt x="574" y="0"/>
                  </a:moveTo>
                  <a:lnTo>
                    <a:pt x="0" y="1502"/>
                  </a:lnTo>
                  <a:lnTo>
                    <a:pt x="1076"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3"/>
            <p:cNvSpPr/>
            <p:nvPr/>
          </p:nvSpPr>
          <p:spPr>
            <a:xfrm>
              <a:off x="5713693" y="280195"/>
              <a:ext cx="31417" cy="69512"/>
            </a:xfrm>
            <a:custGeom>
              <a:avLst/>
              <a:gdLst/>
              <a:ahLst/>
              <a:cxnLst/>
              <a:rect l="l" t="t" r="r" b="b"/>
              <a:pathLst>
                <a:path w="270" h="720" extrusionOk="0">
                  <a:moveTo>
                    <a:pt x="269" y="0"/>
                  </a:moveTo>
                  <a:lnTo>
                    <a:pt x="1" y="719"/>
                  </a:lnTo>
                  <a:lnTo>
                    <a:pt x="269" y="719"/>
                  </a:lnTo>
                  <a:lnTo>
                    <a:pt x="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3"/>
            <p:cNvSpPr/>
            <p:nvPr/>
          </p:nvSpPr>
          <p:spPr>
            <a:xfrm>
              <a:off x="5857628" y="257603"/>
              <a:ext cx="24086" cy="92104"/>
            </a:xfrm>
            <a:custGeom>
              <a:avLst/>
              <a:gdLst/>
              <a:ahLst/>
              <a:cxnLst/>
              <a:rect l="l" t="t" r="r" b="b"/>
              <a:pathLst>
                <a:path w="207" h="954" extrusionOk="0">
                  <a:moveTo>
                    <a:pt x="1" y="1"/>
                  </a:moveTo>
                  <a:lnTo>
                    <a:pt x="1" y="953"/>
                  </a:lnTo>
                  <a:lnTo>
                    <a:pt x="207" y="953"/>
                  </a:ln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3"/>
            <p:cNvSpPr/>
            <p:nvPr/>
          </p:nvSpPr>
          <p:spPr>
            <a:xfrm>
              <a:off x="6210427" y="231150"/>
              <a:ext cx="101813" cy="145011"/>
            </a:xfrm>
            <a:custGeom>
              <a:avLst/>
              <a:gdLst/>
              <a:ahLst/>
              <a:cxnLst/>
              <a:rect l="l" t="t" r="r" b="b"/>
              <a:pathLst>
                <a:path w="875" h="1502" extrusionOk="0">
                  <a:moveTo>
                    <a:pt x="695" y="140"/>
                  </a:moveTo>
                  <a:lnTo>
                    <a:pt x="695" y="1361"/>
                  </a:lnTo>
                  <a:lnTo>
                    <a:pt x="182" y="1361"/>
                  </a:lnTo>
                  <a:lnTo>
                    <a:pt x="182" y="140"/>
                  </a:lnTo>
                  <a:close/>
                  <a:moveTo>
                    <a:pt x="0" y="0"/>
                  </a:moveTo>
                  <a:lnTo>
                    <a:pt x="0"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3"/>
            <p:cNvSpPr/>
            <p:nvPr/>
          </p:nvSpPr>
          <p:spPr>
            <a:xfrm>
              <a:off x="5955253" y="231150"/>
              <a:ext cx="125201" cy="145011"/>
            </a:xfrm>
            <a:custGeom>
              <a:avLst/>
              <a:gdLst/>
              <a:ahLst/>
              <a:cxnLst/>
              <a:rect l="l" t="t" r="r" b="b"/>
              <a:pathLst>
                <a:path w="1076" h="1502" extrusionOk="0">
                  <a:moveTo>
                    <a:pt x="832" y="140"/>
                  </a:moveTo>
                  <a:lnTo>
                    <a:pt x="366" y="1361"/>
                  </a:lnTo>
                  <a:lnTo>
                    <a:pt x="180" y="1361"/>
                  </a:lnTo>
                  <a:lnTo>
                    <a:pt x="180" y="140"/>
                  </a:lnTo>
                  <a:close/>
                  <a:moveTo>
                    <a:pt x="0" y="0"/>
                  </a:moveTo>
                  <a:lnTo>
                    <a:pt x="0" y="1502"/>
                  </a:lnTo>
                  <a:lnTo>
                    <a:pt x="507"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3"/>
            <p:cNvSpPr/>
            <p:nvPr/>
          </p:nvSpPr>
          <p:spPr>
            <a:xfrm>
              <a:off x="5994233"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3"/>
            <p:cNvSpPr/>
            <p:nvPr/>
          </p:nvSpPr>
          <p:spPr>
            <a:xfrm>
              <a:off x="6050900" y="231150"/>
              <a:ext cx="125317" cy="145011"/>
            </a:xfrm>
            <a:custGeom>
              <a:avLst/>
              <a:gdLst/>
              <a:ahLst/>
              <a:cxnLst/>
              <a:rect l="l" t="t" r="r" b="b"/>
              <a:pathLst>
                <a:path w="1077" h="1502" extrusionOk="0">
                  <a:moveTo>
                    <a:pt x="896" y="140"/>
                  </a:moveTo>
                  <a:lnTo>
                    <a:pt x="896" y="1361"/>
                  </a:lnTo>
                  <a:lnTo>
                    <a:pt x="244" y="1361"/>
                  </a:lnTo>
                  <a:lnTo>
                    <a:pt x="704" y="140"/>
                  </a:lnTo>
                  <a:close/>
                  <a:moveTo>
                    <a:pt x="569"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3"/>
            <p:cNvSpPr/>
            <p:nvPr/>
          </p:nvSpPr>
          <p:spPr>
            <a:xfrm>
              <a:off x="6105006" y="280195"/>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3"/>
            <p:cNvSpPr/>
            <p:nvPr/>
          </p:nvSpPr>
          <p:spPr>
            <a:xfrm>
              <a:off x="6249523" y="257603"/>
              <a:ext cx="24319" cy="92104"/>
            </a:xfrm>
            <a:custGeom>
              <a:avLst/>
              <a:gdLst/>
              <a:ahLst/>
              <a:cxnLst/>
              <a:rect l="l" t="t" r="r" b="b"/>
              <a:pathLst>
                <a:path w="209"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3"/>
            <p:cNvSpPr/>
            <p:nvPr/>
          </p:nvSpPr>
          <p:spPr>
            <a:xfrm>
              <a:off x="6602438" y="231150"/>
              <a:ext cx="101813" cy="145011"/>
            </a:xfrm>
            <a:custGeom>
              <a:avLst/>
              <a:gdLst/>
              <a:ahLst/>
              <a:cxnLst/>
              <a:rect l="l" t="t" r="r" b="b"/>
              <a:pathLst>
                <a:path w="875" h="1502" extrusionOk="0">
                  <a:moveTo>
                    <a:pt x="694" y="140"/>
                  </a:moveTo>
                  <a:lnTo>
                    <a:pt x="694"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3"/>
            <p:cNvSpPr/>
            <p:nvPr/>
          </p:nvSpPr>
          <p:spPr>
            <a:xfrm>
              <a:off x="6347148" y="231150"/>
              <a:ext cx="124735" cy="145011"/>
            </a:xfrm>
            <a:custGeom>
              <a:avLst/>
              <a:gdLst/>
              <a:ahLst/>
              <a:cxnLst/>
              <a:rect l="l" t="t" r="r" b="b"/>
              <a:pathLst>
                <a:path w="1072" h="1502" extrusionOk="0">
                  <a:moveTo>
                    <a:pt x="829" y="140"/>
                  </a:moveTo>
                  <a:lnTo>
                    <a:pt x="368" y="1361"/>
                  </a:lnTo>
                  <a:lnTo>
                    <a:pt x="181" y="1361"/>
                  </a:lnTo>
                  <a:lnTo>
                    <a:pt x="181" y="140"/>
                  </a:lnTo>
                  <a:close/>
                  <a:moveTo>
                    <a:pt x="0" y="0"/>
                  </a:moveTo>
                  <a:lnTo>
                    <a:pt x="0" y="1502"/>
                  </a:lnTo>
                  <a:lnTo>
                    <a:pt x="502" y="1502"/>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3"/>
            <p:cNvSpPr/>
            <p:nvPr/>
          </p:nvSpPr>
          <p:spPr>
            <a:xfrm>
              <a:off x="6385662"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3"/>
            <p:cNvSpPr/>
            <p:nvPr/>
          </p:nvSpPr>
          <p:spPr>
            <a:xfrm>
              <a:off x="6442910" y="231150"/>
              <a:ext cx="125317" cy="145011"/>
            </a:xfrm>
            <a:custGeom>
              <a:avLst/>
              <a:gdLst/>
              <a:ahLst/>
              <a:cxnLst/>
              <a:rect l="l" t="t" r="r" b="b"/>
              <a:pathLst>
                <a:path w="1077" h="1502" extrusionOk="0">
                  <a:moveTo>
                    <a:pt x="895" y="140"/>
                  </a:moveTo>
                  <a:lnTo>
                    <a:pt x="895" y="1361"/>
                  </a:lnTo>
                  <a:lnTo>
                    <a:pt x="243" y="1361"/>
                  </a:lnTo>
                  <a:lnTo>
                    <a:pt x="704" y="140"/>
                  </a:lnTo>
                  <a:close/>
                  <a:moveTo>
                    <a:pt x="569" y="0"/>
                  </a:moveTo>
                  <a:lnTo>
                    <a:pt x="1" y="1502"/>
                  </a:lnTo>
                  <a:lnTo>
                    <a:pt x="1076" y="1502"/>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3"/>
            <p:cNvSpPr/>
            <p:nvPr/>
          </p:nvSpPr>
          <p:spPr>
            <a:xfrm>
              <a:off x="6497133" y="280195"/>
              <a:ext cx="31882" cy="69512"/>
            </a:xfrm>
            <a:custGeom>
              <a:avLst/>
              <a:gdLst/>
              <a:ahLst/>
              <a:cxnLst/>
              <a:rect l="l" t="t" r="r" b="b"/>
              <a:pathLst>
                <a:path w="274" h="720" extrusionOk="0">
                  <a:moveTo>
                    <a:pt x="274" y="0"/>
                  </a:moveTo>
                  <a:lnTo>
                    <a:pt x="0" y="719"/>
                  </a:lnTo>
                  <a:lnTo>
                    <a:pt x="274" y="719"/>
                  </a:lnTo>
                  <a:lnTo>
                    <a:pt x="2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3"/>
            <p:cNvSpPr/>
            <p:nvPr/>
          </p:nvSpPr>
          <p:spPr>
            <a:xfrm>
              <a:off x="6641650" y="257603"/>
              <a:ext cx="23504" cy="92104"/>
            </a:xfrm>
            <a:custGeom>
              <a:avLst/>
              <a:gdLst/>
              <a:ahLst/>
              <a:cxnLst/>
              <a:rect l="l" t="t" r="r" b="b"/>
              <a:pathLst>
                <a:path w="202" h="954" extrusionOk="0">
                  <a:moveTo>
                    <a:pt x="0" y="1"/>
                  </a:moveTo>
                  <a:lnTo>
                    <a:pt x="0" y="953"/>
                  </a:lnTo>
                  <a:lnTo>
                    <a:pt x="201" y="953"/>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3"/>
            <p:cNvSpPr/>
            <p:nvPr/>
          </p:nvSpPr>
          <p:spPr>
            <a:xfrm>
              <a:off x="6994332" y="231150"/>
              <a:ext cx="101929" cy="145011"/>
            </a:xfrm>
            <a:custGeom>
              <a:avLst/>
              <a:gdLst/>
              <a:ahLst/>
              <a:cxnLst/>
              <a:rect l="l" t="t" r="r" b="b"/>
              <a:pathLst>
                <a:path w="876" h="1502" extrusionOk="0">
                  <a:moveTo>
                    <a:pt x="695" y="140"/>
                  </a:moveTo>
                  <a:lnTo>
                    <a:pt x="695"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3"/>
            <p:cNvSpPr/>
            <p:nvPr/>
          </p:nvSpPr>
          <p:spPr>
            <a:xfrm>
              <a:off x="6739159" y="231150"/>
              <a:ext cx="124735" cy="145011"/>
            </a:xfrm>
            <a:custGeom>
              <a:avLst/>
              <a:gdLst/>
              <a:ahLst/>
              <a:cxnLst/>
              <a:rect l="l" t="t" r="r" b="b"/>
              <a:pathLst>
                <a:path w="1072" h="1502" extrusionOk="0">
                  <a:moveTo>
                    <a:pt x="828" y="140"/>
                  </a:moveTo>
                  <a:lnTo>
                    <a:pt x="367" y="1361"/>
                  </a:lnTo>
                  <a:lnTo>
                    <a:pt x="181" y="1361"/>
                  </a:lnTo>
                  <a:lnTo>
                    <a:pt x="181" y="140"/>
                  </a:lnTo>
                  <a:close/>
                  <a:moveTo>
                    <a:pt x="1" y="0"/>
                  </a:moveTo>
                  <a:lnTo>
                    <a:pt x="1" y="1502"/>
                  </a:lnTo>
                  <a:lnTo>
                    <a:pt x="502" y="1502"/>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3"/>
            <p:cNvSpPr/>
            <p:nvPr/>
          </p:nvSpPr>
          <p:spPr>
            <a:xfrm>
              <a:off x="6777557"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3"/>
            <p:cNvSpPr/>
            <p:nvPr/>
          </p:nvSpPr>
          <p:spPr>
            <a:xfrm>
              <a:off x="6834805" y="231150"/>
              <a:ext cx="124852" cy="145011"/>
            </a:xfrm>
            <a:custGeom>
              <a:avLst/>
              <a:gdLst/>
              <a:ahLst/>
              <a:cxnLst/>
              <a:rect l="l" t="t" r="r" b="b"/>
              <a:pathLst>
                <a:path w="1073" h="1502" extrusionOk="0">
                  <a:moveTo>
                    <a:pt x="891" y="140"/>
                  </a:moveTo>
                  <a:lnTo>
                    <a:pt x="891" y="1361"/>
                  </a:lnTo>
                  <a:lnTo>
                    <a:pt x="244" y="1361"/>
                  </a:lnTo>
                  <a:lnTo>
                    <a:pt x="705" y="140"/>
                  </a:lnTo>
                  <a:close/>
                  <a:moveTo>
                    <a:pt x="570" y="0"/>
                  </a:moveTo>
                  <a:lnTo>
                    <a:pt x="1" y="1502"/>
                  </a:lnTo>
                  <a:lnTo>
                    <a:pt x="1073" y="1502"/>
                  </a:lnTo>
                  <a:lnTo>
                    <a:pt x="1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3"/>
            <p:cNvSpPr/>
            <p:nvPr/>
          </p:nvSpPr>
          <p:spPr>
            <a:xfrm>
              <a:off x="6889028"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3"/>
            <p:cNvSpPr/>
            <p:nvPr/>
          </p:nvSpPr>
          <p:spPr>
            <a:xfrm>
              <a:off x="7033545" y="257603"/>
              <a:ext cx="23621" cy="92104"/>
            </a:xfrm>
            <a:custGeom>
              <a:avLst/>
              <a:gdLst/>
              <a:ahLst/>
              <a:cxnLst/>
              <a:rect l="l" t="t" r="r" b="b"/>
              <a:pathLst>
                <a:path w="203" h="954" extrusionOk="0">
                  <a:moveTo>
                    <a:pt x="0" y="1"/>
                  </a:moveTo>
                  <a:lnTo>
                    <a:pt x="0" y="953"/>
                  </a:lnTo>
                  <a:lnTo>
                    <a:pt x="203" y="953"/>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3"/>
            <p:cNvSpPr/>
            <p:nvPr/>
          </p:nvSpPr>
          <p:spPr>
            <a:xfrm>
              <a:off x="7386460" y="231150"/>
              <a:ext cx="101813" cy="145011"/>
            </a:xfrm>
            <a:custGeom>
              <a:avLst/>
              <a:gdLst/>
              <a:ahLst/>
              <a:cxnLst/>
              <a:rect l="l" t="t" r="r" b="b"/>
              <a:pathLst>
                <a:path w="875" h="1502" extrusionOk="0">
                  <a:moveTo>
                    <a:pt x="693" y="140"/>
                  </a:moveTo>
                  <a:lnTo>
                    <a:pt x="693" y="1361"/>
                  </a:lnTo>
                  <a:lnTo>
                    <a:pt x="182" y="1361"/>
                  </a:lnTo>
                  <a:lnTo>
                    <a:pt x="182" y="140"/>
                  </a:lnTo>
                  <a:close/>
                  <a:moveTo>
                    <a:pt x="0" y="0"/>
                  </a:moveTo>
                  <a:lnTo>
                    <a:pt x="0"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3"/>
            <p:cNvSpPr/>
            <p:nvPr/>
          </p:nvSpPr>
          <p:spPr>
            <a:xfrm>
              <a:off x="7130471" y="231150"/>
              <a:ext cx="125433" cy="145011"/>
            </a:xfrm>
            <a:custGeom>
              <a:avLst/>
              <a:gdLst/>
              <a:ahLst/>
              <a:cxnLst/>
              <a:rect l="l" t="t" r="r" b="b"/>
              <a:pathLst>
                <a:path w="1078" h="1502" extrusionOk="0">
                  <a:moveTo>
                    <a:pt x="834" y="140"/>
                  </a:moveTo>
                  <a:lnTo>
                    <a:pt x="373" y="1361"/>
                  </a:lnTo>
                  <a:lnTo>
                    <a:pt x="182" y="1361"/>
                  </a:lnTo>
                  <a:lnTo>
                    <a:pt x="182" y="140"/>
                  </a:lnTo>
                  <a:close/>
                  <a:moveTo>
                    <a:pt x="1" y="0"/>
                  </a:moveTo>
                  <a:lnTo>
                    <a:pt x="1" y="1502"/>
                  </a:lnTo>
                  <a:lnTo>
                    <a:pt x="50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3"/>
            <p:cNvSpPr/>
            <p:nvPr/>
          </p:nvSpPr>
          <p:spPr>
            <a:xfrm>
              <a:off x="7169684"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3"/>
            <p:cNvSpPr/>
            <p:nvPr/>
          </p:nvSpPr>
          <p:spPr>
            <a:xfrm>
              <a:off x="7226118" y="231150"/>
              <a:ext cx="125433" cy="145011"/>
            </a:xfrm>
            <a:custGeom>
              <a:avLst/>
              <a:gdLst/>
              <a:ahLst/>
              <a:cxnLst/>
              <a:rect l="l" t="t" r="r" b="b"/>
              <a:pathLst>
                <a:path w="1078" h="1502" extrusionOk="0">
                  <a:moveTo>
                    <a:pt x="896" y="140"/>
                  </a:moveTo>
                  <a:lnTo>
                    <a:pt x="896" y="1361"/>
                  </a:lnTo>
                  <a:lnTo>
                    <a:pt x="244" y="1361"/>
                  </a:lnTo>
                  <a:lnTo>
                    <a:pt x="710" y="140"/>
                  </a:lnTo>
                  <a:close/>
                  <a:moveTo>
                    <a:pt x="576" y="0"/>
                  </a:moveTo>
                  <a:lnTo>
                    <a:pt x="1" y="1502"/>
                  </a:lnTo>
                  <a:lnTo>
                    <a:pt x="1078" y="1502"/>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3"/>
            <p:cNvSpPr/>
            <p:nvPr/>
          </p:nvSpPr>
          <p:spPr>
            <a:xfrm>
              <a:off x="7281039" y="280195"/>
              <a:ext cx="31417" cy="69512"/>
            </a:xfrm>
            <a:custGeom>
              <a:avLst/>
              <a:gdLst/>
              <a:ahLst/>
              <a:cxnLst/>
              <a:rect l="l" t="t" r="r" b="b"/>
              <a:pathLst>
                <a:path w="270" h="720" extrusionOk="0">
                  <a:moveTo>
                    <a:pt x="269" y="0"/>
                  </a:moveTo>
                  <a:lnTo>
                    <a:pt x="1" y="719"/>
                  </a:lnTo>
                  <a:lnTo>
                    <a:pt x="269" y="719"/>
                  </a:lnTo>
                  <a:lnTo>
                    <a:pt x="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3"/>
            <p:cNvSpPr/>
            <p:nvPr/>
          </p:nvSpPr>
          <p:spPr>
            <a:xfrm>
              <a:off x="7424858" y="257603"/>
              <a:ext cx="24202" cy="92104"/>
            </a:xfrm>
            <a:custGeom>
              <a:avLst/>
              <a:gdLst/>
              <a:ahLst/>
              <a:cxnLst/>
              <a:rect l="l" t="t" r="r" b="b"/>
              <a:pathLst>
                <a:path w="208"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3"/>
            <p:cNvSpPr/>
            <p:nvPr/>
          </p:nvSpPr>
          <p:spPr>
            <a:xfrm>
              <a:off x="7777772" y="231150"/>
              <a:ext cx="101813" cy="145011"/>
            </a:xfrm>
            <a:custGeom>
              <a:avLst/>
              <a:gdLst/>
              <a:ahLst/>
              <a:cxnLst/>
              <a:rect l="l" t="t" r="r" b="b"/>
              <a:pathLst>
                <a:path w="875" h="1502" extrusionOk="0">
                  <a:moveTo>
                    <a:pt x="693" y="140"/>
                  </a:moveTo>
                  <a:lnTo>
                    <a:pt x="693" y="1361"/>
                  </a:lnTo>
                  <a:lnTo>
                    <a:pt x="182" y="1361"/>
                  </a:lnTo>
                  <a:lnTo>
                    <a:pt x="182" y="140"/>
                  </a:lnTo>
                  <a:close/>
                  <a:moveTo>
                    <a:pt x="0" y="0"/>
                  </a:moveTo>
                  <a:lnTo>
                    <a:pt x="0"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3"/>
            <p:cNvSpPr/>
            <p:nvPr/>
          </p:nvSpPr>
          <p:spPr>
            <a:xfrm>
              <a:off x="7522366" y="231150"/>
              <a:ext cx="125433" cy="145011"/>
            </a:xfrm>
            <a:custGeom>
              <a:avLst/>
              <a:gdLst/>
              <a:ahLst/>
              <a:cxnLst/>
              <a:rect l="l" t="t" r="r" b="b"/>
              <a:pathLst>
                <a:path w="1078" h="1502" extrusionOk="0">
                  <a:moveTo>
                    <a:pt x="834" y="140"/>
                  </a:moveTo>
                  <a:lnTo>
                    <a:pt x="368" y="1361"/>
                  </a:lnTo>
                  <a:lnTo>
                    <a:pt x="182" y="1361"/>
                  </a:lnTo>
                  <a:lnTo>
                    <a:pt x="182" y="140"/>
                  </a:lnTo>
                  <a:close/>
                  <a:moveTo>
                    <a:pt x="1" y="0"/>
                  </a:moveTo>
                  <a:lnTo>
                    <a:pt x="1" y="1502"/>
                  </a:lnTo>
                  <a:lnTo>
                    <a:pt x="509" y="1502"/>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3"/>
            <p:cNvSpPr/>
            <p:nvPr/>
          </p:nvSpPr>
          <p:spPr>
            <a:xfrm>
              <a:off x="7561579" y="257603"/>
              <a:ext cx="31998" cy="70092"/>
            </a:xfrm>
            <a:custGeom>
              <a:avLst/>
              <a:gdLst/>
              <a:ahLst/>
              <a:cxnLst/>
              <a:rect l="l" t="t" r="r" b="b"/>
              <a:pathLst>
                <a:path w="275" h="726" extrusionOk="0">
                  <a:moveTo>
                    <a:pt x="0" y="1"/>
                  </a:moveTo>
                  <a:lnTo>
                    <a:pt x="0"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3"/>
            <p:cNvSpPr/>
            <p:nvPr/>
          </p:nvSpPr>
          <p:spPr>
            <a:xfrm>
              <a:off x="7618245" y="231150"/>
              <a:ext cx="125433" cy="145011"/>
            </a:xfrm>
            <a:custGeom>
              <a:avLst/>
              <a:gdLst/>
              <a:ahLst/>
              <a:cxnLst/>
              <a:rect l="l" t="t" r="r" b="b"/>
              <a:pathLst>
                <a:path w="1078" h="1502" extrusionOk="0">
                  <a:moveTo>
                    <a:pt x="896" y="140"/>
                  </a:moveTo>
                  <a:lnTo>
                    <a:pt x="896" y="1361"/>
                  </a:lnTo>
                  <a:lnTo>
                    <a:pt x="244" y="1361"/>
                  </a:lnTo>
                  <a:lnTo>
                    <a:pt x="704" y="140"/>
                  </a:lnTo>
                  <a:close/>
                  <a:moveTo>
                    <a:pt x="569"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3"/>
            <p:cNvSpPr/>
            <p:nvPr/>
          </p:nvSpPr>
          <p:spPr>
            <a:xfrm>
              <a:off x="7672352" y="280195"/>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3"/>
            <p:cNvSpPr/>
            <p:nvPr/>
          </p:nvSpPr>
          <p:spPr>
            <a:xfrm>
              <a:off x="7816869" y="257603"/>
              <a:ext cx="24319" cy="92104"/>
            </a:xfrm>
            <a:custGeom>
              <a:avLst/>
              <a:gdLst/>
              <a:ahLst/>
              <a:cxnLst/>
              <a:rect l="l" t="t" r="r" b="b"/>
              <a:pathLst>
                <a:path w="209" h="954" extrusionOk="0">
                  <a:moveTo>
                    <a:pt x="1" y="1"/>
                  </a:moveTo>
                  <a:lnTo>
                    <a:pt x="1" y="953"/>
                  </a:lnTo>
                  <a:lnTo>
                    <a:pt x="208" y="953"/>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3"/>
            <p:cNvSpPr/>
            <p:nvPr/>
          </p:nvSpPr>
          <p:spPr>
            <a:xfrm>
              <a:off x="8169783" y="231150"/>
              <a:ext cx="101929" cy="145011"/>
            </a:xfrm>
            <a:custGeom>
              <a:avLst/>
              <a:gdLst/>
              <a:ahLst/>
              <a:cxnLst/>
              <a:rect l="l" t="t" r="r" b="b"/>
              <a:pathLst>
                <a:path w="876" h="1502" extrusionOk="0">
                  <a:moveTo>
                    <a:pt x="694" y="140"/>
                  </a:moveTo>
                  <a:lnTo>
                    <a:pt x="694" y="1361"/>
                  </a:lnTo>
                  <a:lnTo>
                    <a:pt x="181" y="1361"/>
                  </a:lnTo>
                  <a:lnTo>
                    <a:pt x="181"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3"/>
            <p:cNvSpPr/>
            <p:nvPr/>
          </p:nvSpPr>
          <p:spPr>
            <a:xfrm>
              <a:off x="7914493" y="231150"/>
              <a:ext cx="124619" cy="145011"/>
            </a:xfrm>
            <a:custGeom>
              <a:avLst/>
              <a:gdLst/>
              <a:ahLst/>
              <a:cxnLst/>
              <a:rect l="l" t="t" r="r" b="b"/>
              <a:pathLst>
                <a:path w="1071" h="1502" extrusionOk="0">
                  <a:moveTo>
                    <a:pt x="829" y="140"/>
                  </a:moveTo>
                  <a:lnTo>
                    <a:pt x="368" y="1361"/>
                  </a:lnTo>
                  <a:lnTo>
                    <a:pt x="182" y="1361"/>
                  </a:lnTo>
                  <a:lnTo>
                    <a:pt x="182" y="140"/>
                  </a:lnTo>
                  <a:close/>
                  <a:moveTo>
                    <a:pt x="0" y="0"/>
                  </a:moveTo>
                  <a:lnTo>
                    <a:pt x="0" y="1502"/>
                  </a:lnTo>
                  <a:lnTo>
                    <a:pt x="502" y="1502"/>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3"/>
            <p:cNvSpPr/>
            <p:nvPr/>
          </p:nvSpPr>
          <p:spPr>
            <a:xfrm>
              <a:off x="7953590" y="257603"/>
              <a:ext cx="31417" cy="70092"/>
            </a:xfrm>
            <a:custGeom>
              <a:avLst/>
              <a:gdLst/>
              <a:ahLst/>
              <a:cxnLst/>
              <a:rect l="l" t="t" r="r" b="b"/>
              <a:pathLst>
                <a:path w="270" h="726" extrusionOk="0">
                  <a:moveTo>
                    <a:pt x="1" y="1"/>
                  </a:moveTo>
                  <a:lnTo>
                    <a:pt x="1" y="726"/>
                  </a:lnTo>
                  <a:lnTo>
                    <a:pt x="2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3"/>
            <p:cNvSpPr/>
            <p:nvPr/>
          </p:nvSpPr>
          <p:spPr>
            <a:xfrm>
              <a:off x="8010140" y="231150"/>
              <a:ext cx="125433" cy="145011"/>
            </a:xfrm>
            <a:custGeom>
              <a:avLst/>
              <a:gdLst/>
              <a:ahLst/>
              <a:cxnLst/>
              <a:rect l="l" t="t" r="r" b="b"/>
              <a:pathLst>
                <a:path w="1078" h="1502" extrusionOk="0">
                  <a:moveTo>
                    <a:pt x="896" y="140"/>
                  </a:moveTo>
                  <a:lnTo>
                    <a:pt x="896" y="1361"/>
                  </a:lnTo>
                  <a:lnTo>
                    <a:pt x="244" y="1361"/>
                  </a:lnTo>
                  <a:lnTo>
                    <a:pt x="705" y="140"/>
                  </a:lnTo>
                  <a:close/>
                  <a:moveTo>
                    <a:pt x="570" y="0"/>
                  </a:moveTo>
                  <a:lnTo>
                    <a:pt x="0" y="1502"/>
                  </a:lnTo>
                  <a:lnTo>
                    <a:pt x="1077" y="1502"/>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3"/>
            <p:cNvSpPr/>
            <p:nvPr/>
          </p:nvSpPr>
          <p:spPr>
            <a:xfrm>
              <a:off x="8064363"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3"/>
            <p:cNvSpPr/>
            <p:nvPr/>
          </p:nvSpPr>
          <p:spPr>
            <a:xfrm>
              <a:off x="8208880" y="257603"/>
              <a:ext cx="23621" cy="92104"/>
            </a:xfrm>
            <a:custGeom>
              <a:avLst/>
              <a:gdLst/>
              <a:ahLst/>
              <a:cxnLst/>
              <a:rect l="l" t="t" r="r" b="b"/>
              <a:pathLst>
                <a:path w="203" h="954" extrusionOk="0">
                  <a:moveTo>
                    <a:pt x="0" y="1"/>
                  </a:moveTo>
                  <a:lnTo>
                    <a:pt x="0" y="953"/>
                  </a:lnTo>
                  <a:lnTo>
                    <a:pt x="202" y="953"/>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3"/>
            <p:cNvSpPr/>
            <p:nvPr/>
          </p:nvSpPr>
          <p:spPr>
            <a:xfrm>
              <a:off x="8561678" y="231150"/>
              <a:ext cx="101929" cy="145011"/>
            </a:xfrm>
            <a:custGeom>
              <a:avLst/>
              <a:gdLst/>
              <a:ahLst/>
              <a:cxnLst/>
              <a:rect l="l" t="t" r="r" b="b"/>
              <a:pathLst>
                <a:path w="876" h="1502" extrusionOk="0">
                  <a:moveTo>
                    <a:pt x="694" y="140"/>
                  </a:moveTo>
                  <a:lnTo>
                    <a:pt x="694" y="1361"/>
                  </a:lnTo>
                  <a:lnTo>
                    <a:pt x="182" y="1361"/>
                  </a:lnTo>
                  <a:lnTo>
                    <a:pt x="182" y="140"/>
                  </a:lnTo>
                  <a:close/>
                  <a:moveTo>
                    <a:pt x="1" y="0"/>
                  </a:moveTo>
                  <a:lnTo>
                    <a:pt x="1" y="1502"/>
                  </a:lnTo>
                  <a:lnTo>
                    <a:pt x="875" y="1502"/>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3"/>
            <p:cNvSpPr/>
            <p:nvPr/>
          </p:nvSpPr>
          <p:spPr>
            <a:xfrm>
              <a:off x="8306388" y="231150"/>
              <a:ext cx="124852" cy="145011"/>
            </a:xfrm>
            <a:custGeom>
              <a:avLst/>
              <a:gdLst/>
              <a:ahLst/>
              <a:cxnLst/>
              <a:rect l="l" t="t" r="r" b="b"/>
              <a:pathLst>
                <a:path w="1073" h="1502" extrusionOk="0">
                  <a:moveTo>
                    <a:pt x="829" y="140"/>
                  </a:moveTo>
                  <a:lnTo>
                    <a:pt x="368" y="1361"/>
                  </a:lnTo>
                  <a:lnTo>
                    <a:pt x="182" y="1361"/>
                  </a:lnTo>
                  <a:lnTo>
                    <a:pt x="182" y="140"/>
                  </a:lnTo>
                  <a:close/>
                  <a:moveTo>
                    <a:pt x="0" y="0"/>
                  </a:moveTo>
                  <a:lnTo>
                    <a:pt x="0" y="1502"/>
                  </a:lnTo>
                  <a:lnTo>
                    <a:pt x="503" y="1502"/>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3"/>
            <p:cNvSpPr/>
            <p:nvPr/>
          </p:nvSpPr>
          <p:spPr>
            <a:xfrm>
              <a:off x="8344902" y="257603"/>
              <a:ext cx="32115" cy="70092"/>
            </a:xfrm>
            <a:custGeom>
              <a:avLst/>
              <a:gdLst/>
              <a:ahLst/>
              <a:cxnLst/>
              <a:rect l="l" t="t" r="r" b="b"/>
              <a:pathLst>
                <a:path w="276" h="726" extrusionOk="0">
                  <a:moveTo>
                    <a:pt x="1" y="1"/>
                  </a:moveTo>
                  <a:lnTo>
                    <a:pt x="1" y="726"/>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3"/>
            <p:cNvSpPr/>
            <p:nvPr/>
          </p:nvSpPr>
          <p:spPr>
            <a:xfrm>
              <a:off x="8402151" y="231150"/>
              <a:ext cx="124735" cy="145011"/>
            </a:xfrm>
            <a:custGeom>
              <a:avLst/>
              <a:gdLst/>
              <a:ahLst/>
              <a:cxnLst/>
              <a:rect l="l" t="t" r="r" b="b"/>
              <a:pathLst>
                <a:path w="1072" h="1502" extrusionOk="0">
                  <a:moveTo>
                    <a:pt x="891" y="140"/>
                  </a:moveTo>
                  <a:lnTo>
                    <a:pt x="891" y="1361"/>
                  </a:lnTo>
                  <a:lnTo>
                    <a:pt x="244" y="1361"/>
                  </a:lnTo>
                  <a:lnTo>
                    <a:pt x="705" y="140"/>
                  </a:lnTo>
                  <a:close/>
                  <a:moveTo>
                    <a:pt x="570" y="0"/>
                  </a:moveTo>
                  <a:lnTo>
                    <a:pt x="1" y="1502"/>
                  </a:lnTo>
                  <a:lnTo>
                    <a:pt x="1071" y="1502"/>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3"/>
            <p:cNvSpPr/>
            <p:nvPr/>
          </p:nvSpPr>
          <p:spPr>
            <a:xfrm>
              <a:off x="8456374" y="280195"/>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3"/>
            <p:cNvSpPr/>
            <p:nvPr/>
          </p:nvSpPr>
          <p:spPr>
            <a:xfrm>
              <a:off x="8600891" y="257603"/>
              <a:ext cx="23504" cy="92104"/>
            </a:xfrm>
            <a:custGeom>
              <a:avLst/>
              <a:gdLst/>
              <a:ahLst/>
              <a:cxnLst/>
              <a:rect l="l" t="t" r="r" b="b"/>
              <a:pathLst>
                <a:path w="202" h="954" extrusionOk="0">
                  <a:moveTo>
                    <a:pt x="0" y="1"/>
                  </a:moveTo>
                  <a:lnTo>
                    <a:pt x="0" y="953"/>
                  </a:lnTo>
                  <a:lnTo>
                    <a:pt x="202" y="953"/>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3"/>
            <p:cNvSpPr/>
            <p:nvPr/>
          </p:nvSpPr>
          <p:spPr>
            <a:xfrm>
              <a:off x="725066" y="4703482"/>
              <a:ext cx="101929" cy="145493"/>
            </a:xfrm>
            <a:custGeom>
              <a:avLst/>
              <a:gdLst/>
              <a:ahLst/>
              <a:cxnLst/>
              <a:rect l="l" t="t" r="r" b="b"/>
              <a:pathLst>
                <a:path w="876" h="1507" extrusionOk="0">
                  <a:moveTo>
                    <a:pt x="694" y="146"/>
                  </a:moveTo>
                  <a:lnTo>
                    <a:pt x="694"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3"/>
            <p:cNvSpPr/>
            <p:nvPr/>
          </p:nvSpPr>
          <p:spPr>
            <a:xfrm>
              <a:off x="469194" y="4703482"/>
              <a:ext cx="125433" cy="145493"/>
            </a:xfrm>
            <a:custGeom>
              <a:avLst/>
              <a:gdLst/>
              <a:ahLst/>
              <a:cxnLst/>
              <a:rect l="l" t="t" r="r" b="b"/>
              <a:pathLst>
                <a:path w="1078" h="1507" extrusionOk="0">
                  <a:moveTo>
                    <a:pt x="834" y="146"/>
                  </a:moveTo>
                  <a:lnTo>
                    <a:pt x="373" y="1361"/>
                  </a:lnTo>
                  <a:lnTo>
                    <a:pt x="182" y="1361"/>
                  </a:lnTo>
                  <a:lnTo>
                    <a:pt x="182" y="146"/>
                  </a:lnTo>
                  <a:close/>
                  <a:moveTo>
                    <a:pt x="0" y="0"/>
                  </a:moveTo>
                  <a:lnTo>
                    <a:pt x="0" y="1507"/>
                  </a:lnTo>
                  <a:lnTo>
                    <a:pt x="50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3"/>
            <p:cNvSpPr/>
            <p:nvPr/>
          </p:nvSpPr>
          <p:spPr>
            <a:xfrm>
              <a:off x="508291"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3"/>
            <p:cNvSpPr/>
            <p:nvPr/>
          </p:nvSpPr>
          <p:spPr>
            <a:xfrm>
              <a:off x="565539" y="4703482"/>
              <a:ext cx="124735" cy="145493"/>
            </a:xfrm>
            <a:custGeom>
              <a:avLst/>
              <a:gdLst/>
              <a:ahLst/>
              <a:cxnLst/>
              <a:rect l="l" t="t" r="r" b="b"/>
              <a:pathLst>
                <a:path w="1072" h="1507" extrusionOk="0">
                  <a:moveTo>
                    <a:pt x="890" y="146"/>
                  </a:moveTo>
                  <a:lnTo>
                    <a:pt x="890" y="1361"/>
                  </a:lnTo>
                  <a:lnTo>
                    <a:pt x="244" y="1361"/>
                  </a:lnTo>
                  <a:lnTo>
                    <a:pt x="704" y="146"/>
                  </a:lnTo>
                  <a:close/>
                  <a:moveTo>
                    <a:pt x="570" y="0"/>
                  </a:moveTo>
                  <a:lnTo>
                    <a:pt x="1" y="1507"/>
                  </a:lnTo>
                  <a:lnTo>
                    <a:pt x="1071" y="1507"/>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3"/>
            <p:cNvSpPr/>
            <p:nvPr/>
          </p:nvSpPr>
          <p:spPr>
            <a:xfrm>
              <a:off x="619762"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3"/>
            <p:cNvSpPr/>
            <p:nvPr/>
          </p:nvSpPr>
          <p:spPr>
            <a:xfrm>
              <a:off x="764279" y="4730418"/>
              <a:ext cx="23504" cy="91621"/>
            </a:xfrm>
            <a:custGeom>
              <a:avLst/>
              <a:gdLst/>
              <a:ahLst/>
              <a:cxnLst/>
              <a:rect l="l" t="t" r="r" b="b"/>
              <a:pathLst>
                <a:path w="202" h="949" extrusionOk="0">
                  <a:moveTo>
                    <a:pt x="0" y="1"/>
                  </a:moveTo>
                  <a:lnTo>
                    <a:pt x="0" y="948"/>
                  </a:lnTo>
                  <a:lnTo>
                    <a:pt x="202" y="948"/>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3"/>
            <p:cNvSpPr/>
            <p:nvPr/>
          </p:nvSpPr>
          <p:spPr>
            <a:xfrm>
              <a:off x="1116961" y="4703482"/>
              <a:ext cx="102046" cy="145493"/>
            </a:xfrm>
            <a:custGeom>
              <a:avLst/>
              <a:gdLst/>
              <a:ahLst/>
              <a:cxnLst/>
              <a:rect l="l" t="t" r="r" b="b"/>
              <a:pathLst>
                <a:path w="877" h="1507" extrusionOk="0">
                  <a:moveTo>
                    <a:pt x="695" y="146"/>
                  </a:moveTo>
                  <a:lnTo>
                    <a:pt x="695" y="1361"/>
                  </a:lnTo>
                  <a:lnTo>
                    <a:pt x="182" y="1361"/>
                  </a:lnTo>
                  <a:lnTo>
                    <a:pt x="182" y="146"/>
                  </a:lnTo>
                  <a:close/>
                  <a:moveTo>
                    <a:pt x="1" y="0"/>
                  </a:moveTo>
                  <a:lnTo>
                    <a:pt x="1" y="1507"/>
                  </a:lnTo>
                  <a:lnTo>
                    <a:pt x="877" y="1507"/>
                  </a:lnTo>
                  <a:lnTo>
                    <a:pt x="8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3"/>
            <p:cNvSpPr/>
            <p:nvPr/>
          </p:nvSpPr>
          <p:spPr>
            <a:xfrm>
              <a:off x="861205" y="4703482"/>
              <a:ext cx="125317" cy="145493"/>
            </a:xfrm>
            <a:custGeom>
              <a:avLst/>
              <a:gdLst/>
              <a:ahLst/>
              <a:cxnLst/>
              <a:rect l="l" t="t" r="r" b="b"/>
              <a:pathLst>
                <a:path w="1077" h="1507" extrusionOk="0">
                  <a:moveTo>
                    <a:pt x="833" y="146"/>
                  </a:moveTo>
                  <a:lnTo>
                    <a:pt x="373" y="1361"/>
                  </a:lnTo>
                  <a:lnTo>
                    <a:pt x="181" y="1361"/>
                  </a:lnTo>
                  <a:lnTo>
                    <a:pt x="181" y="146"/>
                  </a:lnTo>
                  <a:close/>
                  <a:moveTo>
                    <a:pt x="1" y="0"/>
                  </a:moveTo>
                  <a:lnTo>
                    <a:pt x="1" y="1507"/>
                  </a:lnTo>
                  <a:lnTo>
                    <a:pt x="507"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3"/>
            <p:cNvSpPr/>
            <p:nvPr/>
          </p:nvSpPr>
          <p:spPr>
            <a:xfrm>
              <a:off x="900301"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3"/>
            <p:cNvSpPr/>
            <p:nvPr/>
          </p:nvSpPr>
          <p:spPr>
            <a:xfrm>
              <a:off x="956852" y="4703482"/>
              <a:ext cx="125433" cy="145493"/>
            </a:xfrm>
            <a:custGeom>
              <a:avLst/>
              <a:gdLst/>
              <a:ahLst/>
              <a:cxnLst/>
              <a:rect l="l" t="t" r="r" b="b"/>
              <a:pathLst>
                <a:path w="1078" h="1507" extrusionOk="0">
                  <a:moveTo>
                    <a:pt x="896" y="146"/>
                  </a:moveTo>
                  <a:lnTo>
                    <a:pt x="896" y="1361"/>
                  </a:lnTo>
                  <a:lnTo>
                    <a:pt x="244" y="1361"/>
                  </a:lnTo>
                  <a:lnTo>
                    <a:pt x="710" y="146"/>
                  </a:lnTo>
                  <a:close/>
                  <a:moveTo>
                    <a:pt x="576" y="0"/>
                  </a:moveTo>
                  <a:lnTo>
                    <a:pt x="1" y="1507"/>
                  </a:lnTo>
                  <a:lnTo>
                    <a:pt x="1078" y="1507"/>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3"/>
            <p:cNvSpPr/>
            <p:nvPr/>
          </p:nvSpPr>
          <p:spPr>
            <a:xfrm>
              <a:off x="1011656" y="4752527"/>
              <a:ext cx="31533" cy="69512"/>
            </a:xfrm>
            <a:custGeom>
              <a:avLst/>
              <a:gdLst/>
              <a:ahLst/>
              <a:cxnLst/>
              <a:rect l="l" t="t" r="r" b="b"/>
              <a:pathLst>
                <a:path w="271" h="720" extrusionOk="0">
                  <a:moveTo>
                    <a:pt x="270" y="0"/>
                  </a:moveTo>
                  <a:lnTo>
                    <a:pt x="1" y="719"/>
                  </a:lnTo>
                  <a:lnTo>
                    <a:pt x="270" y="719"/>
                  </a:lnTo>
                  <a:lnTo>
                    <a:pt x="2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3"/>
            <p:cNvSpPr/>
            <p:nvPr/>
          </p:nvSpPr>
          <p:spPr>
            <a:xfrm>
              <a:off x="1155591" y="4730418"/>
              <a:ext cx="24202" cy="91621"/>
            </a:xfrm>
            <a:custGeom>
              <a:avLst/>
              <a:gdLst/>
              <a:ahLst/>
              <a:cxnLst/>
              <a:rect l="l" t="t" r="r" b="b"/>
              <a:pathLst>
                <a:path w="208"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3"/>
            <p:cNvSpPr/>
            <p:nvPr/>
          </p:nvSpPr>
          <p:spPr>
            <a:xfrm>
              <a:off x="1508506" y="4703482"/>
              <a:ext cx="101813" cy="145493"/>
            </a:xfrm>
            <a:custGeom>
              <a:avLst/>
              <a:gdLst/>
              <a:ahLst/>
              <a:cxnLst/>
              <a:rect l="l" t="t" r="r" b="b"/>
              <a:pathLst>
                <a:path w="875" h="1507" extrusionOk="0">
                  <a:moveTo>
                    <a:pt x="693" y="146"/>
                  </a:moveTo>
                  <a:lnTo>
                    <a:pt x="693" y="1361"/>
                  </a:lnTo>
                  <a:lnTo>
                    <a:pt x="182" y="1361"/>
                  </a:lnTo>
                  <a:lnTo>
                    <a:pt x="182" y="146"/>
                  </a:lnTo>
                  <a:close/>
                  <a:moveTo>
                    <a:pt x="0" y="0"/>
                  </a:moveTo>
                  <a:lnTo>
                    <a:pt x="0"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3"/>
            <p:cNvSpPr/>
            <p:nvPr/>
          </p:nvSpPr>
          <p:spPr>
            <a:xfrm>
              <a:off x="1253100" y="4703482"/>
              <a:ext cx="125433" cy="145493"/>
            </a:xfrm>
            <a:custGeom>
              <a:avLst/>
              <a:gdLst/>
              <a:ahLst/>
              <a:cxnLst/>
              <a:rect l="l" t="t" r="r" b="b"/>
              <a:pathLst>
                <a:path w="1078" h="1507" extrusionOk="0">
                  <a:moveTo>
                    <a:pt x="834" y="146"/>
                  </a:moveTo>
                  <a:lnTo>
                    <a:pt x="368" y="1361"/>
                  </a:lnTo>
                  <a:lnTo>
                    <a:pt x="182" y="1361"/>
                  </a:lnTo>
                  <a:lnTo>
                    <a:pt x="182" y="146"/>
                  </a:lnTo>
                  <a:close/>
                  <a:moveTo>
                    <a:pt x="1" y="0"/>
                  </a:moveTo>
                  <a:lnTo>
                    <a:pt x="1" y="1507"/>
                  </a:lnTo>
                  <a:lnTo>
                    <a:pt x="503" y="1507"/>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3"/>
            <p:cNvSpPr/>
            <p:nvPr/>
          </p:nvSpPr>
          <p:spPr>
            <a:xfrm>
              <a:off x="1292312" y="4730418"/>
              <a:ext cx="31417" cy="69705"/>
            </a:xfrm>
            <a:custGeom>
              <a:avLst/>
              <a:gdLst/>
              <a:ahLst/>
              <a:cxnLst/>
              <a:rect l="l" t="t" r="r" b="b"/>
              <a:pathLst>
                <a:path w="270" h="722" extrusionOk="0">
                  <a:moveTo>
                    <a:pt x="0" y="1"/>
                  </a:moveTo>
                  <a:lnTo>
                    <a:pt x="0" y="721"/>
                  </a:lnTo>
                  <a:lnTo>
                    <a:pt x="2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3"/>
            <p:cNvSpPr/>
            <p:nvPr/>
          </p:nvSpPr>
          <p:spPr>
            <a:xfrm>
              <a:off x="1348979" y="4703482"/>
              <a:ext cx="125201" cy="145493"/>
            </a:xfrm>
            <a:custGeom>
              <a:avLst/>
              <a:gdLst/>
              <a:ahLst/>
              <a:cxnLst/>
              <a:rect l="l" t="t" r="r" b="b"/>
              <a:pathLst>
                <a:path w="1076" h="1507" extrusionOk="0">
                  <a:moveTo>
                    <a:pt x="894" y="146"/>
                  </a:moveTo>
                  <a:lnTo>
                    <a:pt x="894" y="1361"/>
                  </a:lnTo>
                  <a:lnTo>
                    <a:pt x="242" y="1361"/>
                  </a:lnTo>
                  <a:lnTo>
                    <a:pt x="703" y="146"/>
                  </a:lnTo>
                  <a:close/>
                  <a:moveTo>
                    <a:pt x="569" y="0"/>
                  </a:moveTo>
                  <a:lnTo>
                    <a:pt x="0" y="1507"/>
                  </a:lnTo>
                  <a:lnTo>
                    <a:pt x="1076"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3"/>
            <p:cNvSpPr/>
            <p:nvPr/>
          </p:nvSpPr>
          <p:spPr>
            <a:xfrm>
              <a:off x="1403202" y="4752527"/>
              <a:ext cx="31882" cy="69512"/>
            </a:xfrm>
            <a:custGeom>
              <a:avLst/>
              <a:gdLst/>
              <a:ahLst/>
              <a:cxnLst/>
              <a:rect l="l" t="t" r="r" b="b"/>
              <a:pathLst>
                <a:path w="274" h="720" extrusionOk="0">
                  <a:moveTo>
                    <a:pt x="273" y="0"/>
                  </a:moveTo>
                  <a:lnTo>
                    <a:pt x="0" y="719"/>
                  </a:lnTo>
                  <a:lnTo>
                    <a:pt x="273" y="719"/>
                  </a:lnTo>
                  <a:lnTo>
                    <a:pt x="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3"/>
            <p:cNvSpPr/>
            <p:nvPr/>
          </p:nvSpPr>
          <p:spPr>
            <a:xfrm>
              <a:off x="1547602" y="4730418"/>
              <a:ext cx="24202" cy="91621"/>
            </a:xfrm>
            <a:custGeom>
              <a:avLst/>
              <a:gdLst/>
              <a:ahLst/>
              <a:cxnLst/>
              <a:rect l="l" t="t" r="r" b="b"/>
              <a:pathLst>
                <a:path w="208" h="949" extrusionOk="0">
                  <a:moveTo>
                    <a:pt x="1" y="1"/>
                  </a:moveTo>
                  <a:lnTo>
                    <a:pt x="1" y="948"/>
                  </a:lnTo>
                  <a:lnTo>
                    <a:pt x="207" y="948"/>
                  </a:ln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3"/>
            <p:cNvSpPr/>
            <p:nvPr/>
          </p:nvSpPr>
          <p:spPr>
            <a:xfrm>
              <a:off x="1900401" y="4703482"/>
              <a:ext cx="101813" cy="145493"/>
            </a:xfrm>
            <a:custGeom>
              <a:avLst/>
              <a:gdLst/>
              <a:ahLst/>
              <a:cxnLst/>
              <a:rect l="l" t="t" r="r" b="b"/>
              <a:pathLst>
                <a:path w="875" h="1507" extrusionOk="0">
                  <a:moveTo>
                    <a:pt x="715" y="146"/>
                  </a:moveTo>
                  <a:lnTo>
                    <a:pt x="715" y="1361"/>
                  </a:lnTo>
                  <a:lnTo>
                    <a:pt x="161" y="1361"/>
                  </a:lnTo>
                  <a:lnTo>
                    <a:pt x="161"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3"/>
            <p:cNvSpPr/>
            <p:nvPr/>
          </p:nvSpPr>
          <p:spPr>
            <a:xfrm>
              <a:off x="1645227" y="4703482"/>
              <a:ext cx="124619" cy="145493"/>
            </a:xfrm>
            <a:custGeom>
              <a:avLst/>
              <a:gdLst/>
              <a:ahLst/>
              <a:cxnLst/>
              <a:rect l="l" t="t" r="r" b="b"/>
              <a:pathLst>
                <a:path w="1071" h="1507" extrusionOk="0">
                  <a:moveTo>
                    <a:pt x="827" y="146"/>
                  </a:moveTo>
                  <a:lnTo>
                    <a:pt x="367" y="1361"/>
                  </a:lnTo>
                  <a:lnTo>
                    <a:pt x="180" y="1361"/>
                  </a:lnTo>
                  <a:lnTo>
                    <a:pt x="180" y="146"/>
                  </a:lnTo>
                  <a:close/>
                  <a:moveTo>
                    <a:pt x="0" y="0"/>
                  </a:moveTo>
                  <a:lnTo>
                    <a:pt x="0" y="1507"/>
                  </a:lnTo>
                  <a:lnTo>
                    <a:pt x="502" y="1507"/>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3"/>
            <p:cNvSpPr/>
            <p:nvPr/>
          </p:nvSpPr>
          <p:spPr>
            <a:xfrm>
              <a:off x="1683625"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3"/>
            <p:cNvSpPr/>
            <p:nvPr/>
          </p:nvSpPr>
          <p:spPr>
            <a:xfrm>
              <a:off x="1740874" y="4703482"/>
              <a:ext cx="125433" cy="145493"/>
            </a:xfrm>
            <a:custGeom>
              <a:avLst/>
              <a:gdLst/>
              <a:ahLst/>
              <a:cxnLst/>
              <a:rect l="l" t="t" r="r" b="b"/>
              <a:pathLst>
                <a:path w="1078" h="1507" extrusionOk="0">
                  <a:moveTo>
                    <a:pt x="891" y="146"/>
                  </a:moveTo>
                  <a:lnTo>
                    <a:pt x="891" y="1361"/>
                  </a:lnTo>
                  <a:lnTo>
                    <a:pt x="244" y="1361"/>
                  </a:lnTo>
                  <a:lnTo>
                    <a:pt x="705" y="146"/>
                  </a:lnTo>
                  <a:close/>
                  <a:moveTo>
                    <a:pt x="569"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3"/>
            <p:cNvSpPr/>
            <p:nvPr/>
          </p:nvSpPr>
          <p:spPr>
            <a:xfrm>
              <a:off x="1795096"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3"/>
            <p:cNvSpPr/>
            <p:nvPr/>
          </p:nvSpPr>
          <p:spPr>
            <a:xfrm>
              <a:off x="1939613" y="4730418"/>
              <a:ext cx="23621" cy="91621"/>
            </a:xfrm>
            <a:custGeom>
              <a:avLst/>
              <a:gdLst/>
              <a:ahLst/>
              <a:cxnLst/>
              <a:rect l="l" t="t" r="r" b="b"/>
              <a:pathLst>
                <a:path w="203" h="949" extrusionOk="0">
                  <a:moveTo>
                    <a:pt x="0" y="1"/>
                  </a:moveTo>
                  <a:lnTo>
                    <a:pt x="0" y="948"/>
                  </a:lnTo>
                  <a:lnTo>
                    <a:pt x="203" y="948"/>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3"/>
            <p:cNvSpPr/>
            <p:nvPr/>
          </p:nvSpPr>
          <p:spPr>
            <a:xfrm>
              <a:off x="2292412" y="4703482"/>
              <a:ext cx="101929" cy="145493"/>
            </a:xfrm>
            <a:custGeom>
              <a:avLst/>
              <a:gdLst/>
              <a:ahLst/>
              <a:cxnLst/>
              <a:rect l="l" t="t" r="r" b="b"/>
              <a:pathLst>
                <a:path w="876" h="1507" extrusionOk="0">
                  <a:moveTo>
                    <a:pt x="694" y="146"/>
                  </a:moveTo>
                  <a:lnTo>
                    <a:pt x="694"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3"/>
            <p:cNvSpPr/>
            <p:nvPr/>
          </p:nvSpPr>
          <p:spPr>
            <a:xfrm>
              <a:off x="2036540" y="4703482"/>
              <a:ext cx="125433" cy="145493"/>
            </a:xfrm>
            <a:custGeom>
              <a:avLst/>
              <a:gdLst/>
              <a:ahLst/>
              <a:cxnLst/>
              <a:rect l="l" t="t" r="r" b="b"/>
              <a:pathLst>
                <a:path w="1078" h="1507" extrusionOk="0">
                  <a:moveTo>
                    <a:pt x="834" y="146"/>
                  </a:moveTo>
                  <a:lnTo>
                    <a:pt x="373" y="1361"/>
                  </a:lnTo>
                  <a:lnTo>
                    <a:pt x="182" y="1361"/>
                  </a:lnTo>
                  <a:lnTo>
                    <a:pt x="182" y="146"/>
                  </a:lnTo>
                  <a:close/>
                  <a:moveTo>
                    <a:pt x="0" y="0"/>
                  </a:moveTo>
                  <a:lnTo>
                    <a:pt x="0" y="1507"/>
                  </a:lnTo>
                  <a:lnTo>
                    <a:pt x="50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3"/>
            <p:cNvSpPr/>
            <p:nvPr/>
          </p:nvSpPr>
          <p:spPr>
            <a:xfrm>
              <a:off x="2075636"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3"/>
            <p:cNvSpPr/>
            <p:nvPr/>
          </p:nvSpPr>
          <p:spPr>
            <a:xfrm>
              <a:off x="2132884" y="4703482"/>
              <a:ext cx="124735" cy="145493"/>
            </a:xfrm>
            <a:custGeom>
              <a:avLst/>
              <a:gdLst/>
              <a:ahLst/>
              <a:cxnLst/>
              <a:rect l="l" t="t" r="r" b="b"/>
              <a:pathLst>
                <a:path w="1072" h="1507" extrusionOk="0">
                  <a:moveTo>
                    <a:pt x="890" y="146"/>
                  </a:moveTo>
                  <a:lnTo>
                    <a:pt x="890" y="1361"/>
                  </a:lnTo>
                  <a:lnTo>
                    <a:pt x="243" y="1361"/>
                  </a:lnTo>
                  <a:lnTo>
                    <a:pt x="704" y="146"/>
                  </a:lnTo>
                  <a:close/>
                  <a:moveTo>
                    <a:pt x="570" y="0"/>
                  </a:moveTo>
                  <a:lnTo>
                    <a:pt x="1" y="1507"/>
                  </a:lnTo>
                  <a:lnTo>
                    <a:pt x="1071" y="1507"/>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3"/>
            <p:cNvSpPr/>
            <p:nvPr/>
          </p:nvSpPr>
          <p:spPr>
            <a:xfrm>
              <a:off x="2187107" y="4752527"/>
              <a:ext cx="31882" cy="69512"/>
            </a:xfrm>
            <a:custGeom>
              <a:avLst/>
              <a:gdLst/>
              <a:ahLst/>
              <a:cxnLst/>
              <a:rect l="l" t="t" r="r" b="b"/>
              <a:pathLst>
                <a:path w="274" h="720" extrusionOk="0">
                  <a:moveTo>
                    <a:pt x="274" y="0"/>
                  </a:moveTo>
                  <a:lnTo>
                    <a:pt x="1" y="719"/>
                  </a:lnTo>
                  <a:lnTo>
                    <a:pt x="274" y="719"/>
                  </a:lnTo>
                  <a:lnTo>
                    <a:pt x="2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3"/>
            <p:cNvSpPr/>
            <p:nvPr/>
          </p:nvSpPr>
          <p:spPr>
            <a:xfrm>
              <a:off x="2331624" y="4730418"/>
              <a:ext cx="23504" cy="91621"/>
            </a:xfrm>
            <a:custGeom>
              <a:avLst/>
              <a:gdLst/>
              <a:ahLst/>
              <a:cxnLst/>
              <a:rect l="l" t="t" r="r" b="b"/>
              <a:pathLst>
                <a:path w="202" h="949" extrusionOk="0">
                  <a:moveTo>
                    <a:pt x="0" y="1"/>
                  </a:moveTo>
                  <a:lnTo>
                    <a:pt x="0" y="948"/>
                  </a:lnTo>
                  <a:lnTo>
                    <a:pt x="202" y="948"/>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3"/>
            <p:cNvSpPr/>
            <p:nvPr/>
          </p:nvSpPr>
          <p:spPr>
            <a:xfrm>
              <a:off x="2684423" y="4703482"/>
              <a:ext cx="101813" cy="145493"/>
            </a:xfrm>
            <a:custGeom>
              <a:avLst/>
              <a:gdLst/>
              <a:ahLst/>
              <a:cxnLst/>
              <a:rect l="l" t="t" r="r" b="b"/>
              <a:pathLst>
                <a:path w="875" h="1507" extrusionOk="0">
                  <a:moveTo>
                    <a:pt x="694" y="146"/>
                  </a:moveTo>
                  <a:lnTo>
                    <a:pt x="694" y="1361"/>
                  </a:lnTo>
                  <a:lnTo>
                    <a:pt x="181" y="1361"/>
                  </a:lnTo>
                  <a:lnTo>
                    <a:pt x="181" y="146"/>
                  </a:lnTo>
                  <a:close/>
                  <a:moveTo>
                    <a:pt x="0" y="0"/>
                  </a:moveTo>
                  <a:lnTo>
                    <a:pt x="0" y="1507"/>
                  </a:lnTo>
                  <a:lnTo>
                    <a:pt x="874" y="1507"/>
                  </a:lnTo>
                  <a:lnTo>
                    <a:pt x="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3"/>
            <p:cNvSpPr/>
            <p:nvPr/>
          </p:nvSpPr>
          <p:spPr>
            <a:xfrm>
              <a:off x="2428434" y="4703482"/>
              <a:ext cx="125433" cy="145493"/>
            </a:xfrm>
            <a:custGeom>
              <a:avLst/>
              <a:gdLst/>
              <a:ahLst/>
              <a:cxnLst/>
              <a:rect l="l" t="t" r="r" b="b"/>
              <a:pathLst>
                <a:path w="1078" h="1507" extrusionOk="0">
                  <a:moveTo>
                    <a:pt x="834" y="146"/>
                  </a:moveTo>
                  <a:lnTo>
                    <a:pt x="373" y="1361"/>
                  </a:lnTo>
                  <a:lnTo>
                    <a:pt x="182" y="1361"/>
                  </a:lnTo>
                  <a:lnTo>
                    <a:pt x="182" y="146"/>
                  </a:lnTo>
                  <a:close/>
                  <a:moveTo>
                    <a:pt x="1" y="0"/>
                  </a:moveTo>
                  <a:lnTo>
                    <a:pt x="1" y="1507"/>
                  </a:lnTo>
                  <a:lnTo>
                    <a:pt x="509"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3"/>
            <p:cNvSpPr/>
            <p:nvPr/>
          </p:nvSpPr>
          <p:spPr>
            <a:xfrm>
              <a:off x="2467647"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3"/>
            <p:cNvSpPr/>
            <p:nvPr/>
          </p:nvSpPr>
          <p:spPr>
            <a:xfrm>
              <a:off x="2524197" y="4703482"/>
              <a:ext cx="125433" cy="145493"/>
            </a:xfrm>
            <a:custGeom>
              <a:avLst/>
              <a:gdLst/>
              <a:ahLst/>
              <a:cxnLst/>
              <a:rect l="l" t="t" r="r" b="b"/>
              <a:pathLst>
                <a:path w="1078" h="1507" extrusionOk="0">
                  <a:moveTo>
                    <a:pt x="896" y="146"/>
                  </a:moveTo>
                  <a:lnTo>
                    <a:pt x="896" y="1361"/>
                  </a:lnTo>
                  <a:lnTo>
                    <a:pt x="244" y="1361"/>
                  </a:lnTo>
                  <a:lnTo>
                    <a:pt x="710" y="146"/>
                  </a:lnTo>
                  <a:close/>
                  <a:moveTo>
                    <a:pt x="575" y="0"/>
                  </a:moveTo>
                  <a:lnTo>
                    <a:pt x="1" y="1507"/>
                  </a:lnTo>
                  <a:lnTo>
                    <a:pt x="1078" y="1507"/>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3"/>
            <p:cNvSpPr/>
            <p:nvPr/>
          </p:nvSpPr>
          <p:spPr>
            <a:xfrm>
              <a:off x="2579002" y="4752527"/>
              <a:ext cx="31533" cy="69512"/>
            </a:xfrm>
            <a:custGeom>
              <a:avLst/>
              <a:gdLst/>
              <a:ahLst/>
              <a:cxnLst/>
              <a:rect l="l" t="t" r="r" b="b"/>
              <a:pathLst>
                <a:path w="271" h="720" extrusionOk="0">
                  <a:moveTo>
                    <a:pt x="270" y="0"/>
                  </a:moveTo>
                  <a:lnTo>
                    <a:pt x="1" y="719"/>
                  </a:lnTo>
                  <a:lnTo>
                    <a:pt x="270" y="719"/>
                  </a:lnTo>
                  <a:lnTo>
                    <a:pt x="2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3"/>
            <p:cNvSpPr/>
            <p:nvPr/>
          </p:nvSpPr>
          <p:spPr>
            <a:xfrm>
              <a:off x="2722937" y="4730418"/>
              <a:ext cx="24319" cy="91621"/>
            </a:xfrm>
            <a:custGeom>
              <a:avLst/>
              <a:gdLst/>
              <a:ahLst/>
              <a:cxnLst/>
              <a:rect l="l" t="t" r="r" b="b"/>
              <a:pathLst>
                <a:path w="209"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3"/>
            <p:cNvSpPr/>
            <p:nvPr/>
          </p:nvSpPr>
          <p:spPr>
            <a:xfrm>
              <a:off x="3075852" y="4703482"/>
              <a:ext cx="101813" cy="145493"/>
            </a:xfrm>
            <a:custGeom>
              <a:avLst/>
              <a:gdLst/>
              <a:ahLst/>
              <a:cxnLst/>
              <a:rect l="l" t="t" r="r" b="b"/>
              <a:pathLst>
                <a:path w="875" h="1507" extrusionOk="0">
                  <a:moveTo>
                    <a:pt x="693" y="146"/>
                  </a:moveTo>
                  <a:lnTo>
                    <a:pt x="693" y="1361"/>
                  </a:lnTo>
                  <a:lnTo>
                    <a:pt x="181" y="1361"/>
                  </a:lnTo>
                  <a:lnTo>
                    <a:pt x="181" y="146"/>
                  </a:lnTo>
                  <a:close/>
                  <a:moveTo>
                    <a:pt x="0" y="0"/>
                  </a:moveTo>
                  <a:lnTo>
                    <a:pt x="0"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3"/>
            <p:cNvSpPr/>
            <p:nvPr/>
          </p:nvSpPr>
          <p:spPr>
            <a:xfrm>
              <a:off x="2820445" y="4703482"/>
              <a:ext cx="125433" cy="145493"/>
            </a:xfrm>
            <a:custGeom>
              <a:avLst/>
              <a:gdLst/>
              <a:ahLst/>
              <a:cxnLst/>
              <a:rect l="l" t="t" r="r" b="b"/>
              <a:pathLst>
                <a:path w="1078" h="1507" extrusionOk="0">
                  <a:moveTo>
                    <a:pt x="834" y="146"/>
                  </a:moveTo>
                  <a:lnTo>
                    <a:pt x="369" y="1361"/>
                  </a:lnTo>
                  <a:lnTo>
                    <a:pt x="182" y="1361"/>
                  </a:lnTo>
                  <a:lnTo>
                    <a:pt x="182" y="146"/>
                  </a:lnTo>
                  <a:close/>
                  <a:moveTo>
                    <a:pt x="1" y="0"/>
                  </a:moveTo>
                  <a:lnTo>
                    <a:pt x="1" y="1507"/>
                  </a:lnTo>
                  <a:lnTo>
                    <a:pt x="503" y="1507"/>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3"/>
            <p:cNvSpPr/>
            <p:nvPr/>
          </p:nvSpPr>
          <p:spPr>
            <a:xfrm>
              <a:off x="2859658" y="4730418"/>
              <a:ext cx="31300" cy="69705"/>
            </a:xfrm>
            <a:custGeom>
              <a:avLst/>
              <a:gdLst/>
              <a:ahLst/>
              <a:cxnLst/>
              <a:rect l="l" t="t" r="r" b="b"/>
              <a:pathLst>
                <a:path w="269" h="722" extrusionOk="0">
                  <a:moveTo>
                    <a:pt x="0" y="1"/>
                  </a:moveTo>
                  <a:lnTo>
                    <a:pt x="0" y="721"/>
                  </a:lnTo>
                  <a:lnTo>
                    <a:pt x="2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3"/>
            <p:cNvSpPr/>
            <p:nvPr/>
          </p:nvSpPr>
          <p:spPr>
            <a:xfrm>
              <a:off x="2916208" y="4703482"/>
              <a:ext cx="125317" cy="145493"/>
            </a:xfrm>
            <a:custGeom>
              <a:avLst/>
              <a:gdLst/>
              <a:ahLst/>
              <a:cxnLst/>
              <a:rect l="l" t="t" r="r" b="b"/>
              <a:pathLst>
                <a:path w="1077" h="1507" extrusionOk="0">
                  <a:moveTo>
                    <a:pt x="896" y="146"/>
                  </a:moveTo>
                  <a:lnTo>
                    <a:pt x="896" y="1361"/>
                  </a:lnTo>
                  <a:lnTo>
                    <a:pt x="244" y="1361"/>
                  </a:lnTo>
                  <a:lnTo>
                    <a:pt x="704" y="146"/>
                  </a:lnTo>
                  <a:close/>
                  <a:moveTo>
                    <a:pt x="570"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3"/>
            <p:cNvSpPr/>
            <p:nvPr/>
          </p:nvSpPr>
          <p:spPr>
            <a:xfrm>
              <a:off x="2970315" y="4752527"/>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3"/>
            <p:cNvSpPr/>
            <p:nvPr/>
          </p:nvSpPr>
          <p:spPr>
            <a:xfrm>
              <a:off x="3114832" y="4730418"/>
              <a:ext cx="24319" cy="91621"/>
            </a:xfrm>
            <a:custGeom>
              <a:avLst/>
              <a:gdLst/>
              <a:ahLst/>
              <a:cxnLst/>
              <a:rect l="l" t="t" r="r" b="b"/>
              <a:pathLst>
                <a:path w="209"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3"/>
            <p:cNvSpPr/>
            <p:nvPr/>
          </p:nvSpPr>
          <p:spPr>
            <a:xfrm>
              <a:off x="3467746" y="4703482"/>
              <a:ext cx="101813" cy="145493"/>
            </a:xfrm>
            <a:custGeom>
              <a:avLst/>
              <a:gdLst/>
              <a:ahLst/>
              <a:cxnLst/>
              <a:rect l="l" t="t" r="r" b="b"/>
              <a:pathLst>
                <a:path w="875" h="1507" extrusionOk="0">
                  <a:moveTo>
                    <a:pt x="694" y="146"/>
                  </a:moveTo>
                  <a:lnTo>
                    <a:pt x="694"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3"/>
            <p:cNvSpPr/>
            <p:nvPr/>
          </p:nvSpPr>
          <p:spPr>
            <a:xfrm>
              <a:off x="3212456" y="4703482"/>
              <a:ext cx="124735" cy="145493"/>
            </a:xfrm>
            <a:custGeom>
              <a:avLst/>
              <a:gdLst/>
              <a:ahLst/>
              <a:cxnLst/>
              <a:rect l="l" t="t" r="r" b="b"/>
              <a:pathLst>
                <a:path w="1072" h="1507" extrusionOk="0">
                  <a:moveTo>
                    <a:pt x="828" y="146"/>
                  </a:moveTo>
                  <a:lnTo>
                    <a:pt x="368" y="1361"/>
                  </a:lnTo>
                  <a:lnTo>
                    <a:pt x="181" y="1361"/>
                  </a:lnTo>
                  <a:lnTo>
                    <a:pt x="181" y="146"/>
                  </a:lnTo>
                  <a:close/>
                  <a:moveTo>
                    <a:pt x="0" y="0"/>
                  </a:moveTo>
                  <a:lnTo>
                    <a:pt x="0" y="1507"/>
                  </a:lnTo>
                  <a:lnTo>
                    <a:pt x="503" y="1507"/>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3"/>
            <p:cNvSpPr/>
            <p:nvPr/>
          </p:nvSpPr>
          <p:spPr>
            <a:xfrm>
              <a:off x="3250971"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3"/>
            <p:cNvSpPr/>
            <p:nvPr/>
          </p:nvSpPr>
          <p:spPr>
            <a:xfrm>
              <a:off x="3308219" y="4703482"/>
              <a:ext cx="125433" cy="145493"/>
            </a:xfrm>
            <a:custGeom>
              <a:avLst/>
              <a:gdLst/>
              <a:ahLst/>
              <a:cxnLst/>
              <a:rect l="l" t="t" r="r" b="b"/>
              <a:pathLst>
                <a:path w="1078" h="1507" extrusionOk="0">
                  <a:moveTo>
                    <a:pt x="896" y="146"/>
                  </a:moveTo>
                  <a:lnTo>
                    <a:pt x="896" y="1361"/>
                  </a:lnTo>
                  <a:lnTo>
                    <a:pt x="244" y="1361"/>
                  </a:lnTo>
                  <a:lnTo>
                    <a:pt x="705" y="146"/>
                  </a:lnTo>
                  <a:close/>
                  <a:moveTo>
                    <a:pt x="569"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3"/>
            <p:cNvSpPr/>
            <p:nvPr/>
          </p:nvSpPr>
          <p:spPr>
            <a:xfrm>
              <a:off x="3362442"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3"/>
            <p:cNvSpPr/>
            <p:nvPr/>
          </p:nvSpPr>
          <p:spPr>
            <a:xfrm>
              <a:off x="3506959" y="4730418"/>
              <a:ext cx="23504" cy="91621"/>
            </a:xfrm>
            <a:custGeom>
              <a:avLst/>
              <a:gdLst/>
              <a:ahLst/>
              <a:cxnLst/>
              <a:rect l="l" t="t" r="r" b="b"/>
              <a:pathLst>
                <a:path w="202" h="949" extrusionOk="0">
                  <a:moveTo>
                    <a:pt x="0" y="1"/>
                  </a:moveTo>
                  <a:lnTo>
                    <a:pt x="0" y="948"/>
                  </a:lnTo>
                  <a:lnTo>
                    <a:pt x="201" y="948"/>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3"/>
            <p:cNvSpPr/>
            <p:nvPr/>
          </p:nvSpPr>
          <p:spPr>
            <a:xfrm>
              <a:off x="3859757" y="4703482"/>
              <a:ext cx="101929" cy="145493"/>
            </a:xfrm>
            <a:custGeom>
              <a:avLst/>
              <a:gdLst/>
              <a:ahLst/>
              <a:cxnLst/>
              <a:rect l="l" t="t" r="r" b="b"/>
              <a:pathLst>
                <a:path w="876" h="1507" extrusionOk="0">
                  <a:moveTo>
                    <a:pt x="694" y="146"/>
                  </a:moveTo>
                  <a:lnTo>
                    <a:pt x="694" y="1361"/>
                  </a:lnTo>
                  <a:lnTo>
                    <a:pt x="181" y="1361"/>
                  </a:lnTo>
                  <a:lnTo>
                    <a:pt x="181"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3"/>
            <p:cNvSpPr/>
            <p:nvPr/>
          </p:nvSpPr>
          <p:spPr>
            <a:xfrm>
              <a:off x="3603885" y="4703482"/>
              <a:ext cx="125201" cy="145493"/>
            </a:xfrm>
            <a:custGeom>
              <a:avLst/>
              <a:gdLst/>
              <a:ahLst/>
              <a:cxnLst/>
              <a:rect l="l" t="t" r="r" b="b"/>
              <a:pathLst>
                <a:path w="1076" h="1507" extrusionOk="0">
                  <a:moveTo>
                    <a:pt x="834" y="146"/>
                  </a:moveTo>
                  <a:lnTo>
                    <a:pt x="373" y="1361"/>
                  </a:lnTo>
                  <a:lnTo>
                    <a:pt x="182" y="1361"/>
                  </a:lnTo>
                  <a:lnTo>
                    <a:pt x="182" y="146"/>
                  </a:lnTo>
                  <a:close/>
                  <a:moveTo>
                    <a:pt x="0" y="0"/>
                  </a:moveTo>
                  <a:lnTo>
                    <a:pt x="0" y="1507"/>
                  </a:lnTo>
                  <a:lnTo>
                    <a:pt x="507"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3"/>
            <p:cNvSpPr/>
            <p:nvPr/>
          </p:nvSpPr>
          <p:spPr>
            <a:xfrm>
              <a:off x="3643098" y="4730418"/>
              <a:ext cx="31882" cy="69705"/>
            </a:xfrm>
            <a:custGeom>
              <a:avLst/>
              <a:gdLst/>
              <a:ahLst/>
              <a:cxnLst/>
              <a:rect l="l" t="t" r="r" b="b"/>
              <a:pathLst>
                <a:path w="274" h="722" extrusionOk="0">
                  <a:moveTo>
                    <a:pt x="0" y="1"/>
                  </a:moveTo>
                  <a:lnTo>
                    <a:pt x="0" y="721"/>
                  </a:lnTo>
                  <a:lnTo>
                    <a:pt x="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3"/>
            <p:cNvSpPr/>
            <p:nvPr/>
          </p:nvSpPr>
          <p:spPr>
            <a:xfrm>
              <a:off x="3700114" y="4703482"/>
              <a:ext cx="124852" cy="145493"/>
            </a:xfrm>
            <a:custGeom>
              <a:avLst/>
              <a:gdLst/>
              <a:ahLst/>
              <a:cxnLst/>
              <a:rect l="l" t="t" r="r" b="b"/>
              <a:pathLst>
                <a:path w="1073" h="1507" extrusionOk="0">
                  <a:moveTo>
                    <a:pt x="891" y="146"/>
                  </a:moveTo>
                  <a:lnTo>
                    <a:pt x="891" y="1361"/>
                  </a:lnTo>
                  <a:lnTo>
                    <a:pt x="244" y="1361"/>
                  </a:lnTo>
                  <a:lnTo>
                    <a:pt x="705" y="146"/>
                  </a:lnTo>
                  <a:close/>
                  <a:moveTo>
                    <a:pt x="571" y="0"/>
                  </a:moveTo>
                  <a:lnTo>
                    <a:pt x="1" y="1507"/>
                  </a:lnTo>
                  <a:lnTo>
                    <a:pt x="1072" y="1507"/>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3"/>
            <p:cNvSpPr/>
            <p:nvPr/>
          </p:nvSpPr>
          <p:spPr>
            <a:xfrm>
              <a:off x="3754337"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3"/>
            <p:cNvSpPr/>
            <p:nvPr/>
          </p:nvSpPr>
          <p:spPr>
            <a:xfrm>
              <a:off x="3898854" y="4730418"/>
              <a:ext cx="23621" cy="91621"/>
            </a:xfrm>
            <a:custGeom>
              <a:avLst/>
              <a:gdLst/>
              <a:ahLst/>
              <a:cxnLst/>
              <a:rect l="l" t="t" r="r" b="b"/>
              <a:pathLst>
                <a:path w="203" h="949" extrusionOk="0">
                  <a:moveTo>
                    <a:pt x="0" y="1"/>
                  </a:moveTo>
                  <a:lnTo>
                    <a:pt x="0" y="948"/>
                  </a:lnTo>
                  <a:lnTo>
                    <a:pt x="203" y="948"/>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3"/>
            <p:cNvSpPr/>
            <p:nvPr/>
          </p:nvSpPr>
          <p:spPr>
            <a:xfrm>
              <a:off x="4251768" y="4703482"/>
              <a:ext cx="101813" cy="145493"/>
            </a:xfrm>
            <a:custGeom>
              <a:avLst/>
              <a:gdLst/>
              <a:ahLst/>
              <a:cxnLst/>
              <a:rect l="l" t="t" r="r" b="b"/>
              <a:pathLst>
                <a:path w="875" h="1507" extrusionOk="0">
                  <a:moveTo>
                    <a:pt x="693" y="146"/>
                  </a:moveTo>
                  <a:lnTo>
                    <a:pt x="693" y="1361"/>
                  </a:lnTo>
                  <a:lnTo>
                    <a:pt x="181" y="1361"/>
                  </a:lnTo>
                  <a:lnTo>
                    <a:pt x="181" y="146"/>
                  </a:lnTo>
                  <a:close/>
                  <a:moveTo>
                    <a:pt x="0" y="0"/>
                  </a:moveTo>
                  <a:lnTo>
                    <a:pt x="0" y="1507"/>
                  </a:lnTo>
                  <a:lnTo>
                    <a:pt x="874" y="1507"/>
                  </a:lnTo>
                  <a:lnTo>
                    <a:pt x="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3"/>
            <p:cNvSpPr/>
            <p:nvPr/>
          </p:nvSpPr>
          <p:spPr>
            <a:xfrm>
              <a:off x="3995780" y="4703482"/>
              <a:ext cx="125433" cy="145493"/>
            </a:xfrm>
            <a:custGeom>
              <a:avLst/>
              <a:gdLst/>
              <a:ahLst/>
              <a:cxnLst/>
              <a:rect l="l" t="t" r="r" b="b"/>
              <a:pathLst>
                <a:path w="1078" h="1507" extrusionOk="0">
                  <a:moveTo>
                    <a:pt x="834" y="146"/>
                  </a:moveTo>
                  <a:lnTo>
                    <a:pt x="373" y="1361"/>
                  </a:lnTo>
                  <a:lnTo>
                    <a:pt x="182" y="1361"/>
                  </a:lnTo>
                  <a:lnTo>
                    <a:pt x="182" y="146"/>
                  </a:lnTo>
                  <a:close/>
                  <a:moveTo>
                    <a:pt x="1" y="0"/>
                  </a:moveTo>
                  <a:lnTo>
                    <a:pt x="1" y="1507"/>
                  </a:lnTo>
                  <a:lnTo>
                    <a:pt x="509"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3"/>
            <p:cNvSpPr/>
            <p:nvPr/>
          </p:nvSpPr>
          <p:spPr>
            <a:xfrm>
              <a:off x="4034993"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3"/>
            <p:cNvSpPr/>
            <p:nvPr/>
          </p:nvSpPr>
          <p:spPr>
            <a:xfrm>
              <a:off x="4091659" y="4703482"/>
              <a:ext cx="125201" cy="145493"/>
            </a:xfrm>
            <a:custGeom>
              <a:avLst/>
              <a:gdLst/>
              <a:ahLst/>
              <a:cxnLst/>
              <a:rect l="l" t="t" r="r" b="b"/>
              <a:pathLst>
                <a:path w="1076" h="1507" extrusionOk="0">
                  <a:moveTo>
                    <a:pt x="895" y="146"/>
                  </a:moveTo>
                  <a:lnTo>
                    <a:pt x="895" y="1361"/>
                  </a:lnTo>
                  <a:lnTo>
                    <a:pt x="243" y="1361"/>
                  </a:lnTo>
                  <a:lnTo>
                    <a:pt x="709" y="146"/>
                  </a:lnTo>
                  <a:close/>
                  <a:moveTo>
                    <a:pt x="574" y="0"/>
                  </a:moveTo>
                  <a:lnTo>
                    <a:pt x="0" y="1507"/>
                  </a:lnTo>
                  <a:lnTo>
                    <a:pt x="1076"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3"/>
            <p:cNvSpPr/>
            <p:nvPr/>
          </p:nvSpPr>
          <p:spPr>
            <a:xfrm>
              <a:off x="4146348" y="4752527"/>
              <a:ext cx="31533" cy="69512"/>
            </a:xfrm>
            <a:custGeom>
              <a:avLst/>
              <a:gdLst/>
              <a:ahLst/>
              <a:cxnLst/>
              <a:rect l="l" t="t" r="r" b="b"/>
              <a:pathLst>
                <a:path w="271" h="720" extrusionOk="0">
                  <a:moveTo>
                    <a:pt x="270" y="0"/>
                  </a:moveTo>
                  <a:lnTo>
                    <a:pt x="1" y="719"/>
                  </a:lnTo>
                  <a:lnTo>
                    <a:pt x="270" y="719"/>
                  </a:lnTo>
                  <a:lnTo>
                    <a:pt x="2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3"/>
            <p:cNvSpPr/>
            <p:nvPr/>
          </p:nvSpPr>
          <p:spPr>
            <a:xfrm>
              <a:off x="4290283" y="4730418"/>
              <a:ext cx="24086" cy="91621"/>
            </a:xfrm>
            <a:custGeom>
              <a:avLst/>
              <a:gdLst/>
              <a:ahLst/>
              <a:cxnLst/>
              <a:rect l="l" t="t" r="r" b="b"/>
              <a:pathLst>
                <a:path w="207" h="949" extrusionOk="0">
                  <a:moveTo>
                    <a:pt x="1" y="1"/>
                  </a:moveTo>
                  <a:lnTo>
                    <a:pt x="1" y="948"/>
                  </a:lnTo>
                  <a:lnTo>
                    <a:pt x="207" y="948"/>
                  </a:ln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3"/>
            <p:cNvSpPr/>
            <p:nvPr/>
          </p:nvSpPr>
          <p:spPr>
            <a:xfrm>
              <a:off x="4643081" y="4703482"/>
              <a:ext cx="101929" cy="145493"/>
            </a:xfrm>
            <a:custGeom>
              <a:avLst/>
              <a:gdLst/>
              <a:ahLst/>
              <a:cxnLst/>
              <a:rect l="l" t="t" r="r" b="b"/>
              <a:pathLst>
                <a:path w="876" h="1507" extrusionOk="0">
                  <a:moveTo>
                    <a:pt x="694" y="146"/>
                  </a:moveTo>
                  <a:lnTo>
                    <a:pt x="694" y="1361"/>
                  </a:lnTo>
                  <a:lnTo>
                    <a:pt x="182" y="1361"/>
                  </a:lnTo>
                  <a:lnTo>
                    <a:pt x="182" y="146"/>
                  </a:lnTo>
                  <a:close/>
                  <a:moveTo>
                    <a:pt x="0" y="0"/>
                  </a:moveTo>
                  <a:lnTo>
                    <a:pt x="0" y="1507"/>
                  </a:lnTo>
                  <a:lnTo>
                    <a:pt x="876" y="1507"/>
                  </a:lnTo>
                  <a:lnTo>
                    <a:pt x="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3"/>
            <p:cNvSpPr/>
            <p:nvPr/>
          </p:nvSpPr>
          <p:spPr>
            <a:xfrm>
              <a:off x="4387791" y="4703482"/>
              <a:ext cx="125317" cy="145493"/>
            </a:xfrm>
            <a:custGeom>
              <a:avLst/>
              <a:gdLst/>
              <a:ahLst/>
              <a:cxnLst/>
              <a:rect l="l" t="t" r="r" b="b"/>
              <a:pathLst>
                <a:path w="1077" h="1507" extrusionOk="0">
                  <a:moveTo>
                    <a:pt x="834" y="146"/>
                  </a:moveTo>
                  <a:lnTo>
                    <a:pt x="369" y="1361"/>
                  </a:lnTo>
                  <a:lnTo>
                    <a:pt x="182" y="1361"/>
                  </a:lnTo>
                  <a:lnTo>
                    <a:pt x="182" y="146"/>
                  </a:lnTo>
                  <a:close/>
                  <a:moveTo>
                    <a:pt x="1" y="0"/>
                  </a:moveTo>
                  <a:lnTo>
                    <a:pt x="1" y="1507"/>
                  </a:lnTo>
                  <a:lnTo>
                    <a:pt x="503"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3"/>
            <p:cNvSpPr/>
            <p:nvPr/>
          </p:nvSpPr>
          <p:spPr>
            <a:xfrm>
              <a:off x="4427004" y="4730418"/>
              <a:ext cx="31300" cy="69705"/>
            </a:xfrm>
            <a:custGeom>
              <a:avLst/>
              <a:gdLst/>
              <a:ahLst/>
              <a:cxnLst/>
              <a:rect l="l" t="t" r="r" b="b"/>
              <a:pathLst>
                <a:path w="269" h="722" extrusionOk="0">
                  <a:moveTo>
                    <a:pt x="1" y="1"/>
                  </a:moveTo>
                  <a:lnTo>
                    <a:pt x="1" y="721"/>
                  </a:lnTo>
                  <a:lnTo>
                    <a:pt x="2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3"/>
            <p:cNvSpPr/>
            <p:nvPr/>
          </p:nvSpPr>
          <p:spPr>
            <a:xfrm>
              <a:off x="4483554" y="4703482"/>
              <a:ext cx="125317" cy="145493"/>
            </a:xfrm>
            <a:custGeom>
              <a:avLst/>
              <a:gdLst/>
              <a:ahLst/>
              <a:cxnLst/>
              <a:rect l="l" t="t" r="r" b="b"/>
              <a:pathLst>
                <a:path w="1077" h="1507" extrusionOk="0">
                  <a:moveTo>
                    <a:pt x="896" y="146"/>
                  </a:moveTo>
                  <a:lnTo>
                    <a:pt x="896" y="1361"/>
                  </a:lnTo>
                  <a:lnTo>
                    <a:pt x="244" y="1361"/>
                  </a:lnTo>
                  <a:lnTo>
                    <a:pt x="704" y="146"/>
                  </a:lnTo>
                  <a:close/>
                  <a:moveTo>
                    <a:pt x="570"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3"/>
            <p:cNvSpPr/>
            <p:nvPr/>
          </p:nvSpPr>
          <p:spPr>
            <a:xfrm>
              <a:off x="4537660" y="4752527"/>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3"/>
            <p:cNvSpPr/>
            <p:nvPr/>
          </p:nvSpPr>
          <p:spPr>
            <a:xfrm>
              <a:off x="4682177" y="4730418"/>
              <a:ext cx="24319" cy="91621"/>
            </a:xfrm>
            <a:custGeom>
              <a:avLst/>
              <a:gdLst/>
              <a:ahLst/>
              <a:cxnLst/>
              <a:rect l="l" t="t" r="r" b="b"/>
              <a:pathLst>
                <a:path w="209"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3"/>
            <p:cNvSpPr/>
            <p:nvPr/>
          </p:nvSpPr>
          <p:spPr>
            <a:xfrm>
              <a:off x="5035092" y="4703482"/>
              <a:ext cx="101813" cy="145493"/>
            </a:xfrm>
            <a:custGeom>
              <a:avLst/>
              <a:gdLst/>
              <a:ahLst/>
              <a:cxnLst/>
              <a:rect l="l" t="t" r="r" b="b"/>
              <a:pathLst>
                <a:path w="875" h="1507" extrusionOk="0">
                  <a:moveTo>
                    <a:pt x="694" y="146"/>
                  </a:moveTo>
                  <a:lnTo>
                    <a:pt x="694"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3"/>
            <p:cNvSpPr/>
            <p:nvPr/>
          </p:nvSpPr>
          <p:spPr>
            <a:xfrm>
              <a:off x="4779802" y="4703482"/>
              <a:ext cx="124735" cy="145493"/>
            </a:xfrm>
            <a:custGeom>
              <a:avLst/>
              <a:gdLst/>
              <a:ahLst/>
              <a:cxnLst/>
              <a:rect l="l" t="t" r="r" b="b"/>
              <a:pathLst>
                <a:path w="1072" h="1507" extrusionOk="0">
                  <a:moveTo>
                    <a:pt x="828" y="146"/>
                  </a:moveTo>
                  <a:lnTo>
                    <a:pt x="368" y="1361"/>
                  </a:lnTo>
                  <a:lnTo>
                    <a:pt x="181" y="1361"/>
                  </a:lnTo>
                  <a:lnTo>
                    <a:pt x="181" y="146"/>
                  </a:lnTo>
                  <a:close/>
                  <a:moveTo>
                    <a:pt x="0" y="0"/>
                  </a:moveTo>
                  <a:lnTo>
                    <a:pt x="0" y="1507"/>
                  </a:lnTo>
                  <a:lnTo>
                    <a:pt x="502" y="1507"/>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3"/>
            <p:cNvSpPr/>
            <p:nvPr/>
          </p:nvSpPr>
          <p:spPr>
            <a:xfrm>
              <a:off x="4818317"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3"/>
            <p:cNvSpPr/>
            <p:nvPr/>
          </p:nvSpPr>
          <p:spPr>
            <a:xfrm>
              <a:off x="4875565" y="4703482"/>
              <a:ext cx="125317" cy="145493"/>
            </a:xfrm>
            <a:custGeom>
              <a:avLst/>
              <a:gdLst/>
              <a:ahLst/>
              <a:cxnLst/>
              <a:rect l="l" t="t" r="r" b="b"/>
              <a:pathLst>
                <a:path w="1077" h="1507" extrusionOk="0">
                  <a:moveTo>
                    <a:pt x="896" y="146"/>
                  </a:moveTo>
                  <a:lnTo>
                    <a:pt x="896" y="1361"/>
                  </a:lnTo>
                  <a:lnTo>
                    <a:pt x="244" y="1361"/>
                  </a:lnTo>
                  <a:lnTo>
                    <a:pt x="703" y="146"/>
                  </a:lnTo>
                  <a:close/>
                  <a:moveTo>
                    <a:pt x="569" y="0"/>
                  </a:moveTo>
                  <a:lnTo>
                    <a:pt x="1" y="1507"/>
                  </a:lnTo>
                  <a:lnTo>
                    <a:pt x="1076"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3"/>
            <p:cNvSpPr/>
            <p:nvPr/>
          </p:nvSpPr>
          <p:spPr>
            <a:xfrm>
              <a:off x="4929788"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3"/>
            <p:cNvSpPr/>
            <p:nvPr/>
          </p:nvSpPr>
          <p:spPr>
            <a:xfrm>
              <a:off x="5074305" y="4730418"/>
              <a:ext cx="23504" cy="91621"/>
            </a:xfrm>
            <a:custGeom>
              <a:avLst/>
              <a:gdLst/>
              <a:ahLst/>
              <a:cxnLst/>
              <a:rect l="l" t="t" r="r" b="b"/>
              <a:pathLst>
                <a:path w="202" h="949" extrusionOk="0">
                  <a:moveTo>
                    <a:pt x="0" y="1"/>
                  </a:moveTo>
                  <a:lnTo>
                    <a:pt x="0" y="948"/>
                  </a:lnTo>
                  <a:lnTo>
                    <a:pt x="201" y="948"/>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3"/>
            <p:cNvSpPr/>
            <p:nvPr/>
          </p:nvSpPr>
          <p:spPr>
            <a:xfrm>
              <a:off x="5426987" y="4703482"/>
              <a:ext cx="102046" cy="145493"/>
            </a:xfrm>
            <a:custGeom>
              <a:avLst/>
              <a:gdLst/>
              <a:ahLst/>
              <a:cxnLst/>
              <a:rect l="l" t="t" r="r" b="b"/>
              <a:pathLst>
                <a:path w="877" h="1507" extrusionOk="0">
                  <a:moveTo>
                    <a:pt x="715" y="146"/>
                  </a:moveTo>
                  <a:lnTo>
                    <a:pt x="715" y="1361"/>
                  </a:lnTo>
                  <a:lnTo>
                    <a:pt x="162" y="1361"/>
                  </a:lnTo>
                  <a:lnTo>
                    <a:pt x="162" y="146"/>
                  </a:lnTo>
                  <a:close/>
                  <a:moveTo>
                    <a:pt x="1" y="0"/>
                  </a:moveTo>
                  <a:lnTo>
                    <a:pt x="1" y="1507"/>
                  </a:lnTo>
                  <a:lnTo>
                    <a:pt x="876" y="1507"/>
                  </a:lnTo>
                  <a:lnTo>
                    <a:pt x="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3"/>
            <p:cNvSpPr/>
            <p:nvPr/>
          </p:nvSpPr>
          <p:spPr>
            <a:xfrm>
              <a:off x="5171231" y="4703482"/>
              <a:ext cx="125317" cy="145493"/>
            </a:xfrm>
            <a:custGeom>
              <a:avLst/>
              <a:gdLst/>
              <a:ahLst/>
              <a:cxnLst/>
              <a:rect l="l" t="t" r="r" b="b"/>
              <a:pathLst>
                <a:path w="1077" h="1507" extrusionOk="0">
                  <a:moveTo>
                    <a:pt x="833" y="146"/>
                  </a:moveTo>
                  <a:lnTo>
                    <a:pt x="373" y="1361"/>
                  </a:lnTo>
                  <a:lnTo>
                    <a:pt x="187" y="1361"/>
                  </a:lnTo>
                  <a:lnTo>
                    <a:pt x="187" y="146"/>
                  </a:lnTo>
                  <a:close/>
                  <a:moveTo>
                    <a:pt x="1" y="0"/>
                  </a:moveTo>
                  <a:lnTo>
                    <a:pt x="1" y="1507"/>
                  </a:lnTo>
                  <a:lnTo>
                    <a:pt x="507"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3"/>
            <p:cNvSpPr/>
            <p:nvPr/>
          </p:nvSpPr>
          <p:spPr>
            <a:xfrm>
              <a:off x="5210211"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3"/>
            <p:cNvSpPr/>
            <p:nvPr/>
          </p:nvSpPr>
          <p:spPr>
            <a:xfrm>
              <a:off x="5267459" y="4703482"/>
              <a:ext cx="124852" cy="145493"/>
            </a:xfrm>
            <a:custGeom>
              <a:avLst/>
              <a:gdLst/>
              <a:ahLst/>
              <a:cxnLst/>
              <a:rect l="l" t="t" r="r" b="b"/>
              <a:pathLst>
                <a:path w="1073" h="1507" extrusionOk="0">
                  <a:moveTo>
                    <a:pt x="891" y="146"/>
                  </a:moveTo>
                  <a:lnTo>
                    <a:pt x="891" y="1361"/>
                  </a:lnTo>
                  <a:lnTo>
                    <a:pt x="244" y="1361"/>
                  </a:lnTo>
                  <a:lnTo>
                    <a:pt x="705" y="146"/>
                  </a:lnTo>
                  <a:close/>
                  <a:moveTo>
                    <a:pt x="571" y="0"/>
                  </a:moveTo>
                  <a:lnTo>
                    <a:pt x="1" y="1507"/>
                  </a:lnTo>
                  <a:lnTo>
                    <a:pt x="1072" y="1507"/>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3"/>
            <p:cNvSpPr/>
            <p:nvPr/>
          </p:nvSpPr>
          <p:spPr>
            <a:xfrm>
              <a:off x="5321682"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3"/>
            <p:cNvSpPr/>
            <p:nvPr/>
          </p:nvSpPr>
          <p:spPr>
            <a:xfrm>
              <a:off x="5466199" y="4730418"/>
              <a:ext cx="23621" cy="91621"/>
            </a:xfrm>
            <a:custGeom>
              <a:avLst/>
              <a:gdLst/>
              <a:ahLst/>
              <a:cxnLst/>
              <a:rect l="l" t="t" r="r" b="b"/>
              <a:pathLst>
                <a:path w="203" h="949" extrusionOk="0">
                  <a:moveTo>
                    <a:pt x="0" y="1"/>
                  </a:moveTo>
                  <a:lnTo>
                    <a:pt x="0" y="948"/>
                  </a:lnTo>
                  <a:lnTo>
                    <a:pt x="203" y="948"/>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3"/>
            <p:cNvSpPr/>
            <p:nvPr/>
          </p:nvSpPr>
          <p:spPr>
            <a:xfrm>
              <a:off x="5819114" y="4703482"/>
              <a:ext cx="101813" cy="145493"/>
            </a:xfrm>
            <a:custGeom>
              <a:avLst/>
              <a:gdLst/>
              <a:ahLst/>
              <a:cxnLst/>
              <a:rect l="l" t="t" r="r" b="b"/>
              <a:pathLst>
                <a:path w="875" h="1507" extrusionOk="0">
                  <a:moveTo>
                    <a:pt x="693" y="146"/>
                  </a:moveTo>
                  <a:lnTo>
                    <a:pt x="693" y="1361"/>
                  </a:lnTo>
                  <a:lnTo>
                    <a:pt x="181" y="1361"/>
                  </a:lnTo>
                  <a:lnTo>
                    <a:pt x="181" y="146"/>
                  </a:lnTo>
                  <a:close/>
                  <a:moveTo>
                    <a:pt x="0" y="0"/>
                  </a:moveTo>
                  <a:lnTo>
                    <a:pt x="0" y="1507"/>
                  </a:lnTo>
                  <a:lnTo>
                    <a:pt x="874" y="1507"/>
                  </a:lnTo>
                  <a:lnTo>
                    <a:pt x="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3"/>
            <p:cNvSpPr/>
            <p:nvPr/>
          </p:nvSpPr>
          <p:spPr>
            <a:xfrm>
              <a:off x="5563126" y="4703482"/>
              <a:ext cx="125433" cy="145493"/>
            </a:xfrm>
            <a:custGeom>
              <a:avLst/>
              <a:gdLst/>
              <a:ahLst/>
              <a:cxnLst/>
              <a:rect l="l" t="t" r="r" b="b"/>
              <a:pathLst>
                <a:path w="1078" h="1507" extrusionOk="0">
                  <a:moveTo>
                    <a:pt x="834" y="146"/>
                  </a:moveTo>
                  <a:lnTo>
                    <a:pt x="373" y="1361"/>
                  </a:lnTo>
                  <a:lnTo>
                    <a:pt x="182" y="1361"/>
                  </a:lnTo>
                  <a:lnTo>
                    <a:pt x="182" y="146"/>
                  </a:lnTo>
                  <a:close/>
                  <a:moveTo>
                    <a:pt x="1" y="0"/>
                  </a:moveTo>
                  <a:lnTo>
                    <a:pt x="1" y="1507"/>
                  </a:lnTo>
                  <a:lnTo>
                    <a:pt x="50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3"/>
            <p:cNvSpPr/>
            <p:nvPr/>
          </p:nvSpPr>
          <p:spPr>
            <a:xfrm>
              <a:off x="5602338"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3"/>
            <p:cNvSpPr/>
            <p:nvPr/>
          </p:nvSpPr>
          <p:spPr>
            <a:xfrm>
              <a:off x="5659005" y="4703482"/>
              <a:ext cx="125201" cy="145493"/>
            </a:xfrm>
            <a:custGeom>
              <a:avLst/>
              <a:gdLst/>
              <a:ahLst/>
              <a:cxnLst/>
              <a:rect l="l" t="t" r="r" b="b"/>
              <a:pathLst>
                <a:path w="1076" h="1507" extrusionOk="0">
                  <a:moveTo>
                    <a:pt x="894" y="146"/>
                  </a:moveTo>
                  <a:lnTo>
                    <a:pt x="894" y="1361"/>
                  </a:lnTo>
                  <a:lnTo>
                    <a:pt x="242" y="1361"/>
                  </a:lnTo>
                  <a:lnTo>
                    <a:pt x="708" y="146"/>
                  </a:lnTo>
                  <a:close/>
                  <a:moveTo>
                    <a:pt x="574" y="0"/>
                  </a:moveTo>
                  <a:lnTo>
                    <a:pt x="0" y="1507"/>
                  </a:lnTo>
                  <a:lnTo>
                    <a:pt x="1076"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3"/>
            <p:cNvSpPr/>
            <p:nvPr/>
          </p:nvSpPr>
          <p:spPr>
            <a:xfrm>
              <a:off x="5713693" y="4752527"/>
              <a:ext cx="31417" cy="69512"/>
            </a:xfrm>
            <a:custGeom>
              <a:avLst/>
              <a:gdLst/>
              <a:ahLst/>
              <a:cxnLst/>
              <a:rect l="l" t="t" r="r" b="b"/>
              <a:pathLst>
                <a:path w="270" h="720" extrusionOk="0">
                  <a:moveTo>
                    <a:pt x="269" y="0"/>
                  </a:moveTo>
                  <a:lnTo>
                    <a:pt x="1" y="719"/>
                  </a:lnTo>
                  <a:lnTo>
                    <a:pt x="269" y="719"/>
                  </a:lnTo>
                  <a:lnTo>
                    <a:pt x="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3"/>
            <p:cNvSpPr/>
            <p:nvPr/>
          </p:nvSpPr>
          <p:spPr>
            <a:xfrm>
              <a:off x="5857628" y="4730418"/>
              <a:ext cx="24086" cy="91621"/>
            </a:xfrm>
            <a:custGeom>
              <a:avLst/>
              <a:gdLst/>
              <a:ahLst/>
              <a:cxnLst/>
              <a:rect l="l" t="t" r="r" b="b"/>
              <a:pathLst>
                <a:path w="207" h="949" extrusionOk="0">
                  <a:moveTo>
                    <a:pt x="1" y="1"/>
                  </a:moveTo>
                  <a:lnTo>
                    <a:pt x="1" y="948"/>
                  </a:lnTo>
                  <a:lnTo>
                    <a:pt x="207" y="948"/>
                  </a:lnTo>
                  <a:lnTo>
                    <a:pt x="2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3"/>
            <p:cNvSpPr/>
            <p:nvPr/>
          </p:nvSpPr>
          <p:spPr>
            <a:xfrm>
              <a:off x="6210427" y="4703482"/>
              <a:ext cx="101813" cy="145493"/>
            </a:xfrm>
            <a:custGeom>
              <a:avLst/>
              <a:gdLst/>
              <a:ahLst/>
              <a:cxnLst/>
              <a:rect l="l" t="t" r="r" b="b"/>
              <a:pathLst>
                <a:path w="875" h="1507" extrusionOk="0">
                  <a:moveTo>
                    <a:pt x="695" y="146"/>
                  </a:moveTo>
                  <a:lnTo>
                    <a:pt x="695" y="1361"/>
                  </a:lnTo>
                  <a:lnTo>
                    <a:pt x="182" y="1361"/>
                  </a:lnTo>
                  <a:lnTo>
                    <a:pt x="182" y="146"/>
                  </a:lnTo>
                  <a:close/>
                  <a:moveTo>
                    <a:pt x="0" y="0"/>
                  </a:moveTo>
                  <a:lnTo>
                    <a:pt x="0"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3"/>
            <p:cNvSpPr/>
            <p:nvPr/>
          </p:nvSpPr>
          <p:spPr>
            <a:xfrm>
              <a:off x="5955253" y="4703482"/>
              <a:ext cx="125201" cy="145493"/>
            </a:xfrm>
            <a:custGeom>
              <a:avLst/>
              <a:gdLst/>
              <a:ahLst/>
              <a:cxnLst/>
              <a:rect l="l" t="t" r="r" b="b"/>
              <a:pathLst>
                <a:path w="1076" h="1507" extrusionOk="0">
                  <a:moveTo>
                    <a:pt x="832" y="146"/>
                  </a:moveTo>
                  <a:lnTo>
                    <a:pt x="366" y="1361"/>
                  </a:lnTo>
                  <a:lnTo>
                    <a:pt x="180" y="1361"/>
                  </a:lnTo>
                  <a:lnTo>
                    <a:pt x="180" y="146"/>
                  </a:lnTo>
                  <a:close/>
                  <a:moveTo>
                    <a:pt x="0" y="0"/>
                  </a:moveTo>
                  <a:lnTo>
                    <a:pt x="0" y="1507"/>
                  </a:lnTo>
                  <a:lnTo>
                    <a:pt x="507"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3"/>
            <p:cNvSpPr/>
            <p:nvPr/>
          </p:nvSpPr>
          <p:spPr>
            <a:xfrm>
              <a:off x="5994233"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3"/>
            <p:cNvSpPr/>
            <p:nvPr/>
          </p:nvSpPr>
          <p:spPr>
            <a:xfrm>
              <a:off x="6050900" y="4703482"/>
              <a:ext cx="125317" cy="145493"/>
            </a:xfrm>
            <a:custGeom>
              <a:avLst/>
              <a:gdLst/>
              <a:ahLst/>
              <a:cxnLst/>
              <a:rect l="l" t="t" r="r" b="b"/>
              <a:pathLst>
                <a:path w="1077" h="1507" extrusionOk="0">
                  <a:moveTo>
                    <a:pt x="896" y="146"/>
                  </a:moveTo>
                  <a:lnTo>
                    <a:pt x="896" y="1361"/>
                  </a:lnTo>
                  <a:lnTo>
                    <a:pt x="244" y="1361"/>
                  </a:lnTo>
                  <a:lnTo>
                    <a:pt x="704" y="146"/>
                  </a:lnTo>
                  <a:close/>
                  <a:moveTo>
                    <a:pt x="569"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3"/>
            <p:cNvSpPr/>
            <p:nvPr/>
          </p:nvSpPr>
          <p:spPr>
            <a:xfrm>
              <a:off x="6105006" y="4752527"/>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3"/>
            <p:cNvSpPr/>
            <p:nvPr/>
          </p:nvSpPr>
          <p:spPr>
            <a:xfrm>
              <a:off x="6249523" y="4730418"/>
              <a:ext cx="24319" cy="91621"/>
            </a:xfrm>
            <a:custGeom>
              <a:avLst/>
              <a:gdLst/>
              <a:ahLst/>
              <a:cxnLst/>
              <a:rect l="l" t="t" r="r" b="b"/>
              <a:pathLst>
                <a:path w="209"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3"/>
            <p:cNvSpPr/>
            <p:nvPr/>
          </p:nvSpPr>
          <p:spPr>
            <a:xfrm>
              <a:off x="6602438" y="4703482"/>
              <a:ext cx="101813" cy="145493"/>
            </a:xfrm>
            <a:custGeom>
              <a:avLst/>
              <a:gdLst/>
              <a:ahLst/>
              <a:cxnLst/>
              <a:rect l="l" t="t" r="r" b="b"/>
              <a:pathLst>
                <a:path w="875" h="1507" extrusionOk="0">
                  <a:moveTo>
                    <a:pt x="694" y="146"/>
                  </a:moveTo>
                  <a:lnTo>
                    <a:pt x="694"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3"/>
            <p:cNvSpPr/>
            <p:nvPr/>
          </p:nvSpPr>
          <p:spPr>
            <a:xfrm>
              <a:off x="6347148" y="4703482"/>
              <a:ext cx="124735" cy="145493"/>
            </a:xfrm>
            <a:custGeom>
              <a:avLst/>
              <a:gdLst/>
              <a:ahLst/>
              <a:cxnLst/>
              <a:rect l="l" t="t" r="r" b="b"/>
              <a:pathLst>
                <a:path w="1072" h="1507" extrusionOk="0">
                  <a:moveTo>
                    <a:pt x="829" y="146"/>
                  </a:moveTo>
                  <a:lnTo>
                    <a:pt x="368" y="1361"/>
                  </a:lnTo>
                  <a:lnTo>
                    <a:pt x="181" y="1361"/>
                  </a:lnTo>
                  <a:lnTo>
                    <a:pt x="181" y="146"/>
                  </a:lnTo>
                  <a:close/>
                  <a:moveTo>
                    <a:pt x="0" y="0"/>
                  </a:moveTo>
                  <a:lnTo>
                    <a:pt x="0" y="1507"/>
                  </a:lnTo>
                  <a:lnTo>
                    <a:pt x="502" y="1507"/>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3"/>
            <p:cNvSpPr/>
            <p:nvPr/>
          </p:nvSpPr>
          <p:spPr>
            <a:xfrm>
              <a:off x="6385662"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3"/>
            <p:cNvSpPr/>
            <p:nvPr/>
          </p:nvSpPr>
          <p:spPr>
            <a:xfrm>
              <a:off x="6442910" y="4703482"/>
              <a:ext cx="125317" cy="145493"/>
            </a:xfrm>
            <a:custGeom>
              <a:avLst/>
              <a:gdLst/>
              <a:ahLst/>
              <a:cxnLst/>
              <a:rect l="l" t="t" r="r" b="b"/>
              <a:pathLst>
                <a:path w="1077" h="1507" extrusionOk="0">
                  <a:moveTo>
                    <a:pt x="895" y="146"/>
                  </a:moveTo>
                  <a:lnTo>
                    <a:pt x="895" y="1361"/>
                  </a:lnTo>
                  <a:lnTo>
                    <a:pt x="243" y="1361"/>
                  </a:lnTo>
                  <a:lnTo>
                    <a:pt x="704" y="146"/>
                  </a:lnTo>
                  <a:close/>
                  <a:moveTo>
                    <a:pt x="569" y="0"/>
                  </a:moveTo>
                  <a:lnTo>
                    <a:pt x="1" y="1507"/>
                  </a:lnTo>
                  <a:lnTo>
                    <a:pt x="1076" y="1507"/>
                  </a:lnTo>
                  <a:lnTo>
                    <a:pt x="1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3"/>
            <p:cNvSpPr/>
            <p:nvPr/>
          </p:nvSpPr>
          <p:spPr>
            <a:xfrm>
              <a:off x="6497133" y="4752527"/>
              <a:ext cx="31882" cy="69512"/>
            </a:xfrm>
            <a:custGeom>
              <a:avLst/>
              <a:gdLst/>
              <a:ahLst/>
              <a:cxnLst/>
              <a:rect l="l" t="t" r="r" b="b"/>
              <a:pathLst>
                <a:path w="274" h="720" extrusionOk="0">
                  <a:moveTo>
                    <a:pt x="274" y="0"/>
                  </a:moveTo>
                  <a:lnTo>
                    <a:pt x="0" y="719"/>
                  </a:lnTo>
                  <a:lnTo>
                    <a:pt x="274" y="719"/>
                  </a:lnTo>
                  <a:lnTo>
                    <a:pt x="2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3"/>
            <p:cNvSpPr/>
            <p:nvPr/>
          </p:nvSpPr>
          <p:spPr>
            <a:xfrm>
              <a:off x="6641650" y="4730418"/>
              <a:ext cx="23504" cy="91621"/>
            </a:xfrm>
            <a:custGeom>
              <a:avLst/>
              <a:gdLst/>
              <a:ahLst/>
              <a:cxnLst/>
              <a:rect l="l" t="t" r="r" b="b"/>
              <a:pathLst>
                <a:path w="202" h="949" extrusionOk="0">
                  <a:moveTo>
                    <a:pt x="0" y="1"/>
                  </a:moveTo>
                  <a:lnTo>
                    <a:pt x="0" y="948"/>
                  </a:lnTo>
                  <a:lnTo>
                    <a:pt x="201" y="948"/>
                  </a:lnTo>
                  <a:lnTo>
                    <a:pt x="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3"/>
            <p:cNvSpPr/>
            <p:nvPr/>
          </p:nvSpPr>
          <p:spPr>
            <a:xfrm>
              <a:off x="6994332" y="4703482"/>
              <a:ext cx="101929" cy="145493"/>
            </a:xfrm>
            <a:custGeom>
              <a:avLst/>
              <a:gdLst/>
              <a:ahLst/>
              <a:cxnLst/>
              <a:rect l="l" t="t" r="r" b="b"/>
              <a:pathLst>
                <a:path w="876" h="1507" extrusionOk="0">
                  <a:moveTo>
                    <a:pt x="695" y="146"/>
                  </a:moveTo>
                  <a:lnTo>
                    <a:pt x="695"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3"/>
            <p:cNvSpPr/>
            <p:nvPr/>
          </p:nvSpPr>
          <p:spPr>
            <a:xfrm>
              <a:off x="6739159" y="4703482"/>
              <a:ext cx="124735" cy="145493"/>
            </a:xfrm>
            <a:custGeom>
              <a:avLst/>
              <a:gdLst/>
              <a:ahLst/>
              <a:cxnLst/>
              <a:rect l="l" t="t" r="r" b="b"/>
              <a:pathLst>
                <a:path w="1072" h="1507" extrusionOk="0">
                  <a:moveTo>
                    <a:pt x="828" y="146"/>
                  </a:moveTo>
                  <a:lnTo>
                    <a:pt x="367" y="1361"/>
                  </a:lnTo>
                  <a:lnTo>
                    <a:pt x="181" y="1361"/>
                  </a:lnTo>
                  <a:lnTo>
                    <a:pt x="181" y="146"/>
                  </a:lnTo>
                  <a:close/>
                  <a:moveTo>
                    <a:pt x="1" y="0"/>
                  </a:moveTo>
                  <a:lnTo>
                    <a:pt x="1" y="1507"/>
                  </a:lnTo>
                  <a:lnTo>
                    <a:pt x="502" y="1507"/>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3"/>
            <p:cNvSpPr/>
            <p:nvPr/>
          </p:nvSpPr>
          <p:spPr>
            <a:xfrm>
              <a:off x="6777557"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3"/>
            <p:cNvSpPr/>
            <p:nvPr/>
          </p:nvSpPr>
          <p:spPr>
            <a:xfrm>
              <a:off x="6834805" y="4703482"/>
              <a:ext cx="124852" cy="145493"/>
            </a:xfrm>
            <a:custGeom>
              <a:avLst/>
              <a:gdLst/>
              <a:ahLst/>
              <a:cxnLst/>
              <a:rect l="l" t="t" r="r" b="b"/>
              <a:pathLst>
                <a:path w="1073" h="1507" extrusionOk="0">
                  <a:moveTo>
                    <a:pt x="891" y="146"/>
                  </a:moveTo>
                  <a:lnTo>
                    <a:pt x="891" y="1361"/>
                  </a:lnTo>
                  <a:lnTo>
                    <a:pt x="244" y="1361"/>
                  </a:lnTo>
                  <a:lnTo>
                    <a:pt x="705" y="146"/>
                  </a:lnTo>
                  <a:close/>
                  <a:moveTo>
                    <a:pt x="570" y="0"/>
                  </a:moveTo>
                  <a:lnTo>
                    <a:pt x="1" y="1507"/>
                  </a:lnTo>
                  <a:lnTo>
                    <a:pt x="1073" y="1507"/>
                  </a:lnTo>
                  <a:lnTo>
                    <a:pt x="1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3"/>
            <p:cNvSpPr/>
            <p:nvPr/>
          </p:nvSpPr>
          <p:spPr>
            <a:xfrm>
              <a:off x="6889028"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3"/>
            <p:cNvSpPr/>
            <p:nvPr/>
          </p:nvSpPr>
          <p:spPr>
            <a:xfrm>
              <a:off x="7033545" y="4730418"/>
              <a:ext cx="23621" cy="91621"/>
            </a:xfrm>
            <a:custGeom>
              <a:avLst/>
              <a:gdLst/>
              <a:ahLst/>
              <a:cxnLst/>
              <a:rect l="l" t="t" r="r" b="b"/>
              <a:pathLst>
                <a:path w="203" h="949" extrusionOk="0">
                  <a:moveTo>
                    <a:pt x="0" y="1"/>
                  </a:moveTo>
                  <a:lnTo>
                    <a:pt x="0" y="948"/>
                  </a:lnTo>
                  <a:lnTo>
                    <a:pt x="203" y="948"/>
                  </a:lnTo>
                  <a:lnTo>
                    <a:pt x="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3"/>
            <p:cNvSpPr/>
            <p:nvPr/>
          </p:nvSpPr>
          <p:spPr>
            <a:xfrm>
              <a:off x="7386460" y="4703482"/>
              <a:ext cx="101813" cy="145493"/>
            </a:xfrm>
            <a:custGeom>
              <a:avLst/>
              <a:gdLst/>
              <a:ahLst/>
              <a:cxnLst/>
              <a:rect l="l" t="t" r="r" b="b"/>
              <a:pathLst>
                <a:path w="875" h="1507" extrusionOk="0">
                  <a:moveTo>
                    <a:pt x="693" y="146"/>
                  </a:moveTo>
                  <a:lnTo>
                    <a:pt x="693" y="1361"/>
                  </a:lnTo>
                  <a:lnTo>
                    <a:pt x="182" y="1361"/>
                  </a:lnTo>
                  <a:lnTo>
                    <a:pt x="182" y="146"/>
                  </a:lnTo>
                  <a:close/>
                  <a:moveTo>
                    <a:pt x="0" y="0"/>
                  </a:moveTo>
                  <a:lnTo>
                    <a:pt x="0"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3"/>
            <p:cNvSpPr/>
            <p:nvPr/>
          </p:nvSpPr>
          <p:spPr>
            <a:xfrm>
              <a:off x="7130471" y="4703482"/>
              <a:ext cx="125433" cy="145493"/>
            </a:xfrm>
            <a:custGeom>
              <a:avLst/>
              <a:gdLst/>
              <a:ahLst/>
              <a:cxnLst/>
              <a:rect l="l" t="t" r="r" b="b"/>
              <a:pathLst>
                <a:path w="1078" h="1507" extrusionOk="0">
                  <a:moveTo>
                    <a:pt x="834" y="146"/>
                  </a:moveTo>
                  <a:lnTo>
                    <a:pt x="373" y="1361"/>
                  </a:lnTo>
                  <a:lnTo>
                    <a:pt x="182" y="1361"/>
                  </a:lnTo>
                  <a:lnTo>
                    <a:pt x="182" y="146"/>
                  </a:lnTo>
                  <a:close/>
                  <a:moveTo>
                    <a:pt x="1" y="0"/>
                  </a:moveTo>
                  <a:lnTo>
                    <a:pt x="1" y="1507"/>
                  </a:lnTo>
                  <a:lnTo>
                    <a:pt x="50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3"/>
            <p:cNvSpPr/>
            <p:nvPr/>
          </p:nvSpPr>
          <p:spPr>
            <a:xfrm>
              <a:off x="7169684"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3"/>
            <p:cNvSpPr/>
            <p:nvPr/>
          </p:nvSpPr>
          <p:spPr>
            <a:xfrm>
              <a:off x="7226118" y="4703482"/>
              <a:ext cx="125433" cy="145493"/>
            </a:xfrm>
            <a:custGeom>
              <a:avLst/>
              <a:gdLst/>
              <a:ahLst/>
              <a:cxnLst/>
              <a:rect l="l" t="t" r="r" b="b"/>
              <a:pathLst>
                <a:path w="1078" h="1507" extrusionOk="0">
                  <a:moveTo>
                    <a:pt x="896" y="146"/>
                  </a:moveTo>
                  <a:lnTo>
                    <a:pt x="896" y="1361"/>
                  </a:lnTo>
                  <a:lnTo>
                    <a:pt x="244" y="1361"/>
                  </a:lnTo>
                  <a:lnTo>
                    <a:pt x="710" y="146"/>
                  </a:lnTo>
                  <a:close/>
                  <a:moveTo>
                    <a:pt x="576" y="0"/>
                  </a:moveTo>
                  <a:lnTo>
                    <a:pt x="1" y="1507"/>
                  </a:lnTo>
                  <a:lnTo>
                    <a:pt x="1078" y="1507"/>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3"/>
            <p:cNvSpPr/>
            <p:nvPr/>
          </p:nvSpPr>
          <p:spPr>
            <a:xfrm>
              <a:off x="7281039" y="4752527"/>
              <a:ext cx="31417" cy="69512"/>
            </a:xfrm>
            <a:custGeom>
              <a:avLst/>
              <a:gdLst/>
              <a:ahLst/>
              <a:cxnLst/>
              <a:rect l="l" t="t" r="r" b="b"/>
              <a:pathLst>
                <a:path w="270" h="720" extrusionOk="0">
                  <a:moveTo>
                    <a:pt x="269" y="0"/>
                  </a:moveTo>
                  <a:lnTo>
                    <a:pt x="1" y="719"/>
                  </a:lnTo>
                  <a:lnTo>
                    <a:pt x="269" y="719"/>
                  </a:lnTo>
                  <a:lnTo>
                    <a:pt x="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3"/>
            <p:cNvSpPr/>
            <p:nvPr/>
          </p:nvSpPr>
          <p:spPr>
            <a:xfrm>
              <a:off x="7424858" y="4730418"/>
              <a:ext cx="24202" cy="91621"/>
            </a:xfrm>
            <a:custGeom>
              <a:avLst/>
              <a:gdLst/>
              <a:ahLst/>
              <a:cxnLst/>
              <a:rect l="l" t="t" r="r" b="b"/>
              <a:pathLst>
                <a:path w="208"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3"/>
            <p:cNvSpPr/>
            <p:nvPr/>
          </p:nvSpPr>
          <p:spPr>
            <a:xfrm>
              <a:off x="7777772" y="4703482"/>
              <a:ext cx="101813" cy="145493"/>
            </a:xfrm>
            <a:custGeom>
              <a:avLst/>
              <a:gdLst/>
              <a:ahLst/>
              <a:cxnLst/>
              <a:rect l="l" t="t" r="r" b="b"/>
              <a:pathLst>
                <a:path w="875" h="1507" extrusionOk="0">
                  <a:moveTo>
                    <a:pt x="693" y="146"/>
                  </a:moveTo>
                  <a:lnTo>
                    <a:pt x="693" y="1361"/>
                  </a:lnTo>
                  <a:lnTo>
                    <a:pt x="182" y="1361"/>
                  </a:lnTo>
                  <a:lnTo>
                    <a:pt x="182" y="146"/>
                  </a:lnTo>
                  <a:close/>
                  <a:moveTo>
                    <a:pt x="0" y="0"/>
                  </a:moveTo>
                  <a:lnTo>
                    <a:pt x="0"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3"/>
            <p:cNvSpPr/>
            <p:nvPr/>
          </p:nvSpPr>
          <p:spPr>
            <a:xfrm>
              <a:off x="7522366" y="4703482"/>
              <a:ext cx="125433" cy="145493"/>
            </a:xfrm>
            <a:custGeom>
              <a:avLst/>
              <a:gdLst/>
              <a:ahLst/>
              <a:cxnLst/>
              <a:rect l="l" t="t" r="r" b="b"/>
              <a:pathLst>
                <a:path w="1078" h="1507" extrusionOk="0">
                  <a:moveTo>
                    <a:pt x="834" y="146"/>
                  </a:moveTo>
                  <a:lnTo>
                    <a:pt x="368" y="1361"/>
                  </a:lnTo>
                  <a:lnTo>
                    <a:pt x="182" y="1361"/>
                  </a:lnTo>
                  <a:lnTo>
                    <a:pt x="182" y="146"/>
                  </a:lnTo>
                  <a:close/>
                  <a:moveTo>
                    <a:pt x="1" y="0"/>
                  </a:moveTo>
                  <a:lnTo>
                    <a:pt x="1" y="1507"/>
                  </a:lnTo>
                  <a:lnTo>
                    <a:pt x="509" y="1507"/>
                  </a:lnTo>
                  <a:lnTo>
                    <a:pt x="10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3"/>
            <p:cNvSpPr/>
            <p:nvPr/>
          </p:nvSpPr>
          <p:spPr>
            <a:xfrm>
              <a:off x="7561579" y="4730418"/>
              <a:ext cx="31998" cy="69705"/>
            </a:xfrm>
            <a:custGeom>
              <a:avLst/>
              <a:gdLst/>
              <a:ahLst/>
              <a:cxnLst/>
              <a:rect l="l" t="t" r="r" b="b"/>
              <a:pathLst>
                <a:path w="275" h="722" extrusionOk="0">
                  <a:moveTo>
                    <a:pt x="0" y="1"/>
                  </a:moveTo>
                  <a:lnTo>
                    <a:pt x="0"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3"/>
            <p:cNvSpPr/>
            <p:nvPr/>
          </p:nvSpPr>
          <p:spPr>
            <a:xfrm>
              <a:off x="7618245" y="4703482"/>
              <a:ext cx="125433" cy="145493"/>
            </a:xfrm>
            <a:custGeom>
              <a:avLst/>
              <a:gdLst/>
              <a:ahLst/>
              <a:cxnLst/>
              <a:rect l="l" t="t" r="r" b="b"/>
              <a:pathLst>
                <a:path w="1078" h="1507" extrusionOk="0">
                  <a:moveTo>
                    <a:pt x="896" y="146"/>
                  </a:moveTo>
                  <a:lnTo>
                    <a:pt x="896" y="1361"/>
                  </a:lnTo>
                  <a:lnTo>
                    <a:pt x="244" y="1361"/>
                  </a:lnTo>
                  <a:lnTo>
                    <a:pt x="704" y="146"/>
                  </a:lnTo>
                  <a:close/>
                  <a:moveTo>
                    <a:pt x="569"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3"/>
            <p:cNvSpPr/>
            <p:nvPr/>
          </p:nvSpPr>
          <p:spPr>
            <a:xfrm>
              <a:off x="7672352" y="4752527"/>
              <a:ext cx="32115" cy="69512"/>
            </a:xfrm>
            <a:custGeom>
              <a:avLst/>
              <a:gdLst/>
              <a:ahLst/>
              <a:cxnLst/>
              <a:rect l="l" t="t" r="r" b="b"/>
              <a:pathLst>
                <a:path w="276" h="720" extrusionOk="0">
                  <a:moveTo>
                    <a:pt x="275" y="0"/>
                  </a:moveTo>
                  <a:lnTo>
                    <a:pt x="1"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3"/>
            <p:cNvSpPr/>
            <p:nvPr/>
          </p:nvSpPr>
          <p:spPr>
            <a:xfrm>
              <a:off x="7816869" y="4730418"/>
              <a:ext cx="24319" cy="91621"/>
            </a:xfrm>
            <a:custGeom>
              <a:avLst/>
              <a:gdLst/>
              <a:ahLst/>
              <a:cxnLst/>
              <a:rect l="l" t="t" r="r" b="b"/>
              <a:pathLst>
                <a:path w="209" h="949" extrusionOk="0">
                  <a:moveTo>
                    <a:pt x="1" y="1"/>
                  </a:moveTo>
                  <a:lnTo>
                    <a:pt x="1" y="948"/>
                  </a:lnTo>
                  <a:lnTo>
                    <a:pt x="208" y="948"/>
                  </a:lnTo>
                  <a:lnTo>
                    <a:pt x="2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3"/>
            <p:cNvSpPr/>
            <p:nvPr/>
          </p:nvSpPr>
          <p:spPr>
            <a:xfrm>
              <a:off x="8169783" y="4703482"/>
              <a:ext cx="101929" cy="145493"/>
            </a:xfrm>
            <a:custGeom>
              <a:avLst/>
              <a:gdLst/>
              <a:ahLst/>
              <a:cxnLst/>
              <a:rect l="l" t="t" r="r" b="b"/>
              <a:pathLst>
                <a:path w="876" h="1507" extrusionOk="0">
                  <a:moveTo>
                    <a:pt x="694" y="146"/>
                  </a:moveTo>
                  <a:lnTo>
                    <a:pt x="694" y="1361"/>
                  </a:lnTo>
                  <a:lnTo>
                    <a:pt x="181" y="1361"/>
                  </a:lnTo>
                  <a:lnTo>
                    <a:pt x="181"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3"/>
            <p:cNvSpPr/>
            <p:nvPr/>
          </p:nvSpPr>
          <p:spPr>
            <a:xfrm>
              <a:off x="7914493" y="4703482"/>
              <a:ext cx="124619" cy="145493"/>
            </a:xfrm>
            <a:custGeom>
              <a:avLst/>
              <a:gdLst/>
              <a:ahLst/>
              <a:cxnLst/>
              <a:rect l="l" t="t" r="r" b="b"/>
              <a:pathLst>
                <a:path w="1071" h="1507" extrusionOk="0">
                  <a:moveTo>
                    <a:pt x="829" y="146"/>
                  </a:moveTo>
                  <a:lnTo>
                    <a:pt x="368" y="1361"/>
                  </a:lnTo>
                  <a:lnTo>
                    <a:pt x="182" y="1361"/>
                  </a:lnTo>
                  <a:lnTo>
                    <a:pt x="182" y="146"/>
                  </a:lnTo>
                  <a:close/>
                  <a:moveTo>
                    <a:pt x="0" y="0"/>
                  </a:moveTo>
                  <a:lnTo>
                    <a:pt x="0" y="1507"/>
                  </a:lnTo>
                  <a:lnTo>
                    <a:pt x="502" y="1507"/>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3"/>
            <p:cNvSpPr/>
            <p:nvPr/>
          </p:nvSpPr>
          <p:spPr>
            <a:xfrm>
              <a:off x="7953590" y="4730418"/>
              <a:ext cx="31417" cy="69705"/>
            </a:xfrm>
            <a:custGeom>
              <a:avLst/>
              <a:gdLst/>
              <a:ahLst/>
              <a:cxnLst/>
              <a:rect l="l" t="t" r="r" b="b"/>
              <a:pathLst>
                <a:path w="270" h="722" extrusionOk="0">
                  <a:moveTo>
                    <a:pt x="1" y="1"/>
                  </a:moveTo>
                  <a:lnTo>
                    <a:pt x="1" y="721"/>
                  </a:lnTo>
                  <a:lnTo>
                    <a:pt x="2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3"/>
            <p:cNvSpPr/>
            <p:nvPr/>
          </p:nvSpPr>
          <p:spPr>
            <a:xfrm>
              <a:off x="8010140" y="4703482"/>
              <a:ext cx="125433" cy="145493"/>
            </a:xfrm>
            <a:custGeom>
              <a:avLst/>
              <a:gdLst/>
              <a:ahLst/>
              <a:cxnLst/>
              <a:rect l="l" t="t" r="r" b="b"/>
              <a:pathLst>
                <a:path w="1078" h="1507" extrusionOk="0">
                  <a:moveTo>
                    <a:pt x="896" y="146"/>
                  </a:moveTo>
                  <a:lnTo>
                    <a:pt x="896" y="1361"/>
                  </a:lnTo>
                  <a:lnTo>
                    <a:pt x="244" y="1361"/>
                  </a:lnTo>
                  <a:lnTo>
                    <a:pt x="705" y="146"/>
                  </a:lnTo>
                  <a:close/>
                  <a:moveTo>
                    <a:pt x="570" y="0"/>
                  </a:moveTo>
                  <a:lnTo>
                    <a:pt x="0" y="1507"/>
                  </a:lnTo>
                  <a:lnTo>
                    <a:pt x="1077" y="1507"/>
                  </a:lnTo>
                  <a:lnTo>
                    <a:pt x="1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3"/>
            <p:cNvSpPr/>
            <p:nvPr/>
          </p:nvSpPr>
          <p:spPr>
            <a:xfrm>
              <a:off x="8064363"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3"/>
            <p:cNvSpPr/>
            <p:nvPr/>
          </p:nvSpPr>
          <p:spPr>
            <a:xfrm>
              <a:off x="8208880" y="4730418"/>
              <a:ext cx="23621" cy="91621"/>
            </a:xfrm>
            <a:custGeom>
              <a:avLst/>
              <a:gdLst/>
              <a:ahLst/>
              <a:cxnLst/>
              <a:rect l="l" t="t" r="r" b="b"/>
              <a:pathLst>
                <a:path w="203" h="949" extrusionOk="0">
                  <a:moveTo>
                    <a:pt x="0" y="1"/>
                  </a:moveTo>
                  <a:lnTo>
                    <a:pt x="0" y="948"/>
                  </a:lnTo>
                  <a:lnTo>
                    <a:pt x="202" y="948"/>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3"/>
            <p:cNvSpPr/>
            <p:nvPr/>
          </p:nvSpPr>
          <p:spPr>
            <a:xfrm>
              <a:off x="8561678" y="4703482"/>
              <a:ext cx="101929" cy="145493"/>
            </a:xfrm>
            <a:custGeom>
              <a:avLst/>
              <a:gdLst/>
              <a:ahLst/>
              <a:cxnLst/>
              <a:rect l="l" t="t" r="r" b="b"/>
              <a:pathLst>
                <a:path w="876" h="1507" extrusionOk="0">
                  <a:moveTo>
                    <a:pt x="694" y="146"/>
                  </a:moveTo>
                  <a:lnTo>
                    <a:pt x="694" y="1361"/>
                  </a:lnTo>
                  <a:lnTo>
                    <a:pt x="182" y="1361"/>
                  </a:lnTo>
                  <a:lnTo>
                    <a:pt x="182" y="146"/>
                  </a:lnTo>
                  <a:close/>
                  <a:moveTo>
                    <a:pt x="1" y="0"/>
                  </a:moveTo>
                  <a:lnTo>
                    <a:pt x="1" y="1507"/>
                  </a:lnTo>
                  <a:lnTo>
                    <a:pt x="875" y="1507"/>
                  </a:lnTo>
                  <a:lnTo>
                    <a:pt x="8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3"/>
            <p:cNvSpPr/>
            <p:nvPr/>
          </p:nvSpPr>
          <p:spPr>
            <a:xfrm>
              <a:off x="8306388" y="4703482"/>
              <a:ext cx="124852" cy="145493"/>
            </a:xfrm>
            <a:custGeom>
              <a:avLst/>
              <a:gdLst/>
              <a:ahLst/>
              <a:cxnLst/>
              <a:rect l="l" t="t" r="r" b="b"/>
              <a:pathLst>
                <a:path w="1073" h="1507" extrusionOk="0">
                  <a:moveTo>
                    <a:pt x="829" y="146"/>
                  </a:moveTo>
                  <a:lnTo>
                    <a:pt x="368" y="1361"/>
                  </a:lnTo>
                  <a:lnTo>
                    <a:pt x="182" y="1361"/>
                  </a:lnTo>
                  <a:lnTo>
                    <a:pt x="182" y="146"/>
                  </a:lnTo>
                  <a:close/>
                  <a:moveTo>
                    <a:pt x="0" y="0"/>
                  </a:moveTo>
                  <a:lnTo>
                    <a:pt x="0" y="1507"/>
                  </a:lnTo>
                  <a:lnTo>
                    <a:pt x="503" y="1507"/>
                  </a:ln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3"/>
            <p:cNvSpPr/>
            <p:nvPr/>
          </p:nvSpPr>
          <p:spPr>
            <a:xfrm>
              <a:off x="8344902" y="4730418"/>
              <a:ext cx="32115" cy="69705"/>
            </a:xfrm>
            <a:custGeom>
              <a:avLst/>
              <a:gdLst/>
              <a:ahLst/>
              <a:cxnLst/>
              <a:rect l="l" t="t" r="r" b="b"/>
              <a:pathLst>
                <a:path w="276" h="722" extrusionOk="0">
                  <a:moveTo>
                    <a:pt x="1" y="1"/>
                  </a:moveTo>
                  <a:lnTo>
                    <a:pt x="1" y="721"/>
                  </a:lnTo>
                  <a:lnTo>
                    <a:pt x="2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3"/>
            <p:cNvSpPr/>
            <p:nvPr/>
          </p:nvSpPr>
          <p:spPr>
            <a:xfrm>
              <a:off x="8402151" y="4703482"/>
              <a:ext cx="124735" cy="145493"/>
            </a:xfrm>
            <a:custGeom>
              <a:avLst/>
              <a:gdLst/>
              <a:ahLst/>
              <a:cxnLst/>
              <a:rect l="l" t="t" r="r" b="b"/>
              <a:pathLst>
                <a:path w="1072" h="1507" extrusionOk="0">
                  <a:moveTo>
                    <a:pt x="891" y="146"/>
                  </a:moveTo>
                  <a:lnTo>
                    <a:pt x="891" y="1361"/>
                  </a:lnTo>
                  <a:lnTo>
                    <a:pt x="244" y="1361"/>
                  </a:lnTo>
                  <a:lnTo>
                    <a:pt x="705" y="146"/>
                  </a:lnTo>
                  <a:close/>
                  <a:moveTo>
                    <a:pt x="570" y="0"/>
                  </a:moveTo>
                  <a:lnTo>
                    <a:pt x="1" y="1507"/>
                  </a:lnTo>
                  <a:lnTo>
                    <a:pt x="1071" y="1507"/>
                  </a:lnTo>
                  <a:lnTo>
                    <a:pt x="1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3"/>
            <p:cNvSpPr/>
            <p:nvPr/>
          </p:nvSpPr>
          <p:spPr>
            <a:xfrm>
              <a:off x="8456374" y="4752527"/>
              <a:ext cx="31998" cy="69512"/>
            </a:xfrm>
            <a:custGeom>
              <a:avLst/>
              <a:gdLst/>
              <a:ahLst/>
              <a:cxnLst/>
              <a:rect l="l" t="t" r="r" b="b"/>
              <a:pathLst>
                <a:path w="275" h="720" extrusionOk="0">
                  <a:moveTo>
                    <a:pt x="275" y="0"/>
                  </a:moveTo>
                  <a:lnTo>
                    <a:pt x="0" y="719"/>
                  </a:lnTo>
                  <a:lnTo>
                    <a:pt x="275" y="719"/>
                  </a:lnTo>
                  <a:lnTo>
                    <a:pt x="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3"/>
            <p:cNvSpPr/>
            <p:nvPr/>
          </p:nvSpPr>
          <p:spPr>
            <a:xfrm>
              <a:off x="8600891" y="4730418"/>
              <a:ext cx="23504" cy="91621"/>
            </a:xfrm>
            <a:custGeom>
              <a:avLst/>
              <a:gdLst/>
              <a:ahLst/>
              <a:cxnLst/>
              <a:rect l="l" t="t" r="r" b="b"/>
              <a:pathLst>
                <a:path w="202" h="949" extrusionOk="0">
                  <a:moveTo>
                    <a:pt x="0" y="1"/>
                  </a:moveTo>
                  <a:lnTo>
                    <a:pt x="0" y="948"/>
                  </a:lnTo>
                  <a:lnTo>
                    <a:pt x="202" y="948"/>
                  </a:lnTo>
                  <a:lnTo>
                    <a:pt x="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3"/>
            <p:cNvSpPr/>
            <p:nvPr/>
          </p:nvSpPr>
          <p:spPr>
            <a:xfrm>
              <a:off x="8687577" y="231150"/>
              <a:ext cx="151847" cy="125991"/>
            </a:xfrm>
            <a:custGeom>
              <a:avLst/>
              <a:gdLst/>
              <a:ahLst/>
              <a:cxnLst/>
              <a:rect l="l" t="t" r="r" b="b"/>
              <a:pathLst>
                <a:path w="1305" h="1305" extrusionOk="0">
                  <a:moveTo>
                    <a:pt x="1087" y="212"/>
                  </a:moveTo>
                  <a:lnTo>
                    <a:pt x="1087" y="1087"/>
                  </a:lnTo>
                  <a:lnTo>
                    <a:pt x="213" y="1087"/>
                  </a:lnTo>
                  <a:lnTo>
                    <a:pt x="213" y="212"/>
                  </a:lnTo>
                  <a:close/>
                  <a:moveTo>
                    <a:pt x="1" y="0"/>
                  </a:moveTo>
                  <a:lnTo>
                    <a:pt x="1" y="1304"/>
                  </a:lnTo>
                  <a:lnTo>
                    <a:pt x="1305" y="1304"/>
                  </a:lnTo>
                  <a:lnTo>
                    <a:pt x="13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3"/>
            <p:cNvSpPr/>
            <p:nvPr/>
          </p:nvSpPr>
          <p:spPr>
            <a:xfrm>
              <a:off x="8733423" y="269575"/>
              <a:ext cx="59575" cy="49141"/>
            </a:xfrm>
            <a:custGeom>
              <a:avLst/>
              <a:gdLst/>
              <a:ahLst/>
              <a:cxnLst/>
              <a:rect l="l" t="t" r="r" b="b"/>
              <a:pathLst>
                <a:path w="512" h="509" extrusionOk="0">
                  <a:moveTo>
                    <a:pt x="0" y="1"/>
                  </a:moveTo>
                  <a:lnTo>
                    <a:pt x="0" y="509"/>
                  </a:lnTo>
                  <a:lnTo>
                    <a:pt x="512" y="509"/>
                  </a:lnTo>
                  <a:lnTo>
                    <a:pt x="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3"/>
            <p:cNvSpPr/>
            <p:nvPr/>
          </p:nvSpPr>
          <p:spPr>
            <a:xfrm>
              <a:off x="294075" y="231150"/>
              <a:ext cx="151847" cy="125991"/>
            </a:xfrm>
            <a:custGeom>
              <a:avLst/>
              <a:gdLst/>
              <a:ahLst/>
              <a:cxnLst/>
              <a:rect l="l" t="t" r="r" b="b"/>
              <a:pathLst>
                <a:path w="1305" h="1305" extrusionOk="0">
                  <a:moveTo>
                    <a:pt x="1087" y="212"/>
                  </a:moveTo>
                  <a:lnTo>
                    <a:pt x="1087" y="1087"/>
                  </a:lnTo>
                  <a:lnTo>
                    <a:pt x="211" y="1087"/>
                  </a:lnTo>
                  <a:lnTo>
                    <a:pt x="211" y="212"/>
                  </a:lnTo>
                  <a:close/>
                  <a:moveTo>
                    <a:pt x="0" y="0"/>
                  </a:moveTo>
                  <a:lnTo>
                    <a:pt x="0" y="1304"/>
                  </a:lnTo>
                  <a:lnTo>
                    <a:pt x="1304" y="1304"/>
                  </a:ln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3"/>
            <p:cNvSpPr/>
            <p:nvPr/>
          </p:nvSpPr>
          <p:spPr>
            <a:xfrm>
              <a:off x="340269" y="269575"/>
              <a:ext cx="59226" cy="49141"/>
            </a:xfrm>
            <a:custGeom>
              <a:avLst/>
              <a:gdLst/>
              <a:ahLst/>
              <a:cxnLst/>
              <a:rect l="l" t="t" r="r" b="b"/>
              <a:pathLst>
                <a:path w="509" h="509" extrusionOk="0">
                  <a:moveTo>
                    <a:pt x="1" y="1"/>
                  </a:moveTo>
                  <a:lnTo>
                    <a:pt x="1" y="509"/>
                  </a:lnTo>
                  <a:lnTo>
                    <a:pt x="509" y="509"/>
                  </a:lnTo>
                  <a:lnTo>
                    <a:pt x="5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3"/>
            <p:cNvSpPr/>
            <p:nvPr/>
          </p:nvSpPr>
          <p:spPr>
            <a:xfrm>
              <a:off x="8687577" y="4722984"/>
              <a:ext cx="151847" cy="125991"/>
            </a:xfrm>
            <a:custGeom>
              <a:avLst/>
              <a:gdLst/>
              <a:ahLst/>
              <a:cxnLst/>
              <a:rect l="l" t="t" r="r" b="b"/>
              <a:pathLst>
                <a:path w="1305" h="1305" extrusionOk="0">
                  <a:moveTo>
                    <a:pt x="1087" y="213"/>
                  </a:moveTo>
                  <a:lnTo>
                    <a:pt x="1087" y="1087"/>
                  </a:lnTo>
                  <a:lnTo>
                    <a:pt x="213" y="1087"/>
                  </a:lnTo>
                  <a:lnTo>
                    <a:pt x="213" y="213"/>
                  </a:lnTo>
                  <a:close/>
                  <a:moveTo>
                    <a:pt x="1" y="1"/>
                  </a:moveTo>
                  <a:lnTo>
                    <a:pt x="1" y="1305"/>
                  </a:lnTo>
                  <a:lnTo>
                    <a:pt x="1305" y="1305"/>
                  </a:lnTo>
                  <a:lnTo>
                    <a:pt x="1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3"/>
            <p:cNvSpPr/>
            <p:nvPr/>
          </p:nvSpPr>
          <p:spPr>
            <a:xfrm>
              <a:off x="8733423" y="4761506"/>
              <a:ext cx="59575" cy="49045"/>
            </a:xfrm>
            <a:custGeom>
              <a:avLst/>
              <a:gdLst/>
              <a:ahLst/>
              <a:cxnLst/>
              <a:rect l="l" t="t" r="r" b="b"/>
              <a:pathLst>
                <a:path w="512" h="508" extrusionOk="0">
                  <a:moveTo>
                    <a:pt x="0" y="0"/>
                  </a:moveTo>
                  <a:lnTo>
                    <a:pt x="0" y="507"/>
                  </a:lnTo>
                  <a:lnTo>
                    <a:pt x="512" y="507"/>
                  </a:lnTo>
                  <a:lnTo>
                    <a:pt x="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3"/>
            <p:cNvSpPr/>
            <p:nvPr/>
          </p:nvSpPr>
          <p:spPr>
            <a:xfrm>
              <a:off x="294075" y="4722984"/>
              <a:ext cx="151847" cy="125991"/>
            </a:xfrm>
            <a:custGeom>
              <a:avLst/>
              <a:gdLst/>
              <a:ahLst/>
              <a:cxnLst/>
              <a:rect l="l" t="t" r="r" b="b"/>
              <a:pathLst>
                <a:path w="1305" h="1305" extrusionOk="0">
                  <a:moveTo>
                    <a:pt x="1087" y="213"/>
                  </a:moveTo>
                  <a:lnTo>
                    <a:pt x="1087" y="1087"/>
                  </a:lnTo>
                  <a:lnTo>
                    <a:pt x="211" y="1087"/>
                  </a:lnTo>
                  <a:lnTo>
                    <a:pt x="211" y="213"/>
                  </a:lnTo>
                  <a:close/>
                  <a:moveTo>
                    <a:pt x="0" y="1"/>
                  </a:moveTo>
                  <a:lnTo>
                    <a:pt x="0" y="1305"/>
                  </a:lnTo>
                  <a:lnTo>
                    <a:pt x="1304" y="1305"/>
                  </a:lnTo>
                  <a:lnTo>
                    <a:pt x="1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3"/>
            <p:cNvSpPr/>
            <p:nvPr/>
          </p:nvSpPr>
          <p:spPr>
            <a:xfrm>
              <a:off x="340269" y="4761506"/>
              <a:ext cx="59226" cy="49045"/>
            </a:xfrm>
            <a:custGeom>
              <a:avLst/>
              <a:gdLst/>
              <a:ahLst/>
              <a:cxnLst/>
              <a:rect l="l" t="t" r="r" b="b"/>
              <a:pathLst>
                <a:path w="509" h="508" extrusionOk="0">
                  <a:moveTo>
                    <a:pt x="1" y="0"/>
                  </a:moveTo>
                  <a:lnTo>
                    <a:pt x="1" y="507"/>
                  </a:lnTo>
                  <a:lnTo>
                    <a:pt x="509" y="507"/>
                  </a:lnTo>
                  <a:lnTo>
                    <a:pt x="5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2">
  <p:cSld name="CAPTION_ONLY_2">
    <p:spTree>
      <p:nvGrpSpPr>
        <p:cNvPr id="1" name="Shape 1455"/>
        <p:cNvGrpSpPr/>
        <p:nvPr/>
      </p:nvGrpSpPr>
      <p:grpSpPr>
        <a:xfrm>
          <a:off x="0" y="0"/>
          <a:ext cx="0" cy="0"/>
          <a:chOff x="0" y="0"/>
          <a:chExt cx="0" cy="0"/>
        </a:xfrm>
      </p:grpSpPr>
      <p:pic>
        <p:nvPicPr>
          <p:cNvPr id="1456" name="Google Shape;1456;p14"/>
          <p:cNvPicPr preferRelativeResize="0"/>
          <p:nvPr/>
        </p:nvPicPr>
        <p:blipFill>
          <a:blip r:embed="rId2">
            <a:alphaModFix amt="44000"/>
          </a:blip>
          <a:stretch>
            <a:fillRect/>
          </a:stretch>
        </p:blipFill>
        <p:spPr>
          <a:xfrm>
            <a:off x="0" y="0"/>
            <a:ext cx="9144000" cy="5143500"/>
          </a:xfrm>
          <a:prstGeom prst="rect">
            <a:avLst/>
          </a:prstGeom>
          <a:noFill/>
          <a:ln>
            <a:noFill/>
          </a:ln>
        </p:spPr>
      </p:pic>
      <p:sp>
        <p:nvSpPr>
          <p:cNvPr id="1457" name="Google Shape;1457;p14"/>
          <p:cNvSpPr txBox="1">
            <a:spLocks noGrp="1"/>
          </p:cNvSpPr>
          <p:nvPr>
            <p:ph type="title"/>
          </p:nvPr>
        </p:nvSpPr>
        <p:spPr>
          <a:xfrm>
            <a:off x="713100" y="1990650"/>
            <a:ext cx="3820800" cy="1162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58" name="Google Shape;1458;p14"/>
          <p:cNvGrpSpPr/>
          <p:nvPr/>
        </p:nvGrpSpPr>
        <p:grpSpPr>
          <a:xfrm>
            <a:off x="8357010" y="0"/>
            <a:ext cx="786744" cy="5143501"/>
            <a:chOff x="7994125" y="0"/>
            <a:chExt cx="1149874" cy="5143501"/>
          </a:xfrm>
        </p:grpSpPr>
        <p:sp>
          <p:nvSpPr>
            <p:cNvPr id="1459" name="Google Shape;1459;p14"/>
            <p:cNvSpPr/>
            <p:nvPr/>
          </p:nvSpPr>
          <p:spPr>
            <a:xfrm>
              <a:off x="8616319" y="4015447"/>
              <a:ext cx="100767" cy="141745"/>
            </a:xfrm>
            <a:custGeom>
              <a:avLst/>
              <a:gdLst/>
              <a:ahLst/>
              <a:cxnLst/>
              <a:rect l="l" t="t" r="r" b="b"/>
              <a:pathLst>
                <a:path w="596" h="1393"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4"/>
            <p:cNvSpPr/>
            <p:nvPr/>
          </p:nvSpPr>
          <p:spPr>
            <a:xfrm>
              <a:off x="8616319" y="4231472"/>
              <a:ext cx="100767" cy="142253"/>
            </a:xfrm>
            <a:custGeom>
              <a:avLst/>
              <a:gdLst/>
              <a:ahLst/>
              <a:cxnLst/>
              <a:rect l="l" t="t" r="r" b="b"/>
              <a:pathLst>
                <a:path w="596" h="1398" extrusionOk="0">
                  <a:moveTo>
                    <a:pt x="0" y="0"/>
                  </a:moveTo>
                  <a:lnTo>
                    <a:pt x="0" y="1397"/>
                  </a:lnTo>
                  <a:lnTo>
                    <a:pt x="595" y="1397"/>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4"/>
            <p:cNvSpPr/>
            <p:nvPr/>
          </p:nvSpPr>
          <p:spPr>
            <a:xfrm>
              <a:off x="8616319" y="4447803"/>
              <a:ext cx="100767" cy="142253"/>
            </a:xfrm>
            <a:custGeom>
              <a:avLst/>
              <a:gdLst/>
              <a:ahLst/>
              <a:cxnLst/>
              <a:rect l="l" t="t" r="r" b="b"/>
              <a:pathLst>
                <a:path w="596" h="1398" extrusionOk="0">
                  <a:moveTo>
                    <a:pt x="0" y="0"/>
                  </a:moveTo>
                  <a:lnTo>
                    <a:pt x="0" y="1398"/>
                  </a:lnTo>
                  <a:lnTo>
                    <a:pt x="595" y="1398"/>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4"/>
            <p:cNvSpPr/>
            <p:nvPr/>
          </p:nvSpPr>
          <p:spPr>
            <a:xfrm>
              <a:off x="8616319" y="3582684"/>
              <a:ext cx="100767" cy="141745"/>
            </a:xfrm>
            <a:custGeom>
              <a:avLst/>
              <a:gdLst/>
              <a:ahLst/>
              <a:cxnLst/>
              <a:rect l="l" t="t" r="r" b="b"/>
              <a:pathLst>
                <a:path w="596" h="1393" extrusionOk="0">
                  <a:moveTo>
                    <a:pt x="0" y="0"/>
                  </a:moveTo>
                  <a:lnTo>
                    <a:pt x="0" y="1392"/>
                  </a:lnTo>
                  <a:lnTo>
                    <a:pt x="595" y="1392"/>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4"/>
            <p:cNvSpPr/>
            <p:nvPr/>
          </p:nvSpPr>
          <p:spPr>
            <a:xfrm>
              <a:off x="8616319" y="3799116"/>
              <a:ext cx="100767" cy="141745"/>
            </a:xfrm>
            <a:custGeom>
              <a:avLst/>
              <a:gdLst/>
              <a:ahLst/>
              <a:cxnLst/>
              <a:rect l="l" t="t" r="r" b="b"/>
              <a:pathLst>
                <a:path w="596" h="1393"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4"/>
            <p:cNvSpPr/>
            <p:nvPr/>
          </p:nvSpPr>
          <p:spPr>
            <a:xfrm>
              <a:off x="8781505" y="709332"/>
              <a:ext cx="362491" cy="49453"/>
            </a:xfrm>
            <a:custGeom>
              <a:avLst/>
              <a:gdLst/>
              <a:ahLst/>
              <a:cxnLst/>
              <a:rect l="l" t="t" r="r" b="b"/>
              <a:pathLst>
                <a:path w="2144" h="486" extrusionOk="0">
                  <a:moveTo>
                    <a:pt x="1" y="0"/>
                  </a:moveTo>
                  <a:lnTo>
                    <a:pt x="1" y="486"/>
                  </a:lnTo>
                  <a:lnTo>
                    <a:pt x="2143" y="486"/>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4"/>
            <p:cNvSpPr/>
            <p:nvPr/>
          </p:nvSpPr>
          <p:spPr>
            <a:xfrm>
              <a:off x="8781505" y="538181"/>
              <a:ext cx="362491" cy="49046"/>
            </a:xfrm>
            <a:custGeom>
              <a:avLst/>
              <a:gdLst/>
              <a:ahLst/>
              <a:cxnLst/>
              <a:rect l="l" t="t" r="r" b="b"/>
              <a:pathLst>
                <a:path w="2144" h="482" extrusionOk="0">
                  <a:moveTo>
                    <a:pt x="1" y="1"/>
                  </a:moveTo>
                  <a:lnTo>
                    <a:pt x="1" y="481"/>
                  </a:lnTo>
                  <a:lnTo>
                    <a:pt x="2143" y="481"/>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4"/>
            <p:cNvSpPr/>
            <p:nvPr/>
          </p:nvSpPr>
          <p:spPr>
            <a:xfrm>
              <a:off x="8616319" y="4880668"/>
              <a:ext cx="100767" cy="141745"/>
            </a:xfrm>
            <a:custGeom>
              <a:avLst/>
              <a:gdLst/>
              <a:ahLst/>
              <a:cxnLst/>
              <a:rect l="l" t="t" r="r" b="b"/>
              <a:pathLst>
                <a:path w="596" h="1393" extrusionOk="0">
                  <a:moveTo>
                    <a:pt x="0" y="0"/>
                  </a:moveTo>
                  <a:lnTo>
                    <a:pt x="0" y="1392"/>
                  </a:lnTo>
                  <a:lnTo>
                    <a:pt x="595" y="1392"/>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4"/>
            <p:cNvSpPr/>
            <p:nvPr/>
          </p:nvSpPr>
          <p:spPr>
            <a:xfrm>
              <a:off x="8922513" y="254896"/>
              <a:ext cx="81662" cy="246451"/>
            </a:xfrm>
            <a:custGeom>
              <a:avLst/>
              <a:gdLst/>
              <a:ahLst/>
              <a:cxnLst/>
              <a:rect l="l" t="t" r="r" b="b"/>
              <a:pathLst>
                <a:path w="483" h="2422" extrusionOk="0">
                  <a:moveTo>
                    <a:pt x="0" y="0"/>
                  </a:moveTo>
                  <a:lnTo>
                    <a:pt x="0" y="2422"/>
                  </a:lnTo>
                  <a:lnTo>
                    <a:pt x="482" y="2422"/>
                  </a:lnTo>
                  <a:lnTo>
                    <a:pt x="4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4"/>
            <p:cNvSpPr/>
            <p:nvPr/>
          </p:nvSpPr>
          <p:spPr>
            <a:xfrm>
              <a:off x="8781505" y="623451"/>
              <a:ext cx="362491" cy="49555"/>
            </a:xfrm>
            <a:custGeom>
              <a:avLst/>
              <a:gdLst/>
              <a:ahLst/>
              <a:cxnLst/>
              <a:rect l="l" t="t" r="r" b="b"/>
              <a:pathLst>
                <a:path w="2144" h="487" extrusionOk="0">
                  <a:moveTo>
                    <a:pt x="1" y="1"/>
                  </a:moveTo>
                  <a:lnTo>
                    <a:pt x="1" y="487"/>
                  </a:lnTo>
                  <a:lnTo>
                    <a:pt x="2143" y="487"/>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4"/>
            <p:cNvSpPr/>
            <p:nvPr/>
          </p:nvSpPr>
          <p:spPr>
            <a:xfrm>
              <a:off x="9063352" y="794603"/>
              <a:ext cx="80648" cy="316560"/>
            </a:xfrm>
            <a:custGeom>
              <a:avLst/>
              <a:gdLst/>
              <a:ahLst/>
              <a:cxnLst/>
              <a:rect l="l" t="t" r="r" b="b"/>
              <a:pathLst>
                <a:path w="477" h="3111" extrusionOk="0">
                  <a:moveTo>
                    <a:pt x="1" y="1"/>
                  </a:moveTo>
                  <a:lnTo>
                    <a:pt x="1" y="3110"/>
                  </a:lnTo>
                  <a:lnTo>
                    <a:pt x="476" y="3110"/>
                  </a:lnTo>
                  <a:lnTo>
                    <a:pt x="4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4"/>
            <p:cNvSpPr/>
            <p:nvPr/>
          </p:nvSpPr>
          <p:spPr>
            <a:xfrm>
              <a:off x="8616319" y="4664235"/>
              <a:ext cx="100767" cy="141643"/>
            </a:xfrm>
            <a:custGeom>
              <a:avLst/>
              <a:gdLst/>
              <a:ahLst/>
              <a:cxnLst/>
              <a:rect l="l" t="t" r="r" b="b"/>
              <a:pathLst>
                <a:path w="596" h="1392" extrusionOk="0">
                  <a:moveTo>
                    <a:pt x="0" y="1"/>
                  </a:moveTo>
                  <a:lnTo>
                    <a:pt x="0" y="1392"/>
                  </a:lnTo>
                  <a:lnTo>
                    <a:pt x="595" y="1392"/>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4"/>
            <p:cNvSpPr/>
            <p:nvPr/>
          </p:nvSpPr>
          <p:spPr>
            <a:xfrm>
              <a:off x="8781505" y="83744"/>
              <a:ext cx="362491" cy="49555"/>
            </a:xfrm>
            <a:custGeom>
              <a:avLst/>
              <a:gdLst/>
              <a:ahLst/>
              <a:cxnLst/>
              <a:rect l="l" t="t" r="r" b="b"/>
              <a:pathLst>
                <a:path w="2144" h="487" extrusionOk="0">
                  <a:moveTo>
                    <a:pt x="1" y="1"/>
                  </a:moveTo>
                  <a:lnTo>
                    <a:pt x="1" y="486"/>
                  </a:lnTo>
                  <a:lnTo>
                    <a:pt x="2143" y="486"/>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4"/>
            <p:cNvSpPr/>
            <p:nvPr/>
          </p:nvSpPr>
          <p:spPr>
            <a:xfrm>
              <a:off x="9063352" y="254896"/>
              <a:ext cx="80648" cy="246451"/>
            </a:xfrm>
            <a:custGeom>
              <a:avLst/>
              <a:gdLst/>
              <a:ahLst/>
              <a:cxnLst/>
              <a:rect l="l" t="t" r="r" b="b"/>
              <a:pathLst>
                <a:path w="477" h="2422" extrusionOk="0">
                  <a:moveTo>
                    <a:pt x="1" y="0"/>
                  </a:moveTo>
                  <a:lnTo>
                    <a:pt x="1" y="2422"/>
                  </a:lnTo>
                  <a:lnTo>
                    <a:pt x="476" y="2422"/>
                  </a:ln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4"/>
            <p:cNvSpPr/>
            <p:nvPr/>
          </p:nvSpPr>
          <p:spPr>
            <a:xfrm>
              <a:off x="8781505" y="169523"/>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4"/>
            <p:cNvSpPr/>
            <p:nvPr/>
          </p:nvSpPr>
          <p:spPr>
            <a:xfrm>
              <a:off x="8781505" y="254896"/>
              <a:ext cx="81662" cy="246451"/>
            </a:xfrm>
            <a:custGeom>
              <a:avLst/>
              <a:gdLst/>
              <a:ahLst/>
              <a:cxnLst/>
              <a:rect l="l" t="t" r="r" b="b"/>
              <a:pathLst>
                <a:path w="483" h="2422" extrusionOk="0">
                  <a:moveTo>
                    <a:pt x="1" y="0"/>
                  </a:moveTo>
                  <a:lnTo>
                    <a:pt x="1" y="2422"/>
                  </a:lnTo>
                  <a:lnTo>
                    <a:pt x="483" y="2422"/>
                  </a:lnTo>
                  <a:lnTo>
                    <a:pt x="4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4"/>
            <p:cNvSpPr/>
            <p:nvPr/>
          </p:nvSpPr>
          <p:spPr>
            <a:xfrm>
              <a:off x="8616319" y="0"/>
              <a:ext cx="100767" cy="46909"/>
            </a:xfrm>
            <a:custGeom>
              <a:avLst/>
              <a:gdLst/>
              <a:ahLst/>
              <a:cxnLst/>
              <a:rect l="l" t="t" r="r" b="b"/>
              <a:pathLst>
                <a:path w="596" h="461" extrusionOk="0">
                  <a:moveTo>
                    <a:pt x="0" y="0"/>
                  </a:moveTo>
                  <a:lnTo>
                    <a:pt x="0" y="461"/>
                  </a:lnTo>
                  <a:lnTo>
                    <a:pt x="595" y="461"/>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4"/>
            <p:cNvSpPr/>
            <p:nvPr/>
          </p:nvSpPr>
          <p:spPr>
            <a:xfrm>
              <a:off x="8177064" y="4885450"/>
              <a:ext cx="375510" cy="54337"/>
            </a:xfrm>
            <a:custGeom>
              <a:avLst/>
              <a:gdLst/>
              <a:ahLst/>
              <a:cxnLst/>
              <a:rect l="l" t="t" r="r" b="b"/>
              <a:pathLst>
                <a:path w="2221" h="534" extrusionOk="0">
                  <a:moveTo>
                    <a:pt x="0" y="0"/>
                  </a:moveTo>
                  <a:lnTo>
                    <a:pt x="0" y="533"/>
                  </a:lnTo>
                  <a:lnTo>
                    <a:pt x="2221" y="170"/>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4"/>
            <p:cNvSpPr/>
            <p:nvPr/>
          </p:nvSpPr>
          <p:spPr>
            <a:xfrm>
              <a:off x="8616319" y="121190"/>
              <a:ext cx="100767" cy="142253"/>
            </a:xfrm>
            <a:custGeom>
              <a:avLst/>
              <a:gdLst/>
              <a:ahLst/>
              <a:cxnLst/>
              <a:rect l="l" t="t" r="r" b="b"/>
              <a:pathLst>
                <a:path w="596" h="1398" extrusionOk="0">
                  <a:moveTo>
                    <a:pt x="0" y="0"/>
                  </a:moveTo>
                  <a:lnTo>
                    <a:pt x="0" y="1397"/>
                  </a:lnTo>
                  <a:lnTo>
                    <a:pt x="595" y="1397"/>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4"/>
            <p:cNvSpPr/>
            <p:nvPr/>
          </p:nvSpPr>
          <p:spPr>
            <a:xfrm>
              <a:off x="8616319" y="553953"/>
              <a:ext cx="100767" cy="141643"/>
            </a:xfrm>
            <a:custGeom>
              <a:avLst/>
              <a:gdLst/>
              <a:ahLst/>
              <a:cxnLst/>
              <a:rect l="l" t="t" r="r" b="b"/>
              <a:pathLst>
                <a:path w="596" h="1392" extrusionOk="0">
                  <a:moveTo>
                    <a:pt x="0" y="1"/>
                  </a:moveTo>
                  <a:lnTo>
                    <a:pt x="0" y="1392"/>
                  </a:lnTo>
                  <a:lnTo>
                    <a:pt x="595" y="1392"/>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4"/>
            <p:cNvSpPr/>
            <p:nvPr/>
          </p:nvSpPr>
          <p:spPr>
            <a:xfrm>
              <a:off x="8616319" y="337521"/>
              <a:ext cx="100767" cy="142253"/>
            </a:xfrm>
            <a:custGeom>
              <a:avLst/>
              <a:gdLst/>
              <a:ahLst/>
              <a:cxnLst/>
              <a:rect l="l" t="t" r="r" b="b"/>
              <a:pathLst>
                <a:path w="596" h="1398" extrusionOk="0">
                  <a:moveTo>
                    <a:pt x="0" y="0"/>
                  </a:moveTo>
                  <a:lnTo>
                    <a:pt x="0" y="1398"/>
                  </a:lnTo>
                  <a:lnTo>
                    <a:pt x="595" y="1398"/>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4"/>
            <p:cNvSpPr/>
            <p:nvPr/>
          </p:nvSpPr>
          <p:spPr>
            <a:xfrm>
              <a:off x="8177064" y="4796313"/>
              <a:ext cx="375510" cy="54439"/>
            </a:xfrm>
            <a:custGeom>
              <a:avLst/>
              <a:gdLst/>
              <a:ahLst/>
              <a:cxnLst/>
              <a:rect l="l" t="t" r="r" b="b"/>
              <a:pathLst>
                <a:path w="2221" h="535" extrusionOk="0">
                  <a:moveTo>
                    <a:pt x="2221" y="1"/>
                  </a:moveTo>
                  <a:lnTo>
                    <a:pt x="0" y="363"/>
                  </a:lnTo>
                  <a:lnTo>
                    <a:pt x="0" y="535"/>
                  </a:lnTo>
                  <a:lnTo>
                    <a:pt x="2221" y="535"/>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4"/>
            <p:cNvSpPr/>
            <p:nvPr/>
          </p:nvSpPr>
          <p:spPr>
            <a:xfrm>
              <a:off x="8177064" y="4925338"/>
              <a:ext cx="375510" cy="122310"/>
            </a:xfrm>
            <a:custGeom>
              <a:avLst/>
              <a:gdLst/>
              <a:ahLst/>
              <a:cxnLst/>
              <a:rect l="l" t="t" r="r" b="b"/>
              <a:pathLst>
                <a:path w="2221" h="1202" extrusionOk="0">
                  <a:moveTo>
                    <a:pt x="2221" y="1"/>
                  </a:moveTo>
                  <a:lnTo>
                    <a:pt x="0" y="602"/>
                  </a:lnTo>
                  <a:lnTo>
                    <a:pt x="0" y="1202"/>
                  </a:lnTo>
                  <a:lnTo>
                    <a:pt x="2221" y="146"/>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4"/>
            <p:cNvSpPr/>
            <p:nvPr/>
          </p:nvSpPr>
          <p:spPr>
            <a:xfrm>
              <a:off x="8177064" y="4688453"/>
              <a:ext cx="375510" cy="121801"/>
            </a:xfrm>
            <a:custGeom>
              <a:avLst/>
              <a:gdLst/>
              <a:ahLst/>
              <a:cxnLst/>
              <a:rect l="l" t="t" r="r" b="b"/>
              <a:pathLst>
                <a:path w="2221" h="1197" extrusionOk="0">
                  <a:moveTo>
                    <a:pt x="2221" y="0"/>
                  </a:moveTo>
                  <a:lnTo>
                    <a:pt x="0" y="1051"/>
                  </a:lnTo>
                  <a:lnTo>
                    <a:pt x="0" y="1196"/>
                  </a:lnTo>
                  <a:lnTo>
                    <a:pt x="2221" y="601"/>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4"/>
            <p:cNvSpPr/>
            <p:nvPr/>
          </p:nvSpPr>
          <p:spPr>
            <a:xfrm>
              <a:off x="8177064" y="4541519"/>
              <a:ext cx="375510" cy="233935"/>
            </a:xfrm>
            <a:custGeom>
              <a:avLst/>
              <a:gdLst/>
              <a:ahLst/>
              <a:cxnLst/>
              <a:rect l="l" t="t" r="r" b="b"/>
              <a:pathLst>
                <a:path w="2221" h="2299" extrusionOk="0">
                  <a:moveTo>
                    <a:pt x="353" y="611"/>
                  </a:moveTo>
                  <a:lnTo>
                    <a:pt x="1397" y="1150"/>
                  </a:lnTo>
                  <a:lnTo>
                    <a:pt x="353" y="1692"/>
                  </a:lnTo>
                  <a:lnTo>
                    <a:pt x="353" y="611"/>
                  </a:lnTo>
                  <a:close/>
                  <a:moveTo>
                    <a:pt x="0" y="1"/>
                  </a:moveTo>
                  <a:lnTo>
                    <a:pt x="0" y="2299"/>
                  </a:lnTo>
                  <a:lnTo>
                    <a:pt x="2221" y="115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4"/>
            <p:cNvSpPr/>
            <p:nvPr/>
          </p:nvSpPr>
          <p:spPr>
            <a:xfrm>
              <a:off x="8616319" y="770385"/>
              <a:ext cx="100767" cy="141745"/>
            </a:xfrm>
            <a:custGeom>
              <a:avLst/>
              <a:gdLst/>
              <a:ahLst/>
              <a:cxnLst/>
              <a:rect l="l" t="t" r="r" b="b"/>
              <a:pathLst>
                <a:path w="596" h="1393" extrusionOk="0">
                  <a:moveTo>
                    <a:pt x="0" y="0"/>
                  </a:moveTo>
                  <a:lnTo>
                    <a:pt x="0" y="1392"/>
                  </a:lnTo>
                  <a:lnTo>
                    <a:pt x="595" y="1392"/>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4"/>
            <p:cNvSpPr/>
            <p:nvPr/>
          </p:nvSpPr>
          <p:spPr>
            <a:xfrm>
              <a:off x="8616319" y="2717463"/>
              <a:ext cx="100767" cy="141846"/>
            </a:xfrm>
            <a:custGeom>
              <a:avLst/>
              <a:gdLst/>
              <a:ahLst/>
              <a:cxnLst/>
              <a:rect l="l" t="t" r="r" b="b"/>
              <a:pathLst>
                <a:path w="596" h="1394"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4"/>
            <p:cNvSpPr/>
            <p:nvPr/>
          </p:nvSpPr>
          <p:spPr>
            <a:xfrm>
              <a:off x="8616319" y="2284700"/>
              <a:ext cx="100767" cy="141745"/>
            </a:xfrm>
            <a:custGeom>
              <a:avLst/>
              <a:gdLst/>
              <a:ahLst/>
              <a:cxnLst/>
              <a:rect l="l" t="t" r="r" b="b"/>
              <a:pathLst>
                <a:path w="596" h="1393" extrusionOk="0">
                  <a:moveTo>
                    <a:pt x="0" y="0"/>
                  </a:moveTo>
                  <a:lnTo>
                    <a:pt x="0" y="1392"/>
                  </a:lnTo>
                  <a:lnTo>
                    <a:pt x="595" y="1392"/>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4"/>
            <p:cNvSpPr/>
            <p:nvPr/>
          </p:nvSpPr>
          <p:spPr>
            <a:xfrm>
              <a:off x="8616319" y="2501132"/>
              <a:ext cx="100767" cy="141745"/>
            </a:xfrm>
            <a:custGeom>
              <a:avLst/>
              <a:gdLst/>
              <a:ahLst/>
              <a:cxnLst/>
              <a:rect l="l" t="t" r="r" b="b"/>
              <a:pathLst>
                <a:path w="596" h="1393"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4"/>
            <p:cNvSpPr/>
            <p:nvPr/>
          </p:nvSpPr>
          <p:spPr>
            <a:xfrm>
              <a:off x="8616319" y="2068369"/>
              <a:ext cx="100767" cy="141745"/>
            </a:xfrm>
            <a:custGeom>
              <a:avLst/>
              <a:gdLst/>
              <a:ahLst/>
              <a:cxnLst/>
              <a:rect l="l" t="t" r="r" b="b"/>
              <a:pathLst>
                <a:path w="596" h="1393" extrusionOk="0">
                  <a:moveTo>
                    <a:pt x="0" y="0"/>
                  </a:moveTo>
                  <a:lnTo>
                    <a:pt x="0" y="1392"/>
                  </a:lnTo>
                  <a:lnTo>
                    <a:pt x="595" y="1392"/>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4"/>
            <p:cNvSpPr/>
            <p:nvPr/>
          </p:nvSpPr>
          <p:spPr>
            <a:xfrm>
              <a:off x="8616319" y="2933488"/>
              <a:ext cx="100767" cy="142253"/>
            </a:xfrm>
            <a:custGeom>
              <a:avLst/>
              <a:gdLst/>
              <a:ahLst/>
              <a:cxnLst/>
              <a:rect l="l" t="t" r="r" b="b"/>
              <a:pathLst>
                <a:path w="596" h="1398" extrusionOk="0">
                  <a:moveTo>
                    <a:pt x="0" y="0"/>
                  </a:moveTo>
                  <a:lnTo>
                    <a:pt x="0" y="1397"/>
                  </a:lnTo>
                  <a:lnTo>
                    <a:pt x="595" y="1397"/>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4"/>
            <p:cNvSpPr/>
            <p:nvPr/>
          </p:nvSpPr>
          <p:spPr>
            <a:xfrm>
              <a:off x="8616319" y="986818"/>
              <a:ext cx="100767" cy="141643"/>
            </a:xfrm>
            <a:custGeom>
              <a:avLst/>
              <a:gdLst/>
              <a:ahLst/>
              <a:cxnLst/>
              <a:rect l="l" t="t" r="r" b="b"/>
              <a:pathLst>
                <a:path w="596" h="1392" extrusionOk="0">
                  <a:moveTo>
                    <a:pt x="0" y="1"/>
                  </a:moveTo>
                  <a:lnTo>
                    <a:pt x="0" y="1391"/>
                  </a:lnTo>
                  <a:lnTo>
                    <a:pt x="595" y="1391"/>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4"/>
            <p:cNvSpPr/>
            <p:nvPr/>
          </p:nvSpPr>
          <p:spPr>
            <a:xfrm>
              <a:off x="8616319" y="3149819"/>
              <a:ext cx="100767" cy="142253"/>
            </a:xfrm>
            <a:custGeom>
              <a:avLst/>
              <a:gdLst/>
              <a:ahLst/>
              <a:cxnLst/>
              <a:rect l="l" t="t" r="r" b="b"/>
              <a:pathLst>
                <a:path w="596" h="1398" extrusionOk="0">
                  <a:moveTo>
                    <a:pt x="0" y="1"/>
                  </a:moveTo>
                  <a:lnTo>
                    <a:pt x="0" y="1398"/>
                  </a:lnTo>
                  <a:lnTo>
                    <a:pt x="595" y="1398"/>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4"/>
            <p:cNvSpPr/>
            <p:nvPr/>
          </p:nvSpPr>
          <p:spPr>
            <a:xfrm>
              <a:off x="8616319" y="1203148"/>
              <a:ext cx="100767" cy="141745"/>
            </a:xfrm>
            <a:custGeom>
              <a:avLst/>
              <a:gdLst/>
              <a:ahLst/>
              <a:cxnLst/>
              <a:rect l="l" t="t" r="r" b="b"/>
              <a:pathLst>
                <a:path w="596" h="1393"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4"/>
            <p:cNvSpPr/>
            <p:nvPr/>
          </p:nvSpPr>
          <p:spPr>
            <a:xfrm>
              <a:off x="8616319" y="1419683"/>
              <a:ext cx="100767" cy="141643"/>
            </a:xfrm>
            <a:custGeom>
              <a:avLst/>
              <a:gdLst/>
              <a:ahLst/>
              <a:cxnLst/>
              <a:rect l="l" t="t" r="r" b="b"/>
              <a:pathLst>
                <a:path w="596" h="1392" extrusionOk="0">
                  <a:moveTo>
                    <a:pt x="0" y="0"/>
                  </a:moveTo>
                  <a:lnTo>
                    <a:pt x="0" y="1391"/>
                  </a:lnTo>
                  <a:lnTo>
                    <a:pt x="595" y="1391"/>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4"/>
            <p:cNvSpPr/>
            <p:nvPr/>
          </p:nvSpPr>
          <p:spPr>
            <a:xfrm>
              <a:off x="8616319" y="1635504"/>
              <a:ext cx="100767" cy="142253"/>
            </a:xfrm>
            <a:custGeom>
              <a:avLst/>
              <a:gdLst/>
              <a:ahLst/>
              <a:cxnLst/>
              <a:rect l="l" t="t" r="r" b="b"/>
              <a:pathLst>
                <a:path w="596" h="1398" extrusionOk="0">
                  <a:moveTo>
                    <a:pt x="0" y="0"/>
                  </a:moveTo>
                  <a:lnTo>
                    <a:pt x="0" y="1398"/>
                  </a:lnTo>
                  <a:lnTo>
                    <a:pt x="595" y="1398"/>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4"/>
            <p:cNvSpPr/>
            <p:nvPr/>
          </p:nvSpPr>
          <p:spPr>
            <a:xfrm>
              <a:off x="8616319" y="1851835"/>
              <a:ext cx="100767" cy="141745"/>
            </a:xfrm>
            <a:custGeom>
              <a:avLst/>
              <a:gdLst/>
              <a:ahLst/>
              <a:cxnLst/>
              <a:rect l="l" t="t" r="r" b="b"/>
              <a:pathLst>
                <a:path w="596" h="1393"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4"/>
            <p:cNvSpPr/>
            <p:nvPr/>
          </p:nvSpPr>
          <p:spPr>
            <a:xfrm>
              <a:off x="8177064" y="4506821"/>
              <a:ext cx="375510" cy="122208"/>
            </a:xfrm>
            <a:custGeom>
              <a:avLst/>
              <a:gdLst/>
              <a:ahLst/>
              <a:cxnLst/>
              <a:rect l="l" t="t" r="r" b="b"/>
              <a:pathLst>
                <a:path w="2221" h="1201" extrusionOk="0">
                  <a:moveTo>
                    <a:pt x="0" y="0"/>
                  </a:moveTo>
                  <a:lnTo>
                    <a:pt x="0" y="144"/>
                  </a:lnTo>
                  <a:lnTo>
                    <a:pt x="2221" y="1200"/>
                  </a:lnTo>
                  <a:lnTo>
                    <a:pt x="2221" y="60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4"/>
            <p:cNvSpPr/>
            <p:nvPr/>
          </p:nvSpPr>
          <p:spPr>
            <a:xfrm>
              <a:off x="8781505" y="3562638"/>
              <a:ext cx="81662" cy="246552"/>
            </a:xfrm>
            <a:custGeom>
              <a:avLst/>
              <a:gdLst/>
              <a:ahLst/>
              <a:cxnLst/>
              <a:rect l="l" t="t" r="r" b="b"/>
              <a:pathLst>
                <a:path w="483" h="2423" extrusionOk="0">
                  <a:moveTo>
                    <a:pt x="1" y="1"/>
                  </a:moveTo>
                  <a:lnTo>
                    <a:pt x="1" y="2423"/>
                  </a:lnTo>
                  <a:lnTo>
                    <a:pt x="483" y="2423"/>
                  </a:lnTo>
                  <a:lnTo>
                    <a:pt x="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4"/>
            <p:cNvSpPr/>
            <p:nvPr/>
          </p:nvSpPr>
          <p:spPr>
            <a:xfrm>
              <a:off x="8922513" y="3562638"/>
              <a:ext cx="81662" cy="246552"/>
            </a:xfrm>
            <a:custGeom>
              <a:avLst/>
              <a:gdLst/>
              <a:ahLst/>
              <a:cxnLst/>
              <a:rect l="l" t="t" r="r" b="b"/>
              <a:pathLst>
                <a:path w="483" h="2423" extrusionOk="0">
                  <a:moveTo>
                    <a:pt x="0" y="1"/>
                  </a:moveTo>
                  <a:lnTo>
                    <a:pt x="0" y="2423"/>
                  </a:lnTo>
                  <a:lnTo>
                    <a:pt x="482" y="2423"/>
                  </a:lnTo>
                  <a:lnTo>
                    <a:pt x="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4"/>
            <p:cNvSpPr/>
            <p:nvPr/>
          </p:nvSpPr>
          <p:spPr>
            <a:xfrm>
              <a:off x="8781505" y="3931296"/>
              <a:ext cx="362491" cy="49555"/>
            </a:xfrm>
            <a:custGeom>
              <a:avLst/>
              <a:gdLst/>
              <a:ahLst/>
              <a:cxnLst/>
              <a:rect l="l" t="t" r="r" b="b"/>
              <a:pathLst>
                <a:path w="2144" h="487" extrusionOk="0">
                  <a:moveTo>
                    <a:pt x="1" y="1"/>
                  </a:moveTo>
                  <a:lnTo>
                    <a:pt x="1" y="486"/>
                  </a:lnTo>
                  <a:lnTo>
                    <a:pt x="2143" y="486"/>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4"/>
            <p:cNvSpPr/>
            <p:nvPr/>
          </p:nvSpPr>
          <p:spPr>
            <a:xfrm>
              <a:off x="8781505" y="3846025"/>
              <a:ext cx="362491" cy="48944"/>
            </a:xfrm>
            <a:custGeom>
              <a:avLst/>
              <a:gdLst/>
              <a:ahLst/>
              <a:cxnLst/>
              <a:rect l="l" t="t" r="r" b="b"/>
              <a:pathLst>
                <a:path w="2144" h="481" extrusionOk="0">
                  <a:moveTo>
                    <a:pt x="1" y="0"/>
                  </a:moveTo>
                  <a:lnTo>
                    <a:pt x="1" y="481"/>
                  </a:lnTo>
                  <a:lnTo>
                    <a:pt x="2143" y="481"/>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4"/>
            <p:cNvSpPr/>
            <p:nvPr/>
          </p:nvSpPr>
          <p:spPr>
            <a:xfrm>
              <a:off x="9063352" y="3562638"/>
              <a:ext cx="80648" cy="246552"/>
            </a:xfrm>
            <a:custGeom>
              <a:avLst/>
              <a:gdLst/>
              <a:ahLst/>
              <a:cxnLst/>
              <a:rect l="l" t="t" r="r" b="b"/>
              <a:pathLst>
                <a:path w="477" h="2423" extrusionOk="0">
                  <a:moveTo>
                    <a:pt x="1" y="1"/>
                  </a:moveTo>
                  <a:lnTo>
                    <a:pt x="1" y="2423"/>
                  </a:lnTo>
                  <a:lnTo>
                    <a:pt x="476" y="2423"/>
                  </a:lnTo>
                  <a:lnTo>
                    <a:pt x="4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4"/>
            <p:cNvSpPr/>
            <p:nvPr/>
          </p:nvSpPr>
          <p:spPr>
            <a:xfrm>
              <a:off x="8781505" y="3306318"/>
              <a:ext cx="362491" cy="48944"/>
            </a:xfrm>
            <a:custGeom>
              <a:avLst/>
              <a:gdLst/>
              <a:ahLst/>
              <a:cxnLst/>
              <a:rect l="l" t="t" r="r" b="b"/>
              <a:pathLst>
                <a:path w="2144" h="481" extrusionOk="0">
                  <a:moveTo>
                    <a:pt x="1" y="0"/>
                  </a:moveTo>
                  <a:lnTo>
                    <a:pt x="1" y="481"/>
                  </a:lnTo>
                  <a:lnTo>
                    <a:pt x="2143" y="481"/>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4"/>
            <p:cNvSpPr/>
            <p:nvPr/>
          </p:nvSpPr>
          <p:spPr>
            <a:xfrm>
              <a:off x="8922513" y="3023440"/>
              <a:ext cx="81662" cy="246552"/>
            </a:xfrm>
            <a:custGeom>
              <a:avLst/>
              <a:gdLst/>
              <a:ahLst/>
              <a:cxnLst/>
              <a:rect l="l" t="t" r="r" b="b"/>
              <a:pathLst>
                <a:path w="483" h="2423" extrusionOk="0">
                  <a:moveTo>
                    <a:pt x="0" y="1"/>
                  </a:moveTo>
                  <a:lnTo>
                    <a:pt x="0" y="2422"/>
                  </a:lnTo>
                  <a:lnTo>
                    <a:pt x="482" y="2422"/>
                  </a:lnTo>
                  <a:lnTo>
                    <a:pt x="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4"/>
            <p:cNvSpPr/>
            <p:nvPr/>
          </p:nvSpPr>
          <p:spPr>
            <a:xfrm>
              <a:off x="8781505" y="3023440"/>
              <a:ext cx="81662" cy="246552"/>
            </a:xfrm>
            <a:custGeom>
              <a:avLst/>
              <a:gdLst/>
              <a:ahLst/>
              <a:cxnLst/>
              <a:rect l="l" t="t" r="r" b="b"/>
              <a:pathLst>
                <a:path w="483" h="2423" extrusionOk="0">
                  <a:moveTo>
                    <a:pt x="1" y="1"/>
                  </a:moveTo>
                  <a:lnTo>
                    <a:pt x="1" y="2422"/>
                  </a:lnTo>
                  <a:lnTo>
                    <a:pt x="483" y="2422"/>
                  </a:lnTo>
                  <a:lnTo>
                    <a:pt x="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4"/>
            <p:cNvSpPr/>
            <p:nvPr/>
          </p:nvSpPr>
          <p:spPr>
            <a:xfrm>
              <a:off x="8781505" y="3477368"/>
              <a:ext cx="362491" cy="49656"/>
            </a:xfrm>
            <a:custGeom>
              <a:avLst/>
              <a:gdLst/>
              <a:ahLst/>
              <a:cxnLst/>
              <a:rect l="l" t="t" r="r" b="b"/>
              <a:pathLst>
                <a:path w="2144" h="488" extrusionOk="0">
                  <a:moveTo>
                    <a:pt x="1" y="1"/>
                  </a:moveTo>
                  <a:lnTo>
                    <a:pt x="1" y="487"/>
                  </a:lnTo>
                  <a:lnTo>
                    <a:pt x="2143" y="487"/>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4"/>
            <p:cNvSpPr/>
            <p:nvPr/>
          </p:nvSpPr>
          <p:spPr>
            <a:xfrm>
              <a:off x="8781505" y="4017075"/>
              <a:ext cx="362491" cy="49555"/>
            </a:xfrm>
            <a:custGeom>
              <a:avLst/>
              <a:gdLst/>
              <a:ahLst/>
              <a:cxnLst/>
              <a:rect l="l" t="t" r="r" b="b"/>
              <a:pathLst>
                <a:path w="2144" h="487" extrusionOk="0">
                  <a:moveTo>
                    <a:pt x="1" y="1"/>
                  </a:moveTo>
                  <a:lnTo>
                    <a:pt x="1" y="487"/>
                  </a:lnTo>
                  <a:lnTo>
                    <a:pt x="2143" y="487"/>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4"/>
            <p:cNvSpPr/>
            <p:nvPr/>
          </p:nvSpPr>
          <p:spPr>
            <a:xfrm>
              <a:off x="8781505" y="3391588"/>
              <a:ext cx="362491" cy="49453"/>
            </a:xfrm>
            <a:custGeom>
              <a:avLst/>
              <a:gdLst/>
              <a:ahLst/>
              <a:cxnLst/>
              <a:rect l="l" t="t" r="r" b="b"/>
              <a:pathLst>
                <a:path w="2144" h="486" extrusionOk="0">
                  <a:moveTo>
                    <a:pt x="1" y="0"/>
                  </a:moveTo>
                  <a:lnTo>
                    <a:pt x="1" y="486"/>
                  </a:lnTo>
                  <a:lnTo>
                    <a:pt x="2143" y="486"/>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4"/>
            <p:cNvSpPr/>
            <p:nvPr/>
          </p:nvSpPr>
          <p:spPr>
            <a:xfrm>
              <a:off x="9063352" y="4642154"/>
              <a:ext cx="80648" cy="246552"/>
            </a:xfrm>
            <a:custGeom>
              <a:avLst/>
              <a:gdLst/>
              <a:ahLst/>
              <a:cxnLst/>
              <a:rect l="l" t="t" r="r" b="b"/>
              <a:pathLst>
                <a:path w="477" h="2423" extrusionOk="0">
                  <a:moveTo>
                    <a:pt x="1" y="1"/>
                  </a:moveTo>
                  <a:lnTo>
                    <a:pt x="1" y="2422"/>
                  </a:lnTo>
                  <a:lnTo>
                    <a:pt x="476" y="2422"/>
                  </a:lnTo>
                  <a:lnTo>
                    <a:pt x="4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4"/>
            <p:cNvSpPr/>
            <p:nvPr/>
          </p:nvSpPr>
          <p:spPr>
            <a:xfrm>
              <a:off x="8922513" y="4642154"/>
              <a:ext cx="81662" cy="246552"/>
            </a:xfrm>
            <a:custGeom>
              <a:avLst/>
              <a:gdLst/>
              <a:ahLst/>
              <a:cxnLst/>
              <a:rect l="l" t="t" r="r" b="b"/>
              <a:pathLst>
                <a:path w="483" h="2423" extrusionOk="0">
                  <a:moveTo>
                    <a:pt x="0" y="1"/>
                  </a:moveTo>
                  <a:lnTo>
                    <a:pt x="0" y="2422"/>
                  </a:lnTo>
                  <a:lnTo>
                    <a:pt x="482" y="2422"/>
                  </a:lnTo>
                  <a:lnTo>
                    <a:pt x="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4"/>
            <p:cNvSpPr/>
            <p:nvPr/>
          </p:nvSpPr>
          <p:spPr>
            <a:xfrm>
              <a:off x="8781505" y="4642154"/>
              <a:ext cx="81662" cy="246552"/>
            </a:xfrm>
            <a:custGeom>
              <a:avLst/>
              <a:gdLst/>
              <a:ahLst/>
              <a:cxnLst/>
              <a:rect l="l" t="t" r="r" b="b"/>
              <a:pathLst>
                <a:path w="483" h="2423" extrusionOk="0">
                  <a:moveTo>
                    <a:pt x="1" y="1"/>
                  </a:moveTo>
                  <a:lnTo>
                    <a:pt x="1" y="2422"/>
                  </a:lnTo>
                  <a:lnTo>
                    <a:pt x="483" y="2422"/>
                  </a:lnTo>
                  <a:lnTo>
                    <a:pt x="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4"/>
            <p:cNvSpPr/>
            <p:nvPr/>
          </p:nvSpPr>
          <p:spPr>
            <a:xfrm>
              <a:off x="8781505" y="4924829"/>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4"/>
            <p:cNvSpPr/>
            <p:nvPr/>
          </p:nvSpPr>
          <p:spPr>
            <a:xfrm>
              <a:off x="8781505" y="5010710"/>
              <a:ext cx="362491" cy="49555"/>
            </a:xfrm>
            <a:custGeom>
              <a:avLst/>
              <a:gdLst/>
              <a:ahLst/>
              <a:cxnLst/>
              <a:rect l="l" t="t" r="r" b="b"/>
              <a:pathLst>
                <a:path w="2144" h="487" extrusionOk="0">
                  <a:moveTo>
                    <a:pt x="1" y="0"/>
                  </a:moveTo>
                  <a:lnTo>
                    <a:pt x="1" y="487"/>
                  </a:lnTo>
                  <a:lnTo>
                    <a:pt x="2143" y="487"/>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4"/>
            <p:cNvSpPr/>
            <p:nvPr/>
          </p:nvSpPr>
          <p:spPr>
            <a:xfrm>
              <a:off x="9063352" y="3023440"/>
              <a:ext cx="80648" cy="246552"/>
            </a:xfrm>
            <a:custGeom>
              <a:avLst/>
              <a:gdLst/>
              <a:ahLst/>
              <a:cxnLst/>
              <a:rect l="l" t="t" r="r" b="b"/>
              <a:pathLst>
                <a:path w="477" h="2423" extrusionOk="0">
                  <a:moveTo>
                    <a:pt x="1" y="1"/>
                  </a:moveTo>
                  <a:lnTo>
                    <a:pt x="1" y="2422"/>
                  </a:lnTo>
                  <a:lnTo>
                    <a:pt x="476" y="2422"/>
                  </a:lnTo>
                  <a:lnTo>
                    <a:pt x="4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4"/>
            <p:cNvSpPr/>
            <p:nvPr/>
          </p:nvSpPr>
          <p:spPr>
            <a:xfrm>
              <a:off x="8922513" y="4102447"/>
              <a:ext cx="81662" cy="246451"/>
            </a:xfrm>
            <a:custGeom>
              <a:avLst/>
              <a:gdLst/>
              <a:ahLst/>
              <a:cxnLst/>
              <a:rect l="l" t="t" r="r" b="b"/>
              <a:pathLst>
                <a:path w="483" h="2422" extrusionOk="0">
                  <a:moveTo>
                    <a:pt x="0" y="0"/>
                  </a:moveTo>
                  <a:lnTo>
                    <a:pt x="0" y="2422"/>
                  </a:lnTo>
                  <a:lnTo>
                    <a:pt x="482" y="2422"/>
                  </a:lnTo>
                  <a:lnTo>
                    <a:pt x="4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4"/>
            <p:cNvSpPr/>
            <p:nvPr/>
          </p:nvSpPr>
          <p:spPr>
            <a:xfrm>
              <a:off x="8781505" y="4102447"/>
              <a:ext cx="81662" cy="246451"/>
            </a:xfrm>
            <a:custGeom>
              <a:avLst/>
              <a:gdLst/>
              <a:ahLst/>
              <a:cxnLst/>
              <a:rect l="l" t="t" r="r" b="b"/>
              <a:pathLst>
                <a:path w="483" h="2422" extrusionOk="0">
                  <a:moveTo>
                    <a:pt x="1" y="0"/>
                  </a:moveTo>
                  <a:lnTo>
                    <a:pt x="1" y="2422"/>
                  </a:lnTo>
                  <a:lnTo>
                    <a:pt x="483" y="2422"/>
                  </a:lnTo>
                  <a:lnTo>
                    <a:pt x="4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4"/>
            <p:cNvSpPr/>
            <p:nvPr/>
          </p:nvSpPr>
          <p:spPr>
            <a:xfrm>
              <a:off x="9063352" y="4102447"/>
              <a:ext cx="80648" cy="246451"/>
            </a:xfrm>
            <a:custGeom>
              <a:avLst/>
              <a:gdLst/>
              <a:ahLst/>
              <a:cxnLst/>
              <a:rect l="l" t="t" r="r" b="b"/>
              <a:pathLst>
                <a:path w="477" h="2422" extrusionOk="0">
                  <a:moveTo>
                    <a:pt x="1" y="0"/>
                  </a:moveTo>
                  <a:lnTo>
                    <a:pt x="1" y="2422"/>
                  </a:lnTo>
                  <a:lnTo>
                    <a:pt x="476" y="2422"/>
                  </a:ln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4"/>
            <p:cNvSpPr/>
            <p:nvPr/>
          </p:nvSpPr>
          <p:spPr>
            <a:xfrm>
              <a:off x="8781505" y="4556884"/>
              <a:ext cx="362491" cy="48944"/>
            </a:xfrm>
            <a:custGeom>
              <a:avLst/>
              <a:gdLst/>
              <a:ahLst/>
              <a:cxnLst/>
              <a:rect l="l" t="t" r="r" b="b"/>
              <a:pathLst>
                <a:path w="2144" h="481" extrusionOk="0">
                  <a:moveTo>
                    <a:pt x="1" y="0"/>
                  </a:moveTo>
                  <a:lnTo>
                    <a:pt x="1" y="481"/>
                  </a:lnTo>
                  <a:lnTo>
                    <a:pt x="2143" y="481"/>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4"/>
            <p:cNvSpPr/>
            <p:nvPr/>
          </p:nvSpPr>
          <p:spPr>
            <a:xfrm>
              <a:off x="8781505" y="4385122"/>
              <a:ext cx="362491" cy="49656"/>
            </a:xfrm>
            <a:custGeom>
              <a:avLst/>
              <a:gdLst/>
              <a:ahLst/>
              <a:cxnLst/>
              <a:rect l="l" t="t" r="r" b="b"/>
              <a:pathLst>
                <a:path w="2144" h="488" extrusionOk="0">
                  <a:moveTo>
                    <a:pt x="1" y="0"/>
                  </a:moveTo>
                  <a:lnTo>
                    <a:pt x="1" y="487"/>
                  </a:lnTo>
                  <a:lnTo>
                    <a:pt x="2143" y="487"/>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4"/>
            <p:cNvSpPr/>
            <p:nvPr/>
          </p:nvSpPr>
          <p:spPr>
            <a:xfrm>
              <a:off x="8781505" y="4470901"/>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4"/>
            <p:cNvSpPr/>
            <p:nvPr/>
          </p:nvSpPr>
          <p:spPr>
            <a:xfrm>
              <a:off x="8922513" y="1404318"/>
              <a:ext cx="81662" cy="246552"/>
            </a:xfrm>
            <a:custGeom>
              <a:avLst/>
              <a:gdLst/>
              <a:ahLst/>
              <a:cxnLst/>
              <a:rect l="l" t="t" r="r" b="b"/>
              <a:pathLst>
                <a:path w="483" h="2423" extrusionOk="0">
                  <a:moveTo>
                    <a:pt x="0" y="1"/>
                  </a:moveTo>
                  <a:lnTo>
                    <a:pt x="0" y="2423"/>
                  </a:lnTo>
                  <a:lnTo>
                    <a:pt x="482" y="2423"/>
                  </a:lnTo>
                  <a:lnTo>
                    <a:pt x="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4"/>
            <p:cNvSpPr/>
            <p:nvPr/>
          </p:nvSpPr>
          <p:spPr>
            <a:xfrm>
              <a:off x="8781505" y="1404318"/>
              <a:ext cx="81662" cy="246552"/>
            </a:xfrm>
            <a:custGeom>
              <a:avLst/>
              <a:gdLst/>
              <a:ahLst/>
              <a:cxnLst/>
              <a:rect l="l" t="t" r="r" b="b"/>
              <a:pathLst>
                <a:path w="483" h="2423" extrusionOk="0">
                  <a:moveTo>
                    <a:pt x="1" y="1"/>
                  </a:moveTo>
                  <a:lnTo>
                    <a:pt x="1" y="2423"/>
                  </a:lnTo>
                  <a:lnTo>
                    <a:pt x="483" y="2423"/>
                  </a:lnTo>
                  <a:lnTo>
                    <a:pt x="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4"/>
            <p:cNvSpPr/>
            <p:nvPr/>
          </p:nvSpPr>
          <p:spPr>
            <a:xfrm>
              <a:off x="8781505" y="1687094"/>
              <a:ext cx="362491" cy="49555"/>
            </a:xfrm>
            <a:custGeom>
              <a:avLst/>
              <a:gdLst/>
              <a:ahLst/>
              <a:cxnLst/>
              <a:rect l="l" t="t" r="r" b="b"/>
              <a:pathLst>
                <a:path w="2144" h="487" extrusionOk="0">
                  <a:moveTo>
                    <a:pt x="1" y="0"/>
                  </a:moveTo>
                  <a:lnTo>
                    <a:pt x="1" y="487"/>
                  </a:lnTo>
                  <a:lnTo>
                    <a:pt x="2143" y="487"/>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4"/>
            <p:cNvSpPr/>
            <p:nvPr/>
          </p:nvSpPr>
          <p:spPr>
            <a:xfrm>
              <a:off x="8781505" y="1858144"/>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4"/>
            <p:cNvSpPr/>
            <p:nvPr/>
          </p:nvSpPr>
          <p:spPr>
            <a:xfrm>
              <a:off x="8781505" y="2937660"/>
              <a:ext cx="362491" cy="49656"/>
            </a:xfrm>
            <a:custGeom>
              <a:avLst/>
              <a:gdLst/>
              <a:ahLst/>
              <a:cxnLst/>
              <a:rect l="l" t="t" r="r" b="b"/>
              <a:pathLst>
                <a:path w="2144" h="488" extrusionOk="0">
                  <a:moveTo>
                    <a:pt x="1" y="0"/>
                  </a:moveTo>
                  <a:lnTo>
                    <a:pt x="1" y="487"/>
                  </a:lnTo>
                  <a:lnTo>
                    <a:pt x="2143" y="487"/>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4"/>
            <p:cNvSpPr/>
            <p:nvPr/>
          </p:nvSpPr>
          <p:spPr>
            <a:xfrm>
              <a:off x="9063352" y="1944127"/>
              <a:ext cx="80648" cy="246451"/>
            </a:xfrm>
            <a:custGeom>
              <a:avLst/>
              <a:gdLst/>
              <a:ahLst/>
              <a:cxnLst/>
              <a:rect l="l" t="t" r="r" b="b"/>
              <a:pathLst>
                <a:path w="477" h="2422" extrusionOk="0">
                  <a:moveTo>
                    <a:pt x="1" y="0"/>
                  </a:moveTo>
                  <a:lnTo>
                    <a:pt x="1" y="2422"/>
                  </a:lnTo>
                  <a:lnTo>
                    <a:pt x="476" y="2422"/>
                  </a:ln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4"/>
            <p:cNvSpPr/>
            <p:nvPr/>
          </p:nvSpPr>
          <p:spPr>
            <a:xfrm>
              <a:off x="8922513" y="794603"/>
              <a:ext cx="81662" cy="316560"/>
            </a:xfrm>
            <a:custGeom>
              <a:avLst/>
              <a:gdLst/>
              <a:ahLst/>
              <a:cxnLst/>
              <a:rect l="l" t="t" r="r" b="b"/>
              <a:pathLst>
                <a:path w="483" h="3111" extrusionOk="0">
                  <a:moveTo>
                    <a:pt x="0" y="1"/>
                  </a:moveTo>
                  <a:lnTo>
                    <a:pt x="0" y="3110"/>
                  </a:lnTo>
                  <a:lnTo>
                    <a:pt x="482" y="3110"/>
                  </a:lnTo>
                  <a:lnTo>
                    <a:pt x="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4"/>
            <p:cNvSpPr/>
            <p:nvPr/>
          </p:nvSpPr>
          <p:spPr>
            <a:xfrm>
              <a:off x="9063352" y="1404318"/>
              <a:ext cx="80648" cy="246552"/>
            </a:xfrm>
            <a:custGeom>
              <a:avLst/>
              <a:gdLst/>
              <a:ahLst/>
              <a:cxnLst/>
              <a:rect l="l" t="t" r="r" b="b"/>
              <a:pathLst>
                <a:path w="477" h="2423" extrusionOk="0">
                  <a:moveTo>
                    <a:pt x="1" y="1"/>
                  </a:moveTo>
                  <a:lnTo>
                    <a:pt x="1" y="2423"/>
                  </a:lnTo>
                  <a:lnTo>
                    <a:pt x="476" y="2423"/>
                  </a:lnTo>
                  <a:lnTo>
                    <a:pt x="4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4"/>
            <p:cNvSpPr/>
            <p:nvPr/>
          </p:nvSpPr>
          <p:spPr>
            <a:xfrm>
              <a:off x="8781505" y="1147285"/>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4"/>
            <p:cNvSpPr/>
            <p:nvPr/>
          </p:nvSpPr>
          <p:spPr>
            <a:xfrm>
              <a:off x="8781505" y="794603"/>
              <a:ext cx="81662" cy="316560"/>
            </a:xfrm>
            <a:custGeom>
              <a:avLst/>
              <a:gdLst/>
              <a:ahLst/>
              <a:cxnLst/>
              <a:rect l="l" t="t" r="r" b="b"/>
              <a:pathLst>
                <a:path w="483" h="3111" extrusionOk="0">
                  <a:moveTo>
                    <a:pt x="1" y="1"/>
                  </a:moveTo>
                  <a:lnTo>
                    <a:pt x="1" y="3110"/>
                  </a:lnTo>
                  <a:lnTo>
                    <a:pt x="483" y="3110"/>
                  </a:lnTo>
                  <a:lnTo>
                    <a:pt x="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4"/>
            <p:cNvSpPr/>
            <p:nvPr/>
          </p:nvSpPr>
          <p:spPr>
            <a:xfrm>
              <a:off x="8781505" y="1318538"/>
              <a:ext cx="362491" cy="49555"/>
            </a:xfrm>
            <a:custGeom>
              <a:avLst/>
              <a:gdLst/>
              <a:ahLst/>
              <a:cxnLst/>
              <a:rect l="l" t="t" r="r" b="b"/>
              <a:pathLst>
                <a:path w="2144" h="487" extrusionOk="0">
                  <a:moveTo>
                    <a:pt x="1" y="1"/>
                  </a:moveTo>
                  <a:lnTo>
                    <a:pt x="1" y="486"/>
                  </a:lnTo>
                  <a:lnTo>
                    <a:pt x="2143" y="486"/>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4"/>
            <p:cNvSpPr/>
            <p:nvPr/>
          </p:nvSpPr>
          <p:spPr>
            <a:xfrm>
              <a:off x="8781505" y="1233268"/>
              <a:ext cx="362491" cy="48944"/>
            </a:xfrm>
            <a:custGeom>
              <a:avLst/>
              <a:gdLst/>
              <a:ahLst/>
              <a:cxnLst/>
              <a:rect l="l" t="t" r="r" b="b"/>
              <a:pathLst>
                <a:path w="2144" h="481" extrusionOk="0">
                  <a:moveTo>
                    <a:pt x="1" y="0"/>
                  </a:moveTo>
                  <a:lnTo>
                    <a:pt x="1" y="481"/>
                  </a:lnTo>
                  <a:lnTo>
                    <a:pt x="2143" y="481"/>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4"/>
            <p:cNvSpPr/>
            <p:nvPr/>
          </p:nvSpPr>
          <p:spPr>
            <a:xfrm>
              <a:off x="8781505" y="1772873"/>
              <a:ext cx="362491" cy="49148"/>
            </a:xfrm>
            <a:custGeom>
              <a:avLst/>
              <a:gdLst/>
              <a:ahLst/>
              <a:cxnLst/>
              <a:rect l="l" t="t" r="r" b="b"/>
              <a:pathLst>
                <a:path w="2144" h="483" extrusionOk="0">
                  <a:moveTo>
                    <a:pt x="1" y="0"/>
                  </a:moveTo>
                  <a:lnTo>
                    <a:pt x="1" y="482"/>
                  </a:lnTo>
                  <a:lnTo>
                    <a:pt x="2143" y="482"/>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4"/>
            <p:cNvSpPr/>
            <p:nvPr/>
          </p:nvSpPr>
          <p:spPr>
            <a:xfrm>
              <a:off x="9063352" y="2483732"/>
              <a:ext cx="80648" cy="246552"/>
            </a:xfrm>
            <a:custGeom>
              <a:avLst/>
              <a:gdLst/>
              <a:ahLst/>
              <a:cxnLst/>
              <a:rect l="l" t="t" r="r" b="b"/>
              <a:pathLst>
                <a:path w="477" h="2423" extrusionOk="0">
                  <a:moveTo>
                    <a:pt x="1" y="0"/>
                  </a:moveTo>
                  <a:lnTo>
                    <a:pt x="1" y="2422"/>
                  </a:lnTo>
                  <a:lnTo>
                    <a:pt x="476" y="2422"/>
                  </a:ln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4"/>
            <p:cNvSpPr/>
            <p:nvPr/>
          </p:nvSpPr>
          <p:spPr>
            <a:xfrm>
              <a:off x="8781505" y="2483732"/>
              <a:ext cx="81662" cy="246552"/>
            </a:xfrm>
            <a:custGeom>
              <a:avLst/>
              <a:gdLst/>
              <a:ahLst/>
              <a:cxnLst/>
              <a:rect l="l" t="t" r="r" b="b"/>
              <a:pathLst>
                <a:path w="483" h="2423" extrusionOk="0">
                  <a:moveTo>
                    <a:pt x="1" y="0"/>
                  </a:moveTo>
                  <a:lnTo>
                    <a:pt x="1" y="2422"/>
                  </a:lnTo>
                  <a:lnTo>
                    <a:pt x="483" y="2422"/>
                  </a:lnTo>
                  <a:lnTo>
                    <a:pt x="4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4"/>
            <p:cNvSpPr/>
            <p:nvPr/>
          </p:nvSpPr>
          <p:spPr>
            <a:xfrm>
              <a:off x="8922513" y="2483732"/>
              <a:ext cx="81662" cy="246552"/>
            </a:xfrm>
            <a:custGeom>
              <a:avLst/>
              <a:gdLst/>
              <a:ahLst/>
              <a:cxnLst/>
              <a:rect l="l" t="t" r="r" b="b"/>
              <a:pathLst>
                <a:path w="483" h="2423" extrusionOk="0">
                  <a:moveTo>
                    <a:pt x="0" y="0"/>
                  </a:moveTo>
                  <a:lnTo>
                    <a:pt x="0" y="2422"/>
                  </a:lnTo>
                  <a:lnTo>
                    <a:pt x="482" y="2422"/>
                  </a:lnTo>
                  <a:lnTo>
                    <a:pt x="4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4"/>
            <p:cNvSpPr/>
            <p:nvPr/>
          </p:nvSpPr>
          <p:spPr>
            <a:xfrm>
              <a:off x="8781505" y="2851881"/>
              <a:ext cx="362491" cy="49555"/>
            </a:xfrm>
            <a:custGeom>
              <a:avLst/>
              <a:gdLst/>
              <a:ahLst/>
              <a:cxnLst/>
              <a:rect l="l" t="t" r="r" b="b"/>
              <a:pathLst>
                <a:path w="2144" h="487" extrusionOk="0">
                  <a:moveTo>
                    <a:pt x="1" y="0"/>
                  </a:moveTo>
                  <a:lnTo>
                    <a:pt x="1" y="487"/>
                  </a:lnTo>
                  <a:lnTo>
                    <a:pt x="2143" y="487"/>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4"/>
            <p:cNvSpPr/>
            <p:nvPr/>
          </p:nvSpPr>
          <p:spPr>
            <a:xfrm>
              <a:off x="8781505" y="2766509"/>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4"/>
            <p:cNvSpPr/>
            <p:nvPr/>
          </p:nvSpPr>
          <p:spPr>
            <a:xfrm>
              <a:off x="8781505" y="2397851"/>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4"/>
            <p:cNvSpPr/>
            <p:nvPr/>
          </p:nvSpPr>
          <p:spPr>
            <a:xfrm>
              <a:off x="8781505" y="1944127"/>
              <a:ext cx="81662" cy="246451"/>
            </a:xfrm>
            <a:custGeom>
              <a:avLst/>
              <a:gdLst/>
              <a:ahLst/>
              <a:cxnLst/>
              <a:rect l="l" t="t" r="r" b="b"/>
              <a:pathLst>
                <a:path w="483" h="2422" extrusionOk="0">
                  <a:moveTo>
                    <a:pt x="1" y="0"/>
                  </a:moveTo>
                  <a:lnTo>
                    <a:pt x="1" y="2422"/>
                  </a:lnTo>
                  <a:lnTo>
                    <a:pt x="483" y="2422"/>
                  </a:lnTo>
                  <a:lnTo>
                    <a:pt x="4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4"/>
            <p:cNvSpPr/>
            <p:nvPr/>
          </p:nvSpPr>
          <p:spPr>
            <a:xfrm>
              <a:off x="8781505" y="2226801"/>
              <a:ext cx="362491" cy="49656"/>
            </a:xfrm>
            <a:custGeom>
              <a:avLst/>
              <a:gdLst/>
              <a:ahLst/>
              <a:cxnLst/>
              <a:rect l="l" t="t" r="r" b="b"/>
              <a:pathLst>
                <a:path w="2144" h="488" extrusionOk="0">
                  <a:moveTo>
                    <a:pt x="1" y="0"/>
                  </a:moveTo>
                  <a:lnTo>
                    <a:pt x="1" y="487"/>
                  </a:lnTo>
                  <a:lnTo>
                    <a:pt x="2143" y="487"/>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4"/>
            <p:cNvSpPr/>
            <p:nvPr/>
          </p:nvSpPr>
          <p:spPr>
            <a:xfrm>
              <a:off x="8781505" y="2312072"/>
              <a:ext cx="362491" cy="49656"/>
            </a:xfrm>
            <a:custGeom>
              <a:avLst/>
              <a:gdLst/>
              <a:ahLst/>
              <a:cxnLst/>
              <a:rect l="l" t="t" r="r" b="b"/>
              <a:pathLst>
                <a:path w="2144" h="488" extrusionOk="0">
                  <a:moveTo>
                    <a:pt x="1" y="1"/>
                  </a:moveTo>
                  <a:lnTo>
                    <a:pt x="1" y="488"/>
                  </a:lnTo>
                  <a:lnTo>
                    <a:pt x="2143" y="488"/>
                  </a:lnTo>
                  <a:lnTo>
                    <a:pt x="2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4"/>
            <p:cNvSpPr/>
            <p:nvPr/>
          </p:nvSpPr>
          <p:spPr>
            <a:xfrm>
              <a:off x="8922513" y="1944127"/>
              <a:ext cx="81662" cy="246451"/>
            </a:xfrm>
            <a:custGeom>
              <a:avLst/>
              <a:gdLst/>
              <a:ahLst/>
              <a:cxnLst/>
              <a:rect l="l" t="t" r="r" b="b"/>
              <a:pathLst>
                <a:path w="483" h="2422" extrusionOk="0">
                  <a:moveTo>
                    <a:pt x="0" y="0"/>
                  </a:moveTo>
                  <a:lnTo>
                    <a:pt x="0" y="2422"/>
                  </a:lnTo>
                  <a:lnTo>
                    <a:pt x="482" y="2422"/>
                  </a:lnTo>
                  <a:lnTo>
                    <a:pt x="4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4"/>
            <p:cNvSpPr/>
            <p:nvPr/>
          </p:nvSpPr>
          <p:spPr>
            <a:xfrm>
              <a:off x="8616319" y="3366251"/>
              <a:ext cx="100767" cy="141846"/>
            </a:xfrm>
            <a:custGeom>
              <a:avLst/>
              <a:gdLst/>
              <a:ahLst/>
              <a:cxnLst/>
              <a:rect l="l" t="t" r="r" b="b"/>
              <a:pathLst>
                <a:path w="596" h="1394" extrusionOk="0">
                  <a:moveTo>
                    <a:pt x="0" y="1"/>
                  </a:moveTo>
                  <a:lnTo>
                    <a:pt x="0" y="1393"/>
                  </a:lnTo>
                  <a:lnTo>
                    <a:pt x="595" y="1393"/>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4"/>
            <p:cNvSpPr/>
            <p:nvPr/>
          </p:nvSpPr>
          <p:spPr>
            <a:xfrm>
              <a:off x="7994125" y="4447803"/>
              <a:ext cx="100936" cy="142253"/>
            </a:xfrm>
            <a:custGeom>
              <a:avLst/>
              <a:gdLst/>
              <a:ahLst/>
              <a:cxnLst/>
              <a:rect l="l" t="t" r="r" b="b"/>
              <a:pathLst>
                <a:path w="597" h="1398" extrusionOk="0">
                  <a:moveTo>
                    <a:pt x="1" y="0"/>
                  </a:moveTo>
                  <a:lnTo>
                    <a:pt x="1" y="1398"/>
                  </a:lnTo>
                  <a:lnTo>
                    <a:pt x="597" y="1398"/>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4"/>
            <p:cNvSpPr/>
            <p:nvPr/>
          </p:nvSpPr>
          <p:spPr>
            <a:xfrm>
              <a:off x="7994125" y="4231472"/>
              <a:ext cx="100936" cy="142253"/>
            </a:xfrm>
            <a:custGeom>
              <a:avLst/>
              <a:gdLst/>
              <a:ahLst/>
              <a:cxnLst/>
              <a:rect l="l" t="t" r="r" b="b"/>
              <a:pathLst>
                <a:path w="597" h="1398" extrusionOk="0">
                  <a:moveTo>
                    <a:pt x="1" y="0"/>
                  </a:moveTo>
                  <a:lnTo>
                    <a:pt x="1" y="1397"/>
                  </a:lnTo>
                  <a:lnTo>
                    <a:pt x="597" y="1397"/>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4"/>
            <p:cNvSpPr/>
            <p:nvPr/>
          </p:nvSpPr>
          <p:spPr>
            <a:xfrm>
              <a:off x="7994125" y="4880668"/>
              <a:ext cx="100936" cy="141745"/>
            </a:xfrm>
            <a:custGeom>
              <a:avLst/>
              <a:gdLst/>
              <a:ahLst/>
              <a:cxnLst/>
              <a:rect l="l" t="t" r="r" b="b"/>
              <a:pathLst>
                <a:path w="597" h="1393" extrusionOk="0">
                  <a:moveTo>
                    <a:pt x="1" y="0"/>
                  </a:moveTo>
                  <a:lnTo>
                    <a:pt x="1" y="1392"/>
                  </a:lnTo>
                  <a:lnTo>
                    <a:pt x="597" y="1392"/>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4"/>
            <p:cNvSpPr/>
            <p:nvPr/>
          </p:nvSpPr>
          <p:spPr>
            <a:xfrm>
              <a:off x="7994125" y="4015447"/>
              <a:ext cx="100936" cy="141745"/>
            </a:xfrm>
            <a:custGeom>
              <a:avLst/>
              <a:gdLst/>
              <a:ahLst/>
              <a:cxnLst/>
              <a:rect l="l" t="t" r="r" b="b"/>
              <a:pathLst>
                <a:path w="597" h="1393"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4"/>
            <p:cNvSpPr/>
            <p:nvPr/>
          </p:nvSpPr>
          <p:spPr>
            <a:xfrm>
              <a:off x="7994125" y="4664235"/>
              <a:ext cx="100936" cy="141643"/>
            </a:xfrm>
            <a:custGeom>
              <a:avLst/>
              <a:gdLst/>
              <a:ahLst/>
              <a:cxnLst/>
              <a:rect l="l" t="t" r="r" b="b"/>
              <a:pathLst>
                <a:path w="597" h="1392" extrusionOk="0">
                  <a:moveTo>
                    <a:pt x="1" y="1"/>
                  </a:moveTo>
                  <a:lnTo>
                    <a:pt x="1" y="1392"/>
                  </a:lnTo>
                  <a:lnTo>
                    <a:pt x="597" y="1392"/>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4"/>
            <p:cNvSpPr/>
            <p:nvPr/>
          </p:nvSpPr>
          <p:spPr>
            <a:xfrm>
              <a:off x="7994125" y="3582684"/>
              <a:ext cx="100936" cy="141745"/>
            </a:xfrm>
            <a:custGeom>
              <a:avLst/>
              <a:gdLst/>
              <a:ahLst/>
              <a:cxnLst/>
              <a:rect l="l" t="t" r="r" b="b"/>
              <a:pathLst>
                <a:path w="597" h="1393" extrusionOk="0">
                  <a:moveTo>
                    <a:pt x="1" y="0"/>
                  </a:moveTo>
                  <a:lnTo>
                    <a:pt x="1" y="1392"/>
                  </a:lnTo>
                  <a:lnTo>
                    <a:pt x="597" y="1392"/>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4"/>
            <p:cNvSpPr/>
            <p:nvPr/>
          </p:nvSpPr>
          <p:spPr>
            <a:xfrm>
              <a:off x="7994125" y="3799116"/>
              <a:ext cx="100936" cy="141745"/>
            </a:xfrm>
            <a:custGeom>
              <a:avLst/>
              <a:gdLst/>
              <a:ahLst/>
              <a:cxnLst/>
              <a:rect l="l" t="t" r="r" b="b"/>
              <a:pathLst>
                <a:path w="597" h="1393"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4"/>
            <p:cNvSpPr/>
            <p:nvPr/>
          </p:nvSpPr>
          <p:spPr>
            <a:xfrm>
              <a:off x="7994125" y="3366251"/>
              <a:ext cx="100936" cy="141846"/>
            </a:xfrm>
            <a:custGeom>
              <a:avLst/>
              <a:gdLst/>
              <a:ahLst/>
              <a:cxnLst/>
              <a:rect l="l" t="t" r="r" b="b"/>
              <a:pathLst>
                <a:path w="597" h="1394"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4"/>
            <p:cNvSpPr/>
            <p:nvPr/>
          </p:nvSpPr>
          <p:spPr>
            <a:xfrm>
              <a:off x="7994125" y="3149819"/>
              <a:ext cx="100936" cy="142253"/>
            </a:xfrm>
            <a:custGeom>
              <a:avLst/>
              <a:gdLst/>
              <a:ahLst/>
              <a:cxnLst/>
              <a:rect l="l" t="t" r="r" b="b"/>
              <a:pathLst>
                <a:path w="597" h="1398" extrusionOk="0">
                  <a:moveTo>
                    <a:pt x="1" y="1"/>
                  </a:moveTo>
                  <a:lnTo>
                    <a:pt x="1" y="1398"/>
                  </a:lnTo>
                  <a:lnTo>
                    <a:pt x="597" y="1398"/>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4"/>
            <p:cNvSpPr/>
            <p:nvPr/>
          </p:nvSpPr>
          <p:spPr>
            <a:xfrm>
              <a:off x="8177064" y="0"/>
              <a:ext cx="137456" cy="39583"/>
            </a:xfrm>
            <a:custGeom>
              <a:avLst/>
              <a:gdLst/>
              <a:ahLst/>
              <a:cxnLst/>
              <a:rect l="l" t="t" r="r" b="b"/>
              <a:pathLst>
                <a:path w="813" h="389" extrusionOk="0">
                  <a:moveTo>
                    <a:pt x="0" y="0"/>
                  </a:moveTo>
                  <a:lnTo>
                    <a:pt x="0" y="389"/>
                  </a:lnTo>
                  <a:lnTo>
                    <a:pt x="8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4"/>
            <p:cNvSpPr/>
            <p:nvPr/>
          </p:nvSpPr>
          <p:spPr>
            <a:xfrm>
              <a:off x="8177064" y="333857"/>
              <a:ext cx="375510" cy="121699"/>
            </a:xfrm>
            <a:custGeom>
              <a:avLst/>
              <a:gdLst/>
              <a:ahLst/>
              <a:cxnLst/>
              <a:rect l="l" t="t" r="r" b="b"/>
              <a:pathLst>
                <a:path w="2221" h="1196" extrusionOk="0">
                  <a:moveTo>
                    <a:pt x="0" y="0"/>
                  </a:moveTo>
                  <a:lnTo>
                    <a:pt x="0" y="140"/>
                  </a:lnTo>
                  <a:lnTo>
                    <a:pt x="2221" y="1195"/>
                  </a:lnTo>
                  <a:lnTo>
                    <a:pt x="2221" y="59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4"/>
            <p:cNvSpPr/>
            <p:nvPr/>
          </p:nvSpPr>
          <p:spPr>
            <a:xfrm>
              <a:off x="8177064" y="514981"/>
              <a:ext cx="375510" cy="122310"/>
            </a:xfrm>
            <a:custGeom>
              <a:avLst/>
              <a:gdLst/>
              <a:ahLst/>
              <a:cxnLst/>
              <a:rect l="l" t="t" r="r" b="b"/>
              <a:pathLst>
                <a:path w="2221" h="1202" extrusionOk="0">
                  <a:moveTo>
                    <a:pt x="2221" y="0"/>
                  </a:moveTo>
                  <a:lnTo>
                    <a:pt x="0" y="1056"/>
                  </a:lnTo>
                  <a:lnTo>
                    <a:pt x="0" y="1201"/>
                  </a:lnTo>
                  <a:lnTo>
                    <a:pt x="2221" y="601"/>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4"/>
            <p:cNvSpPr/>
            <p:nvPr/>
          </p:nvSpPr>
          <p:spPr>
            <a:xfrm>
              <a:off x="8177064" y="368047"/>
              <a:ext cx="375510" cy="234444"/>
            </a:xfrm>
            <a:custGeom>
              <a:avLst/>
              <a:gdLst/>
              <a:ahLst/>
              <a:cxnLst/>
              <a:rect l="l" t="t" r="r" b="b"/>
              <a:pathLst>
                <a:path w="2221" h="2304" extrusionOk="0">
                  <a:moveTo>
                    <a:pt x="353" y="611"/>
                  </a:moveTo>
                  <a:lnTo>
                    <a:pt x="1397" y="1155"/>
                  </a:lnTo>
                  <a:lnTo>
                    <a:pt x="353" y="1693"/>
                  </a:lnTo>
                  <a:lnTo>
                    <a:pt x="353" y="611"/>
                  </a:lnTo>
                  <a:close/>
                  <a:moveTo>
                    <a:pt x="0" y="1"/>
                  </a:moveTo>
                  <a:lnTo>
                    <a:pt x="0" y="2304"/>
                  </a:lnTo>
                  <a:lnTo>
                    <a:pt x="2221" y="115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4"/>
            <p:cNvSpPr/>
            <p:nvPr/>
          </p:nvSpPr>
          <p:spPr>
            <a:xfrm>
              <a:off x="8177064" y="622841"/>
              <a:ext cx="375510" cy="54439"/>
            </a:xfrm>
            <a:custGeom>
              <a:avLst/>
              <a:gdLst/>
              <a:ahLst/>
              <a:cxnLst/>
              <a:rect l="l" t="t" r="r" b="b"/>
              <a:pathLst>
                <a:path w="2221" h="535" extrusionOk="0">
                  <a:moveTo>
                    <a:pt x="2221" y="1"/>
                  </a:moveTo>
                  <a:lnTo>
                    <a:pt x="0" y="363"/>
                  </a:lnTo>
                  <a:lnTo>
                    <a:pt x="0" y="535"/>
                  </a:lnTo>
                  <a:lnTo>
                    <a:pt x="2221" y="535"/>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4"/>
            <p:cNvSpPr/>
            <p:nvPr/>
          </p:nvSpPr>
          <p:spPr>
            <a:xfrm>
              <a:off x="8177064" y="0"/>
              <a:ext cx="375510" cy="183871"/>
            </a:xfrm>
            <a:custGeom>
              <a:avLst/>
              <a:gdLst/>
              <a:ahLst/>
              <a:cxnLst/>
              <a:rect l="l" t="t" r="r" b="b"/>
              <a:pathLst>
                <a:path w="2221" h="1807" extrusionOk="0">
                  <a:moveTo>
                    <a:pt x="1868" y="114"/>
                  </a:moveTo>
                  <a:lnTo>
                    <a:pt x="1868" y="1196"/>
                  </a:lnTo>
                  <a:lnTo>
                    <a:pt x="819" y="652"/>
                  </a:lnTo>
                  <a:lnTo>
                    <a:pt x="1868" y="114"/>
                  </a:lnTo>
                  <a:close/>
                  <a:moveTo>
                    <a:pt x="1258" y="0"/>
                  </a:moveTo>
                  <a:lnTo>
                    <a:pt x="0" y="652"/>
                  </a:lnTo>
                  <a:lnTo>
                    <a:pt x="2221" y="1806"/>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4"/>
            <p:cNvSpPr/>
            <p:nvPr/>
          </p:nvSpPr>
          <p:spPr>
            <a:xfrm>
              <a:off x="8177064" y="752375"/>
              <a:ext cx="375510" cy="121801"/>
            </a:xfrm>
            <a:custGeom>
              <a:avLst/>
              <a:gdLst/>
              <a:ahLst/>
              <a:cxnLst/>
              <a:rect l="l" t="t" r="r" b="b"/>
              <a:pathLst>
                <a:path w="2221" h="1197" extrusionOk="0">
                  <a:moveTo>
                    <a:pt x="2221" y="1"/>
                  </a:moveTo>
                  <a:lnTo>
                    <a:pt x="0" y="597"/>
                  </a:lnTo>
                  <a:lnTo>
                    <a:pt x="0" y="1197"/>
                  </a:lnTo>
                  <a:lnTo>
                    <a:pt x="2221" y="146"/>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4"/>
            <p:cNvSpPr/>
            <p:nvPr/>
          </p:nvSpPr>
          <p:spPr>
            <a:xfrm>
              <a:off x="8177064" y="711978"/>
              <a:ext cx="375510" cy="54337"/>
            </a:xfrm>
            <a:custGeom>
              <a:avLst/>
              <a:gdLst/>
              <a:ahLst/>
              <a:cxnLst/>
              <a:rect l="l" t="t" r="r" b="b"/>
              <a:pathLst>
                <a:path w="2221" h="534" extrusionOk="0">
                  <a:moveTo>
                    <a:pt x="0" y="0"/>
                  </a:moveTo>
                  <a:lnTo>
                    <a:pt x="0" y="533"/>
                  </a:lnTo>
                  <a:lnTo>
                    <a:pt x="2221" y="170"/>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4"/>
            <p:cNvSpPr/>
            <p:nvPr/>
          </p:nvSpPr>
          <p:spPr>
            <a:xfrm>
              <a:off x="8177064" y="96362"/>
              <a:ext cx="375510" cy="121699"/>
            </a:xfrm>
            <a:custGeom>
              <a:avLst/>
              <a:gdLst/>
              <a:ahLst/>
              <a:cxnLst/>
              <a:rect l="l" t="t" r="r" b="b"/>
              <a:pathLst>
                <a:path w="2221" h="1196" extrusionOk="0">
                  <a:moveTo>
                    <a:pt x="0" y="1"/>
                  </a:moveTo>
                  <a:lnTo>
                    <a:pt x="0" y="601"/>
                  </a:lnTo>
                  <a:lnTo>
                    <a:pt x="2221" y="1196"/>
                  </a:lnTo>
                  <a:lnTo>
                    <a:pt x="2221" y="105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4"/>
            <p:cNvSpPr/>
            <p:nvPr/>
          </p:nvSpPr>
          <p:spPr>
            <a:xfrm>
              <a:off x="8177064" y="204324"/>
              <a:ext cx="375510" cy="54337"/>
            </a:xfrm>
            <a:custGeom>
              <a:avLst/>
              <a:gdLst/>
              <a:ahLst/>
              <a:cxnLst/>
              <a:rect l="l" t="t" r="r" b="b"/>
              <a:pathLst>
                <a:path w="2221" h="534" extrusionOk="0">
                  <a:moveTo>
                    <a:pt x="0" y="0"/>
                  </a:moveTo>
                  <a:lnTo>
                    <a:pt x="0" y="533"/>
                  </a:lnTo>
                  <a:lnTo>
                    <a:pt x="2221" y="533"/>
                  </a:lnTo>
                  <a:lnTo>
                    <a:pt x="2221" y="36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4"/>
            <p:cNvSpPr/>
            <p:nvPr/>
          </p:nvSpPr>
          <p:spPr>
            <a:xfrm>
              <a:off x="7994125" y="2933488"/>
              <a:ext cx="100936" cy="142253"/>
            </a:xfrm>
            <a:custGeom>
              <a:avLst/>
              <a:gdLst/>
              <a:ahLst/>
              <a:cxnLst/>
              <a:rect l="l" t="t" r="r" b="b"/>
              <a:pathLst>
                <a:path w="597" h="1398" extrusionOk="0">
                  <a:moveTo>
                    <a:pt x="1" y="0"/>
                  </a:moveTo>
                  <a:lnTo>
                    <a:pt x="1" y="1397"/>
                  </a:lnTo>
                  <a:lnTo>
                    <a:pt x="597" y="1397"/>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4"/>
            <p:cNvSpPr/>
            <p:nvPr/>
          </p:nvSpPr>
          <p:spPr>
            <a:xfrm>
              <a:off x="8177064" y="293257"/>
              <a:ext cx="375510" cy="54337"/>
            </a:xfrm>
            <a:custGeom>
              <a:avLst/>
              <a:gdLst/>
              <a:ahLst/>
              <a:cxnLst/>
              <a:rect l="l" t="t" r="r" b="b"/>
              <a:pathLst>
                <a:path w="2221" h="534" extrusionOk="0">
                  <a:moveTo>
                    <a:pt x="0" y="1"/>
                  </a:moveTo>
                  <a:lnTo>
                    <a:pt x="0" y="172"/>
                  </a:lnTo>
                  <a:lnTo>
                    <a:pt x="2221" y="534"/>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4"/>
            <p:cNvSpPr/>
            <p:nvPr/>
          </p:nvSpPr>
          <p:spPr>
            <a:xfrm>
              <a:off x="7994125" y="1203148"/>
              <a:ext cx="100936" cy="141745"/>
            </a:xfrm>
            <a:custGeom>
              <a:avLst/>
              <a:gdLst/>
              <a:ahLst/>
              <a:cxnLst/>
              <a:rect l="l" t="t" r="r" b="b"/>
              <a:pathLst>
                <a:path w="597" h="1393"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4"/>
            <p:cNvSpPr/>
            <p:nvPr/>
          </p:nvSpPr>
          <p:spPr>
            <a:xfrm>
              <a:off x="8177064" y="5104426"/>
              <a:ext cx="137456" cy="39074"/>
            </a:xfrm>
            <a:custGeom>
              <a:avLst/>
              <a:gdLst/>
              <a:ahLst/>
              <a:cxnLst/>
              <a:rect l="l" t="t" r="r" b="b"/>
              <a:pathLst>
                <a:path w="813" h="384" extrusionOk="0">
                  <a:moveTo>
                    <a:pt x="0" y="1"/>
                  </a:moveTo>
                  <a:lnTo>
                    <a:pt x="0" y="383"/>
                  </a:lnTo>
                  <a:lnTo>
                    <a:pt x="813" y="38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4"/>
            <p:cNvSpPr/>
            <p:nvPr/>
          </p:nvSpPr>
          <p:spPr>
            <a:xfrm>
              <a:off x="7994125" y="5097100"/>
              <a:ext cx="100936" cy="46400"/>
            </a:xfrm>
            <a:custGeom>
              <a:avLst/>
              <a:gdLst/>
              <a:ahLst/>
              <a:cxnLst/>
              <a:rect l="l" t="t" r="r" b="b"/>
              <a:pathLst>
                <a:path w="597" h="456" extrusionOk="0">
                  <a:moveTo>
                    <a:pt x="1" y="0"/>
                  </a:moveTo>
                  <a:lnTo>
                    <a:pt x="1" y="455"/>
                  </a:lnTo>
                  <a:lnTo>
                    <a:pt x="597" y="455"/>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4"/>
            <p:cNvSpPr/>
            <p:nvPr/>
          </p:nvSpPr>
          <p:spPr>
            <a:xfrm>
              <a:off x="7994125" y="0"/>
              <a:ext cx="100936" cy="46909"/>
            </a:xfrm>
            <a:custGeom>
              <a:avLst/>
              <a:gdLst/>
              <a:ahLst/>
              <a:cxnLst/>
              <a:rect l="l" t="t" r="r" b="b"/>
              <a:pathLst>
                <a:path w="597" h="461" extrusionOk="0">
                  <a:moveTo>
                    <a:pt x="1" y="0"/>
                  </a:moveTo>
                  <a:lnTo>
                    <a:pt x="1" y="461"/>
                  </a:lnTo>
                  <a:lnTo>
                    <a:pt x="597" y="461"/>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4"/>
            <p:cNvSpPr/>
            <p:nvPr/>
          </p:nvSpPr>
          <p:spPr>
            <a:xfrm>
              <a:off x="7994125" y="553953"/>
              <a:ext cx="100936" cy="141643"/>
            </a:xfrm>
            <a:custGeom>
              <a:avLst/>
              <a:gdLst/>
              <a:ahLst/>
              <a:cxnLst/>
              <a:rect l="l" t="t" r="r" b="b"/>
              <a:pathLst>
                <a:path w="597" h="1392" extrusionOk="0">
                  <a:moveTo>
                    <a:pt x="1" y="1"/>
                  </a:moveTo>
                  <a:lnTo>
                    <a:pt x="1" y="1392"/>
                  </a:lnTo>
                  <a:lnTo>
                    <a:pt x="597" y="1392"/>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4"/>
            <p:cNvSpPr/>
            <p:nvPr/>
          </p:nvSpPr>
          <p:spPr>
            <a:xfrm>
              <a:off x="7994125" y="121190"/>
              <a:ext cx="100936" cy="142253"/>
            </a:xfrm>
            <a:custGeom>
              <a:avLst/>
              <a:gdLst/>
              <a:ahLst/>
              <a:cxnLst/>
              <a:rect l="l" t="t" r="r" b="b"/>
              <a:pathLst>
                <a:path w="597" h="1398" extrusionOk="0">
                  <a:moveTo>
                    <a:pt x="1" y="0"/>
                  </a:moveTo>
                  <a:lnTo>
                    <a:pt x="1" y="1397"/>
                  </a:lnTo>
                  <a:lnTo>
                    <a:pt x="597" y="1397"/>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4"/>
            <p:cNvSpPr/>
            <p:nvPr/>
          </p:nvSpPr>
          <p:spPr>
            <a:xfrm>
              <a:off x="7994125" y="337521"/>
              <a:ext cx="100936" cy="142253"/>
            </a:xfrm>
            <a:custGeom>
              <a:avLst/>
              <a:gdLst/>
              <a:ahLst/>
              <a:cxnLst/>
              <a:rect l="l" t="t" r="r" b="b"/>
              <a:pathLst>
                <a:path w="597" h="1398" extrusionOk="0">
                  <a:moveTo>
                    <a:pt x="1" y="0"/>
                  </a:moveTo>
                  <a:lnTo>
                    <a:pt x="1" y="1398"/>
                  </a:lnTo>
                  <a:lnTo>
                    <a:pt x="597" y="1398"/>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4"/>
            <p:cNvSpPr/>
            <p:nvPr/>
          </p:nvSpPr>
          <p:spPr>
            <a:xfrm>
              <a:off x="8781505" y="0"/>
              <a:ext cx="362491" cy="47418"/>
            </a:xfrm>
            <a:custGeom>
              <a:avLst/>
              <a:gdLst/>
              <a:ahLst/>
              <a:cxnLst/>
              <a:rect l="l" t="t" r="r" b="b"/>
              <a:pathLst>
                <a:path w="2144" h="466" extrusionOk="0">
                  <a:moveTo>
                    <a:pt x="1" y="0"/>
                  </a:moveTo>
                  <a:lnTo>
                    <a:pt x="1" y="466"/>
                  </a:lnTo>
                  <a:lnTo>
                    <a:pt x="2143" y="466"/>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4"/>
            <p:cNvSpPr/>
            <p:nvPr/>
          </p:nvSpPr>
          <p:spPr>
            <a:xfrm>
              <a:off x="8781505" y="5096489"/>
              <a:ext cx="362491" cy="47011"/>
            </a:xfrm>
            <a:custGeom>
              <a:avLst/>
              <a:gdLst/>
              <a:ahLst/>
              <a:cxnLst/>
              <a:rect l="l" t="t" r="r" b="b"/>
              <a:pathLst>
                <a:path w="2144" h="462" extrusionOk="0">
                  <a:moveTo>
                    <a:pt x="1" y="0"/>
                  </a:moveTo>
                  <a:lnTo>
                    <a:pt x="1" y="461"/>
                  </a:lnTo>
                  <a:lnTo>
                    <a:pt x="2143" y="461"/>
                  </a:lnTo>
                  <a:lnTo>
                    <a:pt x="2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4"/>
            <p:cNvSpPr/>
            <p:nvPr/>
          </p:nvSpPr>
          <p:spPr>
            <a:xfrm>
              <a:off x="7994125" y="2717463"/>
              <a:ext cx="100936" cy="141846"/>
            </a:xfrm>
            <a:custGeom>
              <a:avLst/>
              <a:gdLst/>
              <a:ahLst/>
              <a:cxnLst/>
              <a:rect l="l" t="t" r="r" b="b"/>
              <a:pathLst>
                <a:path w="597" h="1394"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4"/>
            <p:cNvSpPr/>
            <p:nvPr/>
          </p:nvSpPr>
          <p:spPr>
            <a:xfrm>
              <a:off x="8616319" y="5097100"/>
              <a:ext cx="100767" cy="46400"/>
            </a:xfrm>
            <a:custGeom>
              <a:avLst/>
              <a:gdLst/>
              <a:ahLst/>
              <a:cxnLst/>
              <a:rect l="l" t="t" r="r" b="b"/>
              <a:pathLst>
                <a:path w="596" h="456" extrusionOk="0">
                  <a:moveTo>
                    <a:pt x="0" y="0"/>
                  </a:moveTo>
                  <a:lnTo>
                    <a:pt x="0" y="455"/>
                  </a:lnTo>
                  <a:lnTo>
                    <a:pt x="595" y="455"/>
                  </a:lnTo>
                  <a:lnTo>
                    <a:pt x="5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4"/>
            <p:cNvSpPr/>
            <p:nvPr/>
          </p:nvSpPr>
          <p:spPr>
            <a:xfrm>
              <a:off x="8177064" y="4957492"/>
              <a:ext cx="375510" cy="186008"/>
            </a:xfrm>
            <a:custGeom>
              <a:avLst/>
              <a:gdLst/>
              <a:ahLst/>
              <a:cxnLst/>
              <a:rect l="l" t="t" r="r" b="b"/>
              <a:pathLst>
                <a:path w="2221" h="1828" extrusionOk="0">
                  <a:moveTo>
                    <a:pt x="1868" y="606"/>
                  </a:moveTo>
                  <a:lnTo>
                    <a:pt x="1868" y="1693"/>
                  </a:lnTo>
                  <a:lnTo>
                    <a:pt x="819" y="1149"/>
                  </a:lnTo>
                  <a:lnTo>
                    <a:pt x="1868" y="606"/>
                  </a:lnTo>
                  <a:close/>
                  <a:moveTo>
                    <a:pt x="2221" y="0"/>
                  </a:moveTo>
                  <a:lnTo>
                    <a:pt x="0" y="1149"/>
                  </a:lnTo>
                  <a:lnTo>
                    <a:pt x="1309" y="1827"/>
                  </a:lnTo>
                  <a:lnTo>
                    <a:pt x="2221" y="1827"/>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4"/>
            <p:cNvSpPr/>
            <p:nvPr/>
          </p:nvSpPr>
          <p:spPr>
            <a:xfrm>
              <a:off x="7994125" y="2284700"/>
              <a:ext cx="100936" cy="141745"/>
            </a:xfrm>
            <a:custGeom>
              <a:avLst/>
              <a:gdLst/>
              <a:ahLst/>
              <a:cxnLst/>
              <a:rect l="l" t="t" r="r" b="b"/>
              <a:pathLst>
                <a:path w="597" h="1393" extrusionOk="0">
                  <a:moveTo>
                    <a:pt x="1" y="0"/>
                  </a:moveTo>
                  <a:lnTo>
                    <a:pt x="1" y="1392"/>
                  </a:lnTo>
                  <a:lnTo>
                    <a:pt x="597" y="1392"/>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4"/>
            <p:cNvSpPr/>
            <p:nvPr/>
          </p:nvSpPr>
          <p:spPr>
            <a:xfrm>
              <a:off x="7994125" y="770385"/>
              <a:ext cx="100936" cy="141745"/>
            </a:xfrm>
            <a:custGeom>
              <a:avLst/>
              <a:gdLst/>
              <a:ahLst/>
              <a:cxnLst/>
              <a:rect l="l" t="t" r="r" b="b"/>
              <a:pathLst>
                <a:path w="597" h="1393" extrusionOk="0">
                  <a:moveTo>
                    <a:pt x="1" y="0"/>
                  </a:moveTo>
                  <a:lnTo>
                    <a:pt x="1" y="1392"/>
                  </a:lnTo>
                  <a:lnTo>
                    <a:pt x="597" y="1392"/>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4"/>
            <p:cNvSpPr/>
            <p:nvPr/>
          </p:nvSpPr>
          <p:spPr>
            <a:xfrm>
              <a:off x="7994125" y="2501132"/>
              <a:ext cx="100936" cy="141745"/>
            </a:xfrm>
            <a:custGeom>
              <a:avLst/>
              <a:gdLst/>
              <a:ahLst/>
              <a:cxnLst/>
              <a:rect l="l" t="t" r="r" b="b"/>
              <a:pathLst>
                <a:path w="597" h="1393"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4"/>
            <p:cNvSpPr/>
            <p:nvPr/>
          </p:nvSpPr>
          <p:spPr>
            <a:xfrm>
              <a:off x="7994125" y="1851835"/>
              <a:ext cx="100936" cy="141745"/>
            </a:xfrm>
            <a:custGeom>
              <a:avLst/>
              <a:gdLst/>
              <a:ahLst/>
              <a:cxnLst/>
              <a:rect l="l" t="t" r="r" b="b"/>
              <a:pathLst>
                <a:path w="597" h="1393" extrusionOk="0">
                  <a:moveTo>
                    <a:pt x="1" y="1"/>
                  </a:moveTo>
                  <a:lnTo>
                    <a:pt x="1" y="1393"/>
                  </a:lnTo>
                  <a:lnTo>
                    <a:pt x="597" y="1393"/>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4"/>
            <p:cNvSpPr/>
            <p:nvPr/>
          </p:nvSpPr>
          <p:spPr>
            <a:xfrm>
              <a:off x="7994125" y="2068369"/>
              <a:ext cx="100936" cy="141745"/>
            </a:xfrm>
            <a:custGeom>
              <a:avLst/>
              <a:gdLst/>
              <a:ahLst/>
              <a:cxnLst/>
              <a:rect l="l" t="t" r="r" b="b"/>
              <a:pathLst>
                <a:path w="597" h="1393" extrusionOk="0">
                  <a:moveTo>
                    <a:pt x="1" y="0"/>
                  </a:moveTo>
                  <a:lnTo>
                    <a:pt x="1" y="1392"/>
                  </a:lnTo>
                  <a:lnTo>
                    <a:pt x="597" y="1392"/>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4"/>
            <p:cNvSpPr/>
            <p:nvPr/>
          </p:nvSpPr>
          <p:spPr>
            <a:xfrm>
              <a:off x="8177064" y="784020"/>
              <a:ext cx="375510" cy="234444"/>
            </a:xfrm>
            <a:custGeom>
              <a:avLst/>
              <a:gdLst/>
              <a:ahLst/>
              <a:cxnLst/>
              <a:rect l="l" t="t" r="r" b="b"/>
              <a:pathLst>
                <a:path w="2221" h="2304" extrusionOk="0">
                  <a:moveTo>
                    <a:pt x="1868" y="611"/>
                  </a:moveTo>
                  <a:lnTo>
                    <a:pt x="1868" y="1693"/>
                  </a:lnTo>
                  <a:lnTo>
                    <a:pt x="819" y="1149"/>
                  </a:lnTo>
                  <a:lnTo>
                    <a:pt x="1868" y="611"/>
                  </a:lnTo>
                  <a:close/>
                  <a:moveTo>
                    <a:pt x="2221" y="0"/>
                  </a:moveTo>
                  <a:lnTo>
                    <a:pt x="0" y="1149"/>
                  </a:lnTo>
                  <a:lnTo>
                    <a:pt x="2221" y="2304"/>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4"/>
            <p:cNvSpPr/>
            <p:nvPr/>
          </p:nvSpPr>
          <p:spPr>
            <a:xfrm>
              <a:off x="7994125" y="986818"/>
              <a:ext cx="100936" cy="141643"/>
            </a:xfrm>
            <a:custGeom>
              <a:avLst/>
              <a:gdLst/>
              <a:ahLst/>
              <a:cxnLst/>
              <a:rect l="l" t="t" r="r" b="b"/>
              <a:pathLst>
                <a:path w="597" h="1392" extrusionOk="0">
                  <a:moveTo>
                    <a:pt x="1" y="1"/>
                  </a:moveTo>
                  <a:lnTo>
                    <a:pt x="1" y="1391"/>
                  </a:lnTo>
                  <a:lnTo>
                    <a:pt x="597" y="1391"/>
                  </a:lnTo>
                  <a:lnTo>
                    <a:pt x="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4"/>
            <p:cNvSpPr/>
            <p:nvPr/>
          </p:nvSpPr>
          <p:spPr>
            <a:xfrm>
              <a:off x="7994125" y="1419683"/>
              <a:ext cx="100936" cy="141643"/>
            </a:xfrm>
            <a:custGeom>
              <a:avLst/>
              <a:gdLst/>
              <a:ahLst/>
              <a:cxnLst/>
              <a:rect l="l" t="t" r="r" b="b"/>
              <a:pathLst>
                <a:path w="597" h="1392" extrusionOk="0">
                  <a:moveTo>
                    <a:pt x="1" y="0"/>
                  </a:moveTo>
                  <a:lnTo>
                    <a:pt x="1" y="1391"/>
                  </a:lnTo>
                  <a:lnTo>
                    <a:pt x="597" y="1391"/>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4"/>
            <p:cNvSpPr/>
            <p:nvPr/>
          </p:nvSpPr>
          <p:spPr>
            <a:xfrm>
              <a:off x="7994125" y="1635504"/>
              <a:ext cx="100936" cy="142253"/>
            </a:xfrm>
            <a:custGeom>
              <a:avLst/>
              <a:gdLst/>
              <a:ahLst/>
              <a:cxnLst/>
              <a:rect l="l" t="t" r="r" b="b"/>
              <a:pathLst>
                <a:path w="597" h="1398" extrusionOk="0">
                  <a:moveTo>
                    <a:pt x="1" y="0"/>
                  </a:moveTo>
                  <a:lnTo>
                    <a:pt x="1" y="1398"/>
                  </a:lnTo>
                  <a:lnTo>
                    <a:pt x="597" y="1398"/>
                  </a:lnTo>
                  <a:lnTo>
                    <a:pt x="5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4"/>
            <p:cNvSpPr/>
            <p:nvPr/>
          </p:nvSpPr>
          <p:spPr>
            <a:xfrm>
              <a:off x="8177064" y="2002941"/>
              <a:ext cx="375510" cy="121801"/>
            </a:xfrm>
            <a:custGeom>
              <a:avLst/>
              <a:gdLst/>
              <a:ahLst/>
              <a:cxnLst/>
              <a:rect l="l" t="t" r="r" b="b"/>
              <a:pathLst>
                <a:path w="2221" h="1197" extrusionOk="0">
                  <a:moveTo>
                    <a:pt x="0" y="1"/>
                  </a:moveTo>
                  <a:lnTo>
                    <a:pt x="0" y="146"/>
                  </a:lnTo>
                  <a:lnTo>
                    <a:pt x="2221" y="1197"/>
                  </a:lnTo>
                  <a:lnTo>
                    <a:pt x="2221" y="59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4"/>
            <p:cNvSpPr/>
            <p:nvPr/>
          </p:nvSpPr>
          <p:spPr>
            <a:xfrm>
              <a:off x="8177064" y="3126721"/>
              <a:ext cx="375510" cy="54744"/>
            </a:xfrm>
            <a:custGeom>
              <a:avLst/>
              <a:gdLst/>
              <a:ahLst/>
              <a:cxnLst/>
              <a:rect l="l" t="t" r="r" b="b"/>
              <a:pathLst>
                <a:path w="2221" h="538" extrusionOk="0">
                  <a:moveTo>
                    <a:pt x="2221" y="0"/>
                  </a:moveTo>
                  <a:lnTo>
                    <a:pt x="0" y="368"/>
                  </a:lnTo>
                  <a:lnTo>
                    <a:pt x="0" y="538"/>
                  </a:lnTo>
                  <a:lnTo>
                    <a:pt x="2221" y="538"/>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4"/>
            <p:cNvSpPr/>
            <p:nvPr/>
          </p:nvSpPr>
          <p:spPr>
            <a:xfrm>
              <a:off x="8177064" y="3215654"/>
              <a:ext cx="375510" cy="54846"/>
            </a:xfrm>
            <a:custGeom>
              <a:avLst/>
              <a:gdLst/>
              <a:ahLst/>
              <a:cxnLst/>
              <a:rect l="l" t="t" r="r" b="b"/>
              <a:pathLst>
                <a:path w="2221" h="539" extrusionOk="0">
                  <a:moveTo>
                    <a:pt x="0" y="1"/>
                  </a:moveTo>
                  <a:lnTo>
                    <a:pt x="0" y="538"/>
                  </a:lnTo>
                  <a:lnTo>
                    <a:pt x="2221" y="172"/>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4"/>
            <p:cNvSpPr/>
            <p:nvPr/>
          </p:nvSpPr>
          <p:spPr>
            <a:xfrm>
              <a:off x="8177064" y="3542694"/>
              <a:ext cx="375510" cy="54846"/>
            </a:xfrm>
            <a:custGeom>
              <a:avLst/>
              <a:gdLst/>
              <a:ahLst/>
              <a:cxnLst/>
              <a:rect l="l" t="t" r="r" b="b"/>
              <a:pathLst>
                <a:path w="2221" h="539" extrusionOk="0">
                  <a:moveTo>
                    <a:pt x="0" y="1"/>
                  </a:moveTo>
                  <a:lnTo>
                    <a:pt x="0" y="538"/>
                  </a:lnTo>
                  <a:lnTo>
                    <a:pt x="2221" y="538"/>
                  </a:lnTo>
                  <a:lnTo>
                    <a:pt x="2221" y="36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4"/>
            <p:cNvSpPr/>
            <p:nvPr/>
          </p:nvSpPr>
          <p:spPr>
            <a:xfrm>
              <a:off x="8177064" y="3288307"/>
              <a:ext cx="375510" cy="233935"/>
            </a:xfrm>
            <a:custGeom>
              <a:avLst/>
              <a:gdLst/>
              <a:ahLst/>
              <a:cxnLst/>
              <a:rect l="l" t="t" r="r" b="b"/>
              <a:pathLst>
                <a:path w="2221" h="2299" extrusionOk="0">
                  <a:moveTo>
                    <a:pt x="1868" y="607"/>
                  </a:moveTo>
                  <a:lnTo>
                    <a:pt x="1868" y="1693"/>
                  </a:lnTo>
                  <a:lnTo>
                    <a:pt x="819" y="1149"/>
                  </a:lnTo>
                  <a:lnTo>
                    <a:pt x="1868" y="607"/>
                  </a:lnTo>
                  <a:close/>
                  <a:moveTo>
                    <a:pt x="2221" y="1"/>
                  </a:moveTo>
                  <a:lnTo>
                    <a:pt x="0" y="1149"/>
                  </a:lnTo>
                  <a:lnTo>
                    <a:pt x="2221" y="2298"/>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4"/>
            <p:cNvSpPr/>
            <p:nvPr/>
          </p:nvSpPr>
          <p:spPr>
            <a:xfrm>
              <a:off x="8177064" y="3435343"/>
              <a:ext cx="375510" cy="121597"/>
            </a:xfrm>
            <a:custGeom>
              <a:avLst/>
              <a:gdLst/>
              <a:ahLst/>
              <a:cxnLst/>
              <a:rect l="l" t="t" r="r" b="b"/>
              <a:pathLst>
                <a:path w="2221" h="1195" extrusionOk="0">
                  <a:moveTo>
                    <a:pt x="0" y="0"/>
                  </a:moveTo>
                  <a:lnTo>
                    <a:pt x="0" y="595"/>
                  </a:lnTo>
                  <a:lnTo>
                    <a:pt x="2221" y="1195"/>
                  </a:lnTo>
                  <a:lnTo>
                    <a:pt x="2221" y="104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4"/>
            <p:cNvSpPr/>
            <p:nvPr/>
          </p:nvSpPr>
          <p:spPr>
            <a:xfrm>
              <a:off x="8177064" y="3256254"/>
              <a:ext cx="375510" cy="121597"/>
            </a:xfrm>
            <a:custGeom>
              <a:avLst/>
              <a:gdLst/>
              <a:ahLst/>
              <a:cxnLst/>
              <a:rect l="l" t="t" r="r" b="b"/>
              <a:pathLst>
                <a:path w="2221" h="1195" extrusionOk="0">
                  <a:moveTo>
                    <a:pt x="2221" y="0"/>
                  </a:moveTo>
                  <a:lnTo>
                    <a:pt x="0" y="600"/>
                  </a:lnTo>
                  <a:lnTo>
                    <a:pt x="0" y="1195"/>
                  </a:lnTo>
                  <a:lnTo>
                    <a:pt x="2221" y="146"/>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4"/>
            <p:cNvSpPr/>
            <p:nvPr/>
          </p:nvSpPr>
          <p:spPr>
            <a:xfrm>
              <a:off x="8177064" y="3019268"/>
              <a:ext cx="375510" cy="121699"/>
            </a:xfrm>
            <a:custGeom>
              <a:avLst/>
              <a:gdLst/>
              <a:ahLst/>
              <a:cxnLst/>
              <a:rect l="l" t="t" r="r" b="b"/>
              <a:pathLst>
                <a:path w="2221" h="1196" extrusionOk="0">
                  <a:moveTo>
                    <a:pt x="2221" y="1"/>
                  </a:moveTo>
                  <a:lnTo>
                    <a:pt x="0" y="1051"/>
                  </a:lnTo>
                  <a:lnTo>
                    <a:pt x="0" y="1195"/>
                  </a:lnTo>
                  <a:lnTo>
                    <a:pt x="2221" y="595"/>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4"/>
            <p:cNvSpPr/>
            <p:nvPr/>
          </p:nvSpPr>
          <p:spPr>
            <a:xfrm>
              <a:off x="8177064" y="2797137"/>
              <a:ext cx="375510" cy="54337"/>
            </a:xfrm>
            <a:custGeom>
              <a:avLst/>
              <a:gdLst/>
              <a:ahLst/>
              <a:cxnLst/>
              <a:rect l="l" t="t" r="r" b="b"/>
              <a:pathLst>
                <a:path w="2221" h="534" extrusionOk="0">
                  <a:moveTo>
                    <a:pt x="0" y="0"/>
                  </a:moveTo>
                  <a:lnTo>
                    <a:pt x="0" y="170"/>
                  </a:lnTo>
                  <a:lnTo>
                    <a:pt x="2221" y="533"/>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4"/>
            <p:cNvSpPr/>
            <p:nvPr/>
          </p:nvSpPr>
          <p:spPr>
            <a:xfrm>
              <a:off x="8177064" y="2837534"/>
              <a:ext cx="375510" cy="121801"/>
            </a:xfrm>
            <a:custGeom>
              <a:avLst/>
              <a:gdLst/>
              <a:ahLst/>
              <a:cxnLst/>
              <a:rect l="l" t="t" r="r" b="b"/>
              <a:pathLst>
                <a:path w="2221" h="1197" extrusionOk="0">
                  <a:moveTo>
                    <a:pt x="0" y="1"/>
                  </a:moveTo>
                  <a:lnTo>
                    <a:pt x="0" y="146"/>
                  </a:lnTo>
                  <a:lnTo>
                    <a:pt x="2221" y="1197"/>
                  </a:lnTo>
                  <a:lnTo>
                    <a:pt x="2221" y="60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4"/>
            <p:cNvSpPr/>
            <p:nvPr/>
          </p:nvSpPr>
          <p:spPr>
            <a:xfrm>
              <a:off x="8177064" y="2872334"/>
              <a:ext cx="375510" cy="233833"/>
            </a:xfrm>
            <a:custGeom>
              <a:avLst/>
              <a:gdLst/>
              <a:ahLst/>
              <a:cxnLst/>
              <a:rect l="l" t="t" r="r" b="b"/>
              <a:pathLst>
                <a:path w="2221" h="2298" extrusionOk="0">
                  <a:moveTo>
                    <a:pt x="353" y="606"/>
                  </a:moveTo>
                  <a:lnTo>
                    <a:pt x="1397" y="1149"/>
                  </a:lnTo>
                  <a:lnTo>
                    <a:pt x="353" y="1693"/>
                  </a:lnTo>
                  <a:lnTo>
                    <a:pt x="353" y="606"/>
                  </a:lnTo>
                  <a:close/>
                  <a:moveTo>
                    <a:pt x="0" y="0"/>
                  </a:moveTo>
                  <a:lnTo>
                    <a:pt x="0" y="2298"/>
                  </a:lnTo>
                  <a:lnTo>
                    <a:pt x="2221" y="114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4"/>
            <p:cNvSpPr/>
            <p:nvPr/>
          </p:nvSpPr>
          <p:spPr>
            <a:xfrm>
              <a:off x="8177064" y="3707028"/>
              <a:ext cx="375510" cy="233833"/>
            </a:xfrm>
            <a:custGeom>
              <a:avLst/>
              <a:gdLst/>
              <a:ahLst/>
              <a:cxnLst/>
              <a:rect l="l" t="t" r="r" b="b"/>
              <a:pathLst>
                <a:path w="2221" h="2298" extrusionOk="0">
                  <a:moveTo>
                    <a:pt x="353" y="605"/>
                  </a:moveTo>
                  <a:lnTo>
                    <a:pt x="1397" y="1149"/>
                  </a:lnTo>
                  <a:lnTo>
                    <a:pt x="353" y="1692"/>
                  </a:lnTo>
                  <a:lnTo>
                    <a:pt x="353" y="605"/>
                  </a:lnTo>
                  <a:close/>
                  <a:moveTo>
                    <a:pt x="0" y="0"/>
                  </a:moveTo>
                  <a:lnTo>
                    <a:pt x="0" y="2298"/>
                  </a:lnTo>
                  <a:lnTo>
                    <a:pt x="2221" y="114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4"/>
            <p:cNvSpPr/>
            <p:nvPr/>
          </p:nvSpPr>
          <p:spPr>
            <a:xfrm>
              <a:off x="8177064" y="4090745"/>
              <a:ext cx="375510" cy="122310"/>
            </a:xfrm>
            <a:custGeom>
              <a:avLst/>
              <a:gdLst/>
              <a:ahLst/>
              <a:cxnLst/>
              <a:rect l="l" t="t" r="r" b="b"/>
              <a:pathLst>
                <a:path w="2221" h="1202" extrusionOk="0">
                  <a:moveTo>
                    <a:pt x="2221" y="1"/>
                  </a:moveTo>
                  <a:lnTo>
                    <a:pt x="0" y="601"/>
                  </a:lnTo>
                  <a:lnTo>
                    <a:pt x="0" y="1202"/>
                  </a:lnTo>
                  <a:lnTo>
                    <a:pt x="2221" y="146"/>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4"/>
            <p:cNvSpPr/>
            <p:nvPr/>
          </p:nvSpPr>
          <p:spPr>
            <a:xfrm>
              <a:off x="8177064" y="4122900"/>
              <a:ext cx="375510" cy="233833"/>
            </a:xfrm>
            <a:custGeom>
              <a:avLst/>
              <a:gdLst/>
              <a:ahLst/>
              <a:cxnLst/>
              <a:rect l="l" t="t" r="r" b="b"/>
              <a:pathLst>
                <a:path w="2221" h="2298" extrusionOk="0">
                  <a:moveTo>
                    <a:pt x="1868" y="606"/>
                  </a:moveTo>
                  <a:lnTo>
                    <a:pt x="1868" y="1693"/>
                  </a:lnTo>
                  <a:lnTo>
                    <a:pt x="819" y="1149"/>
                  </a:lnTo>
                  <a:lnTo>
                    <a:pt x="1868" y="606"/>
                  </a:lnTo>
                  <a:close/>
                  <a:moveTo>
                    <a:pt x="2221" y="0"/>
                  </a:moveTo>
                  <a:lnTo>
                    <a:pt x="0" y="1149"/>
                  </a:lnTo>
                  <a:lnTo>
                    <a:pt x="2221" y="2298"/>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4"/>
            <p:cNvSpPr/>
            <p:nvPr/>
          </p:nvSpPr>
          <p:spPr>
            <a:xfrm>
              <a:off x="8177064" y="4050247"/>
              <a:ext cx="375510" cy="54948"/>
            </a:xfrm>
            <a:custGeom>
              <a:avLst/>
              <a:gdLst/>
              <a:ahLst/>
              <a:cxnLst/>
              <a:rect l="l" t="t" r="r" b="b"/>
              <a:pathLst>
                <a:path w="2221" h="540" extrusionOk="0">
                  <a:moveTo>
                    <a:pt x="0" y="0"/>
                  </a:moveTo>
                  <a:lnTo>
                    <a:pt x="0" y="539"/>
                  </a:lnTo>
                  <a:lnTo>
                    <a:pt x="2221" y="177"/>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4"/>
            <p:cNvSpPr/>
            <p:nvPr/>
          </p:nvSpPr>
          <p:spPr>
            <a:xfrm>
              <a:off x="8177064" y="4377287"/>
              <a:ext cx="375510" cy="54846"/>
            </a:xfrm>
            <a:custGeom>
              <a:avLst/>
              <a:gdLst/>
              <a:ahLst/>
              <a:cxnLst/>
              <a:rect l="l" t="t" r="r" b="b"/>
              <a:pathLst>
                <a:path w="2221" h="539" extrusionOk="0">
                  <a:moveTo>
                    <a:pt x="0" y="0"/>
                  </a:moveTo>
                  <a:lnTo>
                    <a:pt x="0" y="538"/>
                  </a:lnTo>
                  <a:lnTo>
                    <a:pt x="2221" y="538"/>
                  </a:lnTo>
                  <a:lnTo>
                    <a:pt x="2221" y="36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4"/>
            <p:cNvSpPr/>
            <p:nvPr/>
          </p:nvSpPr>
          <p:spPr>
            <a:xfrm>
              <a:off x="8177064" y="4269834"/>
              <a:ext cx="375510" cy="121699"/>
            </a:xfrm>
            <a:custGeom>
              <a:avLst/>
              <a:gdLst/>
              <a:ahLst/>
              <a:cxnLst/>
              <a:rect l="l" t="t" r="r" b="b"/>
              <a:pathLst>
                <a:path w="2221" h="1196" extrusionOk="0">
                  <a:moveTo>
                    <a:pt x="0" y="1"/>
                  </a:moveTo>
                  <a:lnTo>
                    <a:pt x="0" y="596"/>
                  </a:lnTo>
                  <a:lnTo>
                    <a:pt x="2221" y="1196"/>
                  </a:lnTo>
                  <a:lnTo>
                    <a:pt x="2221" y="10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4"/>
            <p:cNvSpPr/>
            <p:nvPr/>
          </p:nvSpPr>
          <p:spPr>
            <a:xfrm>
              <a:off x="8177064" y="3961720"/>
              <a:ext cx="375510" cy="54337"/>
            </a:xfrm>
            <a:custGeom>
              <a:avLst/>
              <a:gdLst/>
              <a:ahLst/>
              <a:cxnLst/>
              <a:rect l="l" t="t" r="r" b="b"/>
              <a:pathLst>
                <a:path w="2221" h="534" extrusionOk="0">
                  <a:moveTo>
                    <a:pt x="2221" y="1"/>
                  </a:moveTo>
                  <a:lnTo>
                    <a:pt x="0" y="364"/>
                  </a:lnTo>
                  <a:lnTo>
                    <a:pt x="0" y="534"/>
                  </a:lnTo>
                  <a:lnTo>
                    <a:pt x="2221" y="534"/>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4"/>
            <p:cNvSpPr/>
            <p:nvPr/>
          </p:nvSpPr>
          <p:spPr>
            <a:xfrm>
              <a:off x="8177064" y="3631730"/>
              <a:ext cx="375510" cy="54744"/>
            </a:xfrm>
            <a:custGeom>
              <a:avLst/>
              <a:gdLst/>
              <a:ahLst/>
              <a:cxnLst/>
              <a:rect l="l" t="t" r="r" b="b"/>
              <a:pathLst>
                <a:path w="2221" h="538" extrusionOk="0">
                  <a:moveTo>
                    <a:pt x="0" y="0"/>
                  </a:moveTo>
                  <a:lnTo>
                    <a:pt x="0" y="170"/>
                  </a:lnTo>
                  <a:lnTo>
                    <a:pt x="2221" y="538"/>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4"/>
            <p:cNvSpPr/>
            <p:nvPr/>
          </p:nvSpPr>
          <p:spPr>
            <a:xfrm>
              <a:off x="8177064" y="930954"/>
              <a:ext cx="375510" cy="121699"/>
            </a:xfrm>
            <a:custGeom>
              <a:avLst/>
              <a:gdLst/>
              <a:ahLst/>
              <a:cxnLst/>
              <a:rect l="l" t="t" r="r" b="b"/>
              <a:pathLst>
                <a:path w="2221" h="1196" extrusionOk="0">
                  <a:moveTo>
                    <a:pt x="0" y="1"/>
                  </a:moveTo>
                  <a:lnTo>
                    <a:pt x="0" y="600"/>
                  </a:lnTo>
                  <a:lnTo>
                    <a:pt x="2221" y="1195"/>
                  </a:lnTo>
                  <a:lnTo>
                    <a:pt x="2221" y="105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4"/>
            <p:cNvSpPr/>
            <p:nvPr/>
          </p:nvSpPr>
          <p:spPr>
            <a:xfrm>
              <a:off x="8177064" y="3672228"/>
              <a:ext cx="375510" cy="121699"/>
            </a:xfrm>
            <a:custGeom>
              <a:avLst/>
              <a:gdLst/>
              <a:ahLst/>
              <a:cxnLst/>
              <a:rect l="l" t="t" r="r" b="b"/>
              <a:pathLst>
                <a:path w="2221" h="1196" extrusionOk="0">
                  <a:moveTo>
                    <a:pt x="0" y="1"/>
                  </a:moveTo>
                  <a:lnTo>
                    <a:pt x="0" y="145"/>
                  </a:lnTo>
                  <a:lnTo>
                    <a:pt x="2221" y="1195"/>
                  </a:lnTo>
                  <a:lnTo>
                    <a:pt x="2221" y="60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4"/>
            <p:cNvSpPr/>
            <p:nvPr/>
          </p:nvSpPr>
          <p:spPr>
            <a:xfrm>
              <a:off x="8177064" y="3853860"/>
              <a:ext cx="375510" cy="121801"/>
            </a:xfrm>
            <a:custGeom>
              <a:avLst/>
              <a:gdLst/>
              <a:ahLst/>
              <a:cxnLst/>
              <a:rect l="l" t="t" r="r" b="b"/>
              <a:pathLst>
                <a:path w="2221" h="1197" extrusionOk="0">
                  <a:moveTo>
                    <a:pt x="2221" y="0"/>
                  </a:moveTo>
                  <a:lnTo>
                    <a:pt x="0" y="1051"/>
                  </a:lnTo>
                  <a:lnTo>
                    <a:pt x="0" y="1196"/>
                  </a:lnTo>
                  <a:lnTo>
                    <a:pt x="2221" y="595"/>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4"/>
            <p:cNvSpPr/>
            <p:nvPr/>
          </p:nvSpPr>
          <p:spPr>
            <a:xfrm>
              <a:off x="8177064" y="2708000"/>
              <a:ext cx="375510" cy="54948"/>
            </a:xfrm>
            <a:custGeom>
              <a:avLst/>
              <a:gdLst/>
              <a:ahLst/>
              <a:cxnLst/>
              <a:rect l="l" t="t" r="r" b="b"/>
              <a:pathLst>
                <a:path w="2221" h="540" extrusionOk="0">
                  <a:moveTo>
                    <a:pt x="0" y="1"/>
                  </a:moveTo>
                  <a:lnTo>
                    <a:pt x="0" y="540"/>
                  </a:lnTo>
                  <a:lnTo>
                    <a:pt x="2221" y="540"/>
                  </a:lnTo>
                  <a:lnTo>
                    <a:pt x="2221" y="36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4"/>
            <p:cNvSpPr/>
            <p:nvPr/>
          </p:nvSpPr>
          <p:spPr>
            <a:xfrm>
              <a:off x="8177064" y="1546571"/>
              <a:ext cx="375510" cy="54235"/>
            </a:xfrm>
            <a:custGeom>
              <a:avLst/>
              <a:gdLst/>
              <a:ahLst/>
              <a:cxnLst/>
              <a:rect l="l" t="t" r="r" b="b"/>
              <a:pathLst>
                <a:path w="2221" h="533" extrusionOk="0">
                  <a:moveTo>
                    <a:pt x="0" y="0"/>
                  </a:moveTo>
                  <a:lnTo>
                    <a:pt x="0" y="533"/>
                  </a:lnTo>
                  <a:lnTo>
                    <a:pt x="2221" y="170"/>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4"/>
            <p:cNvSpPr/>
            <p:nvPr/>
          </p:nvSpPr>
          <p:spPr>
            <a:xfrm>
              <a:off x="8177064" y="1349472"/>
              <a:ext cx="375510" cy="122310"/>
            </a:xfrm>
            <a:custGeom>
              <a:avLst/>
              <a:gdLst/>
              <a:ahLst/>
              <a:cxnLst/>
              <a:rect l="l" t="t" r="r" b="b"/>
              <a:pathLst>
                <a:path w="2221" h="1202" extrusionOk="0">
                  <a:moveTo>
                    <a:pt x="2221" y="1"/>
                  </a:moveTo>
                  <a:lnTo>
                    <a:pt x="0" y="1057"/>
                  </a:lnTo>
                  <a:lnTo>
                    <a:pt x="0" y="1202"/>
                  </a:lnTo>
                  <a:lnTo>
                    <a:pt x="2221" y="602"/>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4"/>
            <p:cNvSpPr/>
            <p:nvPr/>
          </p:nvSpPr>
          <p:spPr>
            <a:xfrm>
              <a:off x="8177064" y="1457535"/>
              <a:ext cx="375510" cy="54846"/>
            </a:xfrm>
            <a:custGeom>
              <a:avLst/>
              <a:gdLst/>
              <a:ahLst/>
              <a:cxnLst/>
              <a:rect l="l" t="t" r="r" b="b"/>
              <a:pathLst>
                <a:path w="2221" h="539" extrusionOk="0">
                  <a:moveTo>
                    <a:pt x="2221" y="1"/>
                  </a:moveTo>
                  <a:lnTo>
                    <a:pt x="0" y="362"/>
                  </a:lnTo>
                  <a:lnTo>
                    <a:pt x="0" y="538"/>
                  </a:lnTo>
                  <a:lnTo>
                    <a:pt x="2221" y="538"/>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4"/>
            <p:cNvSpPr/>
            <p:nvPr/>
          </p:nvSpPr>
          <p:spPr>
            <a:xfrm>
              <a:off x="8177064" y="1618715"/>
              <a:ext cx="375510" cy="234342"/>
            </a:xfrm>
            <a:custGeom>
              <a:avLst/>
              <a:gdLst/>
              <a:ahLst/>
              <a:cxnLst/>
              <a:rect l="l" t="t" r="r" b="b"/>
              <a:pathLst>
                <a:path w="2221" h="2303" extrusionOk="0">
                  <a:moveTo>
                    <a:pt x="1868" y="610"/>
                  </a:moveTo>
                  <a:lnTo>
                    <a:pt x="1868" y="1692"/>
                  </a:lnTo>
                  <a:lnTo>
                    <a:pt x="819" y="1154"/>
                  </a:lnTo>
                  <a:lnTo>
                    <a:pt x="1868" y="610"/>
                  </a:lnTo>
                  <a:close/>
                  <a:moveTo>
                    <a:pt x="2221" y="0"/>
                  </a:moveTo>
                  <a:lnTo>
                    <a:pt x="0" y="1154"/>
                  </a:lnTo>
                  <a:lnTo>
                    <a:pt x="2221" y="2303"/>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4"/>
            <p:cNvSpPr/>
            <p:nvPr/>
          </p:nvSpPr>
          <p:spPr>
            <a:xfrm>
              <a:off x="8177064" y="1587069"/>
              <a:ext cx="375510" cy="121699"/>
            </a:xfrm>
            <a:custGeom>
              <a:avLst/>
              <a:gdLst/>
              <a:ahLst/>
              <a:cxnLst/>
              <a:rect l="l" t="t" r="r" b="b"/>
              <a:pathLst>
                <a:path w="2221" h="1196" extrusionOk="0">
                  <a:moveTo>
                    <a:pt x="2221" y="1"/>
                  </a:moveTo>
                  <a:lnTo>
                    <a:pt x="0" y="601"/>
                  </a:lnTo>
                  <a:lnTo>
                    <a:pt x="0" y="1195"/>
                  </a:lnTo>
                  <a:lnTo>
                    <a:pt x="2221" y="145"/>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4"/>
            <p:cNvSpPr/>
            <p:nvPr/>
          </p:nvSpPr>
          <p:spPr>
            <a:xfrm>
              <a:off x="8177064" y="1765547"/>
              <a:ext cx="375510" cy="122310"/>
            </a:xfrm>
            <a:custGeom>
              <a:avLst/>
              <a:gdLst/>
              <a:ahLst/>
              <a:cxnLst/>
              <a:rect l="l" t="t" r="r" b="b"/>
              <a:pathLst>
                <a:path w="2221" h="1202" extrusionOk="0">
                  <a:moveTo>
                    <a:pt x="0" y="0"/>
                  </a:moveTo>
                  <a:lnTo>
                    <a:pt x="0" y="600"/>
                  </a:lnTo>
                  <a:lnTo>
                    <a:pt x="2221" y="1201"/>
                  </a:lnTo>
                  <a:lnTo>
                    <a:pt x="2221" y="105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4"/>
            <p:cNvSpPr/>
            <p:nvPr/>
          </p:nvSpPr>
          <p:spPr>
            <a:xfrm>
              <a:off x="8177064" y="1202640"/>
              <a:ext cx="375510" cy="234444"/>
            </a:xfrm>
            <a:custGeom>
              <a:avLst/>
              <a:gdLst/>
              <a:ahLst/>
              <a:cxnLst/>
              <a:rect l="l" t="t" r="r" b="b"/>
              <a:pathLst>
                <a:path w="2221" h="2304" extrusionOk="0">
                  <a:moveTo>
                    <a:pt x="353" y="612"/>
                  </a:moveTo>
                  <a:lnTo>
                    <a:pt x="1397" y="1155"/>
                  </a:lnTo>
                  <a:lnTo>
                    <a:pt x="353" y="1692"/>
                  </a:lnTo>
                  <a:lnTo>
                    <a:pt x="353" y="612"/>
                  </a:lnTo>
                  <a:close/>
                  <a:moveTo>
                    <a:pt x="0" y="1"/>
                  </a:moveTo>
                  <a:lnTo>
                    <a:pt x="0" y="2303"/>
                  </a:lnTo>
                  <a:lnTo>
                    <a:pt x="2221" y="115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4"/>
            <p:cNvSpPr/>
            <p:nvPr/>
          </p:nvSpPr>
          <p:spPr>
            <a:xfrm>
              <a:off x="8177064" y="2600140"/>
              <a:ext cx="375510" cy="122310"/>
            </a:xfrm>
            <a:custGeom>
              <a:avLst/>
              <a:gdLst/>
              <a:ahLst/>
              <a:cxnLst/>
              <a:rect l="l" t="t" r="r" b="b"/>
              <a:pathLst>
                <a:path w="2221" h="1202" extrusionOk="0">
                  <a:moveTo>
                    <a:pt x="0" y="0"/>
                  </a:moveTo>
                  <a:lnTo>
                    <a:pt x="0" y="601"/>
                  </a:lnTo>
                  <a:lnTo>
                    <a:pt x="2221" y="1201"/>
                  </a:lnTo>
                  <a:lnTo>
                    <a:pt x="2221" y="105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4"/>
            <p:cNvSpPr/>
            <p:nvPr/>
          </p:nvSpPr>
          <p:spPr>
            <a:xfrm>
              <a:off x="8177064" y="1127850"/>
              <a:ext cx="375510" cy="54337"/>
            </a:xfrm>
            <a:custGeom>
              <a:avLst/>
              <a:gdLst/>
              <a:ahLst/>
              <a:cxnLst/>
              <a:rect l="l" t="t" r="r" b="b"/>
              <a:pathLst>
                <a:path w="2221" h="534" extrusionOk="0">
                  <a:moveTo>
                    <a:pt x="0" y="1"/>
                  </a:moveTo>
                  <a:lnTo>
                    <a:pt x="0" y="172"/>
                  </a:lnTo>
                  <a:lnTo>
                    <a:pt x="2221" y="533"/>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4"/>
            <p:cNvSpPr/>
            <p:nvPr/>
          </p:nvSpPr>
          <p:spPr>
            <a:xfrm>
              <a:off x="8177064" y="1168450"/>
              <a:ext cx="375510" cy="121801"/>
            </a:xfrm>
            <a:custGeom>
              <a:avLst/>
              <a:gdLst/>
              <a:ahLst/>
              <a:cxnLst/>
              <a:rect l="l" t="t" r="r" b="b"/>
              <a:pathLst>
                <a:path w="2221" h="1197" extrusionOk="0">
                  <a:moveTo>
                    <a:pt x="0" y="0"/>
                  </a:moveTo>
                  <a:lnTo>
                    <a:pt x="0" y="141"/>
                  </a:lnTo>
                  <a:lnTo>
                    <a:pt x="2221" y="1196"/>
                  </a:lnTo>
                  <a:lnTo>
                    <a:pt x="2221" y="59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4"/>
            <p:cNvSpPr/>
            <p:nvPr/>
          </p:nvSpPr>
          <p:spPr>
            <a:xfrm>
              <a:off x="8177064" y="1038916"/>
              <a:ext cx="375510" cy="54235"/>
            </a:xfrm>
            <a:custGeom>
              <a:avLst/>
              <a:gdLst/>
              <a:ahLst/>
              <a:cxnLst/>
              <a:rect l="l" t="t" r="r" b="b"/>
              <a:pathLst>
                <a:path w="2221" h="533" extrusionOk="0">
                  <a:moveTo>
                    <a:pt x="0" y="0"/>
                  </a:moveTo>
                  <a:lnTo>
                    <a:pt x="0" y="533"/>
                  </a:lnTo>
                  <a:lnTo>
                    <a:pt x="2221" y="533"/>
                  </a:lnTo>
                  <a:lnTo>
                    <a:pt x="2221" y="36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4"/>
            <p:cNvSpPr/>
            <p:nvPr/>
          </p:nvSpPr>
          <p:spPr>
            <a:xfrm>
              <a:off x="8177064" y="2381062"/>
              <a:ext cx="375510" cy="54846"/>
            </a:xfrm>
            <a:custGeom>
              <a:avLst/>
              <a:gdLst/>
              <a:ahLst/>
              <a:cxnLst/>
              <a:rect l="l" t="t" r="r" b="b"/>
              <a:pathLst>
                <a:path w="2221" h="539" extrusionOk="0">
                  <a:moveTo>
                    <a:pt x="0" y="1"/>
                  </a:moveTo>
                  <a:lnTo>
                    <a:pt x="0" y="539"/>
                  </a:lnTo>
                  <a:lnTo>
                    <a:pt x="2221" y="171"/>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4"/>
            <p:cNvSpPr/>
            <p:nvPr/>
          </p:nvSpPr>
          <p:spPr>
            <a:xfrm>
              <a:off x="8177064" y="2292128"/>
              <a:ext cx="375510" cy="54846"/>
            </a:xfrm>
            <a:custGeom>
              <a:avLst/>
              <a:gdLst/>
              <a:ahLst/>
              <a:cxnLst/>
              <a:rect l="l" t="t" r="r" b="b"/>
              <a:pathLst>
                <a:path w="2221" h="539" extrusionOk="0">
                  <a:moveTo>
                    <a:pt x="2221" y="0"/>
                  </a:moveTo>
                  <a:lnTo>
                    <a:pt x="0" y="362"/>
                  </a:lnTo>
                  <a:lnTo>
                    <a:pt x="0" y="538"/>
                  </a:lnTo>
                  <a:lnTo>
                    <a:pt x="2221" y="538"/>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4"/>
            <p:cNvSpPr/>
            <p:nvPr/>
          </p:nvSpPr>
          <p:spPr>
            <a:xfrm>
              <a:off x="8177064" y="2421662"/>
              <a:ext cx="375510" cy="121699"/>
            </a:xfrm>
            <a:custGeom>
              <a:avLst/>
              <a:gdLst/>
              <a:ahLst/>
              <a:cxnLst/>
              <a:rect l="l" t="t" r="r" b="b"/>
              <a:pathLst>
                <a:path w="2221" h="1196" extrusionOk="0">
                  <a:moveTo>
                    <a:pt x="2221" y="0"/>
                  </a:moveTo>
                  <a:lnTo>
                    <a:pt x="0" y="600"/>
                  </a:lnTo>
                  <a:lnTo>
                    <a:pt x="0" y="1195"/>
                  </a:lnTo>
                  <a:lnTo>
                    <a:pt x="2221" y="145"/>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4"/>
            <p:cNvSpPr/>
            <p:nvPr/>
          </p:nvSpPr>
          <p:spPr>
            <a:xfrm>
              <a:off x="8177064" y="1873407"/>
              <a:ext cx="375510" cy="54337"/>
            </a:xfrm>
            <a:custGeom>
              <a:avLst/>
              <a:gdLst/>
              <a:ahLst/>
              <a:cxnLst/>
              <a:rect l="l" t="t" r="r" b="b"/>
              <a:pathLst>
                <a:path w="2221" h="534" extrusionOk="0">
                  <a:moveTo>
                    <a:pt x="0" y="1"/>
                  </a:moveTo>
                  <a:lnTo>
                    <a:pt x="0" y="534"/>
                  </a:lnTo>
                  <a:lnTo>
                    <a:pt x="2221" y="534"/>
                  </a:lnTo>
                  <a:lnTo>
                    <a:pt x="2221" y="364"/>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4"/>
            <p:cNvSpPr/>
            <p:nvPr/>
          </p:nvSpPr>
          <p:spPr>
            <a:xfrm>
              <a:off x="8177064" y="2453715"/>
              <a:ext cx="375510" cy="233935"/>
            </a:xfrm>
            <a:custGeom>
              <a:avLst/>
              <a:gdLst/>
              <a:ahLst/>
              <a:cxnLst/>
              <a:rect l="l" t="t" r="r" b="b"/>
              <a:pathLst>
                <a:path w="2221" h="2299" extrusionOk="0">
                  <a:moveTo>
                    <a:pt x="1868" y="606"/>
                  </a:moveTo>
                  <a:lnTo>
                    <a:pt x="1868" y="1687"/>
                  </a:lnTo>
                  <a:lnTo>
                    <a:pt x="819" y="1150"/>
                  </a:lnTo>
                  <a:lnTo>
                    <a:pt x="1868" y="606"/>
                  </a:lnTo>
                  <a:close/>
                  <a:moveTo>
                    <a:pt x="2221" y="1"/>
                  </a:moveTo>
                  <a:lnTo>
                    <a:pt x="0" y="1150"/>
                  </a:lnTo>
                  <a:lnTo>
                    <a:pt x="2221" y="2298"/>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4"/>
            <p:cNvSpPr/>
            <p:nvPr/>
          </p:nvSpPr>
          <p:spPr>
            <a:xfrm>
              <a:off x="8177064" y="1962442"/>
              <a:ext cx="375510" cy="54439"/>
            </a:xfrm>
            <a:custGeom>
              <a:avLst/>
              <a:gdLst/>
              <a:ahLst/>
              <a:cxnLst/>
              <a:rect l="l" t="t" r="r" b="b"/>
              <a:pathLst>
                <a:path w="2221" h="535" extrusionOk="0">
                  <a:moveTo>
                    <a:pt x="0" y="0"/>
                  </a:moveTo>
                  <a:lnTo>
                    <a:pt x="0" y="172"/>
                  </a:lnTo>
                  <a:lnTo>
                    <a:pt x="2221" y="534"/>
                  </a:lnTo>
                  <a:lnTo>
                    <a:pt x="2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4"/>
            <p:cNvSpPr/>
            <p:nvPr/>
          </p:nvSpPr>
          <p:spPr>
            <a:xfrm>
              <a:off x="8177064" y="4466220"/>
              <a:ext cx="375510" cy="54846"/>
            </a:xfrm>
            <a:custGeom>
              <a:avLst/>
              <a:gdLst/>
              <a:ahLst/>
              <a:cxnLst/>
              <a:rect l="l" t="t" r="r" b="b"/>
              <a:pathLst>
                <a:path w="2221" h="539" extrusionOk="0">
                  <a:moveTo>
                    <a:pt x="0" y="1"/>
                  </a:moveTo>
                  <a:lnTo>
                    <a:pt x="0" y="177"/>
                  </a:lnTo>
                  <a:lnTo>
                    <a:pt x="2221" y="539"/>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4"/>
            <p:cNvSpPr/>
            <p:nvPr/>
          </p:nvSpPr>
          <p:spPr>
            <a:xfrm>
              <a:off x="8177064" y="2184166"/>
              <a:ext cx="375510" cy="122208"/>
            </a:xfrm>
            <a:custGeom>
              <a:avLst/>
              <a:gdLst/>
              <a:ahLst/>
              <a:cxnLst/>
              <a:rect l="l" t="t" r="r" b="b"/>
              <a:pathLst>
                <a:path w="2221" h="1201" extrusionOk="0">
                  <a:moveTo>
                    <a:pt x="2221" y="1"/>
                  </a:moveTo>
                  <a:lnTo>
                    <a:pt x="0" y="1057"/>
                  </a:lnTo>
                  <a:lnTo>
                    <a:pt x="0" y="1201"/>
                  </a:lnTo>
                  <a:lnTo>
                    <a:pt x="2221" y="601"/>
                  </a:lnTo>
                  <a:lnTo>
                    <a:pt x="2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4"/>
            <p:cNvSpPr/>
            <p:nvPr/>
          </p:nvSpPr>
          <p:spPr>
            <a:xfrm>
              <a:off x="8177064" y="2037741"/>
              <a:ext cx="375510" cy="233935"/>
            </a:xfrm>
            <a:custGeom>
              <a:avLst/>
              <a:gdLst/>
              <a:ahLst/>
              <a:cxnLst/>
              <a:rect l="l" t="t" r="r" b="b"/>
              <a:pathLst>
                <a:path w="2221" h="2299" extrusionOk="0">
                  <a:moveTo>
                    <a:pt x="353" y="607"/>
                  </a:moveTo>
                  <a:lnTo>
                    <a:pt x="1397" y="1149"/>
                  </a:lnTo>
                  <a:lnTo>
                    <a:pt x="353" y="1688"/>
                  </a:lnTo>
                  <a:lnTo>
                    <a:pt x="353" y="607"/>
                  </a:lnTo>
                  <a:close/>
                  <a:moveTo>
                    <a:pt x="0" y="0"/>
                  </a:moveTo>
                  <a:lnTo>
                    <a:pt x="0" y="2298"/>
                  </a:lnTo>
                  <a:lnTo>
                    <a:pt x="2221" y="114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1629"/>
        <p:cNvGrpSpPr/>
        <p:nvPr/>
      </p:nvGrpSpPr>
      <p:grpSpPr>
        <a:xfrm>
          <a:off x="0" y="0"/>
          <a:ext cx="0" cy="0"/>
          <a:chOff x="0" y="0"/>
          <a:chExt cx="0" cy="0"/>
        </a:xfrm>
      </p:grpSpPr>
      <p:pic>
        <p:nvPicPr>
          <p:cNvPr id="1630" name="Google Shape;1630;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31" name="Google Shape;1631;p15"/>
          <p:cNvSpPr/>
          <p:nvPr/>
        </p:nvSpPr>
        <p:spPr>
          <a:xfrm>
            <a:off x="548350" y="197088"/>
            <a:ext cx="8047300" cy="4749325"/>
          </a:xfrm>
          <a:custGeom>
            <a:avLst/>
            <a:gdLst/>
            <a:ahLst/>
            <a:cxnLst/>
            <a:rect l="l" t="t" r="r" b="b"/>
            <a:pathLst>
              <a:path w="321892" h="189973" extrusionOk="0">
                <a:moveTo>
                  <a:pt x="9454" y="5471"/>
                </a:moveTo>
                <a:lnTo>
                  <a:pt x="10730" y="7720"/>
                </a:lnTo>
                <a:lnTo>
                  <a:pt x="12068" y="5471"/>
                </a:lnTo>
                <a:close/>
                <a:moveTo>
                  <a:pt x="38056" y="5471"/>
                </a:moveTo>
                <a:lnTo>
                  <a:pt x="39363" y="7720"/>
                </a:lnTo>
                <a:lnTo>
                  <a:pt x="40670" y="5471"/>
                </a:lnTo>
                <a:close/>
                <a:moveTo>
                  <a:pt x="66659" y="5471"/>
                </a:moveTo>
                <a:lnTo>
                  <a:pt x="67966" y="7720"/>
                </a:lnTo>
                <a:lnTo>
                  <a:pt x="69303" y="5471"/>
                </a:lnTo>
                <a:close/>
                <a:moveTo>
                  <a:pt x="95231" y="5471"/>
                </a:moveTo>
                <a:lnTo>
                  <a:pt x="96538" y="7720"/>
                </a:lnTo>
                <a:lnTo>
                  <a:pt x="97875" y="5471"/>
                </a:lnTo>
                <a:close/>
                <a:moveTo>
                  <a:pt x="123863" y="5471"/>
                </a:moveTo>
                <a:lnTo>
                  <a:pt x="125140" y="7720"/>
                </a:lnTo>
                <a:lnTo>
                  <a:pt x="126477" y="5471"/>
                </a:lnTo>
                <a:close/>
                <a:moveTo>
                  <a:pt x="152466" y="5471"/>
                </a:moveTo>
                <a:lnTo>
                  <a:pt x="153742" y="7720"/>
                </a:lnTo>
                <a:lnTo>
                  <a:pt x="155080" y="5471"/>
                </a:lnTo>
                <a:close/>
                <a:moveTo>
                  <a:pt x="181068" y="5471"/>
                </a:moveTo>
                <a:lnTo>
                  <a:pt x="182375" y="7720"/>
                </a:lnTo>
                <a:lnTo>
                  <a:pt x="183652" y="5471"/>
                </a:lnTo>
                <a:close/>
                <a:moveTo>
                  <a:pt x="209640" y="5471"/>
                </a:moveTo>
                <a:lnTo>
                  <a:pt x="210947" y="7720"/>
                </a:lnTo>
                <a:lnTo>
                  <a:pt x="212254" y="5471"/>
                </a:lnTo>
                <a:close/>
                <a:moveTo>
                  <a:pt x="238242" y="5471"/>
                </a:moveTo>
                <a:lnTo>
                  <a:pt x="239549" y="7720"/>
                </a:lnTo>
                <a:lnTo>
                  <a:pt x="240887" y="5471"/>
                </a:lnTo>
                <a:close/>
                <a:moveTo>
                  <a:pt x="266814" y="5471"/>
                </a:moveTo>
                <a:lnTo>
                  <a:pt x="268121" y="7720"/>
                </a:lnTo>
                <a:lnTo>
                  <a:pt x="269459" y="5471"/>
                </a:lnTo>
                <a:close/>
                <a:moveTo>
                  <a:pt x="295447" y="5471"/>
                </a:moveTo>
                <a:lnTo>
                  <a:pt x="296724" y="7720"/>
                </a:lnTo>
                <a:lnTo>
                  <a:pt x="298061" y="5471"/>
                </a:lnTo>
                <a:close/>
                <a:moveTo>
                  <a:pt x="44682" y="3192"/>
                </a:moveTo>
                <a:lnTo>
                  <a:pt x="39394" y="12310"/>
                </a:lnTo>
                <a:lnTo>
                  <a:pt x="34105" y="3192"/>
                </a:lnTo>
                <a:close/>
                <a:moveTo>
                  <a:pt x="16050" y="3192"/>
                </a:moveTo>
                <a:lnTo>
                  <a:pt x="10761" y="12341"/>
                </a:lnTo>
                <a:lnTo>
                  <a:pt x="5502" y="3192"/>
                </a:lnTo>
                <a:close/>
                <a:moveTo>
                  <a:pt x="73224" y="3192"/>
                </a:moveTo>
                <a:lnTo>
                  <a:pt x="67966" y="12341"/>
                </a:lnTo>
                <a:lnTo>
                  <a:pt x="62677" y="3192"/>
                </a:lnTo>
                <a:close/>
                <a:moveTo>
                  <a:pt x="101857" y="3192"/>
                </a:moveTo>
                <a:lnTo>
                  <a:pt x="96568" y="12341"/>
                </a:lnTo>
                <a:lnTo>
                  <a:pt x="91279" y="3192"/>
                </a:lnTo>
                <a:close/>
                <a:moveTo>
                  <a:pt x="130459" y="3192"/>
                </a:moveTo>
                <a:lnTo>
                  <a:pt x="125170" y="12341"/>
                </a:lnTo>
                <a:lnTo>
                  <a:pt x="119912" y="3192"/>
                </a:lnTo>
                <a:close/>
                <a:moveTo>
                  <a:pt x="159031" y="3192"/>
                </a:moveTo>
                <a:lnTo>
                  <a:pt x="153742" y="12341"/>
                </a:lnTo>
                <a:lnTo>
                  <a:pt x="148484" y="3192"/>
                </a:lnTo>
                <a:close/>
                <a:moveTo>
                  <a:pt x="187633" y="3192"/>
                </a:moveTo>
                <a:lnTo>
                  <a:pt x="182375" y="12341"/>
                </a:lnTo>
                <a:lnTo>
                  <a:pt x="177086" y="3192"/>
                </a:lnTo>
                <a:close/>
                <a:moveTo>
                  <a:pt x="216266" y="3192"/>
                </a:moveTo>
                <a:lnTo>
                  <a:pt x="210977" y="12341"/>
                </a:lnTo>
                <a:lnTo>
                  <a:pt x="205689" y="3192"/>
                </a:lnTo>
                <a:close/>
                <a:moveTo>
                  <a:pt x="244808" y="3192"/>
                </a:moveTo>
                <a:lnTo>
                  <a:pt x="239549" y="12341"/>
                </a:lnTo>
                <a:lnTo>
                  <a:pt x="234260" y="3192"/>
                </a:lnTo>
                <a:close/>
                <a:moveTo>
                  <a:pt x="273441" y="3192"/>
                </a:moveTo>
                <a:lnTo>
                  <a:pt x="268152" y="12341"/>
                </a:lnTo>
                <a:lnTo>
                  <a:pt x="262863" y="3192"/>
                </a:lnTo>
                <a:close/>
                <a:moveTo>
                  <a:pt x="302043" y="3192"/>
                </a:moveTo>
                <a:lnTo>
                  <a:pt x="296754" y="12341"/>
                </a:lnTo>
                <a:lnTo>
                  <a:pt x="291496" y="3192"/>
                </a:lnTo>
                <a:close/>
                <a:moveTo>
                  <a:pt x="25108" y="10942"/>
                </a:moveTo>
                <a:lnTo>
                  <a:pt x="23801" y="13192"/>
                </a:lnTo>
                <a:lnTo>
                  <a:pt x="26445" y="13192"/>
                </a:lnTo>
                <a:lnTo>
                  <a:pt x="25108" y="10942"/>
                </a:lnTo>
                <a:close/>
                <a:moveTo>
                  <a:pt x="53710" y="10942"/>
                </a:moveTo>
                <a:lnTo>
                  <a:pt x="52433" y="13192"/>
                </a:lnTo>
                <a:lnTo>
                  <a:pt x="55047" y="13192"/>
                </a:lnTo>
                <a:lnTo>
                  <a:pt x="53710" y="10942"/>
                </a:lnTo>
                <a:close/>
                <a:moveTo>
                  <a:pt x="82312" y="10942"/>
                </a:moveTo>
                <a:lnTo>
                  <a:pt x="81036" y="13192"/>
                </a:lnTo>
                <a:lnTo>
                  <a:pt x="83650" y="13192"/>
                </a:lnTo>
                <a:lnTo>
                  <a:pt x="82312" y="10942"/>
                </a:lnTo>
                <a:close/>
                <a:moveTo>
                  <a:pt x="110884" y="10942"/>
                </a:moveTo>
                <a:lnTo>
                  <a:pt x="109608" y="13192"/>
                </a:lnTo>
                <a:lnTo>
                  <a:pt x="112222" y="13192"/>
                </a:lnTo>
                <a:lnTo>
                  <a:pt x="110884" y="10942"/>
                </a:lnTo>
                <a:close/>
                <a:moveTo>
                  <a:pt x="139517" y="10942"/>
                </a:moveTo>
                <a:lnTo>
                  <a:pt x="138210" y="13192"/>
                </a:lnTo>
                <a:lnTo>
                  <a:pt x="140824" y="13192"/>
                </a:lnTo>
                <a:lnTo>
                  <a:pt x="139517" y="10942"/>
                </a:lnTo>
                <a:close/>
                <a:moveTo>
                  <a:pt x="168119" y="10942"/>
                </a:moveTo>
                <a:lnTo>
                  <a:pt x="166812" y="13192"/>
                </a:lnTo>
                <a:lnTo>
                  <a:pt x="169457" y="13192"/>
                </a:lnTo>
                <a:lnTo>
                  <a:pt x="168119" y="10942"/>
                </a:lnTo>
                <a:close/>
                <a:moveTo>
                  <a:pt x="196691" y="10942"/>
                </a:moveTo>
                <a:lnTo>
                  <a:pt x="195384" y="13192"/>
                </a:lnTo>
                <a:lnTo>
                  <a:pt x="198029" y="13192"/>
                </a:lnTo>
                <a:lnTo>
                  <a:pt x="196691" y="10942"/>
                </a:lnTo>
                <a:close/>
                <a:moveTo>
                  <a:pt x="225294" y="10942"/>
                </a:moveTo>
                <a:lnTo>
                  <a:pt x="224017" y="13192"/>
                </a:lnTo>
                <a:lnTo>
                  <a:pt x="226631" y="13192"/>
                </a:lnTo>
                <a:lnTo>
                  <a:pt x="225294" y="10942"/>
                </a:lnTo>
                <a:close/>
                <a:moveTo>
                  <a:pt x="253896" y="10942"/>
                </a:moveTo>
                <a:lnTo>
                  <a:pt x="252620" y="13192"/>
                </a:lnTo>
                <a:lnTo>
                  <a:pt x="255234" y="13192"/>
                </a:lnTo>
                <a:lnTo>
                  <a:pt x="253896" y="10942"/>
                </a:lnTo>
                <a:close/>
                <a:moveTo>
                  <a:pt x="282468" y="10942"/>
                </a:moveTo>
                <a:lnTo>
                  <a:pt x="281191" y="13192"/>
                </a:lnTo>
                <a:lnTo>
                  <a:pt x="283805" y="13192"/>
                </a:lnTo>
                <a:lnTo>
                  <a:pt x="282468" y="10942"/>
                </a:lnTo>
                <a:close/>
                <a:moveTo>
                  <a:pt x="311101" y="10942"/>
                </a:moveTo>
                <a:lnTo>
                  <a:pt x="309794" y="13192"/>
                </a:lnTo>
                <a:lnTo>
                  <a:pt x="312408" y="13192"/>
                </a:lnTo>
                <a:lnTo>
                  <a:pt x="311101" y="10942"/>
                </a:lnTo>
                <a:close/>
                <a:moveTo>
                  <a:pt x="3132" y="1793"/>
                </a:moveTo>
                <a:lnTo>
                  <a:pt x="4317" y="3830"/>
                </a:lnTo>
                <a:lnTo>
                  <a:pt x="9606" y="13009"/>
                </a:lnTo>
                <a:lnTo>
                  <a:pt x="10761" y="15046"/>
                </a:lnTo>
                <a:lnTo>
                  <a:pt x="11946" y="13009"/>
                </a:lnTo>
                <a:lnTo>
                  <a:pt x="17235" y="3830"/>
                </a:lnTo>
                <a:lnTo>
                  <a:pt x="18421" y="1793"/>
                </a:lnTo>
                <a:close/>
                <a:moveTo>
                  <a:pt x="31764" y="1793"/>
                </a:moveTo>
                <a:lnTo>
                  <a:pt x="32919" y="3830"/>
                </a:lnTo>
                <a:lnTo>
                  <a:pt x="38208" y="13009"/>
                </a:lnTo>
                <a:lnTo>
                  <a:pt x="39394" y="15046"/>
                </a:lnTo>
                <a:lnTo>
                  <a:pt x="40579" y="13009"/>
                </a:lnTo>
                <a:lnTo>
                  <a:pt x="45838" y="3830"/>
                </a:lnTo>
                <a:lnTo>
                  <a:pt x="47023" y="1793"/>
                </a:lnTo>
                <a:close/>
                <a:moveTo>
                  <a:pt x="60336" y="1793"/>
                </a:moveTo>
                <a:lnTo>
                  <a:pt x="61491" y="3830"/>
                </a:lnTo>
                <a:lnTo>
                  <a:pt x="66780" y="13009"/>
                </a:lnTo>
                <a:lnTo>
                  <a:pt x="67966" y="15046"/>
                </a:lnTo>
                <a:lnTo>
                  <a:pt x="69151" y="13009"/>
                </a:lnTo>
                <a:lnTo>
                  <a:pt x="74409" y="3830"/>
                </a:lnTo>
                <a:lnTo>
                  <a:pt x="75595" y="1793"/>
                </a:lnTo>
                <a:close/>
                <a:moveTo>
                  <a:pt x="88939" y="1793"/>
                </a:moveTo>
                <a:lnTo>
                  <a:pt x="90124" y="3830"/>
                </a:lnTo>
                <a:lnTo>
                  <a:pt x="95383" y="13009"/>
                </a:lnTo>
                <a:lnTo>
                  <a:pt x="96568" y="15046"/>
                </a:lnTo>
                <a:lnTo>
                  <a:pt x="97753" y="13009"/>
                </a:lnTo>
                <a:lnTo>
                  <a:pt x="103042" y="3830"/>
                </a:lnTo>
                <a:lnTo>
                  <a:pt x="104197" y="1793"/>
                </a:lnTo>
                <a:close/>
                <a:moveTo>
                  <a:pt x="117541" y="1793"/>
                </a:moveTo>
                <a:lnTo>
                  <a:pt x="118726" y="3830"/>
                </a:lnTo>
                <a:lnTo>
                  <a:pt x="124015" y="13009"/>
                </a:lnTo>
                <a:lnTo>
                  <a:pt x="125170" y="15046"/>
                </a:lnTo>
                <a:lnTo>
                  <a:pt x="126356" y="13009"/>
                </a:lnTo>
                <a:lnTo>
                  <a:pt x="131645" y="3830"/>
                </a:lnTo>
                <a:lnTo>
                  <a:pt x="132830" y="1793"/>
                </a:lnTo>
                <a:close/>
                <a:moveTo>
                  <a:pt x="146113" y="1793"/>
                </a:moveTo>
                <a:lnTo>
                  <a:pt x="147298" y="3830"/>
                </a:lnTo>
                <a:lnTo>
                  <a:pt x="152587" y="13009"/>
                </a:lnTo>
                <a:lnTo>
                  <a:pt x="153742" y="15046"/>
                </a:lnTo>
                <a:lnTo>
                  <a:pt x="154928" y="13009"/>
                </a:lnTo>
                <a:lnTo>
                  <a:pt x="160217" y="3830"/>
                </a:lnTo>
                <a:lnTo>
                  <a:pt x="161402" y="1793"/>
                </a:lnTo>
                <a:close/>
                <a:moveTo>
                  <a:pt x="174715" y="1793"/>
                </a:moveTo>
                <a:lnTo>
                  <a:pt x="175901" y="3830"/>
                </a:lnTo>
                <a:lnTo>
                  <a:pt x="181190" y="13009"/>
                </a:lnTo>
                <a:lnTo>
                  <a:pt x="182375" y="15046"/>
                </a:lnTo>
                <a:lnTo>
                  <a:pt x="183530" y="13009"/>
                </a:lnTo>
                <a:lnTo>
                  <a:pt x="188819" y="3830"/>
                </a:lnTo>
                <a:lnTo>
                  <a:pt x="190004" y="1793"/>
                </a:lnTo>
                <a:close/>
                <a:moveTo>
                  <a:pt x="203348" y="1793"/>
                </a:moveTo>
                <a:lnTo>
                  <a:pt x="204503" y="3830"/>
                </a:lnTo>
                <a:lnTo>
                  <a:pt x="209792" y="13009"/>
                </a:lnTo>
                <a:lnTo>
                  <a:pt x="210977" y="15046"/>
                </a:lnTo>
                <a:lnTo>
                  <a:pt x="212163" y="13009"/>
                </a:lnTo>
                <a:lnTo>
                  <a:pt x="217421" y="3830"/>
                </a:lnTo>
                <a:lnTo>
                  <a:pt x="218607" y="1793"/>
                </a:lnTo>
                <a:close/>
                <a:moveTo>
                  <a:pt x="231890" y="1793"/>
                </a:moveTo>
                <a:lnTo>
                  <a:pt x="233075" y="3830"/>
                </a:lnTo>
                <a:lnTo>
                  <a:pt x="238364" y="13009"/>
                </a:lnTo>
                <a:lnTo>
                  <a:pt x="239549" y="15046"/>
                </a:lnTo>
                <a:lnTo>
                  <a:pt x="240735" y="13009"/>
                </a:lnTo>
                <a:lnTo>
                  <a:pt x="245993" y="3830"/>
                </a:lnTo>
                <a:lnTo>
                  <a:pt x="247179" y="1793"/>
                </a:lnTo>
                <a:close/>
                <a:moveTo>
                  <a:pt x="260522" y="1793"/>
                </a:moveTo>
                <a:lnTo>
                  <a:pt x="261708" y="3830"/>
                </a:lnTo>
                <a:lnTo>
                  <a:pt x="266966" y="13009"/>
                </a:lnTo>
                <a:lnTo>
                  <a:pt x="268152" y="15046"/>
                </a:lnTo>
                <a:lnTo>
                  <a:pt x="269337" y="13009"/>
                </a:lnTo>
                <a:lnTo>
                  <a:pt x="274626" y="3830"/>
                </a:lnTo>
                <a:lnTo>
                  <a:pt x="275781" y="1793"/>
                </a:lnTo>
                <a:close/>
                <a:moveTo>
                  <a:pt x="289125" y="1793"/>
                </a:moveTo>
                <a:lnTo>
                  <a:pt x="290310" y="3830"/>
                </a:lnTo>
                <a:lnTo>
                  <a:pt x="295599" y="13009"/>
                </a:lnTo>
                <a:lnTo>
                  <a:pt x="296754" y="15046"/>
                </a:lnTo>
                <a:lnTo>
                  <a:pt x="297940" y="13009"/>
                </a:lnTo>
                <a:lnTo>
                  <a:pt x="303228" y="3830"/>
                </a:lnTo>
                <a:lnTo>
                  <a:pt x="304414" y="1793"/>
                </a:lnTo>
                <a:close/>
                <a:moveTo>
                  <a:pt x="25108" y="6353"/>
                </a:moveTo>
                <a:lnTo>
                  <a:pt x="30397" y="15502"/>
                </a:lnTo>
                <a:lnTo>
                  <a:pt x="19819" y="15502"/>
                </a:lnTo>
                <a:lnTo>
                  <a:pt x="25108" y="6353"/>
                </a:lnTo>
                <a:close/>
                <a:moveTo>
                  <a:pt x="53710" y="6353"/>
                </a:moveTo>
                <a:lnTo>
                  <a:pt x="58999" y="15502"/>
                </a:lnTo>
                <a:lnTo>
                  <a:pt x="48421" y="15502"/>
                </a:lnTo>
                <a:lnTo>
                  <a:pt x="53710" y="6353"/>
                </a:lnTo>
                <a:close/>
                <a:moveTo>
                  <a:pt x="82312" y="6353"/>
                </a:moveTo>
                <a:lnTo>
                  <a:pt x="87601" y="15502"/>
                </a:lnTo>
                <a:lnTo>
                  <a:pt x="77024" y="15502"/>
                </a:lnTo>
                <a:lnTo>
                  <a:pt x="82312" y="6353"/>
                </a:lnTo>
                <a:close/>
                <a:moveTo>
                  <a:pt x="110884" y="6353"/>
                </a:moveTo>
                <a:lnTo>
                  <a:pt x="116173" y="15502"/>
                </a:lnTo>
                <a:lnTo>
                  <a:pt x="105626" y="15502"/>
                </a:lnTo>
                <a:lnTo>
                  <a:pt x="110884" y="6353"/>
                </a:lnTo>
                <a:close/>
                <a:moveTo>
                  <a:pt x="139487" y="6353"/>
                </a:moveTo>
                <a:lnTo>
                  <a:pt x="144776" y="15502"/>
                </a:lnTo>
                <a:lnTo>
                  <a:pt x="134228" y="15502"/>
                </a:lnTo>
                <a:lnTo>
                  <a:pt x="139487" y="6353"/>
                </a:lnTo>
                <a:close/>
                <a:moveTo>
                  <a:pt x="168119" y="6353"/>
                </a:moveTo>
                <a:lnTo>
                  <a:pt x="173378" y="15502"/>
                </a:lnTo>
                <a:lnTo>
                  <a:pt x="162831" y="15502"/>
                </a:lnTo>
                <a:lnTo>
                  <a:pt x="168119" y="6353"/>
                </a:lnTo>
                <a:close/>
                <a:moveTo>
                  <a:pt x="196691" y="6353"/>
                </a:moveTo>
                <a:lnTo>
                  <a:pt x="201980" y="15502"/>
                </a:lnTo>
                <a:lnTo>
                  <a:pt x="191403" y="15502"/>
                </a:lnTo>
                <a:lnTo>
                  <a:pt x="196691" y="6353"/>
                </a:lnTo>
                <a:close/>
                <a:moveTo>
                  <a:pt x="225294" y="6353"/>
                </a:moveTo>
                <a:lnTo>
                  <a:pt x="230583" y="15502"/>
                </a:lnTo>
                <a:lnTo>
                  <a:pt x="220005" y="15502"/>
                </a:lnTo>
                <a:lnTo>
                  <a:pt x="225294" y="6353"/>
                </a:lnTo>
                <a:close/>
                <a:moveTo>
                  <a:pt x="253896" y="6353"/>
                </a:moveTo>
                <a:lnTo>
                  <a:pt x="259185" y="15502"/>
                </a:lnTo>
                <a:lnTo>
                  <a:pt x="248607" y="15502"/>
                </a:lnTo>
                <a:lnTo>
                  <a:pt x="253896" y="6353"/>
                </a:lnTo>
                <a:close/>
                <a:moveTo>
                  <a:pt x="282468" y="6353"/>
                </a:moveTo>
                <a:lnTo>
                  <a:pt x="287757" y="15502"/>
                </a:lnTo>
                <a:lnTo>
                  <a:pt x="277210" y="15502"/>
                </a:lnTo>
                <a:lnTo>
                  <a:pt x="282468" y="6353"/>
                </a:lnTo>
                <a:close/>
                <a:moveTo>
                  <a:pt x="311101" y="6353"/>
                </a:moveTo>
                <a:lnTo>
                  <a:pt x="316359" y="15502"/>
                </a:lnTo>
                <a:lnTo>
                  <a:pt x="305812" y="15502"/>
                </a:lnTo>
                <a:lnTo>
                  <a:pt x="311101" y="6353"/>
                </a:lnTo>
                <a:close/>
                <a:moveTo>
                  <a:pt x="19211" y="1368"/>
                </a:moveTo>
                <a:lnTo>
                  <a:pt x="10761" y="15958"/>
                </a:lnTo>
                <a:lnTo>
                  <a:pt x="2341" y="1368"/>
                </a:lnTo>
                <a:close/>
                <a:moveTo>
                  <a:pt x="47783" y="1368"/>
                </a:moveTo>
                <a:lnTo>
                  <a:pt x="39394" y="15958"/>
                </a:lnTo>
                <a:lnTo>
                  <a:pt x="30944" y="1368"/>
                </a:lnTo>
                <a:close/>
                <a:moveTo>
                  <a:pt x="76385" y="1368"/>
                </a:moveTo>
                <a:lnTo>
                  <a:pt x="67966" y="15958"/>
                </a:lnTo>
                <a:lnTo>
                  <a:pt x="59576" y="1368"/>
                </a:lnTo>
                <a:close/>
                <a:moveTo>
                  <a:pt x="105018" y="1368"/>
                </a:moveTo>
                <a:lnTo>
                  <a:pt x="96568" y="15958"/>
                </a:lnTo>
                <a:lnTo>
                  <a:pt x="88148" y="1368"/>
                </a:lnTo>
                <a:close/>
                <a:moveTo>
                  <a:pt x="133590" y="1368"/>
                </a:moveTo>
                <a:lnTo>
                  <a:pt x="125170" y="15958"/>
                </a:lnTo>
                <a:lnTo>
                  <a:pt x="116751" y="1368"/>
                </a:lnTo>
                <a:close/>
                <a:moveTo>
                  <a:pt x="162192" y="1368"/>
                </a:moveTo>
                <a:lnTo>
                  <a:pt x="153742" y="15958"/>
                </a:lnTo>
                <a:lnTo>
                  <a:pt x="145353" y="1368"/>
                </a:lnTo>
                <a:close/>
                <a:moveTo>
                  <a:pt x="190795" y="1368"/>
                </a:moveTo>
                <a:lnTo>
                  <a:pt x="182375" y="15958"/>
                </a:lnTo>
                <a:lnTo>
                  <a:pt x="173925" y="1368"/>
                </a:lnTo>
                <a:close/>
                <a:moveTo>
                  <a:pt x="219367" y="1368"/>
                </a:moveTo>
                <a:lnTo>
                  <a:pt x="210977" y="15958"/>
                </a:lnTo>
                <a:lnTo>
                  <a:pt x="202527" y="1368"/>
                </a:lnTo>
                <a:close/>
                <a:moveTo>
                  <a:pt x="247969" y="1368"/>
                </a:moveTo>
                <a:lnTo>
                  <a:pt x="239549" y="15958"/>
                </a:lnTo>
                <a:lnTo>
                  <a:pt x="231130" y="1368"/>
                </a:lnTo>
                <a:close/>
                <a:moveTo>
                  <a:pt x="276602" y="1368"/>
                </a:moveTo>
                <a:lnTo>
                  <a:pt x="268152" y="15958"/>
                </a:lnTo>
                <a:lnTo>
                  <a:pt x="259732" y="1368"/>
                </a:lnTo>
                <a:close/>
                <a:moveTo>
                  <a:pt x="305174" y="1368"/>
                </a:moveTo>
                <a:lnTo>
                  <a:pt x="296754" y="15958"/>
                </a:lnTo>
                <a:lnTo>
                  <a:pt x="288334" y="1368"/>
                </a:lnTo>
                <a:close/>
                <a:moveTo>
                  <a:pt x="25108" y="3617"/>
                </a:moveTo>
                <a:lnTo>
                  <a:pt x="23922" y="5654"/>
                </a:lnTo>
                <a:lnTo>
                  <a:pt x="18633" y="14833"/>
                </a:lnTo>
                <a:lnTo>
                  <a:pt x="17448" y="16870"/>
                </a:lnTo>
                <a:lnTo>
                  <a:pt x="32737" y="16870"/>
                </a:lnTo>
                <a:lnTo>
                  <a:pt x="31552" y="14833"/>
                </a:lnTo>
                <a:lnTo>
                  <a:pt x="26293" y="5654"/>
                </a:lnTo>
                <a:lnTo>
                  <a:pt x="25108" y="3617"/>
                </a:lnTo>
                <a:close/>
                <a:moveTo>
                  <a:pt x="53710" y="3617"/>
                </a:moveTo>
                <a:lnTo>
                  <a:pt x="52525" y="5654"/>
                </a:lnTo>
                <a:lnTo>
                  <a:pt x="47266" y="14833"/>
                </a:lnTo>
                <a:lnTo>
                  <a:pt x="46081" y="16870"/>
                </a:lnTo>
                <a:lnTo>
                  <a:pt x="61339" y="16870"/>
                </a:lnTo>
                <a:lnTo>
                  <a:pt x="60184" y="14833"/>
                </a:lnTo>
                <a:lnTo>
                  <a:pt x="54895" y="5654"/>
                </a:lnTo>
                <a:lnTo>
                  <a:pt x="53710" y="3617"/>
                </a:lnTo>
                <a:close/>
                <a:moveTo>
                  <a:pt x="82312" y="3617"/>
                </a:moveTo>
                <a:lnTo>
                  <a:pt x="81157" y="5654"/>
                </a:lnTo>
                <a:lnTo>
                  <a:pt x="75868" y="14833"/>
                </a:lnTo>
                <a:lnTo>
                  <a:pt x="74683" y="16870"/>
                </a:lnTo>
                <a:lnTo>
                  <a:pt x="89972" y="16870"/>
                </a:lnTo>
                <a:lnTo>
                  <a:pt x="88787" y="14833"/>
                </a:lnTo>
                <a:lnTo>
                  <a:pt x="83498" y="5654"/>
                </a:lnTo>
                <a:lnTo>
                  <a:pt x="82312" y="3617"/>
                </a:lnTo>
                <a:close/>
                <a:moveTo>
                  <a:pt x="110884" y="3617"/>
                </a:moveTo>
                <a:lnTo>
                  <a:pt x="109699" y="5654"/>
                </a:lnTo>
                <a:lnTo>
                  <a:pt x="104440" y="14833"/>
                </a:lnTo>
                <a:lnTo>
                  <a:pt x="103255" y="16870"/>
                </a:lnTo>
                <a:lnTo>
                  <a:pt x="118514" y="16870"/>
                </a:lnTo>
                <a:lnTo>
                  <a:pt x="117359" y="14833"/>
                </a:lnTo>
                <a:lnTo>
                  <a:pt x="112070" y="5654"/>
                </a:lnTo>
                <a:lnTo>
                  <a:pt x="110884" y="3617"/>
                </a:lnTo>
                <a:close/>
                <a:moveTo>
                  <a:pt x="139487" y="3617"/>
                </a:moveTo>
                <a:lnTo>
                  <a:pt x="138332" y="5654"/>
                </a:lnTo>
                <a:lnTo>
                  <a:pt x="133043" y="14833"/>
                </a:lnTo>
                <a:lnTo>
                  <a:pt x="131857" y="16870"/>
                </a:lnTo>
                <a:lnTo>
                  <a:pt x="147146" y="16870"/>
                </a:lnTo>
                <a:lnTo>
                  <a:pt x="145961" y="14833"/>
                </a:lnTo>
                <a:lnTo>
                  <a:pt x="140672" y="5654"/>
                </a:lnTo>
                <a:lnTo>
                  <a:pt x="139487" y="3617"/>
                </a:lnTo>
                <a:close/>
                <a:moveTo>
                  <a:pt x="168119" y="3617"/>
                </a:moveTo>
                <a:lnTo>
                  <a:pt x="166934" y="5654"/>
                </a:lnTo>
                <a:lnTo>
                  <a:pt x="161645" y="14833"/>
                </a:lnTo>
                <a:lnTo>
                  <a:pt x="160490" y="16870"/>
                </a:lnTo>
                <a:lnTo>
                  <a:pt x="175749" y="16870"/>
                </a:lnTo>
                <a:lnTo>
                  <a:pt x="174563" y="14833"/>
                </a:lnTo>
                <a:lnTo>
                  <a:pt x="169305" y="5654"/>
                </a:lnTo>
                <a:lnTo>
                  <a:pt x="168119" y="3617"/>
                </a:lnTo>
                <a:close/>
                <a:moveTo>
                  <a:pt x="196691" y="3617"/>
                </a:moveTo>
                <a:lnTo>
                  <a:pt x="195506" y="5654"/>
                </a:lnTo>
                <a:lnTo>
                  <a:pt x="190217" y="14833"/>
                </a:lnTo>
                <a:lnTo>
                  <a:pt x="189062" y="16870"/>
                </a:lnTo>
                <a:lnTo>
                  <a:pt x="204321" y="16870"/>
                </a:lnTo>
                <a:lnTo>
                  <a:pt x="203135" y="14833"/>
                </a:lnTo>
                <a:lnTo>
                  <a:pt x="197877" y="5654"/>
                </a:lnTo>
                <a:lnTo>
                  <a:pt x="196691" y="3617"/>
                </a:lnTo>
                <a:close/>
                <a:moveTo>
                  <a:pt x="225294" y="3617"/>
                </a:moveTo>
                <a:lnTo>
                  <a:pt x="224108" y="5654"/>
                </a:lnTo>
                <a:lnTo>
                  <a:pt x="218850" y="14833"/>
                </a:lnTo>
                <a:lnTo>
                  <a:pt x="217664" y="16870"/>
                </a:lnTo>
                <a:lnTo>
                  <a:pt x="232923" y="16870"/>
                </a:lnTo>
                <a:lnTo>
                  <a:pt x="231768" y="14833"/>
                </a:lnTo>
                <a:lnTo>
                  <a:pt x="226479" y="5654"/>
                </a:lnTo>
                <a:lnTo>
                  <a:pt x="225294" y="3617"/>
                </a:lnTo>
                <a:close/>
                <a:moveTo>
                  <a:pt x="253896" y="3617"/>
                </a:moveTo>
                <a:lnTo>
                  <a:pt x="252741" y="5654"/>
                </a:lnTo>
                <a:lnTo>
                  <a:pt x="247452" y="14833"/>
                </a:lnTo>
                <a:lnTo>
                  <a:pt x="246267" y="16870"/>
                </a:lnTo>
                <a:lnTo>
                  <a:pt x="261556" y="16870"/>
                </a:lnTo>
                <a:lnTo>
                  <a:pt x="260370" y="14833"/>
                </a:lnTo>
                <a:lnTo>
                  <a:pt x="255082" y="5654"/>
                </a:lnTo>
                <a:lnTo>
                  <a:pt x="253896" y="3617"/>
                </a:lnTo>
                <a:close/>
                <a:moveTo>
                  <a:pt x="282529" y="3617"/>
                </a:moveTo>
                <a:lnTo>
                  <a:pt x="281343" y="5654"/>
                </a:lnTo>
                <a:lnTo>
                  <a:pt x="276024" y="14833"/>
                </a:lnTo>
                <a:lnTo>
                  <a:pt x="274839" y="16870"/>
                </a:lnTo>
                <a:lnTo>
                  <a:pt x="290128" y="16870"/>
                </a:lnTo>
                <a:lnTo>
                  <a:pt x="288973" y="14833"/>
                </a:lnTo>
                <a:lnTo>
                  <a:pt x="283684" y="5654"/>
                </a:lnTo>
                <a:lnTo>
                  <a:pt x="282529" y="3617"/>
                </a:lnTo>
                <a:close/>
                <a:moveTo>
                  <a:pt x="311101" y="3617"/>
                </a:moveTo>
                <a:lnTo>
                  <a:pt x="309915" y="5654"/>
                </a:lnTo>
                <a:lnTo>
                  <a:pt x="304627" y="14833"/>
                </a:lnTo>
                <a:lnTo>
                  <a:pt x="303441" y="16870"/>
                </a:lnTo>
                <a:lnTo>
                  <a:pt x="318730" y="16870"/>
                </a:lnTo>
                <a:lnTo>
                  <a:pt x="317545" y="14833"/>
                </a:lnTo>
                <a:lnTo>
                  <a:pt x="312256" y="5654"/>
                </a:lnTo>
                <a:lnTo>
                  <a:pt x="311101" y="3617"/>
                </a:lnTo>
                <a:close/>
                <a:moveTo>
                  <a:pt x="25108" y="2736"/>
                </a:moveTo>
                <a:lnTo>
                  <a:pt x="33527" y="17325"/>
                </a:lnTo>
                <a:lnTo>
                  <a:pt x="16718" y="17325"/>
                </a:lnTo>
                <a:lnTo>
                  <a:pt x="25108" y="2736"/>
                </a:lnTo>
                <a:close/>
                <a:moveTo>
                  <a:pt x="53710" y="2736"/>
                </a:moveTo>
                <a:lnTo>
                  <a:pt x="62160" y="17325"/>
                </a:lnTo>
                <a:lnTo>
                  <a:pt x="45260" y="17325"/>
                </a:lnTo>
                <a:lnTo>
                  <a:pt x="53710" y="2736"/>
                </a:lnTo>
                <a:close/>
                <a:moveTo>
                  <a:pt x="82312" y="2736"/>
                </a:moveTo>
                <a:lnTo>
                  <a:pt x="90762" y="17325"/>
                </a:lnTo>
                <a:lnTo>
                  <a:pt x="73923" y="17325"/>
                </a:lnTo>
                <a:lnTo>
                  <a:pt x="82312" y="2736"/>
                </a:lnTo>
                <a:close/>
                <a:moveTo>
                  <a:pt x="110884" y="2736"/>
                </a:moveTo>
                <a:lnTo>
                  <a:pt x="119334" y="17325"/>
                </a:lnTo>
                <a:lnTo>
                  <a:pt x="102495" y="17325"/>
                </a:lnTo>
                <a:lnTo>
                  <a:pt x="110884" y="2736"/>
                </a:lnTo>
                <a:close/>
                <a:moveTo>
                  <a:pt x="139517" y="2736"/>
                </a:moveTo>
                <a:lnTo>
                  <a:pt x="147937" y="17325"/>
                </a:lnTo>
                <a:lnTo>
                  <a:pt x="131097" y="17325"/>
                </a:lnTo>
                <a:lnTo>
                  <a:pt x="139517" y="2736"/>
                </a:lnTo>
                <a:close/>
                <a:moveTo>
                  <a:pt x="168119" y="2736"/>
                </a:moveTo>
                <a:lnTo>
                  <a:pt x="176509" y="17325"/>
                </a:lnTo>
                <a:lnTo>
                  <a:pt x="159669" y="17325"/>
                </a:lnTo>
                <a:lnTo>
                  <a:pt x="168119" y="2736"/>
                </a:lnTo>
                <a:close/>
                <a:moveTo>
                  <a:pt x="196691" y="2736"/>
                </a:moveTo>
                <a:lnTo>
                  <a:pt x="205111" y="17325"/>
                </a:lnTo>
                <a:lnTo>
                  <a:pt x="188302" y="17325"/>
                </a:lnTo>
                <a:lnTo>
                  <a:pt x="196691" y="2736"/>
                </a:lnTo>
                <a:close/>
                <a:moveTo>
                  <a:pt x="225294" y="2736"/>
                </a:moveTo>
                <a:lnTo>
                  <a:pt x="233744" y="17325"/>
                </a:lnTo>
                <a:lnTo>
                  <a:pt x="216905" y="17325"/>
                </a:lnTo>
                <a:lnTo>
                  <a:pt x="225294" y="2736"/>
                </a:lnTo>
                <a:close/>
                <a:moveTo>
                  <a:pt x="253896" y="2736"/>
                </a:moveTo>
                <a:lnTo>
                  <a:pt x="262346" y="17325"/>
                </a:lnTo>
                <a:lnTo>
                  <a:pt x="245507" y="17325"/>
                </a:lnTo>
                <a:lnTo>
                  <a:pt x="253896" y="2736"/>
                </a:lnTo>
                <a:close/>
                <a:moveTo>
                  <a:pt x="282468" y="2736"/>
                </a:moveTo>
                <a:lnTo>
                  <a:pt x="290918" y="17325"/>
                </a:lnTo>
                <a:lnTo>
                  <a:pt x="274079" y="17325"/>
                </a:lnTo>
                <a:lnTo>
                  <a:pt x="282468" y="2736"/>
                </a:lnTo>
                <a:close/>
                <a:moveTo>
                  <a:pt x="311101" y="2736"/>
                </a:moveTo>
                <a:lnTo>
                  <a:pt x="319520" y="17325"/>
                </a:lnTo>
                <a:lnTo>
                  <a:pt x="302651" y="17325"/>
                </a:lnTo>
                <a:lnTo>
                  <a:pt x="311101" y="2736"/>
                </a:lnTo>
                <a:close/>
                <a:moveTo>
                  <a:pt x="1" y="0"/>
                </a:moveTo>
                <a:lnTo>
                  <a:pt x="10791" y="18693"/>
                </a:lnTo>
                <a:lnTo>
                  <a:pt x="21551" y="0"/>
                </a:lnTo>
                <a:close/>
                <a:moveTo>
                  <a:pt x="25108" y="0"/>
                </a:moveTo>
                <a:lnTo>
                  <a:pt x="14317" y="18693"/>
                </a:lnTo>
                <a:lnTo>
                  <a:pt x="35898" y="18693"/>
                </a:lnTo>
                <a:lnTo>
                  <a:pt x="25108" y="0"/>
                </a:lnTo>
                <a:close/>
                <a:moveTo>
                  <a:pt x="28603" y="0"/>
                </a:moveTo>
                <a:lnTo>
                  <a:pt x="39394" y="18693"/>
                </a:lnTo>
                <a:lnTo>
                  <a:pt x="50154" y="0"/>
                </a:lnTo>
                <a:close/>
                <a:moveTo>
                  <a:pt x="53710" y="0"/>
                </a:moveTo>
                <a:lnTo>
                  <a:pt x="42920" y="18693"/>
                </a:lnTo>
                <a:lnTo>
                  <a:pt x="64500" y="18693"/>
                </a:lnTo>
                <a:lnTo>
                  <a:pt x="53710" y="0"/>
                </a:lnTo>
                <a:close/>
                <a:moveTo>
                  <a:pt x="57175" y="0"/>
                </a:moveTo>
                <a:lnTo>
                  <a:pt x="67966" y="18693"/>
                </a:lnTo>
                <a:lnTo>
                  <a:pt x="78756" y="0"/>
                </a:lnTo>
                <a:close/>
                <a:moveTo>
                  <a:pt x="82312" y="0"/>
                </a:moveTo>
                <a:lnTo>
                  <a:pt x="71522" y="18693"/>
                </a:lnTo>
                <a:lnTo>
                  <a:pt x="93103" y="18693"/>
                </a:lnTo>
                <a:lnTo>
                  <a:pt x="82312" y="0"/>
                </a:lnTo>
                <a:close/>
                <a:moveTo>
                  <a:pt x="85777" y="0"/>
                </a:moveTo>
                <a:lnTo>
                  <a:pt x="96568" y="18693"/>
                </a:lnTo>
                <a:lnTo>
                  <a:pt x="107358" y="0"/>
                </a:lnTo>
                <a:close/>
                <a:moveTo>
                  <a:pt x="110884" y="0"/>
                </a:moveTo>
                <a:lnTo>
                  <a:pt x="100155" y="18693"/>
                </a:lnTo>
                <a:lnTo>
                  <a:pt x="121736" y="18693"/>
                </a:lnTo>
                <a:lnTo>
                  <a:pt x="110884" y="0"/>
                </a:lnTo>
                <a:close/>
                <a:moveTo>
                  <a:pt x="114349" y="0"/>
                </a:moveTo>
                <a:lnTo>
                  <a:pt x="125140" y="18693"/>
                </a:lnTo>
                <a:lnTo>
                  <a:pt x="135930" y="0"/>
                </a:lnTo>
                <a:close/>
                <a:moveTo>
                  <a:pt x="139517" y="0"/>
                </a:moveTo>
                <a:lnTo>
                  <a:pt x="128727" y="18693"/>
                </a:lnTo>
                <a:lnTo>
                  <a:pt x="150308" y="18693"/>
                </a:lnTo>
                <a:lnTo>
                  <a:pt x="139517" y="0"/>
                </a:lnTo>
                <a:close/>
                <a:moveTo>
                  <a:pt x="142952" y="0"/>
                </a:moveTo>
                <a:lnTo>
                  <a:pt x="153742" y="18693"/>
                </a:lnTo>
                <a:lnTo>
                  <a:pt x="164533" y="0"/>
                </a:lnTo>
                <a:close/>
                <a:moveTo>
                  <a:pt x="168119" y="0"/>
                </a:moveTo>
                <a:lnTo>
                  <a:pt x="157329" y="18693"/>
                </a:lnTo>
                <a:lnTo>
                  <a:pt x="178910" y="18693"/>
                </a:lnTo>
                <a:lnTo>
                  <a:pt x="168119" y="0"/>
                </a:lnTo>
                <a:close/>
                <a:moveTo>
                  <a:pt x="171585" y="0"/>
                </a:moveTo>
                <a:lnTo>
                  <a:pt x="182375" y="18693"/>
                </a:lnTo>
                <a:lnTo>
                  <a:pt x="193166" y="0"/>
                </a:lnTo>
                <a:close/>
                <a:moveTo>
                  <a:pt x="196691" y="0"/>
                </a:moveTo>
                <a:lnTo>
                  <a:pt x="185901" y="18693"/>
                </a:lnTo>
                <a:lnTo>
                  <a:pt x="207482" y="18693"/>
                </a:lnTo>
                <a:lnTo>
                  <a:pt x="196691" y="0"/>
                </a:lnTo>
                <a:close/>
                <a:moveTo>
                  <a:pt x="200157" y="0"/>
                </a:moveTo>
                <a:lnTo>
                  <a:pt x="210947" y="18693"/>
                </a:lnTo>
                <a:lnTo>
                  <a:pt x="221737" y="0"/>
                </a:lnTo>
                <a:close/>
                <a:moveTo>
                  <a:pt x="225294" y="0"/>
                </a:moveTo>
                <a:lnTo>
                  <a:pt x="214503" y="18693"/>
                </a:lnTo>
                <a:lnTo>
                  <a:pt x="236084" y="18693"/>
                </a:lnTo>
                <a:lnTo>
                  <a:pt x="225294" y="0"/>
                </a:lnTo>
                <a:close/>
                <a:moveTo>
                  <a:pt x="228759" y="0"/>
                </a:moveTo>
                <a:lnTo>
                  <a:pt x="239549" y="18693"/>
                </a:lnTo>
                <a:lnTo>
                  <a:pt x="250340" y="0"/>
                </a:lnTo>
                <a:close/>
                <a:moveTo>
                  <a:pt x="253896" y="0"/>
                </a:moveTo>
                <a:lnTo>
                  <a:pt x="243106" y="18693"/>
                </a:lnTo>
                <a:lnTo>
                  <a:pt x="264687" y="18693"/>
                </a:lnTo>
                <a:lnTo>
                  <a:pt x="253896" y="0"/>
                </a:lnTo>
                <a:close/>
                <a:moveTo>
                  <a:pt x="257361" y="0"/>
                </a:moveTo>
                <a:lnTo>
                  <a:pt x="268152" y="18693"/>
                </a:lnTo>
                <a:lnTo>
                  <a:pt x="278942" y="0"/>
                </a:lnTo>
                <a:close/>
                <a:moveTo>
                  <a:pt x="282468" y="0"/>
                </a:moveTo>
                <a:lnTo>
                  <a:pt x="271678" y="18693"/>
                </a:lnTo>
                <a:lnTo>
                  <a:pt x="293259" y="18693"/>
                </a:lnTo>
                <a:lnTo>
                  <a:pt x="282468" y="0"/>
                </a:lnTo>
                <a:close/>
                <a:moveTo>
                  <a:pt x="285964" y="0"/>
                </a:moveTo>
                <a:lnTo>
                  <a:pt x="296754" y="18693"/>
                </a:lnTo>
                <a:lnTo>
                  <a:pt x="307545" y="0"/>
                </a:lnTo>
                <a:close/>
                <a:moveTo>
                  <a:pt x="311101" y="0"/>
                </a:moveTo>
                <a:lnTo>
                  <a:pt x="300310" y="18693"/>
                </a:lnTo>
                <a:lnTo>
                  <a:pt x="321891" y="18693"/>
                </a:lnTo>
                <a:lnTo>
                  <a:pt x="311101" y="0"/>
                </a:lnTo>
                <a:close/>
                <a:moveTo>
                  <a:pt x="9454" y="26900"/>
                </a:moveTo>
                <a:lnTo>
                  <a:pt x="10730" y="29149"/>
                </a:lnTo>
                <a:lnTo>
                  <a:pt x="12068" y="26900"/>
                </a:lnTo>
                <a:close/>
                <a:moveTo>
                  <a:pt x="38056" y="26900"/>
                </a:moveTo>
                <a:lnTo>
                  <a:pt x="39363" y="29149"/>
                </a:lnTo>
                <a:lnTo>
                  <a:pt x="40670" y="26900"/>
                </a:lnTo>
                <a:close/>
                <a:moveTo>
                  <a:pt x="66659" y="26900"/>
                </a:moveTo>
                <a:lnTo>
                  <a:pt x="67966" y="29149"/>
                </a:lnTo>
                <a:lnTo>
                  <a:pt x="69303" y="26900"/>
                </a:lnTo>
                <a:close/>
                <a:moveTo>
                  <a:pt x="95231" y="26900"/>
                </a:moveTo>
                <a:lnTo>
                  <a:pt x="96538" y="29149"/>
                </a:lnTo>
                <a:lnTo>
                  <a:pt x="97875" y="26900"/>
                </a:lnTo>
                <a:close/>
                <a:moveTo>
                  <a:pt x="123863" y="26900"/>
                </a:moveTo>
                <a:lnTo>
                  <a:pt x="125140" y="29149"/>
                </a:lnTo>
                <a:lnTo>
                  <a:pt x="126477" y="26900"/>
                </a:lnTo>
                <a:close/>
                <a:moveTo>
                  <a:pt x="152466" y="26900"/>
                </a:moveTo>
                <a:lnTo>
                  <a:pt x="153742" y="29149"/>
                </a:lnTo>
                <a:lnTo>
                  <a:pt x="155080" y="26900"/>
                </a:lnTo>
                <a:close/>
                <a:moveTo>
                  <a:pt x="181068" y="26900"/>
                </a:moveTo>
                <a:lnTo>
                  <a:pt x="182375" y="29149"/>
                </a:lnTo>
                <a:lnTo>
                  <a:pt x="183652" y="26900"/>
                </a:lnTo>
                <a:close/>
                <a:moveTo>
                  <a:pt x="209640" y="26900"/>
                </a:moveTo>
                <a:lnTo>
                  <a:pt x="210947" y="29149"/>
                </a:lnTo>
                <a:lnTo>
                  <a:pt x="212254" y="26900"/>
                </a:lnTo>
                <a:close/>
                <a:moveTo>
                  <a:pt x="238242" y="26900"/>
                </a:moveTo>
                <a:lnTo>
                  <a:pt x="239549" y="29149"/>
                </a:lnTo>
                <a:lnTo>
                  <a:pt x="240887" y="26900"/>
                </a:lnTo>
                <a:close/>
                <a:moveTo>
                  <a:pt x="266814" y="26900"/>
                </a:moveTo>
                <a:lnTo>
                  <a:pt x="268121" y="29149"/>
                </a:lnTo>
                <a:lnTo>
                  <a:pt x="269459" y="26900"/>
                </a:lnTo>
                <a:close/>
                <a:moveTo>
                  <a:pt x="295447" y="26900"/>
                </a:moveTo>
                <a:lnTo>
                  <a:pt x="296724" y="29149"/>
                </a:lnTo>
                <a:lnTo>
                  <a:pt x="298061" y="26900"/>
                </a:lnTo>
                <a:close/>
                <a:moveTo>
                  <a:pt x="16050" y="24590"/>
                </a:moveTo>
                <a:lnTo>
                  <a:pt x="10761" y="33739"/>
                </a:lnTo>
                <a:lnTo>
                  <a:pt x="5502" y="24590"/>
                </a:lnTo>
                <a:close/>
                <a:moveTo>
                  <a:pt x="44682" y="24590"/>
                </a:moveTo>
                <a:lnTo>
                  <a:pt x="39394" y="33739"/>
                </a:lnTo>
                <a:lnTo>
                  <a:pt x="34105" y="24590"/>
                </a:lnTo>
                <a:close/>
                <a:moveTo>
                  <a:pt x="73224" y="24590"/>
                </a:moveTo>
                <a:lnTo>
                  <a:pt x="67966" y="33739"/>
                </a:lnTo>
                <a:lnTo>
                  <a:pt x="62677" y="24590"/>
                </a:lnTo>
                <a:close/>
                <a:moveTo>
                  <a:pt x="101857" y="24590"/>
                </a:moveTo>
                <a:lnTo>
                  <a:pt x="96568" y="33739"/>
                </a:lnTo>
                <a:lnTo>
                  <a:pt x="91279" y="24590"/>
                </a:lnTo>
                <a:close/>
                <a:moveTo>
                  <a:pt x="130459" y="24590"/>
                </a:moveTo>
                <a:lnTo>
                  <a:pt x="125170" y="33739"/>
                </a:lnTo>
                <a:lnTo>
                  <a:pt x="119912" y="24590"/>
                </a:lnTo>
                <a:close/>
                <a:moveTo>
                  <a:pt x="159031" y="24590"/>
                </a:moveTo>
                <a:lnTo>
                  <a:pt x="153742" y="33739"/>
                </a:lnTo>
                <a:lnTo>
                  <a:pt x="148484" y="24590"/>
                </a:lnTo>
                <a:close/>
                <a:moveTo>
                  <a:pt x="187633" y="24590"/>
                </a:moveTo>
                <a:lnTo>
                  <a:pt x="182375" y="33739"/>
                </a:lnTo>
                <a:lnTo>
                  <a:pt x="177086" y="24590"/>
                </a:lnTo>
                <a:close/>
                <a:moveTo>
                  <a:pt x="216266" y="24590"/>
                </a:moveTo>
                <a:lnTo>
                  <a:pt x="210977" y="33739"/>
                </a:lnTo>
                <a:lnTo>
                  <a:pt x="205689" y="24590"/>
                </a:lnTo>
                <a:close/>
                <a:moveTo>
                  <a:pt x="244808" y="24590"/>
                </a:moveTo>
                <a:lnTo>
                  <a:pt x="239549" y="33739"/>
                </a:lnTo>
                <a:lnTo>
                  <a:pt x="234260" y="24590"/>
                </a:lnTo>
                <a:close/>
                <a:moveTo>
                  <a:pt x="273441" y="24590"/>
                </a:moveTo>
                <a:lnTo>
                  <a:pt x="268152" y="33739"/>
                </a:lnTo>
                <a:lnTo>
                  <a:pt x="262863" y="24590"/>
                </a:lnTo>
                <a:close/>
                <a:moveTo>
                  <a:pt x="302043" y="24590"/>
                </a:moveTo>
                <a:lnTo>
                  <a:pt x="296754" y="33739"/>
                </a:lnTo>
                <a:lnTo>
                  <a:pt x="291496" y="24590"/>
                </a:lnTo>
                <a:close/>
                <a:moveTo>
                  <a:pt x="25108" y="32371"/>
                </a:moveTo>
                <a:lnTo>
                  <a:pt x="23801" y="34621"/>
                </a:lnTo>
                <a:lnTo>
                  <a:pt x="26445" y="34621"/>
                </a:lnTo>
                <a:lnTo>
                  <a:pt x="25108" y="32371"/>
                </a:lnTo>
                <a:close/>
                <a:moveTo>
                  <a:pt x="53710" y="32371"/>
                </a:moveTo>
                <a:lnTo>
                  <a:pt x="52433" y="34621"/>
                </a:lnTo>
                <a:lnTo>
                  <a:pt x="55047" y="34621"/>
                </a:lnTo>
                <a:lnTo>
                  <a:pt x="53710" y="32371"/>
                </a:lnTo>
                <a:close/>
                <a:moveTo>
                  <a:pt x="82312" y="32371"/>
                </a:moveTo>
                <a:lnTo>
                  <a:pt x="81036" y="34621"/>
                </a:lnTo>
                <a:lnTo>
                  <a:pt x="83650" y="34621"/>
                </a:lnTo>
                <a:lnTo>
                  <a:pt x="82312" y="32371"/>
                </a:lnTo>
                <a:close/>
                <a:moveTo>
                  <a:pt x="110884" y="32371"/>
                </a:moveTo>
                <a:lnTo>
                  <a:pt x="109608" y="34621"/>
                </a:lnTo>
                <a:lnTo>
                  <a:pt x="112222" y="34621"/>
                </a:lnTo>
                <a:lnTo>
                  <a:pt x="110884" y="32371"/>
                </a:lnTo>
                <a:close/>
                <a:moveTo>
                  <a:pt x="139517" y="32371"/>
                </a:moveTo>
                <a:lnTo>
                  <a:pt x="138210" y="34621"/>
                </a:lnTo>
                <a:lnTo>
                  <a:pt x="140824" y="34621"/>
                </a:lnTo>
                <a:lnTo>
                  <a:pt x="139517" y="32371"/>
                </a:lnTo>
                <a:close/>
                <a:moveTo>
                  <a:pt x="168119" y="32371"/>
                </a:moveTo>
                <a:lnTo>
                  <a:pt x="166812" y="34621"/>
                </a:lnTo>
                <a:lnTo>
                  <a:pt x="169457" y="34621"/>
                </a:lnTo>
                <a:lnTo>
                  <a:pt x="168119" y="32371"/>
                </a:lnTo>
                <a:close/>
                <a:moveTo>
                  <a:pt x="196691" y="32371"/>
                </a:moveTo>
                <a:lnTo>
                  <a:pt x="195384" y="34621"/>
                </a:lnTo>
                <a:lnTo>
                  <a:pt x="198029" y="34621"/>
                </a:lnTo>
                <a:lnTo>
                  <a:pt x="196691" y="32371"/>
                </a:lnTo>
                <a:close/>
                <a:moveTo>
                  <a:pt x="225294" y="32371"/>
                </a:moveTo>
                <a:lnTo>
                  <a:pt x="224017" y="34621"/>
                </a:lnTo>
                <a:lnTo>
                  <a:pt x="226631" y="34621"/>
                </a:lnTo>
                <a:lnTo>
                  <a:pt x="225294" y="32371"/>
                </a:lnTo>
                <a:close/>
                <a:moveTo>
                  <a:pt x="253896" y="32371"/>
                </a:moveTo>
                <a:lnTo>
                  <a:pt x="252620" y="34621"/>
                </a:lnTo>
                <a:lnTo>
                  <a:pt x="255234" y="34621"/>
                </a:lnTo>
                <a:lnTo>
                  <a:pt x="253896" y="32371"/>
                </a:lnTo>
                <a:close/>
                <a:moveTo>
                  <a:pt x="282468" y="32371"/>
                </a:moveTo>
                <a:lnTo>
                  <a:pt x="281191" y="34621"/>
                </a:lnTo>
                <a:lnTo>
                  <a:pt x="283805" y="34621"/>
                </a:lnTo>
                <a:lnTo>
                  <a:pt x="282468" y="32371"/>
                </a:lnTo>
                <a:close/>
                <a:moveTo>
                  <a:pt x="311101" y="32371"/>
                </a:moveTo>
                <a:lnTo>
                  <a:pt x="309794" y="34621"/>
                </a:lnTo>
                <a:lnTo>
                  <a:pt x="312408" y="34621"/>
                </a:lnTo>
                <a:lnTo>
                  <a:pt x="311101" y="32371"/>
                </a:lnTo>
                <a:close/>
                <a:moveTo>
                  <a:pt x="3132" y="23222"/>
                </a:moveTo>
                <a:lnTo>
                  <a:pt x="4317" y="25259"/>
                </a:lnTo>
                <a:lnTo>
                  <a:pt x="9606" y="34438"/>
                </a:lnTo>
                <a:lnTo>
                  <a:pt x="10761" y="36475"/>
                </a:lnTo>
                <a:lnTo>
                  <a:pt x="11946" y="34438"/>
                </a:lnTo>
                <a:lnTo>
                  <a:pt x="17235" y="25259"/>
                </a:lnTo>
                <a:lnTo>
                  <a:pt x="18421" y="23222"/>
                </a:lnTo>
                <a:close/>
                <a:moveTo>
                  <a:pt x="31764" y="23222"/>
                </a:moveTo>
                <a:lnTo>
                  <a:pt x="32919" y="25259"/>
                </a:lnTo>
                <a:lnTo>
                  <a:pt x="38208" y="34438"/>
                </a:lnTo>
                <a:lnTo>
                  <a:pt x="39394" y="36475"/>
                </a:lnTo>
                <a:lnTo>
                  <a:pt x="40579" y="34438"/>
                </a:lnTo>
                <a:lnTo>
                  <a:pt x="45838" y="25259"/>
                </a:lnTo>
                <a:lnTo>
                  <a:pt x="47023" y="23222"/>
                </a:lnTo>
                <a:close/>
                <a:moveTo>
                  <a:pt x="60336" y="23222"/>
                </a:moveTo>
                <a:lnTo>
                  <a:pt x="61491" y="25259"/>
                </a:lnTo>
                <a:lnTo>
                  <a:pt x="66780" y="34438"/>
                </a:lnTo>
                <a:lnTo>
                  <a:pt x="67966" y="36475"/>
                </a:lnTo>
                <a:lnTo>
                  <a:pt x="69151" y="34438"/>
                </a:lnTo>
                <a:lnTo>
                  <a:pt x="74409" y="25259"/>
                </a:lnTo>
                <a:lnTo>
                  <a:pt x="75595" y="23222"/>
                </a:lnTo>
                <a:close/>
                <a:moveTo>
                  <a:pt x="88939" y="23222"/>
                </a:moveTo>
                <a:lnTo>
                  <a:pt x="90124" y="25259"/>
                </a:lnTo>
                <a:lnTo>
                  <a:pt x="95383" y="34438"/>
                </a:lnTo>
                <a:lnTo>
                  <a:pt x="96568" y="36475"/>
                </a:lnTo>
                <a:lnTo>
                  <a:pt x="97753" y="34438"/>
                </a:lnTo>
                <a:lnTo>
                  <a:pt x="103042" y="25259"/>
                </a:lnTo>
                <a:lnTo>
                  <a:pt x="104197" y="23222"/>
                </a:lnTo>
                <a:close/>
                <a:moveTo>
                  <a:pt x="117541" y="23222"/>
                </a:moveTo>
                <a:lnTo>
                  <a:pt x="118726" y="25259"/>
                </a:lnTo>
                <a:lnTo>
                  <a:pt x="124015" y="34438"/>
                </a:lnTo>
                <a:lnTo>
                  <a:pt x="125170" y="36475"/>
                </a:lnTo>
                <a:lnTo>
                  <a:pt x="126356" y="34438"/>
                </a:lnTo>
                <a:lnTo>
                  <a:pt x="131645" y="25259"/>
                </a:lnTo>
                <a:lnTo>
                  <a:pt x="132830" y="23222"/>
                </a:lnTo>
                <a:close/>
                <a:moveTo>
                  <a:pt x="146113" y="23222"/>
                </a:moveTo>
                <a:lnTo>
                  <a:pt x="147298" y="25259"/>
                </a:lnTo>
                <a:lnTo>
                  <a:pt x="152587" y="34438"/>
                </a:lnTo>
                <a:lnTo>
                  <a:pt x="153742" y="36475"/>
                </a:lnTo>
                <a:lnTo>
                  <a:pt x="154928" y="34438"/>
                </a:lnTo>
                <a:lnTo>
                  <a:pt x="160217" y="25259"/>
                </a:lnTo>
                <a:lnTo>
                  <a:pt x="161402" y="23222"/>
                </a:lnTo>
                <a:close/>
                <a:moveTo>
                  <a:pt x="174715" y="23222"/>
                </a:moveTo>
                <a:lnTo>
                  <a:pt x="175901" y="25259"/>
                </a:lnTo>
                <a:lnTo>
                  <a:pt x="181190" y="34438"/>
                </a:lnTo>
                <a:lnTo>
                  <a:pt x="182375" y="36475"/>
                </a:lnTo>
                <a:lnTo>
                  <a:pt x="183530" y="34438"/>
                </a:lnTo>
                <a:lnTo>
                  <a:pt x="188819" y="25259"/>
                </a:lnTo>
                <a:lnTo>
                  <a:pt x="190004" y="23222"/>
                </a:lnTo>
                <a:close/>
                <a:moveTo>
                  <a:pt x="203348" y="23222"/>
                </a:moveTo>
                <a:lnTo>
                  <a:pt x="204503" y="25259"/>
                </a:lnTo>
                <a:lnTo>
                  <a:pt x="209792" y="34438"/>
                </a:lnTo>
                <a:lnTo>
                  <a:pt x="210977" y="36475"/>
                </a:lnTo>
                <a:lnTo>
                  <a:pt x="212163" y="34438"/>
                </a:lnTo>
                <a:lnTo>
                  <a:pt x="217421" y="25259"/>
                </a:lnTo>
                <a:lnTo>
                  <a:pt x="218607" y="23222"/>
                </a:lnTo>
                <a:close/>
                <a:moveTo>
                  <a:pt x="231890" y="23222"/>
                </a:moveTo>
                <a:lnTo>
                  <a:pt x="233075" y="25259"/>
                </a:lnTo>
                <a:lnTo>
                  <a:pt x="238364" y="34438"/>
                </a:lnTo>
                <a:lnTo>
                  <a:pt x="239549" y="36475"/>
                </a:lnTo>
                <a:lnTo>
                  <a:pt x="240735" y="34438"/>
                </a:lnTo>
                <a:lnTo>
                  <a:pt x="245993" y="25259"/>
                </a:lnTo>
                <a:lnTo>
                  <a:pt x="247179" y="23222"/>
                </a:lnTo>
                <a:close/>
                <a:moveTo>
                  <a:pt x="260522" y="23222"/>
                </a:moveTo>
                <a:lnTo>
                  <a:pt x="261708" y="25259"/>
                </a:lnTo>
                <a:lnTo>
                  <a:pt x="266966" y="34438"/>
                </a:lnTo>
                <a:lnTo>
                  <a:pt x="268152" y="36475"/>
                </a:lnTo>
                <a:lnTo>
                  <a:pt x="269337" y="34438"/>
                </a:lnTo>
                <a:lnTo>
                  <a:pt x="274626" y="25259"/>
                </a:lnTo>
                <a:lnTo>
                  <a:pt x="275781" y="23222"/>
                </a:lnTo>
                <a:close/>
                <a:moveTo>
                  <a:pt x="289125" y="23222"/>
                </a:moveTo>
                <a:lnTo>
                  <a:pt x="290310" y="25259"/>
                </a:lnTo>
                <a:lnTo>
                  <a:pt x="295599" y="34438"/>
                </a:lnTo>
                <a:lnTo>
                  <a:pt x="296754" y="36475"/>
                </a:lnTo>
                <a:lnTo>
                  <a:pt x="297940" y="34438"/>
                </a:lnTo>
                <a:lnTo>
                  <a:pt x="303228" y="25259"/>
                </a:lnTo>
                <a:lnTo>
                  <a:pt x="304414" y="23222"/>
                </a:lnTo>
                <a:close/>
                <a:moveTo>
                  <a:pt x="25108" y="27782"/>
                </a:moveTo>
                <a:lnTo>
                  <a:pt x="30397" y="36931"/>
                </a:lnTo>
                <a:lnTo>
                  <a:pt x="19819" y="36931"/>
                </a:lnTo>
                <a:lnTo>
                  <a:pt x="25108" y="27782"/>
                </a:lnTo>
                <a:close/>
                <a:moveTo>
                  <a:pt x="53710" y="27782"/>
                </a:moveTo>
                <a:lnTo>
                  <a:pt x="58999" y="36931"/>
                </a:lnTo>
                <a:lnTo>
                  <a:pt x="48421" y="36931"/>
                </a:lnTo>
                <a:lnTo>
                  <a:pt x="53710" y="27782"/>
                </a:lnTo>
                <a:close/>
                <a:moveTo>
                  <a:pt x="82312" y="27782"/>
                </a:moveTo>
                <a:lnTo>
                  <a:pt x="87601" y="36931"/>
                </a:lnTo>
                <a:lnTo>
                  <a:pt x="77024" y="36931"/>
                </a:lnTo>
                <a:lnTo>
                  <a:pt x="82312" y="27782"/>
                </a:lnTo>
                <a:close/>
                <a:moveTo>
                  <a:pt x="110884" y="27782"/>
                </a:moveTo>
                <a:lnTo>
                  <a:pt x="116173" y="36931"/>
                </a:lnTo>
                <a:lnTo>
                  <a:pt x="105626" y="36931"/>
                </a:lnTo>
                <a:lnTo>
                  <a:pt x="110884" y="27782"/>
                </a:lnTo>
                <a:close/>
                <a:moveTo>
                  <a:pt x="139487" y="27782"/>
                </a:moveTo>
                <a:lnTo>
                  <a:pt x="144776" y="36931"/>
                </a:lnTo>
                <a:lnTo>
                  <a:pt x="134228" y="36931"/>
                </a:lnTo>
                <a:lnTo>
                  <a:pt x="139487" y="27782"/>
                </a:lnTo>
                <a:close/>
                <a:moveTo>
                  <a:pt x="168119" y="27782"/>
                </a:moveTo>
                <a:lnTo>
                  <a:pt x="173378" y="36931"/>
                </a:lnTo>
                <a:lnTo>
                  <a:pt x="162831" y="36931"/>
                </a:lnTo>
                <a:lnTo>
                  <a:pt x="168119" y="27782"/>
                </a:lnTo>
                <a:close/>
                <a:moveTo>
                  <a:pt x="196691" y="27782"/>
                </a:moveTo>
                <a:lnTo>
                  <a:pt x="201980" y="36931"/>
                </a:lnTo>
                <a:lnTo>
                  <a:pt x="191403" y="36931"/>
                </a:lnTo>
                <a:lnTo>
                  <a:pt x="196691" y="27782"/>
                </a:lnTo>
                <a:close/>
                <a:moveTo>
                  <a:pt x="225294" y="27782"/>
                </a:moveTo>
                <a:lnTo>
                  <a:pt x="230583" y="36931"/>
                </a:lnTo>
                <a:lnTo>
                  <a:pt x="220005" y="36931"/>
                </a:lnTo>
                <a:lnTo>
                  <a:pt x="225294" y="27782"/>
                </a:lnTo>
                <a:close/>
                <a:moveTo>
                  <a:pt x="253896" y="27782"/>
                </a:moveTo>
                <a:lnTo>
                  <a:pt x="259185" y="36931"/>
                </a:lnTo>
                <a:lnTo>
                  <a:pt x="248607" y="36931"/>
                </a:lnTo>
                <a:lnTo>
                  <a:pt x="253896" y="27782"/>
                </a:lnTo>
                <a:close/>
                <a:moveTo>
                  <a:pt x="282468" y="27782"/>
                </a:moveTo>
                <a:lnTo>
                  <a:pt x="287757" y="36931"/>
                </a:lnTo>
                <a:lnTo>
                  <a:pt x="277210" y="36931"/>
                </a:lnTo>
                <a:lnTo>
                  <a:pt x="282468" y="27782"/>
                </a:lnTo>
                <a:close/>
                <a:moveTo>
                  <a:pt x="311101" y="27782"/>
                </a:moveTo>
                <a:lnTo>
                  <a:pt x="316359" y="36931"/>
                </a:lnTo>
                <a:lnTo>
                  <a:pt x="305812" y="36931"/>
                </a:lnTo>
                <a:lnTo>
                  <a:pt x="311101" y="27782"/>
                </a:lnTo>
                <a:close/>
                <a:moveTo>
                  <a:pt x="19211" y="22766"/>
                </a:moveTo>
                <a:lnTo>
                  <a:pt x="10761" y="37356"/>
                </a:lnTo>
                <a:lnTo>
                  <a:pt x="2341" y="22766"/>
                </a:lnTo>
                <a:close/>
                <a:moveTo>
                  <a:pt x="47783" y="22766"/>
                </a:moveTo>
                <a:lnTo>
                  <a:pt x="39394" y="37356"/>
                </a:lnTo>
                <a:lnTo>
                  <a:pt x="30944" y="22766"/>
                </a:lnTo>
                <a:close/>
                <a:moveTo>
                  <a:pt x="76385" y="22766"/>
                </a:moveTo>
                <a:lnTo>
                  <a:pt x="67966" y="37356"/>
                </a:lnTo>
                <a:lnTo>
                  <a:pt x="59516" y="22766"/>
                </a:lnTo>
                <a:close/>
                <a:moveTo>
                  <a:pt x="105018" y="22766"/>
                </a:moveTo>
                <a:lnTo>
                  <a:pt x="96568" y="37356"/>
                </a:lnTo>
                <a:lnTo>
                  <a:pt x="88148" y="22766"/>
                </a:lnTo>
                <a:close/>
                <a:moveTo>
                  <a:pt x="133590" y="22766"/>
                </a:moveTo>
                <a:lnTo>
                  <a:pt x="125140" y="37356"/>
                </a:lnTo>
                <a:lnTo>
                  <a:pt x="116720" y="22766"/>
                </a:lnTo>
                <a:close/>
                <a:moveTo>
                  <a:pt x="162192" y="22766"/>
                </a:moveTo>
                <a:lnTo>
                  <a:pt x="153742" y="37356"/>
                </a:lnTo>
                <a:lnTo>
                  <a:pt x="145353" y="22766"/>
                </a:lnTo>
                <a:close/>
                <a:moveTo>
                  <a:pt x="190795" y="22766"/>
                </a:moveTo>
                <a:lnTo>
                  <a:pt x="182375" y="37356"/>
                </a:lnTo>
                <a:lnTo>
                  <a:pt x="173925" y="22766"/>
                </a:lnTo>
                <a:close/>
                <a:moveTo>
                  <a:pt x="219367" y="22766"/>
                </a:moveTo>
                <a:lnTo>
                  <a:pt x="210947" y="37356"/>
                </a:lnTo>
                <a:lnTo>
                  <a:pt x="202497" y="22766"/>
                </a:lnTo>
                <a:close/>
                <a:moveTo>
                  <a:pt x="247969" y="22766"/>
                </a:moveTo>
                <a:lnTo>
                  <a:pt x="239549" y="37356"/>
                </a:lnTo>
                <a:lnTo>
                  <a:pt x="231099" y="22766"/>
                </a:lnTo>
                <a:close/>
                <a:moveTo>
                  <a:pt x="276602" y="22766"/>
                </a:moveTo>
                <a:lnTo>
                  <a:pt x="268152" y="37356"/>
                </a:lnTo>
                <a:lnTo>
                  <a:pt x="259732" y="22766"/>
                </a:lnTo>
                <a:close/>
                <a:moveTo>
                  <a:pt x="305174" y="22766"/>
                </a:moveTo>
                <a:lnTo>
                  <a:pt x="296724" y="37356"/>
                </a:lnTo>
                <a:lnTo>
                  <a:pt x="288304" y="22766"/>
                </a:lnTo>
                <a:close/>
                <a:moveTo>
                  <a:pt x="25108" y="25046"/>
                </a:moveTo>
                <a:lnTo>
                  <a:pt x="23922" y="27082"/>
                </a:lnTo>
                <a:lnTo>
                  <a:pt x="18633" y="36262"/>
                </a:lnTo>
                <a:lnTo>
                  <a:pt x="17448" y="38268"/>
                </a:lnTo>
                <a:lnTo>
                  <a:pt x="32737" y="38268"/>
                </a:lnTo>
                <a:lnTo>
                  <a:pt x="31552" y="36201"/>
                </a:lnTo>
                <a:lnTo>
                  <a:pt x="26293" y="27082"/>
                </a:lnTo>
                <a:lnTo>
                  <a:pt x="25108" y="25046"/>
                </a:lnTo>
                <a:close/>
                <a:moveTo>
                  <a:pt x="53710" y="25046"/>
                </a:moveTo>
                <a:lnTo>
                  <a:pt x="52525" y="27082"/>
                </a:lnTo>
                <a:lnTo>
                  <a:pt x="47266" y="36262"/>
                </a:lnTo>
                <a:lnTo>
                  <a:pt x="46081" y="38268"/>
                </a:lnTo>
                <a:lnTo>
                  <a:pt x="61339" y="38268"/>
                </a:lnTo>
                <a:lnTo>
                  <a:pt x="60184" y="36201"/>
                </a:lnTo>
                <a:lnTo>
                  <a:pt x="54895" y="27082"/>
                </a:lnTo>
                <a:lnTo>
                  <a:pt x="53710" y="25046"/>
                </a:lnTo>
                <a:close/>
                <a:moveTo>
                  <a:pt x="82312" y="24985"/>
                </a:moveTo>
                <a:lnTo>
                  <a:pt x="81157" y="27052"/>
                </a:lnTo>
                <a:lnTo>
                  <a:pt x="75868" y="36201"/>
                </a:lnTo>
                <a:lnTo>
                  <a:pt x="74683" y="38268"/>
                </a:lnTo>
                <a:lnTo>
                  <a:pt x="89972" y="38268"/>
                </a:lnTo>
                <a:lnTo>
                  <a:pt x="88787" y="36201"/>
                </a:lnTo>
                <a:lnTo>
                  <a:pt x="83498" y="27052"/>
                </a:lnTo>
                <a:lnTo>
                  <a:pt x="82312" y="24985"/>
                </a:lnTo>
                <a:close/>
                <a:moveTo>
                  <a:pt x="110884" y="24985"/>
                </a:moveTo>
                <a:lnTo>
                  <a:pt x="109699" y="27052"/>
                </a:lnTo>
                <a:lnTo>
                  <a:pt x="104440" y="36201"/>
                </a:lnTo>
                <a:lnTo>
                  <a:pt x="103255" y="38268"/>
                </a:lnTo>
                <a:lnTo>
                  <a:pt x="118514" y="38268"/>
                </a:lnTo>
                <a:lnTo>
                  <a:pt x="117359" y="36201"/>
                </a:lnTo>
                <a:lnTo>
                  <a:pt x="112070" y="27052"/>
                </a:lnTo>
                <a:lnTo>
                  <a:pt x="110884" y="24985"/>
                </a:lnTo>
                <a:close/>
                <a:moveTo>
                  <a:pt x="139487" y="24985"/>
                </a:moveTo>
                <a:lnTo>
                  <a:pt x="138332" y="27052"/>
                </a:lnTo>
                <a:lnTo>
                  <a:pt x="133043" y="36201"/>
                </a:lnTo>
                <a:lnTo>
                  <a:pt x="131857" y="38268"/>
                </a:lnTo>
                <a:lnTo>
                  <a:pt x="147146" y="38268"/>
                </a:lnTo>
                <a:lnTo>
                  <a:pt x="145961" y="36201"/>
                </a:lnTo>
                <a:lnTo>
                  <a:pt x="140672" y="27052"/>
                </a:lnTo>
                <a:lnTo>
                  <a:pt x="139487" y="24985"/>
                </a:lnTo>
                <a:close/>
                <a:moveTo>
                  <a:pt x="168119" y="25046"/>
                </a:moveTo>
                <a:lnTo>
                  <a:pt x="166934" y="27082"/>
                </a:lnTo>
                <a:lnTo>
                  <a:pt x="161645" y="36262"/>
                </a:lnTo>
                <a:lnTo>
                  <a:pt x="160490" y="38268"/>
                </a:lnTo>
                <a:lnTo>
                  <a:pt x="175749" y="38268"/>
                </a:lnTo>
                <a:lnTo>
                  <a:pt x="174563" y="36201"/>
                </a:lnTo>
                <a:lnTo>
                  <a:pt x="169305" y="27082"/>
                </a:lnTo>
                <a:lnTo>
                  <a:pt x="168119" y="25046"/>
                </a:lnTo>
                <a:close/>
                <a:moveTo>
                  <a:pt x="196691" y="24985"/>
                </a:moveTo>
                <a:lnTo>
                  <a:pt x="195506" y="27052"/>
                </a:lnTo>
                <a:lnTo>
                  <a:pt x="190217" y="36201"/>
                </a:lnTo>
                <a:lnTo>
                  <a:pt x="189062" y="38268"/>
                </a:lnTo>
                <a:lnTo>
                  <a:pt x="204321" y="38268"/>
                </a:lnTo>
                <a:lnTo>
                  <a:pt x="203135" y="36201"/>
                </a:lnTo>
                <a:lnTo>
                  <a:pt x="197877" y="27052"/>
                </a:lnTo>
                <a:lnTo>
                  <a:pt x="196691" y="24985"/>
                </a:lnTo>
                <a:close/>
                <a:moveTo>
                  <a:pt x="225294" y="24985"/>
                </a:moveTo>
                <a:lnTo>
                  <a:pt x="224108" y="27052"/>
                </a:lnTo>
                <a:lnTo>
                  <a:pt x="218850" y="36201"/>
                </a:lnTo>
                <a:lnTo>
                  <a:pt x="217664" y="38268"/>
                </a:lnTo>
                <a:lnTo>
                  <a:pt x="232923" y="38268"/>
                </a:lnTo>
                <a:lnTo>
                  <a:pt x="231768" y="36201"/>
                </a:lnTo>
                <a:lnTo>
                  <a:pt x="226479" y="27052"/>
                </a:lnTo>
                <a:lnTo>
                  <a:pt x="225294" y="24985"/>
                </a:lnTo>
                <a:close/>
                <a:moveTo>
                  <a:pt x="253896" y="24985"/>
                </a:moveTo>
                <a:lnTo>
                  <a:pt x="252741" y="27052"/>
                </a:lnTo>
                <a:lnTo>
                  <a:pt x="247452" y="36201"/>
                </a:lnTo>
                <a:lnTo>
                  <a:pt x="246267" y="38268"/>
                </a:lnTo>
                <a:lnTo>
                  <a:pt x="261556" y="38268"/>
                </a:lnTo>
                <a:lnTo>
                  <a:pt x="260370" y="36201"/>
                </a:lnTo>
                <a:lnTo>
                  <a:pt x="255082" y="27052"/>
                </a:lnTo>
                <a:lnTo>
                  <a:pt x="253896" y="24985"/>
                </a:lnTo>
                <a:close/>
                <a:moveTo>
                  <a:pt x="282468" y="24985"/>
                </a:moveTo>
                <a:lnTo>
                  <a:pt x="281313" y="27052"/>
                </a:lnTo>
                <a:lnTo>
                  <a:pt x="276024" y="36201"/>
                </a:lnTo>
                <a:lnTo>
                  <a:pt x="274839" y="38268"/>
                </a:lnTo>
                <a:lnTo>
                  <a:pt x="290128" y="38268"/>
                </a:lnTo>
                <a:lnTo>
                  <a:pt x="288942" y="36201"/>
                </a:lnTo>
                <a:lnTo>
                  <a:pt x="283654" y="27052"/>
                </a:lnTo>
                <a:lnTo>
                  <a:pt x="282468" y="24985"/>
                </a:lnTo>
                <a:close/>
                <a:moveTo>
                  <a:pt x="311101" y="24985"/>
                </a:moveTo>
                <a:lnTo>
                  <a:pt x="309915" y="27052"/>
                </a:lnTo>
                <a:lnTo>
                  <a:pt x="304627" y="36201"/>
                </a:lnTo>
                <a:lnTo>
                  <a:pt x="303441" y="38268"/>
                </a:lnTo>
                <a:lnTo>
                  <a:pt x="318730" y="38268"/>
                </a:lnTo>
                <a:lnTo>
                  <a:pt x="317545" y="36201"/>
                </a:lnTo>
                <a:lnTo>
                  <a:pt x="312256" y="27052"/>
                </a:lnTo>
                <a:lnTo>
                  <a:pt x="311101" y="24985"/>
                </a:lnTo>
                <a:close/>
                <a:moveTo>
                  <a:pt x="25108" y="24134"/>
                </a:moveTo>
                <a:lnTo>
                  <a:pt x="33527" y="38724"/>
                </a:lnTo>
                <a:lnTo>
                  <a:pt x="16718" y="38724"/>
                </a:lnTo>
                <a:lnTo>
                  <a:pt x="25108" y="24134"/>
                </a:lnTo>
                <a:close/>
                <a:moveTo>
                  <a:pt x="53710" y="24134"/>
                </a:moveTo>
                <a:lnTo>
                  <a:pt x="62160" y="38724"/>
                </a:lnTo>
                <a:lnTo>
                  <a:pt x="45260" y="38724"/>
                </a:lnTo>
                <a:lnTo>
                  <a:pt x="53710" y="24134"/>
                </a:lnTo>
                <a:close/>
                <a:moveTo>
                  <a:pt x="82312" y="24134"/>
                </a:moveTo>
                <a:lnTo>
                  <a:pt x="90762" y="38724"/>
                </a:lnTo>
                <a:lnTo>
                  <a:pt x="73923" y="38724"/>
                </a:lnTo>
                <a:lnTo>
                  <a:pt x="82312" y="24134"/>
                </a:lnTo>
                <a:close/>
                <a:moveTo>
                  <a:pt x="110884" y="24134"/>
                </a:moveTo>
                <a:lnTo>
                  <a:pt x="119334" y="38724"/>
                </a:lnTo>
                <a:lnTo>
                  <a:pt x="102495" y="38724"/>
                </a:lnTo>
                <a:lnTo>
                  <a:pt x="110884" y="24134"/>
                </a:lnTo>
                <a:close/>
                <a:moveTo>
                  <a:pt x="139517" y="24134"/>
                </a:moveTo>
                <a:lnTo>
                  <a:pt x="147937" y="38724"/>
                </a:lnTo>
                <a:lnTo>
                  <a:pt x="131097" y="38724"/>
                </a:lnTo>
                <a:lnTo>
                  <a:pt x="139517" y="24134"/>
                </a:lnTo>
                <a:close/>
                <a:moveTo>
                  <a:pt x="168119" y="24134"/>
                </a:moveTo>
                <a:lnTo>
                  <a:pt x="176539" y="38724"/>
                </a:lnTo>
                <a:lnTo>
                  <a:pt x="159700" y="38724"/>
                </a:lnTo>
                <a:lnTo>
                  <a:pt x="168119" y="24134"/>
                </a:lnTo>
                <a:close/>
                <a:moveTo>
                  <a:pt x="196691" y="24134"/>
                </a:moveTo>
                <a:lnTo>
                  <a:pt x="205111" y="38724"/>
                </a:lnTo>
                <a:lnTo>
                  <a:pt x="188302" y="38724"/>
                </a:lnTo>
                <a:lnTo>
                  <a:pt x="196691" y="24134"/>
                </a:lnTo>
                <a:close/>
                <a:moveTo>
                  <a:pt x="225294" y="24134"/>
                </a:moveTo>
                <a:lnTo>
                  <a:pt x="233744" y="38724"/>
                </a:lnTo>
                <a:lnTo>
                  <a:pt x="216905" y="38724"/>
                </a:lnTo>
                <a:lnTo>
                  <a:pt x="225294" y="24134"/>
                </a:lnTo>
                <a:close/>
                <a:moveTo>
                  <a:pt x="253896" y="24134"/>
                </a:moveTo>
                <a:lnTo>
                  <a:pt x="262346" y="38724"/>
                </a:lnTo>
                <a:lnTo>
                  <a:pt x="245507" y="38724"/>
                </a:lnTo>
                <a:lnTo>
                  <a:pt x="253896" y="24134"/>
                </a:lnTo>
                <a:close/>
                <a:moveTo>
                  <a:pt x="282468" y="24134"/>
                </a:moveTo>
                <a:lnTo>
                  <a:pt x="290918" y="38724"/>
                </a:lnTo>
                <a:lnTo>
                  <a:pt x="274079" y="38724"/>
                </a:lnTo>
                <a:lnTo>
                  <a:pt x="282468" y="24134"/>
                </a:lnTo>
                <a:close/>
                <a:moveTo>
                  <a:pt x="311101" y="24134"/>
                </a:moveTo>
                <a:lnTo>
                  <a:pt x="319520" y="38724"/>
                </a:lnTo>
                <a:lnTo>
                  <a:pt x="302651" y="38724"/>
                </a:lnTo>
                <a:lnTo>
                  <a:pt x="311101" y="24134"/>
                </a:lnTo>
                <a:close/>
                <a:moveTo>
                  <a:pt x="110884" y="21429"/>
                </a:moveTo>
                <a:lnTo>
                  <a:pt x="100155" y="40092"/>
                </a:lnTo>
                <a:lnTo>
                  <a:pt x="121736" y="40092"/>
                </a:lnTo>
                <a:lnTo>
                  <a:pt x="110884" y="21429"/>
                </a:lnTo>
                <a:close/>
                <a:moveTo>
                  <a:pt x="225294" y="21429"/>
                </a:moveTo>
                <a:lnTo>
                  <a:pt x="214503" y="40092"/>
                </a:lnTo>
                <a:lnTo>
                  <a:pt x="236084" y="40092"/>
                </a:lnTo>
                <a:lnTo>
                  <a:pt x="225294" y="21429"/>
                </a:lnTo>
                <a:close/>
                <a:moveTo>
                  <a:pt x="1" y="21429"/>
                </a:moveTo>
                <a:lnTo>
                  <a:pt x="10791" y="40122"/>
                </a:lnTo>
                <a:lnTo>
                  <a:pt x="21551" y="21429"/>
                </a:lnTo>
                <a:close/>
                <a:moveTo>
                  <a:pt x="25108" y="21429"/>
                </a:moveTo>
                <a:lnTo>
                  <a:pt x="14317" y="40122"/>
                </a:lnTo>
                <a:lnTo>
                  <a:pt x="35898" y="40122"/>
                </a:lnTo>
                <a:lnTo>
                  <a:pt x="25108" y="21429"/>
                </a:lnTo>
                <a:close/>
                <a:moveTo>
                  <a:pt x="28603" y="21429"/>
                </a:moveTo>
                <a:lnTo>
                  <a:pt x="39394" y="40122"/>
                </a:lnTo>
                <a:lnTo>
                  <a:pt x="50154" y="21429"/>
                </a:lnTo>
                <a:close/>
                <a:moveTo>
                  <a:pt x="53710" y="21429"/>
                </a:moveTo>
                <a:lnTo>
                  <a:pt x="42920" y="40122"/>
                </a:lnTo>
                <a:lnTo>
                  <a:pt x="64500" y="40122"/>
                </a:lnTo>
                <a:lnTo>
                  <a:pt x="53710" y="21429"/>
                </a:lnTo>
                <a:close/>
                <a:moveTo>
                  <a:pt x="57175" y="21429"/>
                </a:moveTo>
                <a:lnTo>
                  <a:pt x="67966" y="40122"/>
                </a:lnTo>
                <a:lnTo>
                  <a:pt x="78756" y="21429"/>
                </a:lnTo>
                <a:close/>
                <a:moveTo>
                  <a:pt x="82312" y="21429"/>
                </a:moveTo>
                <a:lnTo>
                  <a:pt x="71522" y="40122"/>
                </a:lnTo>
                <a:lnTo>
                  <a:pt x="93103" y="40122"/>
                </a:lnTo>
                <a:lnTo>
                  <a:pt x="82312" y="21429"/>
                </a:lnTo>
                <a:close/>
                <a:moveTo>
                  <a:pt x="85777" y="21429"/>
                </a:moveTo>
                <a:lnTo>
                  <a:pt x="96568" y="40122"/>
                </a:lnTo>
                <a:lnTo>
                  <a:pt x="107358" y="21429"/>
                </a:lnTo>
                <a:close/>
                <a:moveTo>
                  <a:pt x="114349" y="21429"/>
                </a:moveTo>
                <a:lnTo>
                  <a:pt x="125140" y="40122"/>
                </a:lnTo>
                <a:lnTo>
                  <a:pt x="135930" y="21429"/>
                </a:lnTo>
                <a:close/>
                <a:moveTo>
                  <a:pt x="139517" y="21429"/>
                </a:moveTo>
                <a:lnTo>
                  <a:pt x="128727" y="40122"/>
                </a:lnTo>
                <a:lnTo>
                  <a:pt x="150308" y="40122"/>
                </a:lnTo>
                <a:lnTo>
                  <a:pt x="139517" y="21429"/>
                </a:lnTo>
                <a:close/>
                <a:moveTo>
                  <a:pt x="142952" y="21429"/>
                </a:moveTo>
                <a:lnTo>
                  <a:pt x="153742" y="40122"/>
                </a:lnTo>
                <a:lnTo>
                  <a:pt x="164533" y="21429"/>
                </a:lnTo>
                <a:close/>
                <a:moveTo>
                  <a:pt x="168119" y="21429"/>
                </a:moveTo>
                <a:lnTo>
                  <a:pt x="157329" y="40122"/>
                </a:lnTo>
                <a:lnTo>
                  <a:pt x="178910" y="40122"/>
                </a:lnTo>
                <a:lnTo>
                  <a:pt x="168119" y="21429"/>
                </a:lnTo>
                <a:close/>
                <a:moveTo>
                  <a:pt x="171585" y="21429"/>
                </a:moveTo>
                <a:lnTo>
                  <a:pt x="182375" y="40122"/>
                </a:lnTo>
                <a:lnTo>
                  <a:pt x="193166" y="21429"/>
                </a:lnTo>
                <a:close/>
                <a:moveTo>
                  <a:pt x="196691" y="21429"/>
                </a:moveTo>
                <a:lnTo>
                  <a:pt x="185901" y="40122"/>
                </a:lnTo>
                <a:lnTo>
                  <a:pt x="207482" y="40122"/>
                </a:lnTo>
                <a:lnTo>
                  <a:pt x="196691" y="21429"/>
                </a:lnTo>
                <a:close/>
                <a:moveTo>
                  <a:pt x="200157" y="21429"/>
                </a:moveTo>
                <a:lnTo>
                  <a:pt x="210947" y="40122"/>
                </a:lnTo>
                <a:lnTo>
                  <a:pt x="221737" y="21429"/>
                </a:lnTo>
                <a:close/>
                <a:moveTo>
                  <a:pt x="228759" y="21429"/>
                </a:moveTo>
                <a:lnTo>
                  <a:pt x="239549" y="40122"/>
                </a:lnTo>
                <a:lnTo>
                  <a:pt x="250340" y="21429"/>
                </a:lnTo>
                <a:close/>
                <a:moveTo>
                  <a:pt x="253896" y="21429"/>
                </a:moveTo>
                <a:lnTo>
                  <a:pt x="243106" y="40122"/>
                </a:lnTo>
                <a:lnTo>
                  <a:pt x="264687" y="40122"/>
                </a:lnTo>
                <a:lnTo>
                  <a:pt x="253896" y="21429"/>
                </a:lnTo>
                <a:close/>
                <a:moveTo>
                  <a:pt x="257361" y="21429"/>
                </a:moveTo>
                <a:lnTo>
                  <a:pt x="268152" y="40122"/>
                </a:lnTo>
                <a:lnTo>
                  <a:pt x="278942" y="21429"/>
                </a:lnTo>
                <a:close/>
                <a:moveTo>
                  <a:pt x="282468" y="21429"/>
                </a:moveTo>
                <a:lnTo>
                  <a:pt x="271678" y="40122"/>
                </a:lnTo>
                <a:lnTo>
                  <a:pt x="293259" y="40122"/>
                </a:lnTo>
                <a:lnTo>
                  <a:pt x="282468" y="21429"/>
                </a:lnTo>
                <a:close/>
                <a:moveTo>
                  <a:pt x="285964" y="21429"/>
                </a:moveTo>
                <a:lnTo>
                  <a:pt x="296754" y="40122"/>
                </a:lnTo>
                <a:lnTo>
                  <a:pt x="307545" y="21429"/>
                </a:lnTo>
                <a:close/>
                <a:moveTo>
                  <a:pt x="311101" y="21429"/>
                </a:moveTo>
                <a:lnTo>
                  <a:pt x="300310" y="40122"/>
                </a:lnTo>
                <a:lnTo>
                  <a:pt x="321891" y="40122"/>
                </a:lnTo>
                <a:lnTo>
                  <a:pt x="311101" y="21429"/>
                </a:lnTo>
                <a:close/>
                <a:moveTo>
                  <a:pt x="9454" y="48299"/>
                </a:moveTo>
                <a:lnTo>
                  <a:pt x="10730" y="50548"/>
                </a:lnTo>
                <a:lnTo>
                  <a:pt x="12068" y="48299"/>
                </a:lnTo>
                <a:close/>
                <a:moveTo>
                  <a:pt x="38056" y="48299"/>
                </a:moveTo>
                <a:lnTo>
                  <a:pt x="39363" y="50548"/>
                </a:lnTo>
                <a:lnTo>
                  <a:pt x="40670" y="48299"/>
                </a:lnTo>
                <a:close/>
                <a:moveTo>
                  <a:pt x="66659" y="48299"/>
                </a:moveTo>
                <a:lnTo>
                  <a:pt x="67966" y="50548"/>
                </a:lnTo>
                <a:lnTo>
                  <a:pt x="69303" y="48299"/>
                </a:lnTo>
                <a:close/>
                <a:moveTo>
                  <a:pt x="95231" y="48299"/>
                </a:moveTo>
                <a:lnTo>
                  <a:pt x="96538" y="50548"/>
                </a:lnTo>
                <a:lnTo>
                  <a:pt x="97875" y="48299"/>
                </a:lnTo>
                <a:close/>
                <a:moveTo>
                  <a:pt x="123863" y="48299"/>
                </a:moveTo>
                <a:lnTo>
                  <a:pt x="125140" y="50548"/>
                </a:lnTo>
                <a:lnTo>
                  <a:pt x="126477" y="48299"/>
                </a:lnTo>
                <a:close/>
                <a:moveTo>
                  <a:pt x="152466" y="48299"/>
                </a:moveTo>
                <a:lnTo>
                  <a:pt x="153742" y="50548"/>
                </a:lnTo>
                <a:lnTo>
                  <a:pt x="155080" y="48299"/>
                </a:lnTo>
                <a:close/>
                <a:moveTo>
                  <a:pt x="181068" y="48299"/>
                </a:moveTo>
                <a:lnTo>
                  <a:pt x="182375" y="50548"/>
                </a:lnTo>
                <a:lnTo>
                  <a:pt x="183652" y="48299"/>
                </a:lnTo>
                <a:close/>
                <a:moveTo>
                  <a:pt x="209640" y="48299"/>
                </a:moveTo>
                <a:lnTo>
                  <a:pt x="210947" y="50548"/>
                </a:lnTo>
                <a:lnTo>
                  <a:pt x="212254" y="48299"/>
                </a:lnTo>
                <a:close/>
                <a:moveTo>
                  <a:pt x="238242" y="48299"/>
                </a:moveTo>
                <a:lnTo>
                  <a:pt x="239549" y="50548"/>
                </a:lnTo>
                <a:lnTo>
                  <a:pt x="240887" y="48299"/>
                </a:lnTo>
                <a:close/>
                <a:moveTo>
                  <a:pt x="266814" y="48299"/>
                </a:moveTo>
                <a:lnTo>
                  <a:pt x="268121" y="50548"/>
                </a:lnTo>
                <a:lnTo>
                  <a:pt x="269459" y="48299"/>
                </a:lnTo>
                <a:close/>
                <a:moveTo>
                  <a:pt x="295447" y="48299"/>
                </a:moveTo>
                <a:lnTo>
                  <a:pt x="296724" y="50548"/>
                </a:lnTo>
                <a:lnTo>
                  <a:pt x="298061" y="48299"/>
                </a:lnTo>
                <a:close/>
                <a:moveTo>
                  <a:pt x="16050" y="46019"/>
                </a:moveTo>
                <a:lnTo>
                  <a:pt x="10761" y="55168"/>
                </a:lnTo>
                <a:lnTo>
                  <a:pt x="5502" y="46019"/>
                </a:lnTo>
                <a:close/>
                <a:moveTo>
                  <a:pt x="44682" y="46019"/>
                </a:moveTo>
                <a:lnTo>
                  <a:pt x="39394" y="55168"/>
                </a:lnTo>
                <a:lnTo>
                  <a:pt x="34105" y="46019"/>
                </a:lnTo>
                <a:close/>
                <a:moveTo>
                  <a:pt x="73224" y="46019"/>
                </a:moveTo>
                <a:lnTo>
                  <a:pt x="67966" y="55168"/>
                </a:lnTo>
                <a:lnTo>
                  <a:pt x="62677" y="46019"/>
                </a:lnTo>
                <a:close/>
                <a:moveTo>
                  <a:pt x="101857" y="46019"/>
                </a:moveTo>
                <a:lnTo>
                  <a:pt x="96568" y="55168"/>
                </a:lnTo>
                <a:lnTo>
                  <a:pt x="91279" y="46019"/>
                </a:lnTo>
                <a:close/>
                <a:moveTo>
                  <a:pt x="130459" y="46019"/>
                </a:moveTo>
                <a:lnTo>
                  <a:pt x="125170" y="55168"/>
                </a:lnTo>
                <a:lnTo>
                  <a:pt x="119912" y="46019"/>
                </a:lnTo>
                <a:close/>
                <a:moveTo>
                  <a:pt x="159031" y="46019"/>
                </a:moveTo>
                <a:lnTo>
                  <a:pt x="153742" y="55168"/>
                </a:lnTo>
                <a:lnTo>
                  <a:pt x="148484" y="46019"/>
                </a:lnTo>
                <a:close/>
                <a:moveTo>
                  <a:pt x="187633" y="46019"/>
                </a:moveTo>
                <a:lnTo>
                  <a:pt x="182375" y="55168"/>
                </a:lnTo>
                <a:lnTo>
                  <a:pt x="177086" y="46019"/>
                </a:lnTo>
                <a:close/>
                <a:moveTo>
                  <a:pt x="216266" y="46019"/>
                </a:moveTo>
                <a:lnTo>
                  <a:pt x="210977" y="55168"/>
                </a:lnTo>
                <a:lnTo>
                  <a:pt x="205689" y="46019"/>
                </a:lnTo>
                <a:close/>
                <a:moveTo>
                  <a:pt x="244808" y="46019"/>
                </a:moveTo>
                <a:lnTo>
                  <a:pt x="239549" y="55168"/>
                </a:lnTo>
                <a:lnTo>
                  <a:pt x="234260" y="46019"/>
                </a:lnTo>
                <a:close/>
                <a:moveTo>
                  <a:pt x="273441" y="46019"/>
                </a:moveTo>
                <a:lnTo>
                  <a:pt x="268152" y="55168"/>
                </a:lnTo>
                <a:lnTo>
                  <a:pt x="262863" y="46019"/>
                </a:lnTo>
                <a:close/>
                <a:moveTo>
                  <a:pt x="302043" y="46019"/>
                </a:moveTo>
                <a:lnTo>
                  <a:pt x="296754" y="55168"/>
                </a:lnTo>
                <a:lnTo>
                  <a:pt x="291496" y="46019"/>
                </a:lnTo>
                <a:close/>
                <a:moveTo>
                  <a:pt x="25108" y="53770"/>
                </a:moveTo>
                <a:lnTo>
                  <a:pt x="23801" y="56019"/>
                </a:lnTo>
                <a:lnTo>
                  <a:pt x="26445" y="56019"/>
                </a:lnTo>
                <a:lnTo>
                  <a:pt x="25108" y="53770"/>
                </a:lnTo>
                <a:close/>
                <a:moveTo>
                  <a:pt x="53710" y="53770"/>
                </a:moveTo>
                <a:lnTo>
                  <a:pt x="52433" y="56019"/>
                </a:lnTo>
                <a:lnTo>
                  <a:pt x="55047" y="56019"/>
                </a:lnTo>
                <a:lnTo>
                  <a:pt x="53710" y="53770"/>
                </a:lnTo>
                <a:close/>
                <a:moveTo>
                  <a:pt x="82312" y="53770"/>
                </a:moveTo>
                <a:lnTo>
                  <a:pt x="81036" y="56019"/>
                </a:lnTo>
                <a:lnTo>
                  <a:pt x="83650" y="56019"/>
                </a:lnTo>
                <a:lnTo>
                  <a:pt x="82312" y="53770"/>
                </a:lnTo>
                <a:close/>
                <a:moveTo>
                  <a:pt x="110884" y="53770"/>
                </a:moveTo>
                <a:lnTo>
                  <a:pt x="109608" y="56019"/>
                </a:lnTo>
                <a:lnTo>
                  <a:pt x="112222" y="56019"/>
                </a:lnTo>
                <a:lnTo>
                  <a:pt x="110884" y="53770"/>
                </a:lnTo>
                <a:close/>
                <a:moveTo>
                  <a:pt x="139517" y="53770"/>
                </a:moveTo>
                <a:lnTo>
                  <a:pt x="138210" y="56019"/>
                </a:lnTo>
                <a:lnTo>
                  <a:pt x="140824" y="56019"/>
                </a:lnTo>
                <a:lnTo>
                  <a:pt x="139517" y="53770"/>
                </a:lnTo>
                <a:close/>
                <a:moveTo>
                  <a:pt x="168119" y="53770"/>
                </a:moveTo>
                <a:lnTo>
                  <a:pt x="166812" y="56019"/>
                </a:lnTo>
                <a:lnTo>
                  <a:pt x="169457" y="56019"/>
                </a:lnTo>
                <a:lnTo>
                  <a:pt x="168119" y="53770"/>
                </a:lnTo>
                <a:close/>
                <a:moveTo>
                  <a:pt x="196691" y="53770"/>
                </a:moveTo>
                <a:lnTo>
                  <a:pt x="195384" y="56019"/>
                </a:lnTo>
                <a:lnTo>
                  <a:pt x="198029" y="56019"/>
                </a:lnTo>
                <a:lnTo>
                  <a:pt x="196691" y="53770"/>
                </a:lnTo>
                <a:close/>
                <a:moveTo>
                  <a:pt x="225294" y="53770"/>
                </a:moveTo>
                <a:lnTo>
                  <a:pt x="224017" y="56019"/>
                </a:lnTo>
                <a:lnTo>
                  <a:pt x="226631" y="56019"/>
                </a:lnTo>
                <a:lnTo>
                  <a:pt x="225294" y="53770"/>
                </a:lnTo>
                <a:close/>
                <a:moveTo>
                  <a:pt x="253896" y="53770"/>
                </a:moveTo>
                <a:lnTo>
                  <a:pt x="252620" y="56019"/>
                </a:lnTo>
                <a:lnTo>
                  <a:pt x="255234" y="56019"/>
                </a:lnTo>
                <a:lnTo>
                  <a:pt x="253896" y="53770"/>
                </a:lnTo>
                <a:close/>
                <a:moveTo>
                  <a:pt x="282468" y="53770"/>
                </a:moveTo>
                <a:lnTo>
                  <a:pt x="281191" y="56019"/>
                </a:lnTo>
                <a:lnTo>
                  <a:pt x="283805" y="56019"/>
                </a:lnTo>
                <a:lnTo>
                  <a:pt x="282468" y="53770"/>
                </a:lnTo>
                <a:close/>
                <a:moveTo>
                  <a:pt x="311101" y="53770"/>
                </a:moveTo>
                <a:lnTo>
                  <a:pt x="309794" y="56019"/>
                </a:lnTo>
                <a:lnTo>
                  <a:pt x="312408" y="56019"/>
                </a:lnTo>
                <a:lnTo>
                  <a:pt x="311101" y="53770"/>
                </a:lnTo>
                <a:close/>
                <a:moveTo>
                  <a:pt x="3132" y="44621"/>
                </a:moveTo>
                <a:lnTo>
                  <a:pt x="4317" y="46657"/>
                </a:lnTo>
                <a:lnTo>
                  <a:pt x="9606" y="55806"/>
                </a:lnTo>
                <a:lnTo>
                  <a:pt x="10761" y="57873"/>
                </a:lnTo>
                <a:lnTo>
                  <a:pt x="11946" y="55806"/>
                </a:lnTo>
                <a:lnTo>
                  <a:pt x="17235" y="46657"/>
                </a:lnTo>
                <a:lnTo>
                  <a:pt x="18421" y="44621"/>
                </a:lnTo>
                <a:close/>
                <a:moveTo>
                  <a:pt x="31764" y="44621"/>
                </a:moveTo>
                <a:lnTo>
                  <a:pt x="32919" y="46657"/>
                </a:lnTo>
                <a:lnTo>
                  <a:pt x="38208" y="55806"/>
                </a:lnTo>
                <a:lnTo>
                  <a:pt x="39394" y="57873"/>
                </a:lnTo>
                <a:lnTo>
                  <a:pt x="40579" y="55806"/>
                </a:lnTo>
                <a:lnTo>
                  <a:pt x="45838" y="46657"/>
                </a:lnTo>
                <a:lnTo>
                  <a:pt x="47023" y="44621"/>
                </a:lnTo>
                <a:close/>
                <a:moveTo>
                  <a:pt x="60336" y="44621"/>
                </a:moveTo>
                <a:lnTo>
                  <a:pt x="61491" y="46657"/>
                </a:lnTo>
                <a:lnTo>
                  <a:pt x="66780" y="55806"/>
                </a:lnTo>
                <a:lnTo>
                  <a:pt x="67966" y="57873"/>
                </a:lnTo>
                <a:lnTo>
                  <a:pt x="69151" y="55806"/>
                </a:lnTo>
                <a:lnTo>
                  <a:pt x="74409" y="46657"/>
                </a:lnTo>
                <a:lnTo>
                  <a:pt x="75595" y="44621"/>
                </a:lnTo>
                <a:close/>
                <a:moveTo>
                  <a:pt x="88939" y="44621"/>
                </a:moveTo>
                <a:lnTo>
                  <a:pt x="90124" y="46657"/>
                </a:lnTo>
                <a:lnTo>
                  <a:pt x="95383" y="55806"/>
                </a:lnTo>
                <a:lnTo>
                  <a:pt x="96568" y="57873"/>
                </a:lnTo>
                <a:lnTo>
                  <a:pt x="97753" y="55806"/>
                </a:lnTo>
                <a:lnTo>
                  <a:pt x="103042" y="46657"/>
                </a:lnTo>
                <a:lnTo>
                  <a:pt x="104197" y="44621"/>
                </a:lnTo>
                <a:close/>
                <a:moveTo>
                  <a:pt x="117541" y="44621"/>
                </a:moveTo>
                <a:lnTo>
                  <a:pt x="118726" y="46657"/>
                </a:lnTo>
                <a:lnTo>
                  <a:pt x="124015" y="55806"/>
                </a:lnTo>
                <a:lnTo>
                  <a:pt x="125170" y="57873"/>
                </a:lnTo>
                <a:lnTo>
                  <a:pt x="126356" y="55806"/>
                </a:lnTo>
                <a:lnTo>
                  <a:pt x="131645" y="46657"/>
                </a:lnTo>
                <a:lnTo>
                  <a:pt x="132830" y="44621"/>
                </a:lnTo>
                <a:close/>
                <a:moveTo>
                  <a:pt x="146113" y="44621"/>
                </a:moveTo>
                <a:lnTo>
                  <a:pt x="147298" y="46657"/>
                </a:lnTo>
                <a:lnTo>
                  <a:pt x="152587" y="55806"/>
                </a:lnTo>
                <a:lnTo>
                  <a:pt x="153742" y="57873"/>
                </a:lnTo>
                <a:lnTo>
                  <a:pt x="154928" y="55806"/>
                </a:lnTo>
                <a:lnTo>
                  <a:pt x="160217" y="46657"/>
                </a:lnTo>
                <a:lnTo>
                  <a:pt x="161402" y="44621"/>
                </a:lnTo>
                <a:close/>
                <a:moveTo>
                  <a:pt x="174715" y="44621"/>
                </a:moveTo>
                <a:lnTo>
                  <a:pt x="175901" y="46657"/>
                </a:lnTo>
                <a:lnTo>
                  <a:pt x="181190" y="55806"/>
                </a:lnTo>
                <a:lnTo>
                  <a:pt x="182375" y="57873"/>
                </a:lnTo>
                <a:lnTo>
                  <a:pt x="183530" y="55806"/>
                </a:lnTo>
                <a:lnTo>
                  <a:pt x="188819" y="46657"/>
                </a:lnTo>
                <a:lnTo>
                  <a:pt x="190004" y="44621"/>
                </a:lnTo>
                <a:close/>
                <a:moveTo>
                  <a:pt x="203348" y="44621"/>
                </a:moveTo>
                <a:lnTo>
                  <a:pt x="204503" y="46657"/>
                </a:lnTo>
                <a:lnTo>
                  <a:pt x="209792" y="55806"/>
                </a:lnTo>
                <a:lnTo>
                  <a:pt x="210977" y="57873"/>
                </a:lnTo>
                <a:lnTo>
                  <a:pt x="212163" y="55806"/>
                </a:lnTo>
                <a:lnTo>
                  <a:pt x="217421" y="46657"/>
                </a:lnTo>
                <a:lnTo>
                  <a:pt x="218607" y="44621"/>
                </a:lnTo>
                <a:close/>
                <a:moveTo>
                  <a:pt x="231890" y="44621"/>
                </a:moveTo>
                <a:lnTo>
                  <a:pt x="233075" y="46657"/>
                </a:lnTo>
                <a:lnTo>
                  <a:pt x="238364" y="55806"/>
                </a:lnTo>
                <a:lnTo>
                  <a:pt x="239549" y="57873"/>
                </a:lnTo>
                <a:lnTo>
                  <a:pt x="240735" y="55806"/>
                </a:lnTo>
                <a:lnTo>
                  <a:pt x="245993" y="46657"/>
                </a:lnTo>
                <a:lnTo>
                  <a:pt x="247179" y="44621"/>
                </a:lnTo>
                <a:close/>
                <a:moveTo>
                  <a:pt x="260522" y="44621"/>
                </a:moveTo>
                <a:lnTo>
                  <a:pt x="261708" y="46657"/>
                </a:lnTo>
                <a:lnTo>
                  <a:pt x="266966" y="55806"/>
                </a:lnTo>
                <a:lnTo>
                  <a:pt x="268152" y="57873"/>
                </a:lnTo>
                <a:lnTo>
                  <a:pt x="269337" y="55806"/>
                </a:lnTo>
                <a:lnTo>
                  <a:pt x="274626" y="46657"/>
                </a:lnTo>
                <a:lnTo>
                  <a:pt x="275781" y="44621"/>
                </a:lnTo>
                <a:close/>
                <a:moveTo>
                  <a:pt x="289125" y="44621"/>
                </a:moveTo>
                <a:lnTo>
                  <a:pt x="290310" y="46657"/>
                </a:lnTo>
                <a:lnTo>
                  <a:pt x="295599" y="55806"/>
                </a:lnTo>
                <a:lnTo>
                  <a:pt x="296754" y="57873"/>
                </a:lnTo>
                <a:lnTo>
                  <a:pt x="297940" y="55806"/>
                </a:lnTo>
                <a:lnTo>
                  <a:pt x="303228" y="46657"/>
                </a:lnTo>
                <a:lnTo>
                  <a:pt x="304414" y="44621"/>
                </a:lnTo>
                <a:close/>
                <a:moveTo>
                  <a:pt x="25108" y="49180"/>
                </a:moveTo>
                <a:lnTo>
                  <a:pt x="30397" y="58329"/>
                </a:lnTo>
                <a:lnTo>
                  <a:pt x="19819" y="58329"/>
                </a:lnTo>
                <a:lnTo>
                  <a:pt x="25108" y="49180"/>
                </a:lnTo>
                <a:close/>
                <a:moveTo>
                  <a:pt x="53710" y="49180"/>
                </a:moveTo>
                <a:lnTo>
                  <a:pt x="58999" y="58329"/>
                </a:lnTo>
                <a:lnTo>
                  <a:pt x="48421" y="58329"/>
                </a:lnTo>
                <a:lnTo>
                  <a:pt x="53710" y="49180"/>
                </a:lnTo>
                <a:close/>
                <a:moveTo>
                  <a:pt x="82312" y="49180"/>
                </a:moveTo>
                <a:lnTo>
                  <a:pt x="87601" y="58329"/>
                </a:lnTo>
                <a:lnTo>
                  <a:pt x="77024" y="58329"/>
                </a:lnTo>
                <a:lnTo>
                  <a:pt x="82312" y="49180"/>
                </a:lnTo>
                <a:close/>
                <a:moveTo>
                  <a:pt x="110884" y="49180"/>
                </a:moveTo>
                <a:lnTo>
                  <a:pt x="116173" y="58329"/>
                </a:lnTo>
                <a:lnTo>
                  <a:pt x="105626" y="58329"/>
                </a:lnTo>
                <a:lnTo>
                  <a:pt x="110884" y="49180"/>
                </a:lnTo>
                <a:close/>
                <a:moveTo>
                  <a:pt x="139487" y="49180"/>
                </a:moveTo>
                <a:lnTo>
                  <a:pt x="144776" y="58329"/>
                </a:lnTo>
                <a:lnTo>
                  <a:pt x="134228" y="58329"/>
                </a:lnTo>
                <a:lnTo>
                  <a:pt x="139487" y="49180"/>
                </a:lnTo>
                <a:close/>
                <a:moveTo>
                  <a:pt x="168119" y="49180"/>
                </a:moveTo>
                <a:lnTo>
                  <a:pt x="173378" y="58329"/>
                </a:lnTo>
                <a:lnTo>
                  <a:pt x="162831" y="58329"/>
                </a:lnTo>
                <a:lnTo>
                  <a:pt x="168119" y="49180"/>
                </a:lnTo>
                <a:close/>
                <a:moveTo>
                  <a:pt x="196691" y="49180"/>
                </a:moveTo>
                <a:lnTo>
                  <a:pt x="201950" y="58329"/>
                </a:lnTo>
                <a:lnTo>
                  <a:pt x="191403" y="58329"/>
                </a:lnTo>
                <a:lnTo>
                  <a:pt x="196691" y="49180"/>
                </a:lnTo>
                <a:close/>
                <a:moveTo>
                  <a:pt x="225294" y="49180"/>
                </a:moveTo>
                <a:lnTo>
                  <a:pt x="230583" y="58329"/>
                </a:lnTo>
                <a:lnTo>
                  <a:pt x="220005" y="58329"/>
                </a:lnTo>
                <a:lnTo>
                  <a:pt x="225294" y="49180"/>
                </a:lnTo>
                <a:close/>
                <a:moveTo>
                  <a:pt x="253896" y="49180"/>
                </a:moveTo>
                <a:lnTo>
                  <a:pt x="259185" y="58329"/>
                </a:lnTo>
                <a:lnTo>
                  <a:pt x="248607" y="58329"/>
                </a:lnTo>
                <a:lnTo>
                  <a:pt x="253896" y="49180"/>
                </a:lnTo>
                <a:close/>
                <a:moveTo>
                  <a:pt x="282468" y="49180"/>
                </a:moveTo>
                <a:lnTo>
                  <a:pt x="287757" y="58329"/>
                </a:lnTo>
                <a:lnTo>
                  <a:pt x="277210" y="58329"/>
                </a:lnTo>
                <a:lnTo>
                  <a:pt x="282468" y="49180"/>
                </a:lnTo>
                <a:close/>
                <a:moveTo>
                  <a:pt x="311101" y="49180"/>
                </a:moveTo>
                <a:lnTo>
                  <a:pt x="316359" y="58329"/>
                </a:lnTo>
                <a:lnTo>
                  <a:pt x="305812" y="58329"/>
                </a:lnTo>
                <a:lnTo>
                  <a:pt x="311101" y="49180"/>
                </a:lnTo>
                <a:close/>
                <a:moveTo>
                  <a:pt x="19211" y="44195"/>
                </a:moveTo>
                <a:lnTo>
                  <a:pt x="10761" y="58785"/>
                </a:lnTo>
                <a:lnTo>
                  <a:pt x="2341" y="44195"/>
                </a:lnTo>
                <a:close/>
                <a:moveTo>
                  <a:pt x="47783" y="44195"/>
                </a:moveTo>
                <a:lnTo>
                  <a:pt x="39363" y="58785"/>
                </a:lnTo>
                <a:lnTo>
                  <a:pt x="30913" y="44195"/>
                </a:lnTo>
                <a:close/>
                <a:moveTo>
                  <a:pt x="76385" y="44195"/>
                </a:moveTo>
                <a:lnTo>
                  <a:pt x="67966" y="58785"/>
                </a:lnTo>
                <a:lnTo>
                  <a:pt x="59516" y="44195"/>
                </a:lnTo>
                <a:close/>
                <a:moveTo>
                  <a:pt x="105018" y="44195"/>
                </a:moveTo>
                <a:lnTo>
                  <a:pt x="96568" y="58785"/>
                </a:lnTo>
                <a:lnTo>
                  <a:pt x="88148" y="44195"/>
                </a:lnTo>
                <a:close/>
                <a:moveTo>
                  <a:pt x="133590" y="44195"/>
                </a:moveTo>
                <a:lnTo>
                  <a:pt x="125140" y="58785"/>
                </a:lnTo>
                <a:lnTo>
                  <a:pt x="116720" y="44195"/>
                </a:lnTo>
                <a:close/>
                <a:moveTo>
                  <a:pt x="162192" y="44195"/>
                </a:moveTo>
                <a:lnTo>
                  <a:pt x="153742" y="58785"/>
                </a:lnTo>
                <a:lnTo>
                  <a:pt x="145353" y="44195"/>
                </a:lnTo>
                <a:close/>
                <a:moveTo>
                  <a:pt x="190795" y="44195"/>
                </a:moveTo>
                <a:lnTo>
                  <a:pt x="182375" y="58785"/>
                </a:lnTo>
                <a:lnTo>
                  <a:pt x="173925" y="44195"/>
                </a:lnTo>
                <a:close/>
                <a:moveTo>
                  <a:pt x="219367" y="44195"/>
                </a:moveTo>
                <a:lnTo>
                  <a:pt x="210947" y="58785"/>
                </a:lnTo>
                <a:lnTo>
                  <a:pt x="202497" y="44195"/>
                </a:lnTo>
                <a:close/>
                <a:moveTo>
                  <a:pt x="247969" y="44195"/>
                </a:moveTo>
                <a:lnTo>
                  <a:pt x="239549" y="58785"/>
                </a:lnTo>
                <a:lnTo>
                  <a:pt x="231099" y="44195"/>
                </a:lnTo>
                <a:close/>
                <a:moveTo>
                  <a:pt x="276602" y="44195"/>
                </a:moveTo>
                <a:lnTo>
                  <a:pt x="268152" y="58785"/>
                </a:lnTo>
                <a:lnTo>
                  <a:pt x="259732" y="44195"/>
                </a:lnTo>
                <a:close/>
                <a:moveTo>
                  <a:pt x="305174" y="44195"/>
                </a:moveTo>
                <a:lnTo>
                  <a:pt x="296724" y="58785"/>
                </a:lnTo>
                <a:lnTo>
                  <a:pt x="288304" y="44195"/>
                </a:lnTo>
                <a:close/>
                <a:moveTo>
                  <a:pt x="25108" y="46414"/>
                </a:moveTo>
                <a:lnTo>
                  <a:pt x="23922" y="48481"/>
                </a:lnTo>
                <a:lnTo>
                  <a:pt x="18633" y="57630"/>
                </a:lnTo>
                <a:lnTo>
                  <a:pt x="17448" y="59697"/>
                </a:lnTo>
                <a:lnTo>
                  <a:pt x="32737" y="59697"/>
                </a:lnTo>
                <a:lnTo>
                  <a:pt x="31552" y="57630"/>
                </a:lnTo>
                <a:lnTo>
                  <a:pt x="26293" y="48481"/>
                </a:lnTo>
                <a:lnTo>
                  <a:pt x="25108" y="46414"/>
                </a:lnTo>
                <a:close/>
                <a:moveTo>
                  <a:pt x="53710" y="46414"/>
                </a:moveTo>
                <a:lnTo>
                  <a:pt x="52525" y="48481"/>
                </a:lnTo>
                <a:lnTo>
                  <a:pt x="47266" y="57630"/>
                </a:lnTo>
                <a:lnTo>
                  <a:pt x="46081" y="59697"/>
                </a:lnTo>
                <a:lnTo>
                  <a:pt x="61339" y="59697"/>
                </a:lnTo>
                <a:lnTo>
                  <a:pt x="60184" y="57630"/>
                </a:lnTo>
                <a:lnTo>
                  <a:pt x="54895" y="48481"/>
                </a:lnTo>
                <a:lnTo>
                  <a:pt x="53710" y="46414"/>
                </a:lnTo>
                <a:close/>
                <a:moveTo>
                  <a:pt x="82312" y="46414"/>
                </a:moveTo>
                <a:lnTo>
                  <a:pt x="81157" y="48481"/>
                </a:lnTo>
                <a:lnTo>
                  <a:pt x="75868" y="57630"/>
                </a:lnTo>
                <a:lnTo>
                  <a:pt x="74683" y="59697"/>
                </a:lnTo>
                <a:lnTo>
                  <a:pt x="89972" y="59697"/>
                </a:lnTo>
                <a:lnTo>
                  <a:pt x="88787" y="57630"/>
                </a:lnTo>
                <a:lnTo>
                  <a:pt x="83498" y="48481"/>
                </a:lnTo>
                <a:lnTo>
                  <a:pt x="82312" y="46414"/>
                </a:lnTo>
                <a:close/>
                <a:moveTo>
                  <a:pt x="110884" y="46414"/>
                </a:moveTo>
                <a:lnTo>
                  <a:pt x="109699" y="48481"/>
                </a:lnTo>
                <a:lnTo>
                  <a:pt x="104440" y="57630"/>
                </a:lnTo>
                <a:lnTo>
                  <a:pt x="103255" y="59697"/>
                </a:lnTo>
                <a:lnTo>
                  <a:pt x="118514" y="59697"/>
                </a:lnTo>
                <a:lnTo>
                  <a:pt x="117359" y="57630"/>
                </a:lnTo>
                <a:lnTo>
                  <a:pt x="112070" y="48481"/>
                </a:lnTo>
                <a:lnTo>
                  <a:pt x="110884" y="46414"/>
                </a:lnTo>
                <a:close/>
                <a:moveTo>
                  <a:pt x="139487" y="46414"/>
                </a:moveTo>
                <a:lnTo>
                  <a:pt x="138332" y="48481"/>
                </a:lnTo>
                <a:lnTo>
                  <a:pt x="133043" y="57630"/>
                </a:lnTo>
                <a:lnTo>
                  <a:pt x="131857" y="59697"/>
                </a:lnTo>
                <a:lnTo>
                  <a:pt x="147146" y="59697"/>
                </a:lnTo>
                <a:lnTo>
                  <a:pt x="145961" y="57630"/>
                </a:lnTo>
                <a:lnTo>
                  <a:pt x="140672" y="48481"/>
                </a:lnTo>
                <a:lnTo>
                  <a:pt x="139487" y="46414"/>
                </a:lnTo>
                <a:close/>
                <a:moveTo>
                  <a:pt x="168119" y="46414"/>
                </a:moveTo>
                <a:lnTo>
                  <a:pt x="166934" y="48481"/>
                </a:lnTo>
                <a:lnTo>
                  <a:pt x="161645" y="57630"/>
                </a:lnTo>
                <a:lnTo>
                  <a:pt x="160490" y="59697"/>
                </a:lnTo>
                <a:lnTo>
                  <a:pt x="175749" y="59697"/>
                </a:lnTo>
                <a:lnTo>
                  <a:pt x="174563" y="57630"/>
                </a:lnTo>
                <a:lnTo>
                  <a:pt x="169305" y="48481"/>
                </a:lnTo>
                <a:lnTo>
                  <a:pt x="168119" y="46414"/>
                </a:lnTo>
                <a:close/>
                <a:moveTo>
                  <a:pt x="196691" y="46414"/>
                </a:moveTo>
                <a:lnTo>
                  <a:pt x="195506" y="48481"/>
                </a:lnTo>
                <a:lnTo>
                  <a:pt x="190217" y="57630"/>
                </a:lnTo>
                <a:lnTo>
                  <a:pt x="189062" y="59697"/>
                </a:lnTo>
                <a:lnTo>
                  <a:pt x="204321" y="59697"/>
                </a:lnTo>
                <a:lnTo>
                  <a:pt x="203135" y="57630"/>
                </a:lnTo>
                <a:lnTo>
                  <a:pt x="197877" y="48481"/>
                </a:lnTo>
                <a:lnTo>
                  <a:pt x="196691" y="46414"/>
                </a:lnTo>
                <a:close/>
                <a:moveTo>
                  <a:pt x="225294" y="46414"/>
                </a:moveTo>
                <a:lnTo>
                  <a:pt x="224108" y="48481"/>
                </a:lnTo>
                <a:lnTo>
                  <a:pt x="218850" y="57630"/>
                </a:lnTo>
                <a:lnTo>
                  <a:pt x="217664" y="59697"/>
                </a:lnTo>
                <a:lnTo>
                  <a:pt x="232923" y="59697"/>
                </a:lnTo>
                <a:lnTo>
                  <a:pt x="231768" y="57630"/>
                </a:lnTo>
                <a:lnTo>
                  <a:pt x="226479" y="48481"/>
                </a:lnTo>
                <a:lnTo>
                  <a:pt x="225294" y="46414"/>
                </a:lnTo>
                <a:close/>
                <a:moveTo>
                  <a:pt x="253896" y="46414"/>
                </a:moveTo>
                <a:lnTo>
                  <a:pt x="252741" y="48481"/>
                </a:lnTo>
                <a:lnTo>
                  <a:pt x="247452" y="57630"/>
                </a:lnTo>
                <a:lnTo>
                  <a:pt x="246267" y="59697"/>
                </a:lnTo>
                <a:lnTo>
                  <a:pt x="261556" y="59697"/>
                </a:lnTo>
                <a:lnTo>
                  <a:pt x="260370" y="57630"/>
                </a:lnTo>
                <a:lnTo>
                  <a:pt x="255082" y="48481"/>
                </a:lnTo>
                <a:lnTo>
                  <a:pt x="253896" y="46414"/>
                </a:lnTo>
                <a:close/>
                <a:moveTo>
                  <a:pt x="282468" y="46414"/>
                </a:moveTo>
                <a:lnTo>
                  <a:pt x="281313" y="48481"/>
                </a:lnTo>
                <a:lnTo>
                  <a:pt x="276024" y="57630"/>
                </a:lnTo>
                <a:lnTo>
                  <a:pt x="274839" y="59697"/>
                </a:lnTo>
                <a:lnTo>
                  <a:pt x="290128" y="59697"/>
                </a:lnTo>
                <a:lnTo>
                  <a:pt x="288942" y="57630"/>
                </a:lnTo>
                <a:lnTo>
                  <a:pt x="283654" y="48481"/>
                </a:lnTo>
                <a:lnTo>
                  <a:pt x="282468" y="46414"/>
                </a:lnTo>
                <a:close/>
                <a:moveTo>
                  <a:pt x="311101" y="46414"/>
                </a:moveTo>
                <a:lnTo>
                  <a:pt x="309915" y="48481"/>
                </a:lnTo>
                <a:lnTo>
                  <a:pt x="304627" y="57630"/>
                </a:lnTo>
                <a:lnTo>
                  <a:pt x="303441" y="59697"/>
                </a:lnTo>
                <a:lnTo>
                  <a:pt x="318730" y="59697"/>
                </a:lnTo>
                <a:lnTo>
                  <a:pt x="317545" y="57630"/>
                </a:lnTo>
                <a:lnTo>
                  <a:pt x="312256" y="48481"/>
                </a:lnTo>
                <a:lnTo>
                  <a:pt x="311101" y="46414"/>
                </a:lnTo>
                <a:close/>
                <a:moveTo>
                  <a:pt x="25108" y="45563"/>
                </a:moveTo>
                <a:lnTo>
                  <a:pt x="33527" y="60153"/>
                </a:lnTo>
                <a:lnTo>
                  <a:pt x="16718" y="60153"/>
                </a:lnTo>
                <a:lnTo>
                  <a:pt x="25108" y="45563"/>
                </a:lnTo>
                <a:close/>
                <a:moveTo>
                  <a:pt x="53710" y="45563"/>
                </a:moveTo>
                <a:lnTo>
                  <a:pt x="62160" y="60153"/>
                </a:lnTo>
                <a:lnTo>
                  <a:pt x="45260" y="60153"/>
                </a:lnTo>
                <a:lnTo>
                  <a:pt x="53710" y="45563"/>
                </a:lnTo>
                <a:close/>
                <a:moveTo>
                  <a:pt x="82312" y="45563"/>
                </a:moveTo>
                <a:lnTo>
                  <a:pt x="90762" y="60153"/>
                </a:lnTo>
                <a:lnTo>
                  <a:pt x="73923" y="60153"/>
                </a:lnTo>
                <a:lnTo>
                  <a:pt x="82312" y="45563"/>
                </a:lnTo>
                <a:close/>
                <a:moveTo>
                  <a:pt x="110884" y="45563"/>
                </a:moveTo>
                <a:lnTo>
                  <a:pt x="119334" y="60153"/>
                </a:lnTo>
                <a:lnTo>
                  <a:pt x="102495" y="60153"/>
                </a:lnTo>
                <a:lnTo>
                  <a:pt x="110884" y="45563"/>
                </a:lnTo>
                <a:close/>
                <a:moveTo>
                  <a:pt x="139517" y="45563"/>
                </a:moveTo>
                <a:lnTo>
                  <a:pt x="147937" y="60153"/>
                </a:lnTo>
                <a:lnTo>
                  <a:pt x="131097" y="60153"/>
                </a:lnTo>
                <a:lnTo>
                  <a:pt x="139517" y="45563"/>
                </a:lnTo>
                <a:close/>
                <a:moveTo>
                  <a:pt x="168119" y="45563"/>
                </a:moveTo>
                <a:lnTo>
                  <a:pt x="176539" y="60153"/>
                </a:lnTo>
                <a:lnTo>
                  <a:pt x="159700" y="60153"/>
                </a:lnTo>
                <a:lnTo>
                  <a:pt x="168119" y="45563"/>
                </a:lnTo>
                <a:close/>
                <a:moveTo>
                  <a:pt x="196691" y="45563"/>
                </a:moveTo>
                <a:lnTo>
                  <a:pt x="205111" y="60153"/>
                </a:lnTo>
                <a:lnTo>
                  <a:pt x="188302" y="60153"/>
                </a:lnTo>
                <a:lnTo>
                  <a:pt x="196691" y="45563"/>
                </a:lnTo>
                <a:close/>
                <a:moveTo>
                  <a:pt x="225294" y="45563"/>
                </a:moveTo>
                <a:lnTo>
                  <a:pt x="233744" y="60153"/>
                </a:lnTo>
                <a:lnTo>
                  <a:pt x="216905" y="60153"/>
                </a:lnTo>
                <a:lnTo>
                  <a:pt x="225294" y="45563"/>
                </a:lnTo>
                <a:close/>
                <a:moveTo>
                  <a:pt x="253896" y="45563"/>
                </a:moveTo>
                <a:lnTo>
                  <a:pt x="262346" y="60153"/>
                </a:lnTo>
                <a:lnTo>
                  <a:pt x="245507" y="60153"/>
                </a:lnTo>
                <a:lnTo>
                  <a:pt x="253896" y="45563"/>
                </a:lnTo>
                <a:close/>
                <a:moveTo>
                  <a:pt x="282468" y="45563"/>
                </a:moveTo>
                <a:lnTo>
                  <a:pt x="290918" y="60153"/>
                </a:lnTo>
                <a:lnTo>
                  <a:pt x="274079" y="60153"/>
                </a:lnTo>
                <a:lnTo>
                  <a:pt x="282468" y="45563"/>
                </a:lnTo>
                <a:close/>
                <a:moveTo>
                  <a:pt x="311101" y="45563"/>
                </a:moveTo>
                <a:lnTo>
                  <a:pt x="319520" y="60153"/>
                </a:lnTo>
                <a:lnTo>
                  <a:pt x="302651" y="60153"/>
                </a:lnTo>
                <a:lnTo>
                  <a:pt x="311101" y="45563"/>
                </a:lnTo>
                <a:close/>
                <a:moveTo>
                  <a:pt x="1" y="42827"/>
                </a:moveTo>
                <a:lnTo>
                  <a:pt x="10791" y="61521"/>
                </a:lnTo>
                <a:lnTo>
                  <a:pt x="21551" y="42827"/>
                </a:lnTo>
                <a:close/>
                <a:moveTo>
                  <a:pt x="25108" y="42827"/>
                </a:moveTo>
                <a:lnTo>
                  <a:pt x="14317" y="61521"/>
                </a:lnTo>
                <a:lnTo>
                  <a:pt x="35898" y="61521"/>
                </a:lnTo>
                <a:lnTo>
                  <a:pt x="25108" y="42827"/>
                </a:lnTo>
                <a:close/>
                <a:moveTo>
                  <a:pt x="28603" y="42827"/>
                </a:moveTo>
                <a:lnTo>
                  <a:pt x="39394" y="61521"/>
                </a:lnTo>
                <a:lnTo>
                  <a:pt x="50154" y="42827"/>
                </a:lnTo>
                <a:close/>
                <a:moveTo>
                  <a:pt x="53710" y="42827"/>
                </a:moveTo>
                <a:lnTo>
                  <a:pt x="42920" y="61521"/>
                </a:lnTo>
                <a:lnTo>
                  <a:pt x="64500" y="61521"/>
                </a:lnTo>
                <a:lnTo>
                  <a:pt x="53710" y="42827"/>
                </a:lnTo>
                <a:close/>
                <a:moveTo>
                  <a:pt x="57175" y="42827"/>
                </a:moveTo>
                <a:lnTo>
                  <a:pt x="67966" y="61521"/>
                </a:lnTo>
                <a:lnTo>
                  <a:pt x="78756" y="42827"/>
                </a:lnTo>
                <a:close/>
                <a:moveTo>
                  <a:pt x="82312" y="42827"/>
                </a:moveTo>
                <a:lnTo>
                  <a:pt x="71522" y="61521"/>
                </a:lnTo>
                <a:lnTo>
                  <a:pt x="93103" y="61521"/>
                </a:lnTo>
                <a:lnTo>
                  <a:pt x="82312" y="42827"/>
                </a:lnTo>
                <a:close/>
                <a:moveTo>
                  <a:pt x="85777" y="42827"/>
                </a:moveTo>
                <a:lnTo>
                  <a:pt x="96568" y="61521"/>
                </a:lnTo>
                <a:lnTo>
                  <a:pt x="107358" y="42827"/>
                </a:lnTo>
                <a:close/>
                <a:moveTo>
                  <a:pt x="110884" y="42827"/>
                </a:moveTo>
                <a:lnTo>
                  <a:pt x="100155" y="61521"/>
                </a:lnTo>
                <a:lnTo>
                  <a:pt x="121736" y="61521"/>
                </a:lnTo>
                <a:lnTo>
                  <a:pt x="110884" y="42827"/>
                </a:lnTo>
                <a:close/>
                <a:moveTo>
                  <a:pt x="114349" y="42827"/>
                </a:moveTo>
                <a:lnTo>
                  <a:pt x="125140" y="61521"/>
                </a:lnTo>
                <a:lnTo>
                  <a:pt x="135930" y="42827"/>
                </a:lnTo>
                <a:close/>
                <a:moveTo>
                  <a:pt x="139517" y="42827"/>
                </a:moveTo>
                <a:lnTo>
                  <a:pt x="128727" y="61521"/>
                </a:lnTo>
                <a:lnTo>
                  <a:pt x="150308" y="61521"/>
                </a:lnTo>
                <a:lnTo>
                  <a:pt x="139517" y="42827"/>
                </a:lnTo>
                <a:close/>
                <a:moveTo>
                  <a:pt x="142952" y="42827"/>
                </a:moveTo>
                <a:lnTo>
                  <a:pt x="153742" y="61521"/>
                </a:lnTo>
                <a:lnTo>
                  <a:pt x="164533" y="42827"/>
                </a:lnTo>
                <a:close/>
                <a:moveTo>
                  <a:pt x="168119" y="42827"/>
                </a:moveTo>
                <a:lnTo>
                  <a:pt x="157329" y="61521"/>
                </a:lnTo>
                <a:lnTo>
                  <a:pt x="178910" y="61521"/>
                </a:lnTo>
                <a:lnTo>
                  <a:pt x="168119" y="42827"/>
                </a:lnTo>
                <a:close/>
                <a:moveTo>
                  <a:pt x="171585" y="42827"/>
                </a:moveTo>
                <a:lnTo>
                  <a:pt x="182375" y="61521"/>
                </a:lnTo>
                <a:lnTo>
                  <a:pt x="193166" y="42827"/>
                </a:lnTo>
                <a:close/>
                <a:moveTo>
                  <a:pt x="196691" y="42827"/>
                </a:moveTo>
                <a:lnTo>
                  <a:pt x="185901" y="61521"/>
                </a:lnTo>
                <a:lnTo>
                  <a:pt x="207482" y="61521"/>
                </a:lnTo>
                <a:lnTo>
                  <a:pt x="196691" y="42827"/>
                </a:lnTo>
                <a:close/>
                <a:moveTo>
                  <a:pt x="200157" y="42827"/>
                </a:moveTo>
                <a:lnTo>
                  <a:pt x="210947" y="61521"/>
                </a:lnTo>
                <a:lnTo>
                  <a:pt x="221737" y="42827"/>
                </a:lnTo>
                <a:close/>
                <a:moveTo>
                  <a:pt x="225294" y="42827"/>
                </a:moveTo>
                <a:lnTo>
                  <a:pt x="214503" y="61521"/>
                </a:lnTo>
                <a:lnTo>
                  <a:pt x="236084" y="61521"/>
                </a:lnTo>
                <a:lnTo>
                  <a:pt x="225294" y="42827"/>
                </a:lnTo>
                <a:close/>
                <a:moveTo>
                  <a:pt x="228759" y="42827"/>
                </a:moveTo>
                <a:lnTo>
                  <a:pt x="239549" y="61521"/>
                </a:lnTo>
                <a:lnTo>
                  <a:pt x="250340" y="42827"/>
                </a:lnTo>
                <a:close/>
                <a:moveTo>
                  <a:pt x="253896" y="42827"/>
                </a:moveTo>
                <a:lnTo>
                  <a:pt x="243106" y="61521"/>
                </a:lnTo>
                <a:lnTo>
                  <a:pt x="264687" y="61521"/>
                </a:lnTo>
                <a:lnTo>
                  <a:pt x="253896" y="42827"/>
                </a:lnTo>
                <a:close/>
                <a:moveTo>
                  <a:pt x="257361" y="42827"/>
                </a:moveTo>
                <a:lnTo>
                  <a:pt x="268152" y="61521"/>
                </a:lnTo>
                <a:lnTo>
                  <a:pt x="278942" y="42827"/>
                </a:lnTo>
                <a:close/>
                <a:moveTo>
                  <a:pt x="282468" y="42827"/>
                </a:moveTo>
                <a:lnTo>
                  <a:pt x="271678" y="61521"/>
                </a:lnTo>
                <a:lnTo>
                  <a:pt x="293259" y="61521"/>
                </a:lnTo>
                <a:lnTo>
                  <a:pt x="282468" y="42827"/>
                </a:lnTo>
                <a:close/>
                <a:moveTo>
                  <a:pt x="285964" y="42827"/>
                </a:moveTo>
                <a:lnTo>
                  <a:pt x="296754" y="61521"/>
                </a:lnTo>
                <a:lnTo>
                  <a:pt x="307545" y="42827"/>
                </a:lnTo>
                <a:close/>
                <a:moveTo>
                  <a:pt x="311101" y="42827"/>
                </a:moveTo>
                <a:lnTo>
                  <a:pt x="300310" y="61521"/>
                </a:lnTo>
                <a:lnTo>
                  <a:pt x="321891" y="61521"/>
                </a:lnTo>
                <a:lnTo>
                  <a:pt x="311101" y="42827"/>
                </a:lnTo>
                <a:close/>
                <a:moveTo>
                  <a:pt x="9454" y="69727"/>
                </a:moveTo>
                <a:lnTo>
                  <a:pt x="10730" y="71977"/>
                </a:lnTo>
                <a:lnTo>
                  <a:pt x="12068" y="69727"/>
                </a:lnTo>
                <a:close/>
                <a:moveTo>
                  <a:pt x="38056" y="69727"/>
                </a:moveTo>
                <a:lnTo>
                  <a:pt x="39363" y="71977"/>
                </a:lnTo>
                <a:lnTo>
                  <a:pt x="40670" y="69727"/>
                </a:lnTo>
                <a:close/>
                <a:moveTo>
                  <a:pt x="66659" y="69727"/>
                </a:moveTo>
                <a:lnTo>
                  <a:pt x="67966" y="71977"/>
                </a:lnTo>
                <a:lnTo>
                  <a:pt x="69303" y="69727"/>
                </a:lnTo>
                <a:close/>
                <a:moveTo>
                  <a:pt x="95231" y="69727"/>
                </a:moveTo>
                <a:lnTo>
                  <a:pt x="96538" y="71977"/>
                </a:lnTo>
                <a:lnTo>
                  <a:pt x="97875" y="69727"/>
                </a:lnTo>
                <a:close/>
                <a:moveTo>
                  <a:pt x="123863" y="69727"/>
                </a:moveTo>
                <a:lnTo>
                  <a:pt x="125140" y="71977"/>
                </a:lnTo>
                <a:lnTo>
                  <a:pt x="126477" y="69727"/>
                </a:lnTo>
                <a:close/>
                <a:moveTo>
                  <a:pt x="152466" y="69727"/>
                </a:moveTo>
                <a:lnTo>
                  <a:pt x="153742" y="71977"/>
                </a:lnTo>
                <a:lnTo>
                  <a:pt x="155080" y="69727"/>
                </a:lnTo>
                <a:close/>
                <a:moveTo>
                  <a:pt x="181068" y="69727"/>
                </a:moveTo>
                <a:lnTo>
                  <a:pt x="182375" y="71977"/>
                </a:lnTo>
                <a:lnTo>
                  <a:pt x="183652" y="69727"/>
                </a:lnTo>
                <a:close/>
                <a:moveTo>
                  <a:pt x="209640" y="69727"/>
                </a:moveTo>
                <a:lnTo>
                  <a:pt x="210947" y="71977"/>
                </a:lnTo>
                <a:lnTo>
                  <a:pt x="212254" y="69727"/>
                </a:lnTo>
                <a:close/>
                <a:moveTo>
                  <a:pt x="238242" y="69727"/>
                </a:moveTo>
                <a:lnTo>
                  <a:pt x="239549" y="71977"/>
                </a:lnTo>
                <a:lnTo>
                  <a:pt x="240887" y="69727"/>
                </a:lnTo>
                <a:close/>
                <a:moveTo>
                  <a:pt x="266814" y="69727"/>
                </a:moveTo>
                <a:lnTo>
                  <a:pt x="268121" y="71977"/>
                </a:lnTo>
                <a:lnTo>
                  <a:pt x="269459" y="69727"/>
                </a:lnTo>
                <a:close/>
                <a:moveTo>
                  <a:pt x="295447" y="69727"/>
                </a:moveTo>
                <a:lnTo>
                  <a:pt x="296724" y="71977"/>
                </a:lnTo>
                <a:lnTo>
                  <a:pt x="298061" y="69727"/>
                </a:lnTo>
                <a:close/>
                <a:moveTo>
                  <a:pt x="16050" y="67417"/>
                </a:moveTo>
                <a:lnTo>
                  <a:pt x="10761" y="76566"/>
                </a:lnTo>
                <a:lnTo>
                  <a:pt x="5502" y="67417"/>
                </a:lnTo>
                <a:close/>
                <a:moveTo>
                  <a:pt x="44682" y="67417"/>
                </a:moveTo>
                <a:lnTo>
                  <a:pt x="39394" y="76566"/>
                </a:lnTo>
                <a:lnTo>
                  <a:pt x="34105" y="67417"/>
                </a:lnTo>
                <a:close/>
                <a:moveTo>
                  <a:pt x="73224" y="67417"/>
                </a:moveTo>
                <a:lnTo>
                  <a:pt x="67966" y="76566"/>
                </a:lnTo>
                <a:lnTo>
                  <a:pt x="62677" y="67417"/>
                </a:lnTo>
                <a:close/>
                <a:moveTo>
                  <a:pt x="101857" y="67417"/>
                </a:moveTo>
                <a:lnTo>
                  <a:pt x="96568" y="76566"/>
                </a:lnTo>
                <a:lnTo>
                  <a:pt x="91279" y="67417"/>
                </a:lnTo>
                <a:close/>
                <a:moveTo>
                  <a:pt x="130459" y="67417"/>
                </a:moveTo>
                <a:lnTo>
                  <a:pt x="125170" y="76566"/>
                </a:lnTo>
                <a:lnTo>
                  <a:pt x="119912" y="67417"/>
                </a:lnTo>
                <a:close/>
                <a:moveTo>
                  <a:pt x="159031" y="67417"/>
                </a:moveTo>
                <a:lnTo>
                  <a:pt x="153742" y="76566"/>
                </a:lnTo>
                <a:lnTo>
                  <a:pt x="148484" y="67417"/>
                </a:lnTo>
                <a:close/>
                <a:moveTo>
                  <a:pt x="187633" y="67417"/>
                </a:moveTo>
                <a:lnTo>
                  <a:pt x="182375" y="76566"/>
                </a:lnTo>
                <a:lnTo>
                  <a:pt x="177086" y="67417"/>
                </a:lnTo>
                <a:close/>
                <a:moveTo>
                  <a:pt x="216266" y="67417"/>
                </a:moveTo>
                <a:lnTo>
                  <a:pt x="210977" y="76566"/>
                </a:lnTo>
                <a:lnTo>
                  <a:pt x="205689" y="67417"/>
                </a:lnTo>
                <a:close/>
                <a:moveTo>
                  <a:pt x="244808" y="67417"/>
                </a:moveTo>
                <a:lnTo>
                  <a:pt x="239549" y="76566"/>
                </a:lnTo>
                <a:lnTo>
                  <a:pt x="234260" y="67417"/>
                </a:lnTo>
                <a:close/>
                <a:moveTo>
                  <a:pt x="273441" y="67417"/>
                </a:moveTo>
                <a:lnTo>
                  <a:pt x="268152" y="76566"/>
                </a:lnTo>
                <a:lnTo>
                  <a:pt x="262863" y="67417"/>
                </a:lnTo>
                <a:close/>
                <a:moveTo>
                  <a:pt x="302043" y="67417"/>
                </a:moveTo>
                <a:lnTo>
                  <a:pt x="296754" y="76566"/>
                </a:lnTo>
                <a:lnTo>
                  <a:pt x="291496" y="67417"/>
                </a:lnTo>
                <a:close/>
                <a:moveTo>
                  <a:pt x="25108" y="75199"/>
                </a:moveTo>
                <a:lnTo>
                  <a:pt x="23801" y="77448"/>
                </a:lnTo>
                <a:lnTo>
                  <a:pt x="26445" y="77448"/>
                </a:lnTo>
                <a:lnTo>
                  <a:pt x="25108" y="75199"/>
                </a:lnTo>
                <a:close/>
                <a:moveTo>
                  <a:pt x="53710" y="75199"/>
                </a:moveTo>
                <a:lnTo>
                  <a:pt x="52433" y="77448"/>
                </a:lnTo>
                <a:lnTo>
                  <a:pt x="55047" y="77448"/>
                </a:lnTo>
                <a:lnTo>
                  <a:pt x="53710" y="75199"/>
                </a:lnTo>
                <a:close/>
                <a:moveTo>
                  <a:pt x="82312" y="75199"/>
                </a:moveTo>
                <a:lnTo>
                  <a:pt x="81036" y="77448"/>
                </a:lnTo>
                <a:lnTo>
                  <a:pt x="83650" y="77448"/>
                </a:lnTo>
                <a:lnTo>
                  <a:pt x="82312" y="75199"/>
                </a:lnTo>
                <a:close/>
                <a:moveTo>
                  <a:pt x="110884" y="75199"/>
                </a:moveTo>
                <a:lnTo>
                  <a:pt x="109608" y="77448"/>
                </a:lnTo>
                <a:lnTo>
                  <a:pt x="112222" y="77448"/>
                </a:lnTo>
                <a:lnTo>
                  <a:pt x="110884" y="75199"/>
                </a:lnTo>
                <a:close/>
                <a:moveTo>
                  <a:pt x="139517" y="75199"/>
                </a:moveTo>
                <a:lnTo>
                  <a:pt x="138210" y="77448"/>
                </a:lnTo>
                <a:lnTo>
                  <a:pt x="140824" y="77448"/>
                </a:lnTo>
                <a:lnTo>
                  <a:pt x="139517" y="75199"/>
                </a:lnTo>
                <a:close/>
                <a:moveTo>
                  <a:pt x="168119" y="75199"/>
                </a:moveTo>
                <a:lnTo>
                  <a:pt x="166812" y="77448"/>
                </a:lnTo>
                <a:lnTo>
                  <a:pt x="169457" y="77448"/>
                </a:lnTo>
                <a:lnTo>
                  <a:pt x="168119" y="75199"/>
                </a:lnTo>
                <a:close/>
                <a:moveTo>
                  <a:pt x="196691" y="75199"/>
                </a:moveTo>
                <a:lnTo>
                  <a:pt x="195384" y="77448"/>
                </a:lnTo>
                <a:lnTo>
                  <a:pt x="198029" y="77448"/>
                </a:lnTo>
                <a:lnTo>
                  <a:pt x="196691" y="75199"/>
                </a:lnTo>
                <a:close/>
                <a:moveTo>
                  <a:pt x="225294" y="75199"/>
                </a:moveTo>
                <a:lnTo>
                  <a:pt x="224017" y="77448"/>
                </a:lnTo>
                <a:lnTo>
                  <a:pt x="226631" y="77448"/>
                </a:lnTo>
                <a:lnTo>
                  <a:pt x="225294" y="75199"/>
                </a:lnTo>
                <a:close/>
                <a:moveTo>
                  <a:pt x="253896" y="75199"/>
                </a:moveTo>
                <a:lnTo>
                  <a:pt x="252620" y="77448"/>
                </a:lnTo>
                <a:lnTo>
                  <a:pt x="255234" y="77448"/>
                </a:lnTo>
                <a:lnTo>
                  <a:pt x="253896" y="75199"/>
                </a:lnTo>
                <a:close/>
                <a:moveTo>
                  <a:pt x="282468" y="75199"/>
                </a:moveTo>
                <a:lnTo>
                  <a:pt x="281191" y="77448"/>
                </a:lnTo>
                <a:lnTo>
                  <a:pt x="283805" y="77448"/>
                </a:lnTo>
                <a:lnTo>
                  <a:pt x="282468" y="75199"/>
                </a:lnTo>
                <a:close/>
                <a:moveTo>
                  <a:pt x="311101" y="75199"/>
                </a:moveTo>
                <a:lnTo>
                  <a:pt x="309794" y="77448"/>
                </a:lnTo>
                <a:lnTo>
                  <a:pt x="312408" y="77448"/>
                </a:lnTo>
                <a:lnTo>
                  <a:pt x="311101" y="75199"/>
                </a:lnTo>
                <a:close/>
                <a:moveTo>
                  <a:pt x="3132" y="66050"/>
                </a:moveTo>
                <a:lnTo>
                  <a:pt x="4317" y="68086"/>
                </a:lnTo>
                <a:lnTo>
                  <a:pt x="9606" y="77235"/>
                </a:lnTo>
                <a:lnTo>
                  <a:pt x="10761" y="79302"/>
                </a:lnTo>
                <a:lnTo>
                  <a:pt x="11946" y="77235"/>
                </a:lnTo>
                <a:lnTo>
                  <a:pt x="17235" y="68086"/>
                </a:lnTo>
                <a:lnTo>
                  <a:pt x="18421" y="66050"/>
                </a:lnTo>
                <a:close/>
                <a:moveTo>
                  <a:pt x="31764" y="66050"/>
                </a:moveTo>
                <a:lnTo>
                  <a:pt x="32919" y="68086"/>
                </a:lnTo>
                <a:lnTo>
                  <a:pt x="38208" y="77235"/>
                </a:lnTo>
                <a:lnTo>
                  <a:pt x="39394" y="79302"/>
                </a:lnTo>
                <a:lnTo>
                  <a:pt x="40579" y="77235"/>
                </a:lnTo>
                <a:lnTo>
                  <a:pt x="45838" y="68086"/>
                </a:lnTo>
                <a:lnTo>
                  <a:pt x="47023" y="66050"/>
                </a:lnTo>
                <a:close/>
                <a:moveTo>
                  <a:pt x="60336" y="66050"/>
                </a:moveTo>
                <a:lnTo>
                  <a:pt x="61491" y="68086"/>
                </a:lnTo>
                <a:lnTo>
                  <a:pt x="66780" y="77235"/>
                </a:lnTo>
                <a:lnTo>
                  <a:pt x="67966" y="79302"/>
                </a:lnTo>
                <a:lnTo>
                  <a:pt x="69151" y="77235"/>
                </a:lnTo>
                <a:lnTo>
                  <a:pt x="74409" y="68086"/>
                </a:lnTo>
                <a:lnTo>
                  <a:pt x="75595" y="66050"/>
                </a:lnTo>
                <a:close/>
                <a:moveTo>
                  <a:pt x="88939" y="66050"/>
                </a:moveTo>
                <a:lnTo>
                  <a:pt x="90124" y="68086"/>
                </a:lnTo>
                <a:lnTo>
                  <a:pt x="95383" y="77235"/>
                </a:lnTo>
                <a:lnTo>
                  <a:pt x="96568" y="79302"/>
                </a:lnTo>
                <a:lnTo>
                  <a:pt x="97753" y="77235"/>
                </a:lnTo>
                <a:lnTo>
                  <a:pt x="103042" y="68086"/>
                </a:lnTo>
                <a:lnTo>
                  <a:pt x="104197" y="66050"/>
                </a:lnTo>
                <a:close/>
                <a:moveTo>
                  <a:pt x="117541" y="66050"/>
                </a:moveTo>
                <a:lnTo>
                  <a:pt x="118726" y="68086"/>
                </a:lnTo>
                <a:lnTo>
                  <a:pt x="124015" y="77235"/>
                </a:lnTo>
                <a:lnTo>
                  <a:pt x="125170" y="79302"/>
                </a:lnTo>
                <a:lnTo>
                  <a:pt x="126356" y="77235"/>
                </a:lnTo>
                <a:lnTo>
                  <a:pt x="131645" y="68086"/>
                </a:lnTo>
                <a:lnTo>
                  <a:pt x="132830" y="66050"/>
                </a:lnTo>
                <a:close/>
                <a:moveTo>
                  <a:pt x="146113" y="66050"/>
                </a:moveTo>
                <a:lnTo>
                  <a:pt x="147298" y="68086"/>
                </a:lnTo>
                <a:lnTo>
                  <a:pt x="152587" y="77235"/>
                </a:lnTo>
                <a:lnTo>
                  <a:pt x="153742" y="79302"/>
                </a:lnTo>
                <a:lnTo>
                  <a:pt x="154928" y="77235"/>
                </a:lnTo>
                <a:lnTo>
                  <a:pt x="160217" y="68086"/>
                </a:lnTo>
                <a:lnTo>
                  <a:pt x="161402" y="66050"/>
                </a:lnTo>
                <a:close/>
                <a:moveTo>
                  <a:pt x="174715" y="66050"/>
                </a:moveTo>
                <a:lnTo>
                  <a:pt x="175901" y="68086"/>
                </a:lnTo>
                <a:lnTo>
                  <a:pt x="181190" y="77235"/>
                </a:lnTo>
                <a:lnTo>
                  <a:pt x="182375" y="79302"/>
                </a:lnTo>
                <a:lnTo>
                  <a:pt x="183530" y="77235"/>
                </a:lnTo>
                <a:lnTo>
                  <a:pt x="188819" y="68086"/>
                </a:lnTo>
                <a:lnTo>
                  <a:pt x="190004" y="66050"/>
                </a:lnTo>
                <a:close/>
                <a:moveTo>
                  <a:pt x="203348" y="66050"/>
                </a:moveTo>
                <a:lnTo>
                  <a:pt x="204503" y="68086"/>
                </a:lnTo>
                <a:lnTo>
                  <a:pt x="209792" y="77235"/>
                </a:lnTo>
                <a:lnTo>
                  <a:pt x="210977" y="79302"/>
                </a:lnTo>
                <a:lnTo>
                  <a:pt x="212163" y="77235"/>
                </a:lnTo>
                <a:lnTo>
                  <a:pt x="217421" y="68086"/>
                </a:lnTo>
                <a:lnTo>
                  <a:pt x="218607" y="66050"/>
                </a:lnTo>
                <a:close/>
                <a:moveTo>
                  <a:pt x="231890" y="66050"/>
                </a:moveTo>
                <a:lnTo>
                  <a:pt x="233075" y="68086"/>
                </a:lnTo>
                <a:lnTo>
                  <a:pt x="238364" y="77235"/>
                </a:lnTo>
                <a:lnTo>
                  <a:pt x="239549" y="79302"/>
                </a:lnTo>
                <a:lnTo>
                  <a:pt x="240735" y="77235"/>
                </a:lnTo>
                <a:lnTo>
                  <a:pt x="245993" y="68086"/>
                </a:lnTo>
                <a:lnTo>
                  <a:pt x="247179" y="66050"/>
                </a:lnTo>
                <a:close/>
                <a:moveTo>
                  <a:pt x="260522" y="66050"/>
                </a:moveTo>
                <a:lnTo>
                  <a:pt x="261708" y="68086"/>
                </a:lnTo>
                <a:lnTo>
                  <a:pt x="266966" y="77235"/>
                </a:lnTo>
                <a:lnTo>
                  <a:pt x="268152" y="79302"/>
                </a:lnTo>
                <a:lnTo>
                  <a:pt x="269337" y="77235"/>
                </a:lnTo>
                <a:lnTo>
                  <a:pt x="274626" y="68086"/>
                </a:lnTo>
                <a:lnTo>
                  <a:pt x="275781" y="66050"/>
                </a:lnTo>
                <a:close/>
                <a:moveTo>
                  <a:pt x="289125" y="66050"/>
                </a:moveTo>
                <a:lnTo>
                  <a:pt x="290310" y="68086"/>
                </a:lnTo>
                <a:lnTo>
                  <a:pt x="295599" y="77235"/>
                </a:lnTo>
                <a:lnTo>
                  <a:pt x="296754" y="79302"/>
                </a:lnTo>
                <a:lnTo>
                  <a:pt x="297940" y="77235"/>
                </a:lnTo>
                <a:lnTo>
                  <a:pt x="303228" y="68086"/>
                </a:lnTo>
                <a:lnTo>
                  <a:pt x="304414" y="66050"/>
                </a:lnTo>
                <a:close/>
                <a:moveTo>
                  <a:pt x="25108" y="70609"/>
                </a:moveTo>
                <a:lnTo>
                  <a:pt x="30397" y="79758"/>
                </a:lnTo>
                <a:lnTo>
                  <a:pt x="19819" y="79758"/>
                </a:lnTo>
                <a:lnTo>
                  <a:pt x="25108" y="70609"/>
                </a:lnTo>
                <a:close/>
                <a:moveTo>
                  <a:pt x="53710" y="70609"/>
                </a:moveTo>
                <a:lnTo>
                  <a:pt x="58999" y="79758"/>
                </a:lnTo>
                <a:lnTo>
                  <a:pt x="48421" y="79758"/>
                </a:lnTo>
                <a:lnTo>
                  <a:pt x="53710" y="70609"/>
                </a:lnTo>
                <a:close/>
                <a:moveTo>
                  <a:pt x="82312" y="70609"/>
                </a:moveTo>
                <a:lnTo>
                  <a:pt x="87601" y="79758"/>
                </a:lnTo>
                <a:lnTo>
                  <a:pt x="77024" y="79758"/>
                </a:lnTo>
                <a:lnTo>
                  <a:pt x="82312" y="70609"/>
                </a:lnTo>
                <a:close/>
                <a:moveTo>
                  <a:pt x="110884" y="70609"/>
                </a:moveTo>
                <a:lnTo>
                  <a:pt x="116173" y="79758"/>
                </a:lnTo>
                <a:lnTo>
                  <a:pt x="105626" y="79758"/>
                </a:lnTo>
                <a:lnTo>
                  <a:pt x="110884" y="70609"/>
                </a:lnTo>
                <a:close/>
                <a:moveTo>
                  <a:pt x="139487" y="70609"/>
                </a:moveTo>
                <a:lnTo>
                  <a:pt x="144776" y="79758"/>
                </a:lnTo>
                <a:lnTo>
                  <a:pt x="134228" y="79758"/>
                </a:lnTo>
                <a:lnTo>
                  <a:pt x="139487" y="70609"/>
                </a:lnTo>
                <a:close/>
                <a:moveTo>
                  <a:pt x="168119" y="70609"/>
                </a:moveTo>
                <a:lnTo>
                  <a:pt x="173378" y="79758"/>
                </a:lnTo>
                <a:lnTo>
                  <a:pt x="162831" y="79758"/>
                </a:lnTo>
                <a:lnTo>
                  <a:pt x="168119" y="70609"/>
                </a:lnTo>
                <a:close/>
                <a:moveTo>
                  <a:pt x="196691" y="70609"/>
                </a:moveTo>
                <a:lnTo>
                  <a:pt x="201950" y="79758"/>
                </a:lnTo>
                <a:lnTo>
                  <a:pt x="191403" y="79758"/>
                </a:lnTo>
                <a:lnTo>
                  <a:pt x="196691" y="70609"/>
                </a:lnTo>
                <a:close/>
                <a:moveTo>
                  <a:pt x="225294" y="70609"/>
                </a:moveTo>
                <a:lnTo>
                  <a:pt x="230583" y="79758"/>
                </a:lnTo>
                <a:lnTo>
                  <a:pt x="220005" y="79758"/>
                </a:lnTo>
                <a:lnTo>
                  <a:pt x="225294" y="70609"/>
                </a:lnTo>
                <a:close/>
                <a:moveTo>
                  <a:pt x="253896" y="70609"/>
                </a:moveTo>
                <a:lnTo>
                  <a:pt x="259185" y="79758"/>
                </a:lnTo>
                <a:lnTo>
                  <a:pt x="248607" y="79758"/>
                </a:lnTo>
                <a:lnTo>
                  <a:pt x="253896" y="70609"/>
                </a:lnTo>
                <a:close/>
                <a:moveTo>
                  <a:pt x="282468" y="70609"/>
                </a:moveTo>
                <a:lnTo>
                  <a:pt x="287757" y="79758"/>
                </a:lnTo>
                <a:lnTo>
                  <a:pt x="277210" y="79758"/>
                </a:lnTo>
                <a:lnTo>
                  <a:pt x="282468" y="70609"/>
                </a:lnTo>
                <a:close/>
                <a:moveTo>
                  <a:pt x="311101" y="70609"/>
                </a:moveTo>
                <a:lnTo>
                  <a:pt x="316359" y="79758"/>
                </a:lnTo>
                <a:lnTo>
                  <a:pt x="305812" y="79758"/>
                </a:lnTo>
                <a:lnTo>
                  <a:pt x="311101" y="70609"/>
                </a:lnTo>
                <a:close/>
                <a:moveTo>
                  <a:pt x="19211" y="65594"/>
                </a:moveTo>
                <a:lnTo>
                  <a:pt x="19211" y="65624"/>
                </a:lnTo>
                <a:lnTo>
                  <a:pt x="10761" y="80184"/>
                </a:lnTo>
                <a:lnTo>
                  <a:pt x="2341" y="65594"/>
                </a:lnTo>
                <a:close/>
                <a:moveTo>
                  <a:pt x="47783" y="65594"/>
                </a:moveTo>
                <a:lnTo>
                  <a:pt x="47783" y="65624"/>
                </a:lnTo>
                <a:lnTo>
                  <a:pt x="39394" y="80184"/>
                </a:lnTo>
                <a:lnTo>
                  <a:pt x="30944" y="65594"/>
                </a:lnTo>
                <a:close/>
                <a:moveTo>
                  <a:pt x="76385" y="65594"/>
                </a:moveTo>
                <a:lnTo>
                  <a:pt x="76385" y="65624"/>
                </a:lnTo>
                <a:lnTo>
                  <a:pt x="67966" y="80184"/>
                </a:lnTo>
                <a:lnTo>
                  <a:pt x="59516" y="65594"/>
                </a:lnTo>
                <a:close/>
                <a:moveTo>
                  <a:pt x="105018" y="65594"/>
                </a:moveTo>
                <a:lnTo>
                  <a:pt x="105018" y="65624"/>
                </a:lnTo>
                <a:lnTo>
                  <a:pt x="96568" y="80184"/>
                </a:lnTo>
                <a:lnTo>
                  <a:pt x="88148" y="65594"/>
                </a:lnTo>
                <a:close/>
                <a:moveTo>
                  <a:pt x="133590" y="65594"/>
                </a:moveTo>
                <a:lnTo>
                  <a:pt x="133590" y="65624"/>
                </a:lnTo>
                <a:lnTo>
                  <a:pt x="125170" y="80184"/>
                </a:lnTo>
                <a:lnTo>
                  <a:pt x="116751" y="65594"/>
                </a:lnTo>
                <a:close/>
                <a:moveTo>
                  <a:pt x="162192" y="65624"/>
                </a:moveTo>
                <a:lnTo>
                  <a:pt x="153742" y="80184"/>
                </a:lnTo>
                <a:lnTo>
                  <a:pt x="145353" y="65624"/>
                </a:lnTo>
                <a:close/>
                <a:moveTo>
                  <a:pt x="190795" y="65594"/>
                </a:moveTo>
                <a:lnTo>
                  <a:pt x="190795" y="65624"/>
                </a:lnTo>
                <a:lnTo>
                  <a:pt x="182375" y="80184"/>
                </a:lnTo>
                <a:lnTo>
                  <a:pt x="173925" y="65594"/>
                </a:lnTo>
                <a:close/>
                <a:moveTo>
                  <a:pt x="219367" y="65594"/>
                </a:moveTo>
                <a:lnTo>
                  <a:pt x="219367" y="65624"/>
                </a:lnTo>
                <a:lnTo>
                  <a:pt x="210977" y="80184"/>
                </a:lnTo>
                <a:lnTo>
                  <a:pt x="202527" y="65594"/>
                </a:lnTo>
                <a:close/>
                <a:moveTo>
                  <a:pt x="247969" y="65594"/>
                </a:moveTo>
                <a:lnTo>
                  <a:pt x="247969" y="65624"/>
                </a:lnTo>
                <a:lnTo>
                  <a:pt x="239549" y="80184"/>
                </a:lnTo>
                <a:lnTo>
                  <a:pt x="231099" y="65594"/>
                </a:lnTo>
                <a:close/>
                <a:moveTo>
                  <a:pt x="276602" y="65624"/>
                </a:moveTo>
                <a:lnTo>
                  <a:pt x="268152" y="80184"/>
                </a:lnTo>
                <a:lnTo>
                  <a:pt x="259732" y="65624"/>
                </a:lnTo>
                <a:close/>
                <a:moveTo>
                  <a:pt x="305174" y="65594"/>
                </a:moveTo>
                <a:lnTo>
                  <a:pt x="305174" y="65624"/>
                </a:lnTo>
                <a:lnTo>
                  <a:pt x="296754" y="80184"/>
                </a:lnTo>
                <a:lnTo>
                  <a:pt x="288334" y="65594"/>
                </a:lnTo>
                <a:close/>
                <a:moveTo>
                  <a:pt x="25108" y="67873"/>
                </a:moveTo>
                <a:lnTo>
                  <a:pt x="23922" y="69910"/>
                </a:lnTo>
                <a:lnTo>
                  <a:pt x="18633" y="79059"/>
                </a:lnTo>
                <a:lnTo>
                  <a:pt x="17448" y="81095"/>
                </a:lnTo>
                <a:lnTo>
                  <a:pt x="32737" y="81095"/>
                </a:lnTo>
                <a:lnTo>
                  <a:pt x="31552" y="79028"/>
                </a:lnTo>
                <a:lnTo>
                  <a:pt x="26293" y="69910"/>
                </a:lnTo>
                <a:lnTo>
                  <a:pt x="25108" y="67873"/>
                </a:lnTo>
                <a:close/>
                <a:moveTo>
                  <a:pt x="53710" y="67873"/>
                </a:moveTo>
                <a:lnTo>
                  <a:pt x="52525" y="69910"/>
                </a:lnTo>
                <a:lnTo>
                  <a:pt x="47266" y="79059"/>
                </a:lnTo>
                <a:lnTo>
                  <a:pt x="46081" y="81095"/>
                </a:lnTo>
                <a:lnTo>
                  <a:pt x="61339" y="81095"/>
                </a:lnTo>
                <a:lnTo>
                  <a:pt x="60184" y="79028"/>
                </a:lnTo>
                <a:lnTo>
                  <a:pt x="54895" y="69910"/>
                </a:lnTo>
                <a:lnTo>
                  <a:pt x="53710" y="67873"/>
                </a:lnTo>
                <a:close/>
                <a:moveTo>
                  <a:pt x="82312" y="67873"/>
                </a:moveTo>
                <a:lnTo>
                  <a:pt x="81157" y="69910"/>
                </a:lnTo>
                <a:lnTo>
                  <a:pt x="75868" y="79059"/>
                </a:lnTo>
                <a:lnTo>
                  <a:pt x="74683" y="81095"/>
                </a:lnTo>
                <a:lnTo>
                  <a:pt x="89972" y="81095"/>
                </a:lnTo>
                <a:lnTo>
                  <a:pt x="88787" y="79028"/>
                </a:lnTo>
                <a:lnTo>
                  <a:pt x="83498" y="69910"/>
                </a:lnTo>
                <a:lnTo>
                  <a:pt x="82312" y="67873"/>
                </a:lnTo>
                <a:close/>
                <a:moveTo>
                  <a:pt x="110884" y="67873"/>
                </a:moveTo>
                <a:lnTo>
                  <a:pt x="109729" y="69910"/>
                </a:lnTo>
                <a:lnTo>
                  <a:pt x="104440" y="79059"/>
                </a:lnTo>
                <a:lnTo>
                  <a:pt x="103255" y="81095"/>
                </a:lnTo>
                <a:lnTo>
                  <a:pt x="118514" y="81095"/>
                </a:lnTo>
                <a:lnTo>
                  <a:pt x="117359" y="79028"/>
                </a:lnTo>
                <a:lnTo>
                  <a:pt x="112070" y="69910"/>
                </a:lnTo>
                <a:lnTo>
                  <a:pt x="110884" y="67873"/>
                </a:lnTo>
                <a:close/>
                <a:moveTo>
                  <a:pt x="139487" y="67873"/>
                </a:moveTo>
                <a:lnTo>
                  <a:pt x="138332" y="69910"/>
                </a:lnTo>
                <a:lnTo>
                  <a:pt x="133043" y="79059"/>
                </a:lnTo>
                <a:lnTo>
                  <a:pt x="131857" y="81095"/>
                </a:lnTo>
                <a:lnTo>
                  <a:pt x="147146" y="81095"/>
                </a:lnTo>
                <a:lnTo>
                  <a:pt x="145961" y="79028"/>
                </a:lnTo>
                <a:lnTo>
                  <a:pt x="140672" y="69910"/>
                </a:lnTo>
                <a:lnTo>
                  <a:pt x="139487" y="67873"/>
                </a:lnTo>
                <a:close/>
                <a:moveTo>
                  <a:pt x="168119" y="67873"/>
                </a:moveTo>
                <a:lnTo>
                  <a:pt x="166934" y="69910"/>
                </a:lnTo>
                <a:lnTo>
                  <a:pt x="161645" y="79059"/>
                </a:lnTo>
                <a:lnTo>
                  <a:pt x="160490" y="81095"/>
                </a:lnTo>
                <a:lnTo>
                  <a:pt x="175749" y="81095"/>
                </a:lnTo>
                <a:lnTo>
                  <a:pt x="174563" y="79028"/>
                </a:lnTo>
                <a:lnTo>
                  <a:pt x="169305" y="69910"/>
                </a:lnTo>
                <a:lnTo>
                  <a:pt x="168119" y="67873"/>
                </a:lnTo>
                <a:close/>
                <a:moveTo>
                  <a:pt x="196691" y="67873"/>
                </a:moveTo>
                <a:lnTo>
                  <a:pt x="195506" y="69910"/>
                </a:lnTo>
                <a:lnTo>
                  <a:pt x="190217" y="79059"/>
                </a:lnTo>
                <a:lnTo>
                  <a:pt x="189062" y="81095"/>
                </a:lnTo>
                <a:lnTo>
                  <a:pt x="204321" y="81095"/>
                </a:lnTo>
                <a:lnTo>
                  <a:pt x="203135" y="79028"/>
                </a:lnTo>
                <a:lnTo>
                  <a:pt x="197877" y="69910"/>
                </a:lnTo>
                <a:lnTo>
                  <a:pt x="196691" y="67873"/>
                </a:lnTo>
                <a:close/>
                <a:moveTo>
                  <a:pt x="225294" y="67873"/>
                </a:moveTo>
                <a:lnTo>
                  <a:pt x="224108" y="69910"/>
                </a:lnTo>
                <a:lnTo>
                  <a:pt x="218850" y="79059"/>
                </a:lnTo>
                <a:lnTo>
                  <a:pt x="217664" y="81095"/>
                </a:lnTo>
                <a:lnTo>
                  <a:pt x="232923" y="81095"/>
                </a:lnTo>
                <a:lnTo>
                  <a:pt x="231768" y="79028"/>
                </a:lnTo>
                <a:lnTo>
                  <a:pt x="226479" y="69910"/>
                </a:lnTo>
                <a:lnTo>
                  <a:pt x="225294" y="67873"/>
                </a:lnTo>
                <a:close/>
                <a:moveTo>
                  <a:pt x="253896" y="67873"/>
                </a:moveTo>
                <a:lnTo>
                  <a:pt x="252711" y="69910"/>
                </a:lnTo>
                <a:lnTo>
                  <a:pt x="247452" y="79059"/>
                </a:lnTo>
                <a:lnTo>
                  <a:pt x="246267" y="81095"/>
                </a:lnTo>
                <a:lnTo>
                  <a:pt x="261556" y="81095"/>
                </a:lnTo>
                <a:lnTo>
                  <a:pt x="260370" y="79028"/>
                </a:lnTo>
                <a:lnTo>
                  <a:pt x="255082" y="69910"/>
                </a:lnTo>
                <a:lnTo>
                  <a:pt x="253896" y="67873"/>
                </a:lnTo>
                <a:close/>
                <a:moveTo>
                  <a:pt x="282529" y="67873"/>
                </a:moveTo>
                <a:lnTo>
                  <a:pt x="281343" y="69910"/>
                </a:lnTo>
                <a:lnTo>
                  <a:pt x="276055" y="79059"/>
                </a:lnTo>
                <a:lnTo>
                  <a:pt x="274839" y="81095"/>
                </a:lnTo>
                <a:lnTo>
                  <a:pt x="290128" y="81095"/>
                </a:lnTo>
                <a:lnTo>
                  <a:pt x="288942" y="79028"/>
                </a:lnTo>
                <a:lnTo>
                  <a:pt x="283684" y="69910"/>
                </a:lnTo>
                <a:lnTo>
                  <a:pt x="282529" y="67873"/>
                </a:lnTo>
                <a:close/>
                <a:moveTo>
                  <a:pt x="311101" y="67873"/>
                </a:moveTo>
                <a:lnTo>
                  <a:pt x="309915" y="69910"/>
                </a:lnTo>
                <a:lnTo>
                  <a:pt x="304627" y="79059"/>
                </a:lnTo>
                <a:lnTo>
                  <a:pt x="303441" y="81095"/>
                </a:lnTo>
                <a:lnTo>
                  <a:pt x="318730" y="81095"/>
                </a:lnTo>
                <a:lnTo>
                  <a:pt x="317545" y="79028"/>
                </a:lnTo>
                <a:lnTo>
                  <a:pt x="312256" y="69910"/>
                </a:lnTo>
                <a:lnTo>
                  <a:pt x="311101" y="67873"/>
                </a:lnTo>
                <a:close/>
                <a:moveTo>
                  <a:pt x="25108" y="66961"/>
                </a:moveTo>
                <a:lnTo>
                  <a:pt x="33527" y="81551"/>
                </a:lnTo>
                <a:lnTo>
                  <a:pt x="16718" y="81551"/>
                </a:lnTo>
                <a:lnTo>
                  <a:pt x="25108" y="66961"/>
                </a:lnTo>
                <a:close/>
                <a:moveTo>
                  <a:pt x="53710" y="66961"/>
                </a:moveTo>
                <a:lnTo>
                  <a:pt x="62160" y="81551"/>
                </a:lnTo>
                <a:lnTo>
                  <a:pt x="45260" y="81551"/>
                </a:lnTo>
                <a:lnTo>
                  <a:pt x="53710" y="66961"/>
                </a:lnTo>
                <a:close/>
                <a:moveTo>
                  <a:pt x="82312" y="66961"/>
                </a:moveTo>
                <a:lnTo>
                  <a:pt x="90762" y="81551"/>
                </a:lnTo>
                <a:lnTo>
                  <a:pt x="73923" y="81551"/>
                </a:lnTo>
                <a:lnTo>
                  <a:pt x="82312" y="66961"/>
                </a:lnTo>
                <a:close/>
                <a:moveTo>
                  <a:pt x="110884" y="66961"/>
                </a:moveTo>
                <a:lnTo>
                  <a:pt x="119334" y="81551"/>
                </a:lnTo>
                <a:lnTo>
                  <a:pt x="102495" y="81551"/>
                </a:lnTo>
                <a:lnTo>
                  <a:pt x="110884" y="66961"/>
                </a:lnTo>
                <a:close/>
                <a:moveTo>
                  <a:pt x="139517" y="66961"/>
                </a:moveTo>
                <a:lnTo>
                  <a:pt x="147937" y="81551"/>
                </a:lnTo>
                <a:lnTo>
                  <a:pt x="131097" y="81551"/>
                </a:lnTo>
                <a:lnTo>
                  <a:pt x="139517" y="66961"/>
                </a:lnTo>
                <a:close/>
                <a:moveTo>
                  <a:pt x="168119" y="66961"/>
                </a:moveTo>
                <a:lnTo>
                  <a:pt x="176539" y="81551"/>
                </a:lnTo>
                <a:lnTo>
                  <a:pt x="159700" y="81551"/>
                </a:lnTo>
                <a:lnTo>
                  <a:pt x="168119" y="66961"/>
                </a:lnTo>
                <a:close/>
                <a:moveTo>
                  <a:pt x="196691" y="66961"/>
                </a:moveTo>
                <a:lnTo>
                  <a:pt x="205111" y="81551"/>
                </a:lnTo>
                <a:lnTo>
                  <a:pt x="188302" y="81551"/>
                </a:lnTo>
                <a:lnTo>
                  <a:pt x="196691" y="66961"/>
                </a:lnTo>
                <a:close/>
                <a:moveTo>
                  <a:pt x="225294" y="66961"/>
                </a:moveTo>
                <a:lnTo>
                  <a:pt x="233744" y="81551"/>
                </a:lnTo>
                <a:lnTo>
                  <a:pt x="216905" y="81551"/>
                </a:lnTo>
                <a:lnTo>
                  <a:pt x="225294" y="66961"/>
                </a:lnTo>
                <a:close/>
                <a:moveTo>
                  <a:pt x="253896" y="66961"/>
                </a:moveTo>
                <a:lnTo>
                  <a:pt x="262346" y="81551"/>
                </a:lnTo>
                <a:lnTo>
                  <a:pt x="245507" y="81551"/>
                </a:lnTo>
                <a:lnTo>
                  <a:pt x="253896" y="66961"/>
                </a:lnTo>
                <a:close/>
                <a:moveTo>
                  <a:pt x="282468" y="66961"/>
                </a:moveTo>
                <a:lnTo>
                  <a:pt x="290918" y="81551"/>
                </a:lnTo>
                <a:lnTo>
                  <a:pt x="274079" y="81551"/>
                </a:lnTo>
                <a:lnTo>
                  <a:pt x="282468" y="66961"/>
                </a:lnTo>
                <a:close/>
                <a:moveTo>
                  <a:pt x="311101" y="66961"/>
                </a:moveTo>
                <a:lnTo>
                  <a:pt x="319520" y="81551"/>
                </a:lnTo>
                <a:lnTo>
                  <a:pt x="302651" y="81551"/>
                </a:lnTo>
                <a:lnTo>
                  <a:pt x="311101" y="66961"/>
                </a:lnTo>
                <a:close/>
                <a:moveTo>
                  <a:pt x="110884" y="64256"/>
                </a:moveTo>
                <a:lnTo>
                  <a:pt x="100155" y="82919"/>
                </a:lnTo>
                <a:lnTo>
                  <a:pt x="121736" y="82919"/>
                </a:lnTo>
                <a:lnTo>
                  <a:pt x="110884" y="64256"/>
                </a:lnTo>
                <a:close/>
                <a:moveTo>
                  <a:pt x="225294" y="64256"/>
                </a:moveTo>
                <a:lnTo>
                  <a:pt x="214503" y="82919"/>
                </a:lnTo>
                <a:lnTo>
                  <a:pt x="236084" y="82919"/>
                </a:lnTo>
                <a:lnTo>
                  <a:pt x="225294" y="64256"/>
                </a:lnTo>
                <a:close/>
                <a:moveTo>
                  <a:pt x="1" y="64256"/>
                </a:moveTo>
                <a:lnTo>
                  <a:pt x="10791" y="82950"/>
                </a:lnTo>
                <a:lnTo>
                  <a:pt x="21551" y="64256"/>
                </a:lnTo>
                <a:close/>
                <a:moveTo>
                  <a:pt x="25108" y="64256"/>
                </a:moveTo>
                <a:lnTo>
                  <a:pt x="14317" y="82950"/>
                </a:lnTo>
                <a:lnTo>
                  <a:pt x="35898" y="82950"/>
                </a:lnTo>
                <a:lnTo>
                  <a:pt x="25108" y="64256"/>
                </a:lnTo>
                <a:close/>
                <a:moveTo>
                  <a:pt x="28603" y="64256"/>
                </a:moveTo>
                <a:lnTo>
                  <a:pt x="39394" y="82950"/>
                </a:lnTo>
                <a:lnTo>
                  <a:pt x="50154" y="64256"/>
                </a:lnTo>
                <a:close/>
                <a:moveTo>
                  <a:pt x="53710" y="64256"/>
                </a:moveTo>
                <a:lnTo>
                  <a:pt x="42920" y="82950"/>
                </a:lnTo>
                <a:lnTo>
                  <a:pt x="64500" y="82950"/>
                </a:lnTo>
                <a:lnTo>
                  <a:pt x="53710" y="64256"/>
                </a:lnTo>
                <a:close/>
                <a:moveTo>
                  <a:pt x="57175" y="64256"/>
                </a:moveTo>
                <a:lnTo>
                  <a:pt x="67966" y="82950"/>
                </a:lnTo>
                <a:lnTo>
                  <a:pt x="78756" y="64256"/>
                </a:lnTo>
                <a:close/>
                <a:moveTo>
                  <a:pt x="82312" y="64256"/>
                </a:moveTo>
                <a:lnTo>
                  <a:pt x="71522" y="82950"/>
                </a:lnTo>
                <a:lnTo>
                  <a:pt x="93103" y="82950"/>
                </a:lnTo>
                <a:lnTo>
                  <a:pt x="82312" y="64256"/>
                </a:lnTo>
                <a:close/>
                <a:moveTo>
                  <a:pt x="85777" y="64256"/>
                </a:moveTo>
                <a:lnTo>
                  <a:pt x="96568" y="82950"/>
                </a:lnTo>
                <a:lnTo>
                  <a:pt x="107358" y="64256"/>
                </a:lnTo>
                <a:close/>
                <a:moveTo>
                  <a:pt x="114349" y="64256"/>
                </a:moveTo>
                <a:lnTo>
                  <a:pt x="125140" y="82950"/>
                </a:lnTo>
                <a:lnTo>
                  <a:pt x="135930" y="64256"/>
                </a:lnTo>
                <a:close/>
                <a:moveTo>
                  <a:pt x="139517" y="64256"/>
                </a:moveTo>
                <a:lnTo>
                  <a:pt x="128727" y="82950"/>
                </a:lnTo>
                <a:lnTo>
                  <a:pt x="150308" y="82950"/>
                </a:lnTo>
                <a:lnTo>
                  <a:pt x="139517" y="64256"/>
                </a:lnTo>
                <a:close/>
                <a:moveTo>
                  <a:pt x="142952" y="64256"/>
                </a:moveTo>
                <a:lnTo>
                  <a:pt x="153742" y="82950"/>
                </a:lnTo>
                <a:lnTo>
                  <a:pt x="164533" y="64256"/>
                </a:lnTo>
                <a:close/>
                <a:moveTo>
                  <a:pt x="168119" y="64256"/>
                </a:moveTo>
                <a:lnTo>
                  <a:pt x="157329" y="82950"/>
                </a:lnTo>
                <a:lnTo>
                  <a:pt x="178910" y="82950"/>
                </a:lnTo>
                <a:lnTo>
                  <a:pt x="168119" y="64256"/>
                </a:lnTo>
                <a:close/>
                <a:moveTo>
                  <a:pt x="171585" y="64256"/>
                </a:moveTo>
                <a:lnTo>
                  <a:pt x="182375" y="82950"/>
                </a:lnTo>
                <a:lnTo>
                  <a:pt x="193166" y="64256"/>
                </a:lnTo>
                <a:close/>
                <a:moveTo>
                  <a:pt x="196691" y="64256"/>
                </a:moveTo>
                <a:lnTo>
                  <a:pt x="185901" y="82950"/>
                </a:lnTo>
                <a:lnTo>
                  <a:pt x="207482" y="82950"/>
                </a:lnTo>
                <a:lnTo>
                  <a:pt x="196691" y="64256"/>
                </a:lnTo>
                <a:close/>
                <a:moveTo>
                  <a:pt x="200157" y="64256"/>
                </a:moveTo>
                <a:lnTo>
                  <a:pt x="210947" y="82950"/>
                </a:lnTo>
                <a:lnTo>
                  <a:pt x="221737" y="64256"/>
                </a:lnTo>
                <a:close/>
                <a:moveTo>
                  <a:pt x="228759" y="64256"/>
                </a:moveTo>
                <a:lnTo>
                  <a:pt x="239549" y="82950"/>
                </a:lnTo>
                <a:lnTo>
                  <a:pt x="250340" y="64256"/>
                </a:lnTo>
                <a:close/>
                <a:moveTo>
                  <a:pt x="253896" y="64256"/>
                </a:moveTo>
                <a:lnTo>
                  <a:pt x="243106" y="82950"/>
                </a:lnTo>
                <a:lnTo>
                  <a:pt x="264687" y="82950"/>
                </a:lnTo>
                <a:lnTo>
                  <a:pt x="253896" y="64256"/>
                </a:lnTo>
                <a:close/>
                <a:moveTo>
                  <a:pt x="257361" y="64256"/>
                </a:moveTo>
                <a:lnTo>
                  <a:pt x="268152" y="82950"/>
                </a:lnTo>
                <a:lnTo>
                  <a:pt x="278942" y="64256"/>
                </a:lnTo>
                <a:close/>
                <a:moveTo>
                  <a:pt x="282468" y="64256"/>
                </a:moveTo>
                <a:lnTo>
                  <a:pt x="271678" y="82950"/>
                </a:lnTo>
                <a:lnTo>
                  <a:pt x="293259" y="82950"/>
                </a:lnTo>
                <a:lnTo>
                  <a:pt x="282468" y="64256"/>
                </a:lnTo>
                <a:close/>
                <a:moveTo>
                  <a:pt x="285964" y="64256"/>
                </a:moveTo>
                <a:lnTo>
                  <a:pt x="296754" y="82950"/>
                </a:lnTo>
                <a:lnTo>
                  <a:pt x="307545" y="64256"/>
                </a:lnTo>
                <a:close/>
                <a:moveTo>
                  <a:pt x="311101" y="64256"/>
                </a:moveTo>
                <a:lnTo>
                  <a:pt x="300310" y="82950"/>
                </a:lnTo>
                <a:lnTo>
                  <a:pt x="321891" y="82950"/>
                </a:lnTo>
                <a:lnTo>
                  <a:pt x="311101" y="64256"/>
                </a:lnTo>
                <a:close/>
                <a:moveTo>
                  <a:pt x="9454" y="91126"/>
                </a:moveTo>
                <a:lnTo>
                  <a:pt x="10730" y="93345"/>
                </a:lnTo>
                <a:lnTo>
                  <a:pt x="12068" y="91126"/>
                </a:lnTo>
                <a:close/>
                <a:moveTo>
                  <a:pt x="38056" y="91126"/>
                </a:moveTo>
                <a:lnTo>
                  <a:pt x="39363" y="93345"/>
                </a:lnTo>
                <a:lnTo>
                  <a:pt x="40670" y="91126"/>
                </a:lnTo>
                <a:close/>
                <a:moveTo>
                  <a:pt x="66659" y="91126"/>
                </a:moveTo>
                <a:lnTo>
                  <a:pt x="67966" y="93345"/>
                </a:lnTo>
                <a:lnTo>
                  <a:pt x="69303" y="91126"/>
                </a:lnTo>
                <a:close/>
                <a:moveTo>
                  <a:pt x="95231" y="91126"/>
                </a:moveTo>
                <a:lnTo>
                  <a:pt x="96538" y="93345"/>
                </a:lnTo>
                <a:lnTo>
                  <a:pt x="97875" y="91126"/>
                </a:lnTo>
                <a:close/>
                <a:moveTo>
                  <a:pt x="123863" y="91126"/>
                </a:moveTo>
                <a:lnTo>
                  <a:pt x="125140" y="93345"/>
                </a:lnTo>
                <a:lnTo>
                  <a:pt x="126477" y="91126"/>
                </a:lnTo>
                <a:close/>
                <a:moveTo>
                  <a:pt x="152466" y="91126"/>
                </a:moveTo>
                <a:lnTo>
                  <a:pt x="153742" y="93345"/>
                </a:lnTo>
                <a:lnTo>
                  <a:pt x="155080" y="91126"/>
                </a:lnTo>
                <a:close/>
                <a:moveTo>
                  <a:pt x="181068" y="91126"/>
                </a:moveTo>
                <a:lnTo>
                  <a:pt x="182375" y="93345"/>
                </a:lnTo>
                <a:lnTo>
                  <a:pt x="183652" y="91126"/>
                </a:lnTo>
                <a:close/>
                <a:moveTo>
                  <a:pt x="209640" y="91126"/>
                </a:moveTo>
                <a:lnTo>
                  <a:pt x="210947" y="93345"/>
                </a:lnTo>
                <a:lnTo>
                  <a:pt x="212254" y="91126"/>
                </a:lnTo>
                <a:close/>
                <a:moveTo>
                  <a:pt x="238242" y="91126"/>
                </a:moveTo>
                <a:lnTo>
                  <a:pt x="239549" y="93345"/>
                </a:lnTo>
                <a:lnTo>
                  <a:pt x="240887" y="91126"/>
                </a:lnTo>
                <a:close/>
                <a:moveTo>
                  <a:pt x="266814" y="91126"/>
                </a:moveTo>
                <a:lnTo>
                  <a:pt x="268121" y="93345"/>
                </a:lnTo>
                <a:lnTo>
                  <a:pt x="269459" y="91126"/>
                </a:lnTo>
                <a:close/>
                <a:moveTo>
                  <a:pt x="295447" y="91126"/>
                </a:moveTo>
                <a:lnTo>
                  <a:pt x="296724" y="93345"/>
                </a:lnTo>
                <a:lnTo>
                  <a:pt x="298061" y="91126"/>
                </a:lnTo>
                <a:close/>
                <a:moveTo>
                  <a:pt x="16050" y="88846"/>
                </a:moveTo>
                <a:lnTo>
                  <a:pt x="10761" y="97995"/>
                </a:lnTo>
                <a:lnTo>
                  <a:pt x="5502" y="88846"/>
                </a:lnTo>
                <a:close/>
                <a:moveTo>
                  <a:pt x="44682" y="88846"/>
                </a:moveTo>
                <a:lnTo>
                  <a:pt x="39394" y="97995"/>
                </a:lnTo>
                <a:lnTo>
                  <a:pt x="34105" y="88846"/>
                </a:lnTo>
                <a:close/>
                <a:moveTo>
                  <a:pt x="73224" y="88846"/>
                </a:moveTo>
                <a:lnTo>
                  <a:pt x="67966" y="97995"/>
                </a:lnTo>
                <a:lnTo>
                  <a:pt x="62677" y="88846"/>
                </a:lnTo>
                <a:close/>
                <a:moveTo>
                  <a:pt x="101857" y="88846"/>
                </a:moveTo>
                <a:lnTo>
                  <a:pt x="96568" y="97995"/>
                </a:lnTo>
                <a:lnTo>
                  <a:pt x="91279" y="88846"/>
                </a:lnTo>
                <a:close/>
                <a:moveTo>
                  <a:pt x="130459" y="88846"/>
                </a:moveTo>
                <a:lnTo>
                  <a:pt x="125170" y="97995"/>
                </a:lnTo>
                <a:lnTo>
                  <a:pt x="119912" y="88846"/>
                </a:lnTo>
                <a:close/>
                <a:moveTo>
                  <a:pt x="159031" y="88846"/>
                </a:moveTo>
                <a:lnTo>
                  <a:pt x="153742" y="97995"/>
                </a:lnTo>
                <a:lnTo>
                  <a:pt x="148484" y="88846"/>
                </a:lnTo>
                <a:close/>
                <a:moveTo>
                  <a:pt x="187633" y="88846"/>
                </a:moveTo>
                <a:lnTo>
                  <a:pt x="182375" y="97995"/>
                </a:lnTo>
                <a:lnTo>
                  <a:pt x="177086" y="88846"/>
                </a:lnTo>
                <a:close/>
                <a:moveTo>
                  <a:pt x="216266" y="88846"/>
                </a:moveTo>
                <a:lnTo>
                  <a:pt x="210977" y="97995"/>
                </a:lnTo>
                <a:lnTo>
                  <a:pt x="205689" y="88846"/>
                </a:lnTo>
                <a:close/>
                <a:moveTo>
                  <a:pt x="244808" y="88846"/>
                </a:moveTo>
                <a:lnTo>
                  <a:pt x="239549" y="97995"/>
                </a:lnTo>
                <a:lnTo>
                  <a:pt x="234260" y="88846"/>
                </a:lnTo>
                <a:close/>
                <a:moveTo>
                  <a:pt x="273441" y="88846"/>
                </a:moveTo>
                <a:lnTo>
                  <a:pt x="268152" y="97995"/>
                </a:lnTo>
                <a:lnTo>
                  <a:pt x="262863" y="88846"/>
                </a:lnTo>
                <a:close/>
                <a:moveTo>
                  <a:pt x="302043" y="88846"/>
                </a:moveTo>
                <a:lnTo>
                  <a:pt x="296754" y="97995"/>
                </a:lnTo>
                <a:lnTo>
                  <a:pt x="291496" y="88846"/>
                </a:lnTo>
                <a:close/>
                <a:moveTo>
                  <a:pt x="25108" y="96597"/>
                </a:moveTo>
                <a:lnTo>
                  <a:pt x="23801" y="98816"/>
                </a:lnTo>
                <a:lnTo>
                  <a:pt x="26445" y="98816"/>
                </a:lnTo>
                <a:lnTo>
                  <a:pt x="25108" y="96597"/>
                </a:lnTo>
                <a:close/>
                <a:moveTo>
                  <a:pt x="53710" y="96597"/>
                </a:moveTo>
                <a:lnTo>
                  <a:pt x="52433" y="98816"/>
                </a:lnTo>
                <a:lnTo>
                  <a:pt x="55047" y="98816"/>
                </a:lnTo>
                <a:lnTo>
                  <a:pt x="53710" y="96597"/>
                </a:lnTo>
                <a:close/>
                <a:moveTo>
                  <a:pt x="82312" y="96597"/>
                </a:moveTo>
                <a:lnTo>
                  <a:pt x="81036" y="98816"/>
                </a:lnTo>
                <a:lnTo>
                  <a:pt x="83650" y="98816"/>
                </a:lnTo>
                <a:lnTo>
                  <a:pt x="82312" y="96597"/>
                </a:lnTo>
                <a:close/>
                <a:moveTo>
                  <a:pt x="110884" y="96597"/>
                </a:moveTo>
                <a:lnTo>
                  <a:pt x="109608" y="98816"/>
                </a:lnTo>
                <a:lnTo>
                  <a:pt x="112222" y="98816"/>
                </a:lnTo>
                <a:lnTo>
                  <a:pt x="110884" y="96597"/>
                </a:lnTo>
                <a:close/>
                <a:moveTo>
                  <a:pt x="139517" y="96597"/>
                </a:moveTo>
                <a:lnTo>
                  <a:pt x="138210" y="98816"/>
                </a:lnTo>
                <a:lnTo>
                  <a:pt x="140824" y="98816"/>
                </a:lnTo>
                <a:lnTo>
                  <a:pt x="139517" y="96597"/>
                </a:lnTo>
                <a:close/>
                <a:moveTo>
                  <a:pt x="168119" y="96597"/>
                </a:moveTo>
                <a:lnTo>
                  <a:pt x="166812" y="98816"/>
                </a:lnTo>
                <a:lnTo>
                  <a:pt x="169457" y="98816"/>
                </a:lnTo>
                <a:lnTo>
                  <a:pt x="168119" y="96597"/>
                </a:lnTo>
                <a:close/>
                <a:moveTo>
                  <a:pt x="196691" y="96597"/>
                </a:moveTo>
                <a:lnTo>
                  <a:pt x="195384" y="98816"/>
                </a:lnTo>
                <a:lnTo>
                  <a:pt x="198029" y="98816"/>
                </a:lnTo>
                <a:lnTo>
                  <a:pt x="196691" y="96597"/>
                </a:lnTo>
                <a:close/>
                <a:moveTo>
                  <a:pt x="225294" y="96597"/>
                </a:moveTo>
                <a:lnTo>
                  <a:pt x="224017" y="98816"/>
                </a:lnTo>
                <a:lnTo>
                  <a:pt x="226631" y="98816"/>
                </a:lnTo>
                <a:lnTo>
                  <a:pt x="225294" y="96597"/>
                </a:lnTo>
                <a:close/>
                <a:moveTo>
                  <a:pt x="253896" y="96597"/>
                </a:moveTo>
                <a:lnTo>
                  <a:pt x="252620" y="98816"/>
                </a:lnTo>
                <a:lnTo>
                  <a:pt x="255234" y="98816"/>
                </a:lnTo>
                <a:lnTo>
                  <a:pt x="253896" y="96597"/>
                </a:lnTo>
                <a:close/>
                <a:moveTo>
                  <a:pt x="282468" y="96597"/>
                </a:moveTo>
                <a:lnTo>
                  <a:pt x="281191" y="98816"/>
                </a:lnTo>
                <a:lnTo>
                  <a:pt x="283805" y="98816"/>
                </a:lnTo>
                <a:lnTo>
                  <a:pt x="282468" y="96597"/>
                </a:lnTo>
                <a:close/>
                <a:moveTo>
                  <a:pt x="311101" y="96597"/>
                </a:moveTo>
                <a:lnTo>
                  <a:pt x="309794" y="98816"/>
                </a:lnTo>
                <a:lnTo>
                  <a:pt x="312408" y="98816"/>
                </a:lnTo>
                <a:lnTo>
                  <a:pt x="311101" y="96597"/>
                </a:lnTo>
                <a:close/>
                <a:moveTo>
                  <a:pt x="3132" y="87418"/>
                </a:moveTo>
                <a:lnTo>
                  <a:pt x="4317" y="89485"/>
                </a:lnTo>
                <a:lnTo>
                  <a:pt x="9606" y="98634"/>
                </a:lnTo>
                <a:lnTo>
                  <a:pt x="10761" y="100701"/>
                </a:lnTo>
                <a:lnTo>
                  <a:pt x="11946" y="98634"/>
                </a:lnTo>
                <a:lnTo>
                  <a:pt x="17235" y="89485"/>
                </a:lnTo>
                <a:lnTo>
                  <a:pt x="18421" y="87418"/>
                </a:lnTo>
                <a:close/>
                <a:moveTo>
                  <a:pt x="31764" y="87418"/>
                </a:moveTo>
                <a:lnTo>
                  <a:pt x="32919" y="89485"/>
                </a:lnTo>
                <a:lnTo>
                  <a:pt x="38208" y="98634"/>
                </a:lnTo>
                <a:lnTo>
                  <a:pt x="39394" y="100701"/>
                </a:lnTo>
                <a:lnTo>
                  <a:pt x="40579" y="98634"/>
                </a:lnTo>
                <a:lnTo>
                  <a:pt x="45838" y="89485"/>
                </a:lnTo>
                <a:lnTo>
                  <a:pt x="47023" y="87418"/>
                </a:lnTo>
                <a:close/>
                <a:moveTo>
                  <a:pt x="60336" y="87418"/>
                </a:moveTo>
                <a:lnTo>
                  <a:pt x="61491" y="89485"/>
                </a:lnTo>
                <a:lnTo>
                  <a:pt x="66780" y="98634"/>
                </a:lnTo>
                <a:lnTo>
                  <a:pt x="67966" y="100701"/>
                </a:lnTo>
                <a:lnTo>
                  <a:pt x="69151" y="98634"/>
                </a:lnTo>
                <a:lnTo>
                  <a:pt x="74409" y="89485"/>
                </a:lnTo>
                <a:lnTo>
                  <a:pt x="75595" y="87418"/>
                </a:lnTo>
                <a:close/>
                <a:moveTo>
                  <a:pt x="88939" y="87418"/>
                </a:moveTo>
                <a:lnTo>
                  <a:pt x="90124" y="89485"/>
                </a:lnTo>
                <a:lnTo>
                  <a:pt x="95383" y="98634"/>
                </a:lnTo>
                <a:lnTo>
                  <a:pt x="96568" y="100701"/>
                </a:lnTo>
                <a:lnTo>
                  <a:pt x="97753" y="98634"/>
                </a:lnTo>
                <a:lnTo>
                  <a:pt x="103042" y="89485"/>
                </a:lnTo>
                <a:lnTo>
                  <a:pt x="104197" y="87418"/>
                </a:lnTo>
                <a:close/>
                <a:moveTo>
                  <a:pt x="117541" y="87418"/>
                </a:moveTo>
                <a:lnTo>
                  <a:pt x="118726" y="89485"/>
                </a:lnTo>
                <a:lnTo>
                  <a:pt x="124015" y="98634"/>
                </a:lnTo>
                <a:lnTo>
                  <a:pt x="125170" y="100701"/>
                </a:lnTo>
                <a:lnTo>
                  <a:pt x="126356" y="98634"/>
                </a:lnTo>
                <a:lnTo>
                  <a:pt x="131645" y="89485"/>
                </a:lnTo>
                <a:lnTo>
                  <a:pt x="132830" y="87418"/>
                </a:lnTo>
                <a:close/>
                <a:moveTo>
                  <a:pt x="146113" y="87418"/>
                </a:moveTo>
                <a:lnTo>
                  <a:pt x="147298" y="89485"/>
                </a:lnTo>
                <a:lnTo>
                  <a:pt x="152587" y="98634"/>
                </a:lnTo>
                <a:lnTo>
                  <a:pt x="153742" y="100701"/>
                </a:lnTo>
                <a:lnTo>
                  <a:pt x="154928" y="98634"/>
                </a:lnTo>
                <a:lnTo>
                  <a:pt x="160217" y="89485"/>
                </a:lnTo>
                <a:lnTo>
                  <a:pt x="161402" y="87418"/>
                </a:lnTo>
                <a:close/>
                <a:moveTo>
                  <a:pt x="174715" y="87418"/>
                </a:moveTo>
                <a:lnTo>
                  <a:pt x="175901" y="89485"/>
                </a:lnTo>
                <a:lnTo>
                  <a:pt x="181190" y="98634"/>
                </a:lnTo>
                <a:lnTo>
                  <a:pt x="182375" y="100701"/>
                </a:lnTo>
                <a:lnTo>
                  <a:pt x="183530" y="98634"/>
                </a:lnTo>
                <a:lnTo>
                  <a:pt x="188819" y="89485"/>
                </a:lnTo>
                <a:lnTo>
                  <a:pt x="190004" y="87418"/>
                </a:lnTo>
                <a:close/>
                <a:moveTo>
                  <a:pt x="203348" y="87418"/>
                </a:moveTo>
                <a:lnTo>
                  <a:pt x="204503" y="89485"/>
                </a:lnTo>
                <a:lnTo>
                  <a:pt x="209792" y="98634"/>
                </a:lnTo>
                <a:lnTo>
                  <a:pt x="210977" y="100701"/>
                </a:lnTo>
                <a:lnTo>
                  <a:pt x="212163" y="98634"/>
                </a:lnTo>
                <a:lnTo>
                  <a:pt x="217421" y="89485"/>
                </a:lnTo>
                <a:lnTo>
                  <a:pt x="218607" y="87418"/>
                </a:lnTo>
                <a:close/>
                <a:moveTo>
                  <a:pt x="231890" y="87418"/>
                </a:moveTo>
                <a:lnTo>
                  <a:pt x="233075" y="89485"/>
                </a:lnTo>
                <a:lnTo>
                  <a:pt x="238364" y="98634"/>
                </a:lnTo>
                <a:lnTo>
                  <a:pt x="239549" y="100701"/>
                </a:lnTo>
                <a:lnTo>
                  <a:pt x="240735" y="98634"/>
                </a:lnTo>
                <a:lnTo>
                  <a:pt x="245993" y="89485"/>
                </a:lnTo>
                <a:lnTo>
                  <a:pt x="247179" y="87418"/>
                </a:lnTo>
                <a:close/>
                <a:moveTo>
                  <a:pt x="260522" y="87418"/>
                </a:moveTo>
                <a:lnTo>
                  <a:pt x="261708" y="89485"/>
                </a:lnTo>
                <a:lnTo>
                  <a:pt x="266966" y="98634"/>
                </a:lnTo>
                <a:lnTo>
                  <a:pt x="268152" y="100701"/>
                </a:lnTo>
                <a:lnTo>
                  <a:pt x="269337" y="98634"/>
                </a:lnTo>
                <a:lnTo>
                  <a:pt x="274626" y="89485"/>
                </a:lnTo>
                <a:lnTo>
                  <a:pt x="275781" y="87418"/>
                </a:lnTo>
                <a:close/>
                <a:moveTo>
                  <a:pt x="289125" y="87418"/>
                </a:moveTo>
                <a:lnTo>
                  <a:pt x="290310" y="89485"/>
                </a:lnTo>
                <a:lnTo>
                  <a:pt x="295599" y="98634"/>
                </a:lnTo>
                <a:lnTo>
                  <a:pt x="296754" y="100701"/>
                </a:lnTo>
                <a:lnTo>
                  <a:pt x="297940" y="98634"/>
                </a:lnTo>
                <a:lnTo>
                  <a:pt x="303228" y="89485"/>
                </a:lnTo>
                <a:lnTo>
                  <a:pt x="304414" y="87418"/>
                </a:lnTo>
                <a:close/>
                <a:moveTo>
                  <a:pt x="25108" y="91977"/>
                </a:moveTo>
                <a:lnTo>
                  <a:pt x="30397" y="101156"/>
                </a:lnTo>
                <a:lnTo>
                  <a:pt x="19819" y="101156"/>
                </a:lnTo>
                <a:lnTo>
                  <a:pt x="25108" y="91977"/>
                </a:lnTo>
                <a:close/>
                <a:moveTo>
                  <a:pt x="53710" y="91977"/>
                </a:moveTo>
                <a:lnTo>
                  <a:pt x="58999" y="101156"/>
                </a:lnTo>
                <a:lnTo>
                  <a:pt x="48421" y="101156"/>
                </a:lnTo>
                <a:lnTo>
                  <a:pt x="53710" y="91977"/>
                </a:lnTo>
                <a:close/>
                <a:moveTo>
                  <a:pt x="82312" y="91977"/>
                </a:moveTo>
                <a:lnTo>
                  <a:pt x="87601" y="101156"/>
                </a:lnTo>
                <a:lnTo>
                  <a:pt x="77024" y="101156"/>
                </a:lnTo>
                <a:lnTo>
                  <a:pt x="82312" y="91977"/>
                </a:lnTo>
                <a:close/>
                <a:moveTo>
                  <a:pt x="110884" y="91977"/>
                </a:moveTo>
                <a:lnTo>
                  <a:pt x="116173" y="101156"/>
                </a:lnTo>
                <a:lnTo>
                  <a:pt x="105626" y="101156"/>
                </a:lnTo>
                <a:lnTo>
                  <a:pt x="110884" y="91977"/>
                </a:lnTo>
                <a:close/>
                <a:moveTo>
                  <a:pt x="139487" y="91977"/>
                </a:moveTo>
                <a:lnTo>
                  <a:pt x="144776" y="101156"/>
                </a:lnTo>
                <a:lnTo>
                  <a:pt x="134228" y="101156"/>
                </a:lnTo>
                <a:lnTo>
                  <a:pt x="139487" y="91977"/>
                </a:lnTo>
                <a:close/>
                <a:moveTo>
                  <a:pt x="168119" y="91977"/>
                </a:moveTo>
                <a:lnTo>
                  <a:pt x="173378" y="101156"/>
                </a:lnTo>
                <a:lnTo>
                  <a:pt x="162831" y="101156"/>
                </a:lnTo>
                <a:lnTo>
                  <a:pt x="168119" y="91977"/>
                </a:lnTo>
                <a:close/>
                <a:moveTo>
                  <a:pt x="196691" y="91977"/>
                </a:moveTo>
                <a:lnTo>
                  <a:pt x="201950" y="101156"/>
                </a:lnTo>
                <a:lnTo>
                  <a:pt x="191403" y="101156"/>
                </a:lnTo>
                <a:lnTo>
                  <a:pt x="196691" y="91977"/>
                </a:lnTo>
                <a:close/>
                <a:moveTo>
                  <a:pt x="225294" y="91977"/>
                </a:moveTo>
                <a:lnTo>
                  <a:pt x="230583" y="101156"/>
                </a:lnTo>
                <a:lnTo>
                  <a:pt x="220005" y="101156"/>
                </a:lnTo>
                <a:lnTo>
                  <a:pt x="225294" y="91977"/>
                </a:lnTo>
                <a:close/>
                <a:moveTo>
                  <a:pt x="253896" y="91977"/>
                </a:moveTo>
                <a:lnTo>
                  <a:pt x="259185" y="101156"/>
                </a:lnTo>
                <a:lnTo>
                  <a:pt x="248607" y="101156"/>
                </a:lnTo>
                <a:lnTo>
                  <a:pt x="253896" y="91977"/>
                </a:lnTo>
                <a:close/>
                <a:moveTo>
                  <a:pt x="282468" y="91977"/>
                </a:moveTo>
                <a:lnTo>
                  <a:pt x="287757" y="101156"/>
                </a:lnTo>
                <a:lnTo>
                  <a:pt x="277210" y="101156"/>
                </a:lnTo>
                <a:lnTo>
                  <a:pt x="282468" y="91977"/>
                </a:lnTo>
                <a:close/>
                <a:moveTo>
                  <a:pt x="311101" y="91977"/>
                </a:moveTo>
                <a:lnTo>
                  <a:pt x="316359" y="101156"/>
                </a:lnTo>
                <a:lnTo>
                  <a:pt x="305812" y="101156"/>
                </a:lnTo>
                <a:lnTo>
                  <a:pt x="311101" y="91977"/>
                </a:lnTo>
                <a:close/>
                <a:moveTo>
                  <a:pt x="19211" y="87023"/>
                </a:moveTo>
                <a:lnTo>
                  <a:pt x="10761" y="101582"/>
                </a:lnTo>
                <a:lnTo>
                  <a:pt x="2341" y="87023"/>
                </a:lnTo>
                <a:close/>
                <a:moveTo>
                  <a:pt x="47783" y="87023"/>
                </a:moveTo>
                <a:lnTo>
                  <a:pt x="39363" y="101582"/>
                </a:lnTo>
                <a:lnTo>
                  <a:pt x="30944" y="87023"/>
                </a:lnTo>
                <a:close/>
                <a:moveTo>
                  <a:pt x="76385" y="87023"/>
                </a:moveTo>
                <a:lnTo>
                  <a:pt x="67966" y="101582"/>
                </a:lnTo>
                <a:lnTo>
                  <a:pt x="59576" y="87023"/>
                </a:lnTo>
                <a:close/>
                <a:moveTo>
                  <a:pt x="105018" y="87023"/>
                </a:moveTo>
                <a:lnTo>
                  <a:pt x="96568" y="101582"/>
                </a:lnTo>
                <a:lnTo>
                  <a:pt x="88148" y="87023"/>
                </a:lnTo>
                <a:close/>
                <a:moveTo>
                  <a:pt x="133590" y="87023"/>
                </a:moveTo>
                <a:lnTo>
                  <a:pt x="125140" y="101582"/>
                </a:lnTo>
                <a:lnTo>
                  <a:pt x="116751" y="87023"/>
                </a:lnTo>
                <a:close/>
                <a:moveTo>
                  <a:pt x="162192" y="87023"/>
                </a:moveTo>
                <a:lnTo>
                  <a:pt x="153742" y="101582"/>
                </a:lnTo>
                <a:lnTo>
                  <a:pt x="145353" y="87023"/>
                </a:lnTo>
                <a:close/>
                <a:moveTo>
                  <a:pt x="190795" y="87023"/>
                </a:moveTo>
                <a:lnTo>
                  <a:pt x="182375" y="101582"/>
                </a:lnTo>
                <a:lnTo>
                  <a:pt x="173925" y="87023"/>
                </a:lnTo>
                <a:close/>
                <a:moveTo>
                  <a:pt x="219367" y="87023"/>
                </a:moveTo>
                <a:lnTo>
                  <a:pt x="210947" y="101582"/>
                </a:lnTo>
                <a:lnTo>
                  <a:pt x="202527" y="87023"/>
                </a:lnTo>
                <a:close/>
                <a:moveTo>
                  <a:pt x="247969" y="87023"/>
                </a:moveTo>
                <a:lnTo>
                  <a:pt x="239549" y="101582"/>
                </a:lnTo>
                <a:lnTo>
                  <a:pt x="231130" y="87023"/>
                </a:lnTo>
                <a:close/>
                <a:moveTo>
                  <a:pt x="276602" y="87023"/>
                </a:moveTo>
                <a:lnTo>
                  <a:pt x="268152" y="101582"/>
                </a:lnTo>
                <a:lnTo>
                  <a:pt x="259732" y="87023"/>
                </a:lnTo>
                <a:close/>
                <a:moveTo>
                  <a:pt x="305174" y="87023"/>
                </a:moveTo>
                <a:lnTo>
                  <a:pt x="296724" y="101582"/>
                </a:lnTo>
                <a:lnTo>
                  <a:pt x="288334" y="87023"/>
                </a:lnTo>
                <a:close/>
                <a:moveTo>
                  <a:pt x="25108" y="89241"/>
                </a:moveTo>
                <a:lnTo>
                  <a:pt x="23922" y="91308"/>
                </a:lnTo>
                <a:lnTo>
                  <a:pt x="18633" y="100457"/>
                </a:lnTo>
                <a:lnTo>
                  <a:pt x="17448" y="102524"/>
                </a:lnTo>
                <a:lnTo>
                  <a:pt x="32737" y="102524"/>
                </a:lnTo>
                <a:lnTo>
                  <a:pt x="31552" y="100457"/>
                </a:lnTo>
                <a:lnTo>
                  <a:pt x="26293" y="91308"/>
                </a:lnTo>
                <a:lnTo>
                  <a:pt x="25108" y="89241"/>
                </a:lnTo>
                <a:close/>
                <a:moveTo>
                  <a:pt x="53710" y="89241"/>
                </a:moveTo>
                <a:lnTo>
                  <a:pt x="52525" y="91308"/>
                </a:lnTo>
                <a:lnTo>
                  <a:pt x="47266" y="100457"/>
                </a:lnTo>
                <a:lnTo>
                  <a:pt x="46081" y="102524"/>
                </a:lnTo>
                <a:lnTo>
                  <a:pt x="61339" y="102524"/>
                </a:lnTo>
                <a:lnTo>
                  <a:pt x="60184" y="100457"/>
                </a:lnTo>
                <a:lnTo>
                  <a:pt x="54895" y="91308"/>
                </a:lnTo>
                <a:lnTo>
                  <a:pt x="53710" y="89241"/>
                </a:lnTo>
                <a:close/>
                <a:moveTo>
                  <a:pt x="82312" y="89241"/>
                </a:moveTo>
                <a:lnTo>
                  <a:pt x="81157" y="91308"/>
                </a:lnTo>
                <a:lnTo>
                  <a:pt x="75868" y="100457"/>
                </a:lnTo>
                <a:lnTo>
                  <a:pt x="74683" y="102524"/>
                </a:lnTo>
                <a:lnTo>
                  <a:pt x="89972" y="102524"/>
                </a:lnTo>
                <a:lnTo>
                  <a:pt x="88787" y="100457"/>
                </a:lnTo>
                <a:lnTo>
                  <a:pt x="83498" y="91308"/>
                </a:lnTo>
                <a:lnTo>
                  <a:pt x="82312" y="89241"/>
                </a:lnTo>
                <a:close/>
                <a:moveTo>
                  <a:pt x="110884" y="89241"/>
                </a:moveTo>
                <a:lnTo>
                  <a:pt x="109699" y="91308"/>
                </a:lnTo>
                <a:lnTo>
                  <a:pt x="104440" y="100457"/>
                </a:lnTo>
                <a:lnTo>
                  <a:pt x="103255" y="102524"/>
                </a:lnTo>
                <a:lnTo>
                  <a:pt x="118514" y="102524"/>
                </a:lnTo>
                <a:lnTo>
                  <a:pt x="117359" y="100457"/>
                </a:lnTo>
                <a:lnTo>
                  <a:pt x="112070" y="91308"/>
                </a:lnTo>
                <a:lnTo>
                  <a:pt x="110884" y="89241"/>
                </a:lnTo>
                <a:close/>
                <a:moveTo>
                  <a:pt x="139487" y="89241"/>
                </a:moveTo>
                <a:lnTo>
                  <a:pt x="138332" y="91308"/>
                </a:lnTo>
                <a:lnTo>
                  <a:pt x="133043" y="100457"/>
                </a:lnTo>
                <a:lnTo>
                  <a:pt x="131857" y="102524"/>
                </a:lnTo>
                <a:lnTo>
                  <a:pt x="147146" y="102524"/>
                </a:lnTo>
                <a:lnTo>
                  <a:pt x="145961" y="100457"/>
                </a:lnTo>
                <a:lnTo>
                  <a:pt x="140672" y="91308"/>
                </a:lnTo>
                <a:lnTo>
                  <a:pt x="139487" y="89241"/>
                </a:lnTo>
                <a:close/>
                <a:moveTo>
                  <a:pt x="168119" y="89302"/>
                </a:moveTo>
                <a:lnTo>
                  <a:pt x="166934" y="91339"/>
                </a:lnTo>
                <a:lnTo>
                  <a:pt x="161645" y="100488"/>
                </a:lnTo>
                <a:lnTo>
                  <a:pt x="160490" y="102524"/>
                </a:lnTo>
                <a:lnTo>
                  <a:pt x="175749" y="102524"/>
                </a:lnTo>
                <a:lnTo>
                  <a:pt x="174563" y="100457"/>
                </a:lnTo>
                <a:lnTo>
                  <a:pt x="169305" y="91339"/>
                </a:lnTo>
                <a:lnTo>
                  <a:pt x="168119" y="89302"/>
                </a:lnTo>
                <a:close/>
                <a:moveTo>
                  <a:pt x="196691" y="89241"/>
                </a:moveTo>
                <a:lnTo>
                  <a:pt x="195506" y="91308"/>
                </a:lnTo>
                <a:lnTo>
                  <a:pt x="190217" y="100457"/>
                </a:lnTo>
                <a:lnTo>
                  <a:pt x="189062" y="102524"/>
                </a:lnTo>
                <a:lnTo>
                  <a:pt x="204321" y="102524"/>
                </a:lnTo>
                <a:lnTo>
                  <a:pt x="203135" y="100457"/>
                </a:lnTo>
                <a:lnTo>
                  <a:pt x="197877" y="91308"/>
                </a:lnTo>
                <a:lnTo>
                  <a:pt x="196691" y="89241"/>
                </a:lnTo>
                <a:close/>
                <a:moveTo>
                  <a:pt x="225294" y="89241"/>
                </a:moveTo>
                <a:lnTo>
                  <a:pt x="224108" y="91308"/>
                </a:lnTo>
                <a:lnTo>
                  <a:pt x="218850" y="100457"/>
                </a:lnTo>
                <a:lnTo>
                  <a:pt x="217664" y="102524"/>
                </a:lnTo>
                <a:lnTo>
                  <a:pt x="232923" y="102524"/>
                </a:lnTo>
                <a:lnTo>
                  <a:pt x="231768" y="100457"/>
                </a:lnTo>
                <a:lnTo>
                  <a:pt x="226479" y="91308"/>
                </a:lnTo>
                <a:lnTo>
                  <a:pt x="225294" y="89241"/>
                </a:lnTo>
                <a:close/>
                <a:moveTo>
                  <a:pt x="253896" y="89241"/>
                </a:moveTo>
                <a:lnTo>
                  <a:pt x="252741" y="91308"/>
                </a:lnTo>
                <a:lnTo>
                  <a:pt x="247452" y="100457"/>
                </a:lnTo>
                <a:lnTo>
                  <a:pt x="246267" y="102524"/>
                </a:lnTo>
                <a:lnTo>
                  <a:pt x="261556" y="102524"/>
                </a:lnTo>
                <a:lnTo>
                  <a:pt x="260370" y="100457"/>
                </a:lnTo>
                <a:lnTo>
                  <a:pt x="255082" y="91308"/>
                </a:lnTo>
                <a:lnTo>
                  <a:pt x="253896" y="89241"/>
                </a:lnTo>
                <a:close/>
                <a:moveTo>
                  <a:pt x="282468" y="89241"/>
                </a:moveTo>
                <a:lnTo>
                  <a:pt x="281313" y="91308"/>
                </a:lnTo>
                <a:lnTo>
                  <a:pt x="276024" y="100457"/>
                </a:lnTo>
                <a:lnTo>
                  <a:pt x="274839" y="102524"/>
                </a:lnTo>
                <a:lnTo>
                  <a:pt x="290128" y="102524"/>
                </a:lnTo>
                <a:lnTo>
                  <a:pt x="288942" y="100457"/>
                </a:lnTo>
                <a:lnTo>
                  <a:pt x="283654" y="91308"/>
                </a:lnTo>
                <a:lnTo>
                  <a:pt x="282468" y="89241"/>
                </a:lnTo>
                <a:close/>
                <a:moveTo>
                  <a:pt x="311101" y="89241"/>
                </a:moveTo>
                <a:lnTo>
                  <a:pt x="309915" y="91308"/>
                </a:lnTo>
                <a:lnTo>
                  <a:pt x="304627" y="100457"/>
                </a:lnTo>
                <a:lnTo>
                  <a:pt x="303441" y="102524"/>
                </a:lnTo>
                <a:lnTo>
                  <a:pt x="318730" y="102524"/>
                </a:lnTo>
                <a:lnTo>
                  <a:pt x="317545" y="100457"/>
                </a:lnTo>
                <a:lnTo>
                  <a:pt x="312256" y="91308"/>
                </a:lnTo>
                <a:lnTo>
                  <a:pt x="311101" y="89241"/>
                </a:lnTo>
                <a:close/>
                <a:moveTo>
                  <a:pt x="25108" y="88390"/>
                </a:moveTo>
                <a:lnTo>
                  <a:pt x="33527" y="102980"/>
                </a:lnTo>
                <a:lnTo>
                  <a:pt x="16718" y="102980"/>
                </a:lnTo>
                <a:lnTo>
                  <a:pt x="25108" y="88390"/>
                </a:lnTo>
                <a:close/>
                <a:moveTo>
                  <a:pt x="53710" y="88390"/>
                </a:moveTo>
                <a:lnTo>
                  <a:pt x="62160" y="102980"/>
                </a:lnTo>
                <a:lnTo>
                  <a:pt x="45260" y="102980"/>
                </a:lnTo>
                <a:lnTo>
                  <a:pt x="53710" y="88390"/>
                </a:lnTo>
                <a:close/>
                <a:moveTo>
                  <a:pt x="82312" y="88390"/>
                </a:moveTo>
                <a:lnTo>
                  <a:pt x="90762" y="102980"/>
                </a:lnTo>
                <a:lnTo>
                  <a:pt x="73923" y="102980"/>
                </a:lnTo>
                <a:lnTo>
                  <a:pt x="82312" y="88390"/>
                </a:lnTo>
                <a:close/>
                <a:moveTo>
                  <a:pt x="110884" y="88390"/>
                </a:moveTo>
                <a:lnTo>
                  <a:pt x="119334" y="102980"/>
                </a:lnTo>
                <a:lnTo>
                  <a:pt x="102495" y="102980"/>
                </a:lnTo>
                <a:lnTo>
                  <a:pt x="110884" y="88390"/>
                </a:lnTo>
                <a:close/>
                <a:moveTo>
                  <a:pt x="139517" y="88390"/>
                </a:moveTo>
                <a:lnTo>
                  <a:pt x="147937" y="102980"/>
                </a:lnTo>
                <a:lnTo>
                  <a:pt x="131097" y="102980"/>
                </a:lnTo>
                <a:lnTo>
                  <a:pt x="139517" y="88390"/>
                </a:lnTo>
                <a:close/>
                <a:moveTo>
                  <a:pt x="168119" y="88390"/>
                </a:moveTo>
                <a:lnTo>
                  <a:pt x="176509" y="102980"/>
                </a:lnTo>
                <a:lnTo>
                  <a:pt x="159669" y="102980"/>
                </a:lnTo>
                <a:lnTo>
                  <a:pt x="168119" y="88390"/>
                </a:lnTo>
                <a:close/>
                <a:moveTo>
                  <a:pt x="196691" y="88390"/>
                </a:moveTo>
                <a:lnTo>
                  <a:pt x="205111" y="102980"/>
                </a:lnTo>
                <a:lnTo>
                  <a:pt x="188302" y="102980"/>
                </a:lnTo>
                <a:lnTo>
                  <a:pt x="196691" y="88390"/>
                </a:lnTo>
                <a:close/>
                <a:moveTo>
                  <a:pt x="225294" y="88390"/>
                </a:moveTo>
                <a:lnTo>
                  <a:pt x="233744" y="102980"/>
                </a:lnTo>
                <a:lnTo>
                  <a:pt x="216905" y="102980"/>
                </a:lnTo>
                <a:lnTo>
                  <a:pt x="225294" y="88390"/>
                </a:lnTo>
                <a:close/>
                <a:moveTo>
                  <a:pt x="253896" y="88390"/>
                </a:moveTo>
                <a:lnTo>
                  <a:pt x="262346" y="102980"/>
                </a:lnTo>
                <a:lnTo>
                  <a:pt x="245507" y="102980"/>
                </a:lnTo>
                <a:lnTo>
                  <a:pt x="253896" y="88390"/>
                </a:lnTo>
                <a:close/>
                <a:moveTo>
                  <a:pt x="282468" y="88390"/>
                </a:moveTo>
                <a:lnTo>
                  <a:pt x="290918" y="102980"/>
                </a:lnTo>
                <a:lnTo>
                  <a:pt x="274079" y="102980"/>
                </a:lnTo>
                <a:lnTo>
                  <a:pt x="282468" y="88390"/>
                </a:lnTo>
                <a:close/>
                <a:moveTo>
                  <a:pt x="311101" y="88390"/>
                </a:moveTo>
                <a:lnTo>
                  <a:pt x="319520" y="102980"/>
                </a:lnTo>
                <a:lnTo>
                  <a:pt x="302651" y="102980"/>
                </a:lnTo>
                <a:lnTo>
                  <a:pt x="311101" y="88390"/>
                </a:lnTo>
                <a:close/>
                <a:moveTo>
                  <a:pt x="1" y="85655"/>
                </a:moveTo>
                <a:lnTo>
                  <a:pt x="10791" y="104348"/>
                </a:lnTo>
                <a:lnTo>
                  <a:pt x="21551" y="85655"/>
                </a:lnTo>
                <a:close/>
                <a:moveTo>
                  <a:pt x="25108" y="85655"/>
                </a:moveTo>
                <a:lnTo>
                  <a:pt x="14317" y="104348"/>
                </a:lnTo>
                <a:lnTo>
                  <a:pt x="35898" y="104348"/>
                </a:lnTo>
                <a:lnTo>
                  <a:pt x="25108" y="85655"/>
                </a:lnTo>
                <a:close/>
                <a:moveTo>
                  <a:pt x="28603" y="85655"/>
                </a:moveTo>
                <a:lnTo>
                  <a:pt x="39394" y="104348"/>
                </a:lnTo>
                <a:lnTo>
                  <a:pt x="50154" y="85655"/>
                </a:lnTo>
                <a:close/>
                <a:moveTo>
                  <a:pt x="53710" y="85655"/>
                </a:moveTo>
                <a:lnTo>
                  <a:pt x="42920" y="104348"/>
                </a:lnTo>
                <a:lnTo>
                  <a:pt x="64500" y="104348"/>
                </a:lnTo>
                <a:lnTo>
                  <a:pt x="53710" y="85655"/>
                </a:lnTo>
                <a:close/>
                <a:moveTo>
                  <a:pt x="57175" y="85655"/>
                </a:moveTo>
                <a:lnTo>
                  <a:pt x="67966" y="104348"/>
                </a:lnTo>
                <a:lnTo>
                  <a:pt x="78756" y="85655"/>
                </a:lnTo>
                <a:close/>
                <a:moveTo>
                  <a:pt x="82312" y="85655"/>
                </a:moveTo>
                <a:lnTo>
                  <a:pt x="71522" y="104348"/>
                </a:lnTo>
                <a:lnTo>
                  <a:pt x="93103" y="104348"/>
                </a:lnTo>
                <a:lnTo>
                  <a:pt x="82312" y="85655"/>
                </a:lnTo>
                <a:close/>
                <a:moveTo>
                  <a:pt x="85777" y="85655"/>
                </a:moveTo>
                <a:lnTo>
                  <a:pt x="96568" y="104348"/>
                </a:lnTo>
                <a:lnTo>
                  <a:pt x="107358" y="85655"/>
                </a:lnTo>
                <a:close/>
                <a:moveTo>
                  <a:pt x="110884" y="85655"/>
                </a:moveTo>
                <a:lnTo>
                  <a:pt x="100155" y="104348"/>
                </a:lnTo>
                <a:lnTo>
                  <a:pt x="121736" y="104348"/>
                </a:lnTo>
                <a:lnTo>
                  <a:pt x="110884" y="85655"/>
                </a:lnTo>
                <a:close/>
                <a:moveTo>
                  <a:pt x="114349" y="85655"/>
                </a:moveTo>
                <a:lnTo>
                  <a:pt x="125140" y="104348"/>
                </a:lnTo>
                <a:lnTo>
                  <a:pt x="135930" y="85655"/>
                </a:lnTo>
                <a:close/>
                <a:moveTo>
                  <a:pt x="139517" y="85655"/>
                </a:moveTo>
                <a:lnTo>
                  <a:pt x="128727" y="104348"/>
                </a:lnTo>
                <a:lnTo>
                  <a:pt x="150308" y="104348"/>
                </a:lnTo>
                <a:lnTo>
                  <a:pt x="139517" y="85655"/>
                </a:lnTo>
                <a:close/>
                <a:moveTo>
                  <a:pt x="142952" y="85655"/>
                </a:moveTo>
                <a:lnTo>
                  <a:pt x="153742" y="104348"/>
                </a:lnTo>
                <a:lnTo>
                  <a:pt x="164533" y="85655"/>
                </a:lnTo>
                <a:close/>
                <a:moveTo>
                  <a:pt x="168119" y="85655"/>
                </a:moveTo>
                <a:lnTo>
                  <a:pt x="157329" y="104348"/>
                </a:lnTo>
                <a:lnTo>
                  <a:pt x="178910" y="104348"/>
                </a:lnTo>
                <a:lnTo>
                  <a:pt x="168119" y="85655"/>
                </a:lnTo>
                <a:close/>
                <a:moveTo>
                  <a:pt x="171585" y="85655"/>
                </a:moveTo>
                <a:lnTo>
                  <a:pt x="182375" y="104348"/>
                </a:lnTo>
                <a:lnTo>
                  <a:pt x="193166" y="85655"/>
                </a:lnTo>
                <a:close/>
                <a:moveTo>
                  <a:pt x="196691" y="85655"/>
                </a:moveTo>
                <a:lnTo>
                  <a:pt x="185901" y="104348"/>
                </a:lnTo>
                <a:lnTo>
                  <a:pt x="207482" y="104348"/>
                </a:lnTo>
                <a:lnTo>
                  <a:pt x="196691" y="85655"/>
                </a:lnTo>
                <a:close/>
                <a:moveTo>
                  <a:pt x="200157" y="85655"/>
                </a:moveTo>
                <a:lnTo>
                  <a:pt x="210947" y="104348"/>
                </a:lnTo>
                <a:lnTo>
                  <a:pt x="221737" y="85655"/>
                </a:lnTo>
                <a:close/>
                <a:moveTo>
                  <a:pt x="225294" y="85655"/>
                </a:moveTo>
                <a:lnTo>
                  <a:pt x="214503" y="104348"/>
                </a:lnTo>
                <a:lnTo>
                  <a:pt x="236084" y="104348"/>
                </a:lnTo>
                <a:lnTo>
                  <a:pt x="225294" y="85655"/>
                </a:lnTo>
                <a:close/>
                <a:moveTo>
                  <a:pt x="228759" y="85655"/>
                </a:moveTo>
                <a:lnTo>
                  <a:pt x="239549" y="104348"/>
                </a:lnTo>
                <a:lnTo>
                  <a:pt x="250340" y="85655"/>
                </a:lnTo>
                <a:close/>
                <a:moveTo>
                  <a:pt x="253896" y="85655"/>
                </a:moveTo>
                <a:lnTo>
                  <a:pt x="243106" y="104348"/>
                </a:lnTo>
                <a:lnTo>
                  <a:pt x="264687" y="104348"/>
                </a:lnTo>
                <a:lnTo>
                  <a:pt x="253896" y="85655"/>
                </a:lnTo>
                <a:close/>
                <a:moveTo>
                  <a:pt x="257361" y="85655"/>
                </a:moveTo>
                <a:lnTo>
                  <a:pt x="268152" y="104348"/>
                </a:lnTo>
                <a:lnTo>
                  <a:pt x="278942" y="85655"/>
                </a:lnTo>
                <a:close/>
                <a:moveTo>
                  <a:pt x="282468" y="85655"/>
                </a:moveTo>
                <a:lnTo>
                  <a:pt x="271678" y="104348"/>
                </a:lnTo>
                <a:lnTo>
                  <a:pt x="293259" y="104348"/>
                </a:lnTo>
                <a:lnTo>
                  <a:pt x="282468" y="85655"/>
                </a:lnTo>
                <a:close/>
                <a:moveTo>
                  <a:pt x="285964" y="85655"/>
                </a:moveTo>
                <a:lnTo>
                  <a:pt x="296754" y="104348"/>
                </a:lnTo>
                <a:lnTo>
                  <a:pt x="307545" y="85655"/>
                </a:lnTo>
                <a:close/>
                <a:moveTo>
                  <a:pt x="311101" y="85655"/>
                </a:moveTo>
                <a:lnTo>
                  <a:pt x="300310" y="104348"/>
                </a:lnTo>
                <a:lnTo>
                  <a:pt x="321891" y="104348"/>
                </a:lnTo>
                <a:lnTo>
                  <a:pt x="311101" y="85655"/>
                </a:lnTo>
                <a:close/>
                <a:moveTo>
                  <a:pt x="9454" y="112555"/>
                </a:moveTo>
                <a:lnTo>
                  <a:pt x="10730" y="114774"/>
                </a:lnTo>
                <a:lnTo>
                  <a:pt x="12068" y="112555"/>
                </a:lnTo>
                <a:close/>
                <a:moveTo>
                  <a:pt x="38056" y="112555"/>
                </a:moveTo>
                <a:lnTo>
                  <a:pt x="39363" y="114774"/>
                </a:lnTo>
                <a:lnTo>
                  <a:pt x="40670" y="112555"/>
                </a:lnTo>
                <a:close/>
                <a:moveTo>
                  <a:pt x="66659" y="112555"/>
                </a:moveTo>
                <a:lnTo>
                  <a:pt x="67966" y="114774"/>
                </a:lnTo>
                <a:lnTo>
                  <a:pt x="69303" y="112555"/>
                </a:lnTo>
                <a:close/>
                <a:moveTo>
                  <a:pt x="95231" y="112555"/>
                </a:moveTo>
                <a:lnTo>
                  <a:pt x="96538" y="114774"/>
                </a:lnTo>
                <a:lnTo>
                  <a:pt x="97875" y="112555"/>
                </a:lnTo>
                <a:close/>
                <a:moveTo>
                  <a:pt x="123863" y="112555"/>
                </a:moveTo>
                <a:lnTo>
                  <a:pt x="125140" y="114774"/>
                </a:lnTo>
                <a:lnTo>
                  <a:pt x="126477" y="112555"/>
                </a:lnTo>
                <a:close/>
                <a:moveTo>
                  <a:pt x="152466" y="112555"/>
                </a:moveTo>
                <a:lnTo>
                  <a:pt x="153742" y="114774"/>
                </a:lnTo>
                <a:lnTo>
                  <a:pt x="155080" y="112555"/>
                </a:lnTo>
                <a:close/>
                <a:moveTo>
                  <a:pt x="181068" y="112555"/>
                </a:moveTo>
                <a:lnTo>
                  <a:pt x="182375" y="114774"/>
                </a:lnTo>
                <a:lnTo>
                  <a:pt x="183652" y="112555"/>
                </a:lnTo>
                <a:close/>
                <a:moveTo>
                  <a:pt x="209640" y="112555"/>
                </a:moveTo>
                <a:lnTo>
                  <a:pt x="210947" y="114774"/>
                </a:lnTo>
                <a:lnTo>
                  <a:pt x="212254" y="112555"/>
                </a:lnTo>
                <a:close/>
                <a:moveTo>
                  <a:pt x="238242" y="112555"/>
                </a:moveTo>
                <a:lnTo>
                  <a:pt x="239549" y="114774"/>
                </a:lnTo>
                <a:lnTo>
                  <a:pt x="240887" y="112555"/>
                </a:lnTo>
                <a:close/>
                <a:moveTo>
                  <a:pt x="266814" y="112555"/>
                </a:moveTo>
                <a:lnTo>
                  <a:pt x="268121" y="114774"/>
                </a:lnTo>
                <a:lnTo>
                  <a:pt x="269459" y="112555"/>
                </a:lnTo>
                <a:close/>
                <a:moveTo>
                  <a:pt x="295447" y="112555"/>
                </a:moveTo>
                <a:lnTo>
                  <a:pt x="296724" y="114774"/>
                </a:lnTo>
                <a:lnTo>
                  <a:pt x="298061" y="112555"/>
                </a:lnTo>
                <a:close/>
                <a:moveTo>
                  <a:pt x="16050" y="110214"/>
                </a:moveTo>
                <a:lnTo>
                  <a:pt x="10761" y="119394"/>
                </a:lnTo>
                <a:lnTo>
                  <a:pt x="5502" y="110214"/>
                </a:lnTo>
                <a:close/>
                <a:moveTo>
                  <a:pt x="44682" y="110214"/>
                </a:moveTo>
                <a:lnTo>
                  <a:pt x="39394" y="119394"/>
                </a:lnTo>
                <a:lnTo>
                  <a:pt x="34105" y="110214"/>
                </a:lnTo>
                <a:close/>
                <a:moveTo>
                  <a:pt x="73224" y="110214"/>
                </a:moveTo>
                <a:lnTo>
                  <a:pt x="67966" y="119394"/>
                </a:lnTo>
                <a:lnTo>
                  <a:pt x="62677" y="110214"/>
                </a:lnTo>
                <a:close/>
                <a:moveTo>
                  <a:pt x="101857" y="110214"/>
                </a:moveTo>
                <a:lnTo>
                  <a:pt x="96568" y="119394"/>
                </a:lnTo>
                <a:lnTo>
                  <a:pt x="91279" y="110214"/>
                </a:lnTo>
                <a:close/>
                <a:moveTo>
                  <a:pt x="130459" y="110214"/>
                </a:moveTo>
                <a:lnTo>
                  <a:pt x="125170" y="119394"/>
                </a:lnTo>
                <a:lnTo>
                  <a:pt x="119912" y="110214"/>
                </a:lnTo>
                <a:close/>
                <a:moveTo>
                  <a:pt x="159031" y="110214"/>
                </a:moveTo>
                <a:lnTo>
                  <a:pt x="153742" y="119394"/>
                </a:lnTo>
                <a:lnTo>
                  <a:pt x="148484" y="110214"/>
                </a:lnTo>
                <a:close/>
                <a:moveTo>
                  <a:pt x="187633" y="110214"/>
                </a:moveTo>
                <a:lnTo>
                  <a:pt x="182375" y="119394"/>
                </a:lnTo>
                <a:lnTo>
                  <a:pt x="177086" y="110214"/>
                </a:lnTo>
                <a:close/>
                <a:moveTo>
                  <a:pt x="216266" y="110214"/>
                </a:moveTo>
                <a:lnTo>
                  <a:pt x="210977" y="119394"/>
                </a:lnTo>
                <a:lnTo>
                  <a:pt x="205689" y="110214"/>
                </a:lnTo>
                <a:close/>
                <a:moveTo>
                  <a:pt x="244808" y="110214"/>
                </a:moveTo>
                <a:lnTo>
                  <a:pt x="239549" y="119394"/>
                </a:lnTo>
                <a:lnTo>
                  <a:pt x="234260" y="110214"/>
                </a:lnTo>
                <a:close/>
                <a:moveTo>
                  <a:pt x="273441" y="110214"/>
                </a:moveTo>
                <a:lnTo>
                  <a:pt x="268152" y="119394"/>
                </a:lnTo>
                <a:lnTo>
                  <a:pt x="262863" y="110214"/>
                </a:lnTo>
                <a:close/>
                <a:moveTo>
                  <a:pt x="302043" y="110214"/>
                </a:moveTo>
                <a:lnTo>
                  <a:pt x="296754" y="119394"/>
                </a:lnTo>
                <a:lnTo>
                  <a:pt x="291496" y="110214"/>
                </a:lnTo>
                <a:close/>
                <a:moveTo>
                  <a:pt x="25108" y="118026"/>
                </a:moveTo>
                <a:lnTo>
                  <a:pt x="23801" y="120245"/>
                </a:lnTo>
                <a:lnTo>
                  <a:pt x="26445" y="120245"/>
                </a:lnTo>
                <a:lnTo>
                  <a:pt x="25108" y="118026"/>
                </a:lnTo>
                <a:close/>
                <a:moveTo>
                  <a:pt x="53710" y="118026"/>
                </a:moveTo>
                <a:lnTo>
                  <a:pt x="52433" y="120245"/>
                </a:lnTo>
                <a:lnTo>
                  <a:pt x="55047" y="120245"/>
                </a:lnTo>
                <a:lnTo>
                  <a:pt x="53710" y="118026"/>
                </a:lnTo>
                <a:close/>
                <a:moveTo>
                  <a:pt x="82312" y="118026"/>
                </a:moveTo>
                <a:lnTo>
                  <a:pt x="81036" y="120245"/>
                </a:lnTo>
                <a:lnTo>
                  <a:pt x="83650" y="120245"/>
                </a:lnTo>
                <a:lnTo>
                  <a:pt x="82312" y="118026"/>
                </a:lnTo>
                <a:close/>
                <a:moveTo>
                  <a:pt x="110884" y="118026"/>
                </a:moveTo>
                <a:lnTo>
                  <a:pt x="109608" y="120245"/>
                </a:lnTo>
                <a:lnTo>
                  <a:pt x="112222" y="120245"/>
                </a:lnTo>
                <a:lnTo>
                  <a:pt x="110884" y="118026"/>
                </a:lnTo>
                <a:close/>
                <a:moveTo>
                  <a:pt x="139517" y="118026"/>
                </a:moveTo>
                <a:lnTo>
                  <a:pt x="138210" y="120245"/>
                </a:lnTo>
                <a:lnTo>
                  <a:pt x="140824" y="120245"/>
                </a:lnTo>
                <a:lnTo>
                  <a:pt x="139517" y="118026"/>
                </a:lnTo>
                <a:close/>
                <a:moveTo>
                  <a:pt x="168119" y="118026"/>
                </a:moveTo>
                <a:lnTo>
                  <a:pt x="166812" y="120245"/>
                </a:lnTo>
                <a:lnTo>
                  <a:pt x="169457" y="120245"/>
                </a:lnTo>
                <a:lnTo>
                  <a:pt x="168119" y="118026"/>
                </a:lnTo>
                <a:close/>
                <a:moveTo>
                  <a:pt x="196691" y="118026"/>
                </a:moveTo>
                <a:lnTo>
                  <a:pt x="195384" y="120245"/>
                </a:lnTo>
                <a:lnTo>
                  <a:pt x="198029" y="120245"/>
                </a:lnTo>
                <a:lnTo>
                  <a:pt x="196691" y="118026"/>
                </a:lnTo>
                <a:close/>
                <a:moveTo>
                  <a:pt x="225294" y="118026"/>
                </a:moveTo>
                <a:lnTo>
                  <a:pt x="224017" y="120245"/>
                </a:lnTo>
                <a:lnTo>
                  <a:pt x="226631" y="120245"/>
                </a:lnTo>
                <a:lnTo>
                  <a:pt x="225294" y="118026"/>
                </a:lnTo>
                <a:close/>
                <a:moveTo>
                  <a:pt x="253896" y="118026"/>
                </a:moveTo>
                <a:lnTo>
                  <a:pt x="252620" y="120245"/>
                </a:lnTo>
                <a:lnTo>
                  <a:pt x="255234" y="120245"/>
                </a:lnTo>
                <a:lnTo>
                  <a:pt x="253896" y="118026"/>
                </a:lnTo>
                <a:close/>
                <a:moveTo>
                  <a:pt x="282468" y="118026"/>
                </a:moveTo>
                <a:lnTo>
                  <a:pt x="281191" y="120245"/>
                </a:lnTo>
                <a:lnTo>
                  <a:pt x="283805" y="120245"/>
                </a:lnTo>
                <a:lnTo>
                  <a:pt x="282468" y="118026"/>
                </a:lnTo>
                <a:close/>
                <a:moveTo>
                  <a:pt x="311101" y="118026"/>
                </a:moveTo>
                <a:lnTo>
                  <a:pt x="309794" y="120245"/>
                </a:lnTo>
                <a:lnTo>
                  <a:pt x="312408" y="120245"/>
                </a:lnTo>
                <a:lnTo>
                  <a:pt x="311101" y="118026"/>
                </a:lnTo>
                <a:close/>
                <a:moveTo>
                  <a:pt x="3132" y="108847"/>
                </a:moveTo>
                <a:lnTo>
                  <a:pt x="4317" y="110913"/>
                </a:lnTo>
                <a:lnTo>
                  <a:pt x="9606" y="120063"/>
                </a:lnTo>
                <a:lnTo>
                  <a:pt x="10761" y="122099"/>
                </a:lnTo>
                <a:lnTo>
                  <a:pt x="11946" y="120063"/>
                </a:lnTo>
                <a:lnTo>
                  <a:pt x="17235" y="110913"/>
                </a:lnTo>
                <a:lnTo>
                  <a:pt x="18421" y="108847"/>
                </a:lnTo>
                <a:close/>
                <a:moveTo>
                  <a:pt x="31764" y="108847"/>
                </a:moveTo>
                <a:lnTo>
                  <a:pt x="32919" y="110913"/>
                </a:lnTo>
                <a:lnTo>
                  <a:pt x="38178" y="120063"/>
                </a:lnTo>
                <a:lnTo>
                  <a:pt x="39394" y="122099"/>
                </a:lnTo>
                <a:lnTo>
                  <a:pt x="40579" y="120063"/>
                </a:lnTo>
                <a:lnTo>
                  <a:pt x="45838" y="110913"/>
                </a:lnTo>
                <a:lnTo>
                  <a:pt x="47023" y="108847"/>
                </a:lnTo>
                <a:close/>
                <a:moveTo>
                  <a:pt x="60336" y="108847"/>
                </a:moveTo>
                <a:lnTo>
                  <a:pt x="61491" y="110913"/>
                </a:lnTo>
                <a:lnTo>
                  <a:pt x="66780" y="120063"/>
                </a:lnTo>
                <a:lnTo>
                  <a:pt x="67966" y="122099"/>
                </a:lnTo>
                <a:lnTo>
                  <a:pt x="69151" y="120063"/>
                </a:lnTo>
                <a:lnTo>
                  <a:pt x="74409" y="110913"/>
                </a:lnTo>
                <a:lnTo>
                  <a:pt x="75595" y="108847"/>
                </a:lnTo>
                <a:close/>
                <a:moveTo>
                  <a:pt x="88939" y="108847"/>
                </a:moveTo>
                <a:lnTo>
                  <a:pt x="90124" y="110913"/>
                </a:lnTo>
                <a:lnTo>
                  <a:pt x="95383" y="120063"/>
                </a:lnTo>
                <a:lnTo>
                  <a:pt x="96568" y="122099"/>
                </a:lnTo>
                <a:lnTo>
                  <a:pt x="97753" y="120063"/>
                </a:lnTo>
                <a:lnTo>
                  <a:pt x="103042" y="110913"/>
                </a:lnTo>
                <a:lnTo>
                  <a:pt x="104197" y="108847"/>
                </a:lnTo>
                <a:close/>
                <a:moveTo>
                  <a:pt x="117541" y="108847"/>
                </a:moveTo>
                <a:lnTo>
                  <a:pt x="118726" y="110913"/>
                </a:lnTo>
                <a:lnTo>
                  <a:pt x="124015" y="120063"/>
                </a:lnTo>
                <a:lnTo>
                  <a:pt x="125170" y="122099"/>
                </a:lnTo>
                <a:lnTo>
                  <a:pt x="126356" y="120063"/>
                </a:lnTo>
                <a:lnTo>
                  <a:pt x="131645" y="110913"/>
                </a:lnTo>
                <a:lnTo>
                  <a:pt x="132830" y="108847"/>
                </a:lnTo>
                <a:close/>
                <a:moveTo>
                  <a:pt x="146113" y="108847"/>
                </a:moveTo>
                <a:lnTo>
                  <a:pt x="147298" y="110913"/>
                </a:lnTo>
                <a:lnTo>
                  <a:pt x="152587" y="120063"/>
                </a:lnTo>
                <a:lnTo>
                  <a:pt x="153742" y="122099"/>
                </a:lnTo>
                <a:lnTo>
                  <a:pt x="154928" y="120063"/>
                </a:lnTo>
                <a:lnTo>
                  <a:pt x="160217" y="110913"/>
                </a:lnTo>
                <a:lnTo>
                  <a:pt x="161402" y="108847"/>
                </a:lnTo>
                <a:close/>
                <a:moveTo>
                  <a:pt x="174715" y="108847"/>
                </a:moveTo>
                <a:lnTo>
                  <a:pt x="175901" y="110913"/>
                </a:lnTo>
                <a:lnTo>
                  <a:pt x="181190" y="120063"/>
                </a:lnTo>
                <a:lnTo>
                  <a:pt x="182375" y="122099"/>
                </a:lnTo>
                <a:lnTo>
                  <a:pt x="183530" y="120063"/>
                </a:lnTo>
                <a:lnTo>
                  <a:pt x="188819" y="110913"/>
                </a:lnTo>
                <a:lnTo>
                  <a:pt x="190004" y="108847"/>
                </a:lnTo>
                <a:close/>
                <a:moveTo>
                  <a:pt x="203348" y="108847"/>
                </a:moveTo>
                <a:lnTo>
                  <a:pt x="204503" y="110913"/>
                </a:lnTo>
                <a:lnTo>
                  <a:pt x="209792" y="120063"/>
                </a:lnTo>
                <a:lnTo>
                  <a:pt x="210977" y="122099"/>
                </a:lnTo>
                <a:lnTo>
                  <a:pt x="212163" y="120063"/>
                </a:lnTo>
                <a:lnTo>
                  <a:pt x="217421" y="110913"/>
                </a:lnTo>
                <a:lnTo>
                  <a:pt x="218607" y="108847"/>
                </a:lnTo>
                <a:close/>
                <a:moveTo>
                  <a:pt x="231890" y="108847"/>
                </a:moveTo>
                <a:lnTo>
                  <a:pt x="233075" y="110913"/>
                </a:lnTo>
                <a:lnTo>
                  <a:pt x="238364" y="120063"/>
                </a:lnTo>
                <a:lnTo>
                  <a:pt x="239549" y="122099"/>
                </a:lnTo>
                <a:lnTo>
                  <a:pt x="240735" y="120063"/>
                </a:lnTo>
                <a:lnTo>
                  <a:pt x="245993" y="110913"/>
                </a:lnTo>
                <a:lnTo>
                  <a:pt x="247179" y="108847"/>
                </a:lnTo>
                <a:close/>
                <a:moveTo>
                  <a:pt x="260522" y="108847"/>
                </a:moveTo>
                <a:lnTo>
                  <a:pt x="261708" y="110913"/>
                </a:lnTo>
                <a:lnTo>
                  <a:pt x="266966" y="120063"/>
                </a:lnTo>
                <a:lnTo>
                  <a:pt x="268152" y="122099"/>
                </a:lnTo>
                <a:lnTo>
                  <a:pt x="269337" y="120063"/>
                </a:lnTo>
                <a:lnTo>
                  <a:pt x="274626" y="110913"/>
                </a:lnTo>
                <a:lnTo>
                  <a:pt x="275781" y="108847"/>
                </a:lnTo>
                <a:close/>
                <a:moveTo>
                  <a:pt x="289125" y="108847"/>
                </a:moveTo>
                <a:lnTo>
                  <a:pt x="290310" y="110913"/>
                </a:lnTo>
                <a:lnTo>
                  <a:pt x="295599" y="120063"/>
                </a:lnTo>
                <a:lnTo>
                  <a:pt x="296754" y="122099"/>
                </a:lnTo>
                <a:lnTo>
                  <a:pt x="297940" y="120063"/>
                </a:lnTo>
                <a:lnTo>
                  <a:pt x="303228" y="110913"/>
                </a:lnTo>
                <a:lnTo>
                  <a:pt x="304414" y="108847"/>
                </a:lnTo>
                <a:close/>
                <a:moveTo>
                  <a:pt x="25108" y="113406"/>
                </a:moveTo>
                <a:lnTo>
                  <a:pt x="30397" y="122585"/>
                </a:lnTo>
                <a:lnTo>
                  <a:pt x="19819" y="122585"/>
                </a:lnTo>
                <a:lnTo>
                  <a:pt x="25108" y="113406"/>
                </a:lnTo>
                <a:close/>
                <a:moveTo>
                  <a:pt x="53710" y="113406"/>
                </a:moveTo>
                <a:lnTo>
                  <a:pt x="58999" y="122585"/>
                </a:lnTo>
                <a:lnTo>
                  <a:pt x="48421" y="122585"/>
                </a:lnTo>
                <a:lnTo>
                  <a:pt x="53710" y="113406"/>
                </a:lnTo>
                <a:close/>
                <a:moveTo>
                  <a:pt x="82312" y="113406"/>
                </a:moveTo>
                <a:lnTo>
                  <a:pt x="87601" y="122585"/>
                </a:lnTo>
                <a:lnTo>
                  <a:pt x="77024" y="122585"/>
                </a:lnTo>
                <a:lnTo>
                  <a:pt x="82312" y="113406"/>
                </a:lnTo>
                <a:close/>
                <a:moveTo>
                  <a:pt x="110884" y="113406"/>
                </a:moveTo>
                <a:lnTo>
                  <a:pt x="116173" y="122585"/>
                </a:lnTo>
                <a:lnTo>
                  <a:pt x="105626" y="122585"/>
                </a:lnTo>
                <a:lnTo>
                  <a:pt x="110884" y="113406"/>
                </a:lnTo>
                <a:close/>
                <a:moveTo>
                  <a:pt x="139487" y="113406"/>
                </a:moveTo>
                <a:lnTo>
                  <a:pt x="144776" y="122585"/>
                </a:lnTo>
                <a:lnTo>
                  <a:pt x="134228" y="122585"/>
                </a:lnTo>
                <a:lnTo>
                  <a:pt x="139487" y="113406"/>
                </a:lnTo>
                <a:close/>
                <a:moveTo>
                  <a:pt x="168119" y="113406"/>
                </a:moveTo>
                <a:lnTo>
                  <a:pt x="173378" y="122585"/>
                </a:lnTo>
                <a:lnTo>
                  <a:pt x="162831" y="122585"/>
                </a:lnTo>
                <a:lnTo>
                  <a:pt x="168119" y="113406"/>
                </a:lnTo>
                <a:close/>
                <a:moveTo>
                  <a:pt x="196691" y="113406"/>
                </a:moveTo>
                <a:lnTo>
                  <a:pt x="201950" y="122585"/>
                </a:lnTo>
                <a:lnTo>
                  <a:pt x="191403" y="122585"/>
                </a:lnTo>
                <a:lnTo>
                  <a:pt x="196691" y="113406"/>
                </a:lnTo>
                <a:close/>
                <a:moveTo>
                  <a:pt x="225294" y="113406"/>
                </a:moveTo>
                <a:lnTo>
                  <a:pt x="230583" y="122585"/>
                </a:lnTo>
                <a:lnTo>
                  <a:pt x="220005" y="122585"/>
                </a:lnTo>
                <a:lnTo>
                  <a:pt x="225294" y="113406"/>
                </a:lnTo>
                <a:close/>
                <a:moveTo>
                  <a:pt x="253896" y="113406"/>
                </a:moveTo>
                <a:lnTo>
                  <a:pt x="259185" y="122585"/>
                </a:lnTo>
                <a:lnTo>
                  <a:pt x="248607" y="122585"/>
                </a:lnTo>
                <a:lnTo>
                  <a:pt x="253896" y="113406"/>
                </a:lnTo>
                <a:close/>
                <a:moveTo>
                  <a:pt x="282468" y="113406"/>
                </a:moveTo>
                <a:lnTo>
                  <a:pt x="287757" y="122585"/>
                </a:lnTo>
                <a:lnTo>
                  <a:pt x="277210" y="122585"/>
                </a:lnTo>
                <a:lnTo>
                  <a:pt x="282468" y="113406"/>
                </a:lnTo>
                <a:close/>
                <a:moveTo>
                  <a:pt x="311101" y="113406"/>
                </a:moveTo>
                <a:lnTo>
                  <a:pt x="316359" y="122585"/>
                </a:lnTo>
                <a:lnTo>
                  <a:pt x="305812" y="122585"/>
                </a:lnTo>
                <a:lnTo>
                  <a:pt x="311101" y="113406"/>
                </a:lnTo>
                <a:close/>
                <a:moveTo>
                  <a:pt x="19211" y="108421"/>
                </a:moveTo>
                <a:lnTo>
                  <a:pt x="10761" y="123011"/>
                </a:lnTo>
                <a:lnTo>
                  <a:pt x="2341" y="108421"/>
                </a:lnTo>
                <a:close/>
                <a:moveTo>
                  <a:pt x="47783" y="108421"/>
                </a:moveTo>
                <a:lnTo>
                  <a:pt x="39363" y="123011"/>
                </a:lnTo>
                <a:lnTo>
                  <a:pt x="30913" y="108421"/>
                </a:lnTo>
                <a:close/>
                <a:moveTo>
                  <a:pt x="76385" y="108421"/>
                </a:moveTo>
                <a:lnTo>
                  <a:pt x="67966" y="123011"/>
                </a:lnTo>
                <a:lnTo>
                  <a:pt x="59516" y="108421"/>
                </a:lnTo>
                <a:close/>
                <a:moveTo>
                  <a:pt x="105018" y="108421"/>
                </a:moveTo>
                <a:lnTo>
                  <a:pt x="96568" y="123011"/>
                </a:lnTo>
                <a:lnTo>
                  <a:pt x="88148" y="108421"/>
                </a:lnTo>
                <a:close/>
                <a:moveTo>
                  <a:pt x="133590" y="108421"/>
                </a:moveTo>
                <a:lnTo>
                  <a:pt x="125140" y="123011"/>
                </a:lnTo>
                <a:lnTo>
                  <a:pt x="116720" y="108421"/>
                </a:lnTo>
                <a:close/>
                <a:moveTo>
                  <a:pt x="162192" y="108421"/>
                </a:moveTo>
                <a:lnTo>
                  <a:pt x="153742" y="123011"/>
                </a:lnTo>
                <a:lnTo>
                  <a:pt x="145353" y="108421"/>
                </a:lnTo>
                <a:close/>
                <a:moveTo>
                  <a:pt x="190795" y="108421"/>
                </a:moveTo>
                <a:lnTo>
                  <a:pt x="182375" y="123011"/>
                </a:lnTo>
                <a:lnTo>
                  <a:pt x="173925" y="108421"/>
                </a:lnTo>
                <a:close/>
                <a:moveTo>
                  <a:pt x="219367" y="108421"/>
                </a:moveTo>
                <a:lnTo>
                  <a:pt x="210947" y="123011"/>
                </a:lnTo>
                <a:lnTo>
                  <a:pt x="202497" y="108421"/>
                </a:lnTo>
                <a:close/>
                <a:moveTo>
                  <a:pt x="247969" y="108421"/>
                </a:moveTo>
                <a:lnTo>
                  <a:pt x="239549" y="123011"/>
                </a:lnTo>
                <a:lnTo>
                  <a:pt x="231099" y="108421"/>
                </a:lnTo>
                <a:close/>
                <a:moveTo>
                  <a:pt x="276602" y="108421"/>
                </a:moveTo>
                <a:lnTo>
                  <a:pt x="268152" y="123011"/>
                </a:lnTo>
                <a:lnTo>
                  <a:pt x="259732" y="108421"/>
                </a:lnTo>
                <a:close/>
                <a:moveTo>
                  <a:pt x="305174" y="108421"/>
                </a:moveTo>
                <a:lnTo>
                  <a:pt x="296724" y="123011"/>
                </a:lnTo>
                <a:lnTo>
                  <a:pt x="288304" y="108421"/>
                </a:lnTo>
                <a:close/>
                <a:moveTo>
                  <a:pt x="25108" y="110670"/>
                </a:moveTo>
                <a:lnTo>
                  <a:pt x="23922" y="112737"/>
                </a:lnTo>
                <a:lnTo>
                  <a:pt x="18633" y="121886"/>
                </a:lnTo>
                <a:lnTo>
                  <a:pt x="17448" y="123953"/>
                </a:lnTo>
                <a:lnTo>
                  <a:pt x="32737" y="123953"/>
                </a:lnTo>
                <a:lnTo>
                  <a:pt x="31552" y="121886"/>
                </a:lnTo>
                <a:lnTo>
                  <a:pt x="26293" y="112737"/>
                </a:lnTo>
                <a:lnTo>
                  <a:pt x="25108" y="110670"/>
                </a:lnTo>
                <a:close/>
                <a:moveTo>
                  <a:pt x="53710" y="110670"/>
                </a:moveTo>
                <a:lnTo>
                  <a:pt x="52525" y="112737"/>
                </a:lnTo>
                <a:lnTo>
                  <a:pt x="47266" y="121886"/>
                </a:lnTo>
                <a:lnTo>
                  <a:pt x="46081" y="123953"/>
                </a:lnTo>
                <a:lnTo>
                  <a:pt x="61339" y="123953"/>
                </a:lnTo>
                <a:lnTo>
                  <a:pt x="60184" y="121886"/>
                </a:lnTo>
                <a:lnTo>
                  <a:pt x="54895" y="112737"/>
                </a:lnTo>
                <a:lnTo>
                  <a:pt x="53710" y="110670"/>
                </a:lnTo>
                <a:close/>
                <a:moveTo>
                  <a:pt x="82312" y="110670"/>
                </a:moveTo>
                <a:lnTo>
                  <a:pt x="81157" y="112737"/>
                </a:lnTo>
                <a:lnTo>
                  <a:pt x="75868" y="121886"/>
                </a:lnTo>
                <a:lnTo>
                  <a:pt x="74683" y="123953"/>
                </a:lnTo>
                <a:lnTo>
                  <a:pt x="89972" y="123953"/>
                </a:lnTo>
                <a:lnTo>
                  <a:pt x="88787" y="121886"/>
                </a:lnTo>
                <a:lnTo>
                  <a:pt x="83498" y="112737"/>
                </a:lnTo>
                <a:lnTo>
                  <a:pt x="82312" y="110670"/>
                </a:lnTo>
                <a:close/>
                <a:moveTo>
                  <a:pt x="110884" y="110670"/>
                </a:moveTo>
                <a:lnTo>
                  <a:pt x="109699" y="112737"/>
                </a:lnTo>
                <a:lnTo>
                  <a:pt x="104440" y="121886"/>
                </a:lnTo>
                <a:lnTo>
                  <a:pt x="103255" y="123953"/>
                </a:lnTo>
                <a:lnTo>
                  <a:pt x="118514" y="123953"/>
                </a:lnTo>
                <a:lnTo>
                  <a:pt x="117359" y="121886"/>
                </a:lnTo>
                <a:lnTo>
                  <a:pt x="112070" y="112737"/>
                </a:lnTo>
                <a:lnTo>
                  <a:pt x="110884" y="110670"/>
                </a:lnTo>
                <a:close/>
                <a:moveTo>
                  <a:pt x="139487" y="110670"/>
                </a:moveTo>
                <a:lnTo>
                  <a:pt x="138332" y="112737"/>
                </a:lnTo>
                <a:lnTo>
                  <a:pt x="133043" y="121886"/>
                </a:lnTo>
                <a:lnTo>
                  <a:pt x="131857" y="123953"/>
                </a:lnTo>
                <a:lnTo>
                  <a:pt x="147146" y="123953"/>
                </a:lnTo>
                <a:lnTo>
                  <a:pt x="145961" y="121886"/>
                </a:lnTo>
                <a:lnTo>
                  <a:pt x="140672" y="112737"/>
                </a:lnTo>
                <a:lnTo>
                  <a:pt x="139487" y="110670"/>
                </a:lnTo>
                <a:close/>
                <a:moveTo>
                  <a:pt x="168119" y="110670"/>
                </a:moveTo>
                <a:lnTo>
                  <a:pt x="166934" y="112737"/>
                </a:lnTo>
                <a:lnTo>
                  <a:pt x="161645" y="121886"/>
                </a:lnTo>
                <a:lnTo>
                  <a:pt x="160490" y="123953"/>
                </a:lnTo>
                <a:lnTo>
                  <a:pt x="175749" y="123953"/>
                </a:lnTo>
                <a:lnTo>
                  <a:pt x="174563" y="121886"/>
                </a:lnTo>
                <a:lnTo>
                  <a:pt x="169305" y="112737"/>
                </a:lnTo>
                <a:lnTo>
                  <a:pt x="168119" y="110670"/>
                </a:lnTo>
                <a:close/>
                <a:moveTo>
                  <a:pt x="196691" y="110670"/>
                </a:moveTo>
                <a:lnTo>
                  <a:pt x="195506" y="112737"/>
                </a:lnTo>
                <a:lnTo>
                  <a:pt x="190217" y="121886"/>
                </a:lnTo>
                <a:lnTo>
                  <a:pt x="189062" y="123953"/>
                </a:lnTo>
                <a:lnTo>
                  <a:pt x="204321" y="123953"/>
                </a:lnTo>
                <a:lnTo>
                  <a:pt x="203135" y="121886"/>
                </a:lnTo>
                <a:lnTo>
                  <a:pt x="197877" y="112737"/>
                </a:lnTo>
                <a:lnTo>
                  <a:pt x="196691" y="110670"/>
                </a:lnTo>
                <a:close/>
                <a:moveTo>
                  <a:pt x="225294" y="110670"/>
                </a:moveTo>
                <a:lnTo>
                  <a:pt x="224108" y="112737"/>
                </a:lnTo>
                <a:lnTo>
                  <a:pt x="218850" y="121886"/>
                </a:lnTo>
                <a:lnTo>
                  <a:pt x="217664" y="123953"/>
                </a:lnTo>
                <a:lnTo>
                  <a:pt x="232923" y="123953"/>
                </a:lnTo>
                <a:lnTo>
                  <a:pt x="231768" y="121886"/>
                </a:lnTo>
                <a:lnTo>
                  <a:pt x="226479" y="112737"/>
                </a:lnTo>
                <a:lnTo>
                  <a:pt x="225294" y="110670"/>
                </a:lnTo>
                <a:close/>
                <a:moveTo>
                  <a:pt x="253896" y="110670"/>
                </a:moveTo>
                <a:lnTo>
                  <a:pt x="252741" y="112737"/>
                </a:lnTo>
                <a:lnTo>
                  <a:pt x="247452" y="121886"/>
                </a:lnTo>
                <a:lnTo>
                  <a:pt x="246267" y="123953"/>
                </a:lnTo>
                <a:lnTo>
                  <a:pt x="261556" y="123953"/>
                </a:lnTo>
                <a:lnTo>
                  <a:pt x="260370" y="121886"/>
                </a:lnTo>
                <a:lnTo>
                  <a:pt x="255082" y="112737"/>
                </a:lnTo>
                <a:lnTo>
                  <a:pt x="253896" y="110670"/>
                </a:lnTo>
                <a:close/>
                <a:moveTo>
                  <a:pt x="282468" y="110670"/>
                </a:moveTo>
                <a:lnTo>
                  <a:pt x="281313" y="112737"/>
                </a:lnTo>
                <a:lnTo>
                  <a:pt x="276024" y="121886"/>
                </a:lnTo>
                <a:lnTo>
                  <a:pt x="274839" y="123953"/>
                </a:lnTo>
                <a:lnTo>
                  <a:pt x="290128" y="123953"/>
                </a:lnTo>
                <a:lnTo>
                  <a:pt x="288942" y="121886"/>
                </a:lnTo>
                <a:lnTo>
                  <a:pt x="283654" y="112737"/>
                </a:lnTo>
                <a:lnTo>
                  <a:pt x="282468" y="110670"/>
                </a:lnTo>
                <a:close/>
                <a:moveTo>
                  <a:pt x="311101" y="110670"/>
                </a:moveTo>
                <a:lnTo>
                  <a:pt x="309915" y="112737"/>
                </a:lnTo>
                <a:lnTo>
                  <a:pt x="304627" y="121886"/>
                </a:lnTo>
                <a:lnTo>
                  <a:pt x="303441" y="123953"/>
                </a:lnTo>
                <a:lnTo>
                  <a:pt x="318730" y="123953"/>
                </a:lnTo>
                <a:lnTo>
                  <a:pt x="317545" y="121886"/>
                </a:lnTo>
                <a:lnTo>
                  <a:pt x="312256" y="112737"/>
                </a:lnTo>
                <a:lnTo>
                  <a:pt x="311101" y="110670"/>
                </a:lnTo>
                <a:close/>
                <a:moveTo>
                  <a:pt x="25108" y="109819"/>
                </a:moveTo>
                <a:lnTo>
                  <a:pt x="33527" y="124379"/>
                </a:lnTo>
                <a:lnTo>
                  <a:pt x="16718" y="124379"/>
                </a:lnTo>
                <a:lnTo>
                  <a:pt x="25108" y="109819"/>
                </a:lnTo>
                <a:close/>
                <a:moveTo>
                  <a:pt x="53710" y="109819"/>
                </a:moveTo>
                <a:lnTo>
                  <a:pt x="62160" y="124379"/>
                </a:lnTo>
                <a:lnTo>
                  <a:pt x="45260" y="124379"/>
                </a:lnTo>
                <a:lnTo>
                  <a:pt x="53710" y="109819"/>
                </a:lnTo>
                <a:close/>
                <a:moveTo>
                  <a:pt x="82312" y="109819"/>
                </a:moveTo>
                <a:lnTo>
                  <a:pt x="90762" y="124379"/>
                </a:lnTo>
                <a:lnTo>
                  <a:pt x="73923" y="124379"/>
                </a:lnTo>
                <a:lnTo>
                  <a:pt x="82312" y="109819"/>
                </a:lnTo>
                <a:close/>
                <a:moveTo>
                  <a:pt x="110884" y="109819"/>
                </a:moveTo>
                <a:lnTo>
                  <a:pt x="119334" y="124379"/>
                </a:lnTo>
                <a:lnTo>
                  <a:pt x="102495" y="124379"/>
                </a:lnTo>
                <a:lnTo>
                  <a:pt x="110884" y="109819"/>
                </a:lnTo>
                <a:close/>
                <a:moveTo>
                  <a:pt x="139517" y="109819"/>
                </a:moveTo>
                <a:lnTo>
                  <a:pt x="147937" y="124379"/>
                </a:lnTo>
                <a:lnTo>
                  <a:pt x="131097" y="124379"/>
                </a:lnTo>
                <a:lnTo>
                  <a:pt x="139517" y="109819"/>
                </a:lnTo>
                <a:close/>
                <a:moveTo>
                  <a:pt x="168119" y="109819"/>
                </a:moveTo>
                <a:lnTo>
                  <a:pt x="176539" y="124379"/>
                </a:lnTo>
                <a:lnTo>
                  <a:pt x="159700" y="124379"/>
                </a:lnTo>
                <a:lnTo>
                  <a:pt x="168119" y="109819"/>
                </a:lnTo>
                <a:close/>
                <a:moveTo>
                  <a:pt x="196691" y="109819"/>
                </a:moveTo>
                <a:lnTo>
                  <a:pt x="205111" y="124379"/>
                </a:lnTo>
                <a:lnTo>
                  <a:pt x="188302" y="124379"/>
                </a:lnTo>
                <a:lnTo>
                  <a:pt x="196691" y="109819"/>
                </a:lnTo>
                <a:close/>
                <a:moveTo>
                  <a:pt x="225294" y="109819"/>
                </a:moveTo>
                <a:lnTo>
                  <a:pt x="233744" y="124379"/>
                </a:lnTo>
                <a:lnTo>
                  <a:pt x="216905" y="124379"/>
                </a:lnTo>
                <a:lnTo>
                  <a:pt x="225294" y="109819"/>
                </a:lnTo>
                <a:close/>
                <a:moveTo>
                  <a:pt x="253896" y="109819"/>
                </a:moveTo>
                <a:lnTo>
                  <a:pt x="262346" y="124379"/>
                </a:lnTo>
                <a:lnTo>
                  <a:pt x="245507" y="124379"/>
                </a:lnTo>
                <a:lnTo>
                  <a:pt x="253896" y="109819"/>
                </a:lnTo>
                <a:close/>
                <a:moveTo>
                  <a:pt x="282468" y="109819"/>
                </a:moveTo>
                <a:lnTo>
                  <a:pt x="290918" y="124379"/>
                </a:lnTo>
                <a:lnTo>
                  <a:pt x="274079" y="124379"/>
                </a:lnTo>
                <a:lnTo>
                  <a:pt x="282468" y="109819"/>
                </a:lnTo>
                <a:close/>
                <a:moveTo>
                  <a:pt x="311101" y="109819"/>
                </a:moveTo>
                <a:lnTo>
                  <a:pt x="319520" y="124379"/>
                </a:lnTo>
                <a:lnTo>
                  <a:pt x="302651" y="124379"/>
                </a:lnTo>
                <a:lnTo>
                  <a:pt x="311101" y="109819"/>
                </a:lnTo>
                <a:close/>
                <a:moveTo>
                  <a:pt x="110884" y="107084"/>
                </a:moveTo>
                <a:lnTo>
                  <a:pt x="100155" y="125716"/>
                </a:lnTo>
                <a:lnTo>
                  <a:pt x="121736" y="125716"/>
                </a:lnTo>
                <a:lnTo>
                  <a:pt x="110884" y="107084"/>
                </a:lnTo>
                <a:close/>
                <a:moveTo>
                  <a:pt x="225294" y="107084"/>
                </a:moveTo>
                <a:lnTo>
                  <a:pt x="214503" y="125716"/>
                </a:lnTo>
                <a:lnTo>
                  <a:pt x="236084" y="125716"/>
                </a:lnTo>
                <a:lnTo>
                  <a:pt x="225294" y="107084"/>
                </a:lnTo>
                <a:close/>
                <a:moveTo>
                  <a:pt x="1" y="107084"/>
                </a:moveTo>
                <a:lnTo>
                  <a:pt x="10791" y="125777"/>
                </a:lnTo>
                <a:lnTo>
                  <a:pt x="21551" y="107084"/>
                </a:lnTo>
                <a:close/>
                <a:moveTo>
                  <a:pt x="25108" y="107084"/>
                </a:moveTo>
                <a:lnTo>
                  <a:pt x="14317" y="125777"/>
                </a:lnTo>
                <a:lnTo>
                  <a:pt x="35898" y="125777"/>
                </a:lnTo>
                <a:lnTo>
                  <a:pt x="25108" y="107084"/>
                </a:lnTo>
                <a:close/>
                <a:moveTo>
                  <a:pt x="28603" y="107084"/>
                </a:moveTo>
                <a:lnTo>
                  <a:pt x="39394" y="125777"/>
                </a:lnTo>
                <a:lnTo>
                  <a:pt x="50154" y="107084"/>
                </a:lnTo>
                <a:close/>
                <a:moveTo>
                  <a:pt x="53710" y="107084"/>
                </a:moveTo>
                <a:lnTo>
                  <a:pt x="42920" y="125777"/>
                </a:lnTo>
                <a:lnTo>
                  <a:pt x="64500" y="125777"/>
                </a:lnTo>
                <a:lnTo>
                  <a:pt x="53710" y="107084"/>
                </a:lnTo>
                <a:close/>
                <a:moveTo>
                  <a:pt x="57175" y="107084"/>
                </a:moveTo>
                <a:lnTo>
                  <a:pt x="67966" y="125777"/>
                </a:lnTo>
                <a:lnTo>
                  <a:pt x="78756" y="107084"/>
                </a:lnTo>
                <a:close/>
                <a:moveTo>
                  <a:pt x="82312" y="107084"/>
                </a:moveTo>
                <a:lnTo>
                  <a:pt x="71522" y="125777"/>
                </a:lnTo>
                <a:lnTo>
                  <a:pt x="93103" y="125777"/>
                </a:lnTo>
                <a:lnTo>
                  <a:pt x="82312" y="107084"/>
                </a:lnTo>
                <a:close/>
                <a:moveTo>
                  <a:pt x="85777" y="107084"/>
                </a:moveTo>
                <a:lnTo>
                  <a:pt x="96568" y="125777"/>
                </a:lnTo>
                <a:lnTo>
                  <a:pt x="107358" y="107084"/>
                </a:lnTo>
                <a:close/>
                <a:moveTo>
                  <a:pt x="114349" y="107084"/>
                </a:moveTo>
                <a:lnTo>
                  <a:pt x="125140" y="125777"/>
                </a:lnTo>
                <a:lnTo>
                  <a:pt x="135930" y="107084"/>
                </a:lnTo>
                <a:close/>
                <a:moveTo>
                  <a:pt x="139517" y="107084"/>
                </a:moveTo>
                <a:lnTo>
                  <a:pt x="128727" y="125777"/>
                </a:lnTo>
                <a:lnTo>
                  <a:pt x="150308" y="125777"/>
                </a:lnTo>
                <a:lnTo>
                  <a:pt x="139517" y="107084"/>
                </a:lnTo>
                <a:close/>
                <a:moveTo>
                  <a:pt x="142952" y="107084"/>
                </a:moveTo>
                <a:lnTo>
                  <a:pt x="153742" y="125777"/>
                </a:lnTo>
                <a:lnTo>
                  <a:pt x="164533" y="107084"/>
                </a:lnTo>
                <a:close/>
                <a:moveTo>
                  <a:pt x="168119" y="107084"/>
                </a:moveTo>
                <a:lnTo>
                  <a:pt x="157329" y="125777"/>
                </a:lnTo>
                <a:lnTo>
                  <a:pt x="178910" y="125777"/>
                </a:lnTo>
                <a:lnTo>
                  <a:pt x="168119" y="107084"/>
                </a:lnTo>
                <a:close/>
                <a:moveTo>
                  <a:pt x="171585" y="107084"/>
                </a:moveTo>
                <a:lnTo>
                  <a:pt x="182375" y="125777"/>
                </a:lnTo>
                <a:lnTo>
                  <a:pt x="193166" y="107084"/>
                </a:lnTo>
                <a:close/>
                <a:moveTo>
                  <a:pt x="196691" y="107084"/>
                </a:moveTo>
                <a:lnTo>
                  <a:pt x="185901" y="125777"/>
                </a:lnTo>
                <a:lnTo>
                  <a:pt x="207482" y="125777"/>
                </a:lnTo>
                <a:lnTo>
                  <a:pt x="196691" y="107084"/>
                </a:lnTo>
                <a:close/>
                <a:moveTo>
                  <a:pt x="200157" y="107084"/>
                </a:moveTo>
                <a:lnTo>
                  <a:pt x="210947" y="125777"/>
                </a:lnTo>
                <a:lnTo>
                  <a:pt x="221737" y="107084"/>
                </a:lnTo>
                <a:close/>
                <a:moveTo>
                  <a:pt x="228759" y="107084"/>
                </a:moveTo>
                <a:lnTo>
                  <a:pt x="239549" y="125777"/>
                </a:lnTo>
                <a:lnTo>
                  <a:pt x="250340" y="107084"/>
                </a:lnTo>
                <a:close/>
                <a:moveTo>
                  <a:pt x="253896" y="107084"/>
                </a:moveTo>
                <a:lnTo>
                  <a:pt x="243106" y="125777"/>
                </a:lnTo>
                <a:lnTo>
                  <a:pt x="264687" y="125777"/>
                </a:lnTo>
                <a:lnTo>
                  <a:pt x="253896" y="107084"/>
                </a:lnTo>
                <a:close/>
                <a:moveTo>
                  <a:pt x="257361" y="107084"/>
                </a:moveTo>
                <a:lnTo>
                  <a:pt x="268152" y="125777"/>
                </a:lnTo>
                <a:lnTo>
                  <a:pt x="278942" y="107084"/>
                </a:lnTo>
                <a:close/>
                <a:moveTo>
                  <a:pt x="282468" y="107084"/>
                </a:moveTo>
                <a:lnTo>
                  <a:pt x="271678" y="125777"/>
                </a:lnTo>
                <a:lnTo>
                  <a:pt x="293259" y="125777"/>
                </a:lnTo>
                <a:lnTo>
                  <a:pt x="282468" y="107084"/>
                </a:lnTo>
                <a:close/>
                <a:moveTo>
                  <a:pt x="285964" y="107084"/>
                </a:moveTo>
                <a:lnTo>
                  <a:pt x="296754" y="125777"/>
                </a:lnTo>
                <a:lnTo>
                  <a:pt x="307545" y="107084"/>
                </a:lnTo>
                <a:close/>
                <a:moveTo>
                  <a:pt x="311101" y="107084"/>
                </a:moveTo>
                <a:lnTo>
                  <a:pt x="300310" y="125777"/>
                </a:lnTo>
                <a:lnTo>
                  <a:pt x="321891" y="125777"/>
                </a:lnTo>
                <a:lnTo>
                  <a:pt x="311101" y="107084"/>
                </a:lnTo>
                <a:close/>
                <a:moveTo>
                  <a:pt x="9454" y="133923"/>
                </a:moveTo>
                <a:lnTo>
                  <a:pt x="10730" y="136172"/>
                </a:lnTo>
                <a:lnTo>
                  <a:pt x="12068" y="133923"/>
                </a:lnTo>
                <a:close/>
                <a:moveTo>
                  <a:pt x="38056" y="133923"/>
                </a:moveTo>
                <a:lnTo>
                  <a:pt x="39363" y="136172"/>
                </a:lnTo>
                <a:lnTo>
                  <a:pt x="40670" y="133923"/>
                </a:lnTo>
                <a:close/>
                <a:moveTo>
                  <a:pt x="66659" y="133923"/>
                </a:moveTo>
                <a:lnTo>
                  <a:pt x="67966" y="136172"/>
                </a:lnTo>
                <a:lnTo>
                  <a:pt x="69303" y="133923"/>
                </a:lnTo>
                <a:close/>
                <a:moveTo>
                  <a:pt x="95231" y="133923"/>
                </a:moveTo>
                <a:lnTo>
                  <a:pt x="96538" y="136172"/>
                </a:lnTo>
                <a:lnTo>
                  <a:pt x="97875" y="133923"/>
                </a:lnTo>
                <a:close/>
                <a:moveTo>
                  <a:pt x="123863" y="133923"/>
                </a:moveTo>
                <a:lnTo>
                  <a:pt x="125140" y="136172"/>
                </a:lnTo>
                <a:lnTo>
                  <a:pt x="126477" y="133923"/>
                </a:lnTo>
                <a:close/>
                <a:moveTo>
                  <a:pt x="152466" y="133923"/>
                </a:moveTo>
                <a:lnTo>
                  <a:pt x="153742" y="136172"/>
                </a:lnTo>
                <a:lnTo>
                  <a:pt x="155080" y="133923"/>
                </a:lnTo>
                <a:close/>
                <a:moveTo>
                  <a:pt x="181068" y="133923"/>
                </a:moveTo>
                <a:lnTo>
                  <a:pt x="182375" y="136172"/>
                </a:lnTo>
                <a:lnTo>
                  <a:pt x="183652" y="133923"/>
                </a:lnTo>
                <a:close/>
                <a:moveTo>
                  <a:pt x="209640" y="133923"/>
                </a:moveTo>
                <a:lnTo>
                  <a:pt x="210947" y="136172"/>
                </a:lnTo>
                <a:lnTo>
                  <a:pt x="212254" y="133923"/>
                </a:lnTo>
                <a:close/>
                <a:moveTo>
                  <a:pt x="238242" y="133923"/>
                </a:moveTo>
                <a:lnTo>
                  <a:pt x="239549" y="136172"/>
                </a:lnTo>
                <a:lnTo>
                  <a:pt x="240887" y="133923"/>
                </a:lnTo>
                <a:close/>
                <a:moveTo>
                  <a:pt x="266814" y="133923"/>
                </a:moveTo>
                <a:lnTo>
                  <a:pt x="268121" y="136172"/>
                </a:lnTo>
                <a:lnTo>
                  <a:pt x="269459" y="133923"/>
                </a:lnTo>
                <a:close/>
                <a:moveTo>
                  <a:pt x="295447" y="133923"/>
                </a:moveTo>
                <a:lnTo>
                  <a:pt x="296724" y="136172"/>
                </a:lnTo>
                <a:lnTo>
                  <a:pt x="298061" y="133923"/>
                </a:lnTo>
                <a:close/>
                <a:moveTo>
                  <a:pt x="16050" y="131643"/>
                </a:moveTo>
                <a:lnTo>
                  <a:pt x="10761" y="140823"/>
                </a:lnTo>
                <a:lnTo>
                  <a:pt x="5502" y="131643"/>
                </a:lnTo>
                <a:close/>
                <a:moveTo>
                  <a:pt x="44682" y="131643"/>
                </a:moveTo>
                <a:lnTo>
                  <a:pt x="39394" y="140823"/>
                </a:lnTo>
                <a:lnTo>
                  <a:pt x="34105" y="131643"/>
                </a:lnTo>
                <a:close/>
                <a:moveTo>
                  <a:pt x="73224" y="131643"/>
                </a:moveTo>
                <a:lnTo>
                  <a:pt x="67966" y="140823"/>
                </a:lnTo>
                <a:lnTo>
                  <a:pt x="62677" y="131643"/>
                </a:lnTo>
                <a:close/>
                <a:moveTo>
                  <a:pt x="101857" y="131643"/>
                </a:moveTo>
                <a:lnTo>
                  <a:pt x="96568" y="140823"/>
                </a:lnTo>
                <a:lnTo>
                  <a:pt x="91279" y="131643"/>
                </a:lnTo>
                <a:close/>
                <a:moveTo>
                  <a:pt x="130459" y="131643"/>
                </a:moveTo>
                <a:lnTo>
                  <a:pt x="125170" y="140823"/>
                </a:lnTo>
                <a:lnTo>
                  <a:pt x="119912" y="131643"/>
                </a:lnTo>
                <a:close/>
                <a:moveTo>
                  <a:pt x="159031" y="131643"/>
                </a:moveTo>
                <a:lnTo>
                  <a:pt x="153742" y="140823"/>
                </a:lnTo>
                <a:lnTo>
                  <a:pt x="148484" y="131643"/>
                </a:lnTo>
                <a:close/>
                <a:moveTo>
                  <a:pt x="187633" y="131643"/>
                </a:moveTo>
                <a:lnTo>
                  <a:pt x="182375" y="140823"/>
                </a:lnTo>
                <a:lnTo>
                  <a:pt x="177086" y="131643"/>
                </a:lnTo>
                <a:close/>
                <a:moveTo>
                  <a:pt x="216266" y="131643"/>
                </a:moveTo>
                <a:lnTo>
                  <a:pt x="210977" y="140823"/>
                </a:lnTo>
                <a:lnTo>
                  <a:pt x="205689" y="131643"/>
                </a:lnTo>
                <a:close/>
                <a:moveTo>
                  <a:pt x="244808" y="131643"/>
                </a:moveTo>
                <a:lnTo>
                  <a:pt x="239549" y="140823"/>
                </a:lnTo>
                <a:lnTo>
                  <a:pt x="234260" y="131643"/>
                </a:lnTo>
                <a:close/>
                <a:moveTo>
                  <a:pt x="273441" y="131643"/>
                </a:moveTo>
                <a:lnTo>
                  <a:pt x="268152" y="140823"/>
                </a:lnTo>
                <a:lnTo>
                  <a:pt x="262863" y="131643"/>
                </a:lnTo>
                <a:close/>
                <a:moveTo>
                  <a:pt x="302043" y="131643"/>
                </a:moveTo>
                <a:lnTo>
                  <a:pt x="296754" y="140823"/>
                </a:lnTo>
                <a:lnTo>
                  <a:pt x="291496" y="131643"/>
                </a:lnTo>
                <a:close/>
                <a:moveTo>
                  <a:pt x="25108" y="139394"/>
                </a:moveTo>
                <a:lnTo>
                  <a:pt x="23801" y="141643"/>
                </a:lnTo>
                <a:lnTo>
                  <a:pt x="26445" y="141643"/>
                </a:lnTo>
                <a:lnTo>
                  <a:pt x="25108" y="139394"/>
                </a:lnTo>
                <a:close/>
                <a:moveTo>
                  <a:pt x="53710" y="139394"/>
                </a:moveTo>
                <a:lnTo>
                  <a:pt x="52433" y="141643"/>
                </a:lnTo>
                <a:lnTo>
                  <a:pt x="55047" y="141643"/>
                </a:lnTo>
                <a:lnTo>
                  <a:pt x="53710" y="139394"/>
                </a:lnTo>
                <a:close/>
                <a:moveTo>
                  <a:pt x="82312" y="139394"/>
                </a:moveTo>
                <a:lnTo>
                  <a:pt x="81036" y="141643"/>
                </a:lnTo>
                <a:lnTo>
                  <a:pt x="83650" y="141643"/>
                </a:lnTo>
                <a:lnTo>
                  <a:pt x="82312" y="139394"/>
                </a:lnTo>
                <a:close/>
                <a:moveTo>
                  <a:pt x="110884" y="139394"/>
                </a:moveTo>
                <a:lnTo>
                  <a:pt x="109608" y="141643"/>
                </a:lnTo>
                <a:lnTo>
                  <a:pt x="112222" y="141643"/>
                </a:lnTo>
                <a:lnTo>
                  <a:pt x="110884" y="139394"/>
                </a:lnTo>
                <a:close/>
                <a:moveTo>
                  <a:pt x="139517" y="139394"/>
                </a:moveTo>
                <a:lnTo>
                  <a:pt x="138210" y="141643"/>
                </a:lnTo>
                <a:lnTo>
                  <a:pt x="140824" y="141643"/>
                </a:lnTo>
                <a:lnTo>
                  <a:pt x="139517" y="139394"/>
                </a:lnTo>
                <a:close/>
                <a:moveTo>
                  <a:pt x="168119" y="139394"/>
                </a:moveTo>
                <a:lnTo>
                  <a:pt x="166812" y="141643"/>
                </a:lnTo>
                <a:lnTo>
                  <a:pt x="169457" y="141643"/>
                </a:lnTo>
                <a:lnTo>
                  <a:pt x="168119" y="139394"/>
                </a:lnTo>
                <a:close/>
                <a:moveTo>
                  <a:pt x="196691" y="139394"/>
                </a:moveTo>
                <a:lnTo>
                  <a:pt x="195384" y="141643"/>
                </a:lnTo>
                <a:lnTo>
                  <a:pt x="198029" y="141643"/>
                </a:lnTo>
                <a:lnTo>
                  <a:pt x="196691" y="139394"/>
                </a:lnTo>
                <a:close/>
                <a:moveTo>
                  <a:pt x="225294" y="139394"/>
                </a:moveTo>
                <a:lnTo>
                  <a:pt x="224017" y="141643"/>
                </a:lnTo>
                <a:lnTo>
                  <a:pt x="226631" y="141643"/>
                </a:lnTo>
                <a:lnTo>
                  <a:pt x="225294" y="139394"/>
                </a:lnTo>
                <a:close/>
                <a:moveTo>
                  <a:pt x="253896" y="139394"/>
                </a:moveTo>
                <a:lnTo>
                  <a:pt x="252620" y="141643"/>
                </a:lnTo>
                <a:lnTo>
                  <a:pt x="255234" y="141643"/>
                </a:lnTo>
                <a:lnTo>
                  <a:pt x="253896" y="139394"/>
                </a:lnTo>
                <a:close/>
                <a:moveTo>
                  <a:pt x="282468" y="139394"/>
                </a:moveTo>
                <a:lnTo>
                  <a:pt x="281191" y="141643"/>
                </a:lnTo>
                <a:lnTo>
                  <a:pt x="283805" y="141643"/>
                </a:lnTo>
                <a:lnTo>
                  <a:pt x="282468" y="139394"/>
                </a:lnTo>
                <a:close/>
                <a:moveTo>
                  <a:pt x="311101" y="139394"/>
                </a:moveTo>
                <a:lnTo>
                  <a:pt x="309794" y="141643"/>
                </a:lnTo>
                <a:lnTo>
                  <a:pt x="312408" y="141643"/>
                </a:lnTo>
                <a:lnTo>
                  <a:pt x="311101" y="139394"/>
                </a:lnTo>
                <a:close/>
                <a:moveTo>
                  <a:pt x="3132" y="130245"/>
                </a:moveTo>
                <a:lnTo>
                  <a:pt x="4317" y="132312"/>
                </a:lnTo>
                <a:lnTo>
                  <a:pt x="9606" y="141461"/>
                </a:lnTo>
                <a:lnTo>
                  <a:pt x="10761" y="143498"/>
                </a:lnTo>
                <a:lnTo>
                  <a:pt x="11946" y="141461"/>
                </a:lnTo>
                <a:lnTo>
                  <a:pt x="17235" y="132312"/>
                </a:lnTo>
                <a:lnTo>
                  <a:pt x="18421" y="130245"/>
                </a:lnTo>
                <a:close/>
                <a:moveTo>
                  <a:pt x="31764" y="130245"/>
                </a:moveTo>
                <a:lnTo>
                  <a:pt x="32919" y="132312"/>
                </a:lnTo>
                <a:lnTo>
                  <a:pt x="38208" y="141461"/>
                </a:lnTo>
                <a:lnTo>
                  <a:pt x="39394" y="143498"/>
                </a:lnTo>
                <a:lnTo>
                  <a:pt x="40579" y="141461"/>
                </a:lnTo>
                <a:lnTo>
                  <a:pt x="45838" y="132312"/>
                </a:lnTo>
                <a:lnTo>
                  <a:pt x="47023" y="130245"/>
                </a:lnTo>
                <a:close/>
                <a:moveTo>
                  <a:pt x="60336" y="130245"/>
                </a:moveTo>
                <a:lnTo>
                  <a:pt x="61491" y="132312"/>
                </a:lnTo>
                <a:lnTo>
                  <a:pt x="66780" y="141461"/>
                </a:lnTo>
                <a:lnTo>
                  <a:pt x="67966" y="143498"/>
                </a:lnTo>
                <a:lnTo>
                  <a:pt x="69151" y="141461"/>
                </a:lnTo>
                <a:lnTo>
                  <a:pt x="74409" y="132312"/>
                </a:lnTo>
                <a:lnTo>
                  <a:pt x="75595" y="130245"/>
                </a:lnTo>
                <a:close/>
                <a:moveTo>
                  <a:pt x="88939" y="130245"/>
                </a:moveTo>
                <a:lnTo>
                  <a:pt x="90124" y="132312"/>
                </a:lnTo>
                <a:lnTo>
                  <a:pt x="95383" y="141461"/>
                </a:lnTo>
                <a:lnTo>
                  <a:pt x="96568" y="143498"/>
                </a:lnTo>
                <a:lnTo>
                  <a:pt x="97753" y="141461"/>
                </a:lnTo>
                <a:lnTo>
                  <a:pt x="103042" y="132312"/>
                </a:lnTo>
                <a:lnTo>
                  <a:pt x="104197" y="130245"/>
                </a:lnTo>
                <a:close/>
                <a:moveTo>
                  <a:pt x="117541" y="130245"/>
                </a:moveTo>
                <a:lnTo>
                  <a:pt x="118726" y="132312"/>
                </a:lnTo>
                <a:lnTo>
                  <a:pt x="124015" y="141461"/>
                </a:lnTo>
                <a:lnTo>
                  <a:pt x="125170" y="143498"/>
                </a:lnTo>
                <a:lnTo>
                  <a:pt x="126356" y="141461"/>
                </a:lnTo>
                <a:lnTo>
                  <a:pt x="131645" y="132312"/>
                </a:lnTo>
                <a:lnTo>
                  <a:pt x="132830" y="130245"/>
                </a:lnTo>
                <a:close/>
                <a:moveTo>
                  <a:pt x="146113" y="130245"/>
                </a:moveTo>
                <a:lnTo>
                  <a:pt x="147298" y="132312"/>
                </a:lnTo>
                <a:lnTo>
                  <a:pt x="152587" y="141461"/>
                </a:lnTo>
                <a:lnTo>
                  <a:pt x="153742" y="143498"/>
                </a:lnTo>
                <a:lnTo>
                  <a:pt x="154928" y="141461"/>
                </a:lnTo>
                <a:lnTo>
                  <a:pt x="160217" y="132312"/>
                </a:lnTo>
                <a:lnTo>
                  <a:pt x="161402" y="130245"/>
                </a:lnTo>
                <a:close/>
                <a:moveTo>
                  <a:pt x="174715" y="130245"/>
                </a:moveTo>
                <a:lnTo>
                  <a:pt x="175901" y="132312"/>
                </a:lnTo>
                <a:lnTo>
                  <a:pt x="181190" y="141461"/>
                </a:lnTo>
                <a:lnTo>
                  <a:pt x="182375" y="143498"/>
                </a:lnTo>
                <a:lnTo>
                  <a:pt x="183530" y="141461"/>
                </a:lnTo>
                <a:lnTo>
                  <a:pt x="188819" y="132312"/>
                </a:lnTo>
                <a:lnTo>
                  <a:pt x="190004" y="130245"/>
                </a:lnTo>
                <a:close/>
                <a:moveTo>
                  <a:pt x="203348" y="130245"/>
                </a:moveTo>
                <a:lnTo>
                  <a:pt x="204503" y="132312"/>
                </a:lnTo>
                <a:lnTo>
                  <a:pt x="209792" y="141461"/>
                </a:lnTo>
                <a:lnTo>
                  <a:pt x="210977" y="143498"/>
                </a:lnTo>
                <a:lnTo>
                  <a:pt x="212163" y="141461"/>
                </a:lnTo>
                <a:lnTo>
                  <a:pt x="217421" y="132312"/>
                </a:lnTo>
                <a:lnTo>
                  <a:pt x="218607" y="130245"/>
                </a:lnTo>
                <a:close/>
                <a:moveTo>
                  <a:pt x="231890" y="130245"/>
                </a:moveTo>
                <a:lnTo>
                  <a:pt x="233075" y="132312"/>
                </a:lnTo>
                <a:lnTo>
                  <a:pt x="238364" y="141461"/>
                </a:lnTo>
                <a:lnTo>
                  <a:pt x="239549" y="143498"/>
                </a:lnTo>
                <a:lnTo>
                  <a:pt x="240735" y="141461"/>
                </a:lnTo>
                <a:lnTo>
                  <a:pt x="245993" y="132312"/>
                </a:lnTo>
                <a:lnTo>
                  <a:pt x="247179" y="130245"/>
                </a:lnTo>
                <a:close/>
                <a:moveTo>
                  <a:pt x="260522" y="130245"/>
                </a:moveTo>
                <a:lnTo>
                  <a:pt x="261708" y="132312"/>
                </a:lnTo>
                <a:lnTo>
                  <a:pt x="266966" y="141461"/>
                </a:lnTo>
                <a:lnTo>
                  <a:pt x="268152" y="143498"/>
                </a:lnTo>
                <a:lnTo>
                  <a:pt x="269337" y="141461"/>
                </a:lnTo>
                <a:lnTo>
                  <a:pt x="274626" y="132312"/>
                </a:lnTo>
                <a:lnTo>
                  <a:pt x="275781" y="130245"/>
                </a:lnTo>
                <a:close/>
                <a:moveTo>
                  <a:pt x="289125" y="130245"/>
                </a:moveTo>
                <a:lnTo>
                  <a:pt x="290310" y="132312"/>
                </a:lnTo>
                <a:lnTo>
                  <a:pt x="295599" y="141461"/>
                </a:lnTo>
                <a:lnTo>
                  <a:pt x="296754" y="143498"/>
                </a:lnTo>
                <a:lnTo>
                  <a:pt x="297940" y="141461"/>
                </a:lnTo>
                <a:lnTo>
                  <a:pt x="303228" y="132312"/>
                </a:lnTo>
                <a:lnTo>
                  <a:pt x="304414" y="130245"/>
                </a:lnTo>
                <a:close/>
                <a:moveTo>
                  <a:pt x="25108" y="134804"/>
                </a:moveTo>
                <a:lnTo>
                  <a:pt x="30397" y="143953"/>
                </a:lnTo>
                <a:lnTo>
                  <a:pt x="19819" y="143953"/>
                </a:lnTo>
                <a:lnTo>
                  <a:pt x="25108" y="134804"/>
                </a:lnTo>
                <a:close/>
                <a:moveTo>
                  <a:pt x="53710" y="134804"/>
                </a:moveTo>
                <a:lnTo>
                  <a:pt x="58999" y="143953"/>
                </a:lnTo>
                <a:lnTo>
                  <a:pt x="48421" y="143953"/>
                </a:lnTo>
                <a:lnTo>
                  <a:pt x="53710" y="134804"/>
                </a:lnTo>
                <a:close/>
                <a:moveTo>
                  <a:pt x="82312" y="134804"/>
                </a:moveTo>
                <a:lnTo>
                  <a:pt x="87601" y="143953"/>
                </a:lnTo>
                <a:lnTo>
                  <a:pt x="77024" y="143953"/>
                </a:lnTo>
                <a:lnTo>
                  <a:pt x="82312" y="134804"/>
                </a:lnTo>
                <a:close/>
                <a:moveTo>
                  <a:pt x="110884" y="134804"/>
                </a:moveTo>
                <a:lnTo>
                  <a:pt x="116173" y="143953"/>
                </a:lnTo>
                <a:lnTo>
                  <a:pt x="105626" y="143953"/>
                </a:lnTo>
                <a:lnTo>
                  <a:pt x="110884" y="134804"/>
                </a:lnTo>
                <a:close/>
                <a:moveTo>
                  <a:pt x="139487" y="134804"/>
                </a:moveTo>
                <a:lnTo>
                  <a:pt x="144776" y="143953"/>
                </a:lnTo>
                <a:lnTo>
                  <a:pt x="134228" y="143953"/>
                </a:lnTo>
                <a:lnTo>
                  <a:pt x="139487" y="134804"/>
                </a:lnTo>
                <a:close/>
                <a:moveTo>
                  <a:pt x="168119" y="134804"/>
                </a:moveTo>
                <a:lnTo>
                  <a:pt x="173378" y="143953"/>
                </a:lnTo>
                <a:lnTo>
                  <a:pt x="162831" y="143953"/>
                </a:lnTo>
                <a:lnTo>
                  <a:pt x="168119" y="134804"/>
                </a:lnTo>
                <a:close/>
                <a:moveTo>
                  <a:pt x="196691" y="134804"/>
                </a:moveTo>
                <a:lnTo>
                  <a:pt x="201950" y="143953"/>
                </a:lnTo>
                <a:lnTo>
                  <a:pt x="191403" y="143953"/>
                </a:lnTo>
                <a:lnTo>
                  <a:pt x="196691" y="134804"/>
                </a:lnTo>
                <a:close/>
                <a:moveTo>
                  <a:pt x="225294" y="134804"/>
                </a:moveTo>
                <a:lnTo>
                  <a:pt x="230583" y="143953"/>
                </a:lnTo>
                <a:lnTo>
                  <a:pt x="220005" y="143953"/>
                </a:lnTo>
                <a:lnTo>
                  <a:pt x="225294" y="134804"/>
                </a:lnTo>
                <a:close/>
                <a:moveTo>
                  <a:pt x="253896" y="134804"/>
                </a:moveTo>
                <a:lnTo>
                  <a:pt x="259185" y="143953"/>
                </a:lnTo>
                <a:lnTo>
                  <a:pt x="248607" y="143953"/>
                </a:lnTo>
                <a:lnTo>
                  <a:pt x="253896" y="134804"/>
                </a:lnTo>
                <a:close/>
                <a:moveTo>
                  <a:pt x="282468" y="134804"/>
                </a:moveTo>
                <a:lnTo>
                  <a:pt x="287757" y="143953"/>
                </a:lnTo>
                <a:lnTo>
                  <a:pt x="277210" y="143953"/>
                </a:lnTo>
                <a:lnTo>
                  <a:pt x="282468" y="134804"/>
                </a:lnTo>
                <a:close/>
                <a:moveTo>
                  <a:pt x="311101" y="134804"/>
                </a:moveTo>
                <a:lnTo>
                  <a:pt x="316359" y="143953"/>
                </a:lnTo>
                <a:lnTo>
                  <a:pt x="305812" y="143953"/>
                </a:lnTo>
                <a:lnTo>
                  <a:pt x="311101" y="134804"/>
                </a:lnTo>
                <a:close/>
                <a:moveTo>
                  <a:pt x="19211" y="129820"/>
                </a:moveTo>
                <a:lnTo>
                  <a:pt x="10761" y="144409"/>
                </a:lnTo>
                <a:lnTo>
                  <a:pt x="2341" y="129820"/>
                </a:lnTo>
                <a:close/>
                <a:moveTo>
                  <a:pt x="47783" y="129820"/>
                </a:moveTo>
                <a:lnTo>
                  <a:pt x="39363" y="144409"/>
                </a:lnTo>
                <a:lnTo>
                  <a:pt x="30913" y="129820"/>
                </a:lnTo>
                <a:close/>
                <a:moveTo>
                  <a:pt x="76385" y="129820"/>
                </a:moveTo>
                <a:lnTo>
                  <a:pt x="67966" y="144409"/>
                </a:lnTo>
                <a:lnTo>
                  <a:pt x="59516" y="129820"/>
                </a:lnTo>
                <a:close/>
                <a:moveTo>
                  <a:pt x="105018" y="129820"/>
                </a:moveTo>
                <a:lnTo>
                  <a:pt x="96568" y="144409"/>
                </a:lnTo>
                <a:lnTo>
                  <a:pt x="88148" y="129820"/>
                </a:lnTo>
                <a:close/>
                <a:moveTo>
                  <a:pt x="133590" y="129820"/>
                </a:moveTo>
                <a:lnTo>
                  <a:pt x="125140" y="144409"/>
                </a:lnTo>
                <a:lnTo>
                  <a:pt x="116720" y="129820"/>
                </a:lnTo>
                <a:close/>
                <a:moveTo>
                  <a:pt x="162192" y="129820"/>
                </a:moveTo>
                <a:lnTo>
                  <a:pt x="153742" y="144409"/>
                </a:lnTo>
                <a:lnTo>
                  <a:pt x="145353" y="129820"/>
                </a:lnTo>
                <a:close/>
                <a:moveTo>
                  <a:pt x="190795" y="129820"/>
                </a:moveTo>
                <a:lnTo>
                  <a:pt x="182375" y="144409"/>
                </a:lnTo>
                <a:lnTo>
                  <a:pt x="173925" y="129820"/>
                </a:lnTo>
                <a:close/>
                <a:moveTo>
                  <a:pt x="219367" y="129820"/>
                </a:moveTo>
                <a:lnTo>
                  <a:pt x="210947" y="144409"/>
                </a:lnTo>
                <a:lnTo>
                  <a:pt x="202497" y="129820"/>
                </a:lnTo>
                <a:close/>
                <a:moveTo>
                  <a:pt x="247969" y="129820"/>
                </a:moveTo>
                <a:lnTo>
                  <a:pt x="239549" y="144409"/>
                </a:lnTo>
                <a:lnTo>
                  <a:pt x="231099" y="129820"/>
                </a:lnTo>
                <a:close/>
                <a:moveTo>
                  <a:pt x="276602" y="129820"/>
                </a:moveTo>
                <a:lnTo>
                  <a:pt x="268152" y="144409"/>
                </a:lnTo>
                <a:lnTo>
                  <a:pt x="259732" y="129820"/>
                </a:lnTo>
                <a:close/>
                <a:moveTo>
                  <a:pt x="305174" y="129820"/>
                </a:moveTo>
                <a:lnTo>
                  <a:pt x="296724" y="144409"/>
                </a:lnTo>
                <a:lnTo>
                  <a:pt x="288304" y="129820"/>
                </a:lnTo>
                <a:close/>
                <a:moveTo>
                  <a:pt x="25108" y="132069"/>
                </a:moveTo>
                <a:lnTo>
                  <a:pt x="23922" y="134136"/>
                </a:lnTo>
                <a:lnTo>
                  <a:pt x="18633" y="143285"/>
                </a:lnTo>
                <a:lnTo>
                  <a:pt x="17448" y="145321"/>
                </a:lnTo>
                <a:lnTo>
                  <a:pt x="32737" y="145321"/>
                </a:lnTo>
                <a:lnTo>
                  <a:pt x="31552" y="143285"/>
                </a:lnTo>
                <a:lnTo>
                  <a:pt x="26293" y="134136"/>
                </a:lnTo>
                <a:lnTo>
                  <a:pt x="25108" y="132069"/>
                </a:lnTo>
                <a:close/>
                <a:moveTo>
                  <a:pt x="53710" y="132069"/>
                </a:moveTo>
                <a:lnTo>
                  <a:pt x="52525" y="134136"/>
                </a:lnTo>
                <a:lnTo>
                  <a:pt x="47266" y="143285"/>
                </a:lnTo>
                <a:lnTo>
                  <a:pt x="46081" y="145321"/>
                </a:lnTo>
                <a:lnTo>
                  <a:pt x="61339" y="145321"/>
                </a:lnTo>
                <a:lnTo>
                  <a:pt x="60184" y="143285"/>
                </a:lnTo>
                <a:lnTo>
                  <a:pt x="54895" y="134136"/>
                </a:lnTo>
                <a:lnTo>
                  <a:pt x="53710" y="132069"/>
                </a:lnTo>
                <a:close/>
                <a:moveTo>
                  <a:pt x="82312" y="132069"/>
                </a:moveTo>
                <a:lnTo>
                  <a:pt x="81157" y="134136"/>
                </a:lnTo>
                <a:lnTo>
                  <a:pt x="75868" y="143285"/>
                </a:lnTo>
                <a:lnTo>
                  <a:pt x="74683" y="145321"/>
                </a:lnTo>
                <a:lnTo>
                  <a:pt x="89972" y="145321"/>
                </a:lnTo>
                <a:lnTo>
                  <a:pt x="88787" y="143285"/>
                </a:lnTo>
                <a:lnTo>
                  <a:pt x="83498" y="134136"/>
                </a:lnTo>
                <a:lnTo>
                  <a:pt x="82312" y="132069"/>
                </a:lnTo>
                <a:close/>
                <a:moveTo>
                  <a:pt x="110884" y="132069"/>
                </a:moveTo>
                <a:lnTo>
                  <a:pt x="109699" y="134136"/>
                </a:lnTo>
                <a:lnTo>
                  <a:pt x="104440" y="143285"/>
                </a:lnTo>
                <a:lnTo>
                  <a:pt x="103255" y="145321"/>
                </a:lnTo>
                <a:lnTo>
                  <a:pt x="118514" y="145321"/>
                </a:lnTo>
                <a:lnTo>
                  <a:pt x="117359" y="143285"/>
                </a:lnTo>
                <a:lnTo>
                  <a:pt x="112070" y="134136"/>
                </a:lnTo>
                <a:lnTo>
                  <a:pt x="110884" y="132069"/>
                </a:lnTo>
                <a:close/>
                <a:moveTo>
                  <a:pt x="139487" y="132069"/>
                </a:moveTo>
                <a:lnTo>
                  <a:pt x="138332" y="134136"/>
                </a:lnTo>
                <a:lnTo>
                  <a:pt x="133043" y="143285"/>
                </a:lnTo>
                <a:lnTo>
                  <a:pt x="131857" y="145321"/>
                </a:lnTo>
                <a:lnTo>
                  <a:pt x="147146" y="145321"/>
                </a:lnTo>
                <a:lnTo>
                  <a:pt x="145961" y="143285"/>
                </a:lnTo>
                <a:lnTo>
                  <a:pt x="140672" y="134136"/>
                </a:lnTo>
                <a:lnTo>
                  <a:pt x="139487" y="132069"/>
                </a:lnTo>
                <a:close/>
                <a:moveTo>
                  <a:pt x="168119" y="132099"/>
                </a:moveTo>
                <a:lnTo>
                  <a:pt x="166934" y="134166"/>
                </a:lnTo>
                <a:lnTo>
                  <a:pt x="161645" y="143315"/>
                </a:lnTo>
                <a:lnTo>
                  <a:pt x="160490" y="145321"/>
                </a:lnTo>
                <a:lnTo>
                  <a:pt x="175749" y="145321"/>
                </a:lnTo>
                <a:lnTo>
                  <a:pt x="174563" y="143285"/>
                </a:lnTo>
                <a:lnTo>
                  <a:pt x="169305" y="134166"/>
                </a:lnTo>
                <a:lnTo>
                  <a:pt x="168119" y="132099"/>
                </a:lnTo>
                <a:close/>
                <a:moveTo>
                  <a:pt x="196691" y="132069"/>
                </a:moveTo>
                <a:lnTo>
                  <a:pt x="195506" y="134136"/>
                </a:lnTo>
                <a:lnTo>
                  <a:pt x="190217" y="143285"/>
                </a:lnTo>
                <a:lnTo>
                  <a:pt x="189062" y="145321"/>
                </a:lnTo>
                <a:lnTo>
                  <a:pt x="204321" y="145321"/>
                </a:lnTo>
                <a:lnTo>
                  <a:pt x="203135" y="143285"/>
                </a:lnTo>
                <a:lnTo>
                  <a:pt x="197877" y="134136"/>
                </a:lnTo>
                <a:lnTo>
                  <a:pt x="196691" y="132069"/>
                </a:lnTo>
                <a:close/>
                <a:moveTo>
                  <a:pt x="225294" y="132069"/>
                </a:moveTo>
                <a:lnTo>
                  <a:pt x="224108" y="134136"/>
                </a:lnTo>
                <a:lnTo>
                  <a:pt x="218850" y="143285"/>
                </a:lnTo>
                <a:lnTo>
                  <a:pt x="217664" y="145321"/>
                </a:lnTo>
                <a:lnTo>
                  <a:pt x="232923" y="145321"/>
                </a:lnTo>
                <a:lnTo>
                  <a:pt x="231768" y="143285"/>
                </a:lnTo>
                <a:lnTo>
                  <a:pt x="226479" y="134136"/>
                </a:lnTo>
                <a:lnTo>
                  <a:pt x="225294" y="132069"/>
                </a:lnTo>
                <a:close/>
                <a:moveTo>
                  <a:pt x="253896" y="132069"/>
                </a:moveTo>
                <a:lnTo>
                  <a:pt x="252741" y="134136"/>
                </a:lnTo>
                <a:lnTo>
                  <a:pt x="247452" y="143285"/>
                </a:lnTo>
                <a:lnTo>
                  <a:pt x="246267" y="145321"/>
                </a:lnTo>
                <a:lnTo>
                  <a:pt x="261556" y="145321"/>
                </a:lnTo>
                <a:lnTo>
                  <a:pt x="260370" y="143285"/>
                </a:lnTo>
                <a:lnTo>
                  <a:pt x="255082" y="134136"/>
                </a:lnTo>
                <a:lnTo>
                  <a:pt x="253896" y="132069"/>
                </a:lnTo>
                <a:close/>
                <a:moveTo>
                  <a:pt x="282468" y="132069"/>
                </a:moveTo>
                <a:lnTo>
                  <a:pt x="281313" y="134136"/>
                </a:lnTo>
                <a:lnTo>
                  <a:pt x="276024" y="143285"/>
                </a:lnTo>
                <a:lnTo>
                  <a:pt x="274839" y="145321"/>
                </a:lnTo>
                <a:lnTo>
                  <a:pt x="290128" y="145321"/>
                </a:lnTo>
                <a:lnTo>
                  <a:pt x="288942" y="143285"/>
                </a:lnTo>
                <a:lnTo>
                  <a:pt x="283654" y="134136"/>
                </a:lnTo>
                <a:lnTo>
                  <a:pt x="282468" y="132069"/>
                </a:lnTo>
                <a:close/>
                <a:moveTo>
                  <a:pt x="311101" y="132069"/>
                </a:moveTo>
                <a:lnTo>
                  <a:pt x="309915" y="134136"/>
                </a:lnTo>
                <a:lnTo>
                  <a:pt x="304627" y="143285"/>
                </a:lnTo>
                <a:lnTo>
                  <a:pt x="303441" y="145321"/>
                </a:lnTo>
                <a:lnTo>
                  <a:pt x="318730" y="145321"/>
                </a:lnTo>
                <a:lnTo>
                  <a:pt x="317545" y="143285"/>
                </a:lnTo>
                <a:lnTo>
                  <a:pt x="312256" y="134136"/>
                </a:lnTo>
                <a:lnTo>
                  <a:pt x="311101" y="132069"/>
                </a:lnTo>
                <a:close/>
                <a:moveTo>
                  <a:pt x="25108" y="131187"/>
                </a:moveTo>
                <a:lnTo>
                  <a:pt x="33527" y="145777"/>
                </a:lnTo>
                <a:lnTo>
                  <a:pt x="16718" y="145777"/>
                </a:lnTo>
                <a:lnTo>
                  <a:pt x="25108" y="131187"/>
                </a:lnTo>
                <a:close/>
                <a:moveTo>
                  <a:pt x="53710" y="131187"/>
                </a:moveTo>
                <a:lnTo>
                  <a:pt x="62160" y="145777"/>
                </a:lnTo>
                <a:lnTo>
                  <a:pt x="45260" y="145777"/>
                </a:lnTo>
                <a:lnTo>
                  <a:pt x="53710" y="131187"/>
                </a:lnTo>
                <a:close/>
                <a:moveTo>
                  <a:pt x="82312" y="131187"/>
                </a:moveTo>
                <a:lnTo>
                  <a:pt x="90762" y="145777"/>
                </a:lnTo>
                <a:lnTo>
                  <a:pt x="73923" y="145777"/>
                </a:lnTo>
                <a:lnTo>
                  <a:pt x="82312" y="131187"/>
                </a:lnTo>
                <a:close/>
                <a:moveTo>
                  <a:pt x="110884" y="131187"/>
                </a:moveTo>
                <a:lnTo>
                  <a:pt x="119334" y="145777"/>
                </a:lnTo>
                <a:lnTo>
                  <a:pt x="102495" y="145777"/>
                </a:lnTo>
                <a:lnTo>
                  <a:pt x="110884" y="131187"/>
                </a:lnTo>
                <a:close/>
                <a:moveTo>
                  <a:pt x="139517" y="131187"/>
                </a:moveTo>
                <a:lnTo>
                  <a:pt x="147937" y="145777"/>
                </a:lnTo>
                <a:lnTo>
                  <a:pt x="131097" y="145777"/>
                </a:lnTo>
                <a:lnTo>
                  <a:pt x="139517" y="131187"/>
                </a:lnTo>
                <a:close/>
                <a:moveTo>
                  <a:pt x="168119" y="131187"/>
                </a:moveTo>
                <a:lnTo>
                  <a:pt x="176539" y="145777"/>
                </a:lnTo>
                <a:lnTo>
                  <a:pt x="159700" y="145777"/>
                </a:lnTo>
                <a:lnTo>
                  <a:pt x="168119" y="131187"/>
                </a:lnTo>
                <a:close/>
                <a:moveTo>
                  <a:pt x="196691" y="131187"/>
                </a:moveTo>
                <a:lnTo>
                  <a:pt x="205111" y="145777"/>
                </a:lnTo>
                <a:lnTo>
                  <a:pt x="188302" y="145777"/>
                </a:lnTo>
                <a:lnTo>
                  <a:pt x="196691" y="131187"/>
                </a:lnTo>
                <a:close/>
                <a:moveTo>
                  <a:pt x="225294" y="131187"/>
                </a:moveTo>
                <a:lnTo>
                  <a:pt x="233744" y="145777"/>
                </a:lnTo>
                <a:lnTo>
                  <a:pt x="216905" y="145777"/>
                </a:lnTo>
                <a:lnTo>
                  <a:pt x="225294" y="131187"/>
                </a:lnTo>
                <a:close/>
                <a:moveTo>
                  <a:pt x="253896" y="131187"/>
                </a:moveTo>
                <a:lnTo>
                  <a:pt x="262346" y="145777"/>
                </a:lnTo>
                <a:lnTo>
                  <a:pt x="245507" y="145777"/>
                </a:lnTo>
                <a:lnTo>
                  <a:pt x="253896" y="131187"/>
                </a:lnTo>
                <a:close/>
                <a:moveTo>
                  <a:pt x="282468" y="131187"/>
                </a:moveTo>
                <a:lnTo>
                  <a:pt x="290918" y="145777"/>
                </a:lnTo>
                <a:lnTo>
                  <a:pt x="274079" y="145777"/>
                </a:lnTo>
                <a:lnTo>
                  <a:pt x="282468" y="131187"/>
                </a:lnTo>
                <a:close/>
                <a:moveTo>
                  <a:pt x="311101" y="131187"/>
                </a:moveTo>
                <a:lnTo>
                  <a:pt x="319520" y="145777"/>
                </a:lnTo>
                <a:lnTo>
                  <a:pt x="302651" y="145777"/>
                </a:lnTo>
                <a:lnTo>
                  <a:pt x="311101" y="131187"/>
                </a:lnTo>
                <a:close/>
                <a:moveTo>
                  <a:pt x="1" y="128452"/>
                </a:moveTo>
                <a:lnTo>
                  <a:pt x="10791" y="147145"/>
                </a:lnTo>
                <a:lnTo>
                  <a:pt x="21551" y="128452"/>
                </a:lnTo>
                <a:close/>
                <a:moveTo>
                  <a:pt x="25108" y="128452"/>
                </a:moveTo>
                <a:lnTo>
                  <a:pt x="14317" y="147145"/>
                </a:lnTo>
                <a:lnTo>
                  <a:pt x="35898" y="147145"/>
                </a:lnTo>
                <a:lnTo>
                  <a:pt x="25108" y="128452"/>
                </a:lnTo>
                <a:close/>
                <a:moveTo>
                  <a:pt x="28603" y="128452"/>
                </a:moveTo>
                <a:lnTo>
                  <a:pt x="39394" y="147145"/>
                </a:lnTo>
                <a:lnTo>
                  <a:pt x="50154" y="128452"/>
                </a:lnTo>
                <a:close/>
                <a:moveTo>
                  <a:pt x="53710" y="128452"/>
                </a:moveTo>
                <a:lnTo>
                  <a:pt x="42920" y="147145"/>
                </a:lnTo>
                <a:lnTo>
                  <a:pt x="64500" y="147145"/>
                </a:lnTo>
                <a:lnTo>
                  <a:pt x="53710" y="128452"/>
                </a:lnTo>
                <a:close/>
                <a:moveTo>
                  <a:pt x="57175" y="128452"/>
                </a:moveTo>
                <a:lnTo>
                  <a:pt x="67966" y="147145"/>
                </a:lnTo>
                <a:lnTo>
                  <a:pt x="78756" y="128452"/>
                </a:lnTo>
                <a:close/>
                <a:moveTo>
                  <a:pt x="82312" y="128452"/>
                </a:moveTo>
                <a:lnTo>
                  <a:pt x="71522" y="147145"/>
                </a:lnTo>
                <a:lnTo>
                  <a:pt x="93103" y="147145"/>
                </a:lnTo>
                <a:lnTo>
                  <a:pt x="82312" y="128452"/>
                </a:lnTo>
                <a:close/>
                <a:moveTo>
                  <a:pt x="85777" y="128452"/>
                </a:moveTo>
                <a:lnTo>
                  <a:pt x="96568" y="147145"/>
                </a:lnTo>
                <a:lnTo>
                  <a:pt x="107358" y="128452"/>
                </a:lnTo>
                <a:close/>
                <a:moveTo>
                  <a:pt x="110884" y="128452"/>
                </a:moveTo>
                <a:lnTo>
                  <a:pt x="100155" y="147145"/>
                </a:lnTo>
                <a:lnTo>
                  <a:pt x="121736" y="147145"/>
                </a:lnTo>
                <a:lnTo>
                  <a:pt x="110884" y="128452"/>
                </a:lnTo>
                <a:close/>
                <a:moveTo>
                  <a:pt x="114349" y="128452"/>
                </a:moveTo>
                <a:lnTo>
                  <a:pt x="125140" y="147145"/>
                </a:lnTo>
                <a:lnTo>
                  <a:pt x="135930" y="128452"/>
                </a:lnTo>
                <a:close/>
                <a:moveTo>
                  <a:pt x="139517" y="128452"/>
                </a:moveTo>
                <a:lnTo>
                  <a:pt x="128727" y="147145"/>
                </a:lnTo>
                <a:lnTo>
                  <a:pt x="150308" y="147145"/>
                </a:lnTo>
                <a:lnTo>
                  <a:pt x="139517" y="128452"/>
                </a:lnTo>
                <a:close/>
                <a:moveTo>
                  <a:pt x="142952" y="128452"/>
                </a:moveTo>
                <a:lnTo>
                  <a:pt x="153742" y="147145"/>
                </a:lnTo>
                <a:lnTo>
                  <a:pt x="164533" y="128452"/>
                </a:lnTo>
                <a:close/>
                <a:moveTo>
                  <a:pt x="168119" y="128452"/>
                </a:moveTo>
                <a:lnTo>
                  <a:pt x="157329" y="147145"/>
                </a:lnTo>
                <a:lnTo>
                  <a:pt x="178910" y="147145"/>
                </a:lnTo>
                <a:lnTo>
                  <a:pt x="168119" y="128452"/>
                </a:lnTo>
                <a:close/>
                <a:moveTo>
                  <a:pt x="171585" y="128452"/>
                </a:moveTo>
                <a:lnTo>
                  <a:pt x="182375" y="147145"/>
                </a:lnTo>
                <a:lnTo>
                  <a:pt x="193166" y="128452"/>
                </a:lnTo>
                <a:close/>
                <a:moveTo>
                  <a:pt x="196691" y="128452"/>
                </a:moveTo>
                <a:lnTo>
                  <a:pt x="185901" y="147145"/>
                </a:lnTo>
                <a:lnTo>
                  <a:pt x="207482" y="147145"/>
                </a:lnTo>
                <a:lnTo>
                  <a:pt x="196691" y="128452"/>
                </a:lnTo>
                <a:close/>
                <a:moveTo>
                  <a:pt x="200157" y="128452"/>
                </a:moveTo>
                <a:lnTo>
                  <a:pt x="210947" y="147145"/>
                </a:lnTo>
                <a:lnTo>
                  <a:pt x="221737" y="128452"/>
                </a:lnTo>
                <a:close/>
                <a:moveTo>
                  <a:pt x="225294" y="128452"/>
                </a:moveTo>
                <a:lnTo>
                  <a:pt x="214503" y="147145"/>
                </a:lnTo>
                <a:lnTo>
                  <a:pt x="236084" y="147145"/>
                </a:lnTo>
                <a:lnTo>
                  <a:pt x="225294" y="128452"/>
                </a:lnTo>
                <a:close/>
                <a:moveTo>
                  <a:pt x="228759" y="128452"/>
                </a:moveTo>
                <a:lnTo>
                  <a:pt x="239549" y="147145"/>
                </a:lnTo>
                <a:lnTo>
                  <a:pt x="250340" y="128452"/>
                </a:lnTo>
                <a:close/>
                <a:moveTo>
                  <a:pt x="253896" y="128452"/>
                </a:moveTo>
                <a:lnTo>
                  <a:pt x="243106" y="147145"/>
                </a:lnTo>
                <a:lnTo>
                  <a:pt x="264687" y="147145"/>
                </a:lnTo>
                <a:lnTo>
                  <a:pt x="253896" y="128452"/>
                </a:lnTo>
                <a:close/>
                <a:moveTo>
                  <a:pt x="257361" y="128452"/>
                </a:moveTo>
                <a:lnTo>
                  <a:pt x="268152" y="147145"/>
                </a:lnTo>
                <a:lnTo>
                  <a:pt x="278942" y="128452"/>
                </a:lnTo>
                <a:close/>
                <a:moveTo>
                  <a:pt x="282468" y="128452"/>
                </a:moveTo>
                <a:lnTo>
                  <a:pt x="271678" y="147145"/>
                </a:lnTo>
                <a:lnTo>
                  <a:pt x="293259" y="147145"/>
                </a:lnTo>
                <a:lnTo>
                  <a:pt x="282468" y="128452"/>
                </a:lnTo>
                <a:close/>
                <a:moveTo>
                  <a:pt x="285964" y="128452"/>
                </a:moveTo>
                <a:lnTo>
                  <a:pt x="296754" y="147145"/>
                </a:lnTo>
                <a:lnTo>
                  <a:pt x="307545" y="128452"/>
                </a:lnTo>
                <a:close/>
                <a:moveTo>
                  <a:pt x="311101" y="128452"/>
                </a:moveTo>
                <a:lnTo>
                  <a:pt x="300310" y="147145"/>
                </a:lnTo>
                <a:lnTo>
                  <a:pt x="321891" y="147145"/>
                </a:lnTo>
                <a:lnTo>
                  <a:pt x="311101" y="128452"/>
                </a:lnTo>
                <a:close/>
                <a:moveTo>
                  <a:pt x="9454" y="155352"/>
                </a:moveTo>
                <a:lnTo>
                  <a:pt x="10730" y="157601"/>
                </a:lnTo>
                <a:lnTo>
                  <a:pt x="12068" y="155352"/>
                </a:lnTo>
                <a:close/>
                <a:moveTo>
                  <a:pt x="38056" y="155352"/>
                </a:moveTo>
                <a:lnTo>
                  <a:pt x="39363" y="157601"/>
                </a:lnTo>
                <a:lnTo>
                  <a:pt x="40670" y="155352"/>
                </a:lnTo>
                <a:close/>
                <a:moveTo>
                  <a:pt x="66659" y="155352"/>
                </a:moveTo>
                <a:lnTo>
                  <a:pt x="67966" y="157601"/>
                </a:lnTo>
                <a:lnTo>
                  <a:pt x="69303" y="155352"/>
                </a:lnTo>
                <a:close/>
                <a:moveTo>
                  <a:pt x="95231" y="155352"/>
                </a:moveTo>
                <a:lnTo>
                  <a:pt x="96538" y="157601"/>
                </a:lnTo>
                <a:lnTo>
                  <a:pt x="97875" y="155352"/>
                </a:lnTo>
                <a:close/>
                <a:moveTo>
                  <a:pt x="123863" y="155352"/>
                </a:moveTo>
                <a:lnTo>
                  <a:pt x="125140" y="157601"/>
                </a:lnTo>
                <a:lnTo>
                  <a:pt x="126477" y="155352"/>
                </a:lnTo>
                <a:close/>
                <a:moveTo>
                  <a:pt x="152466" y="155352"/>
                </a:moveTo>
                <a:lnTo>
                  <a:pt x="153742" y="157601"/>
                </a:lnTo>
                <a:lnTo>
                  <a:pt x="155080" y="155352"/>
                </a:lnTo>
                <a:close/>
                <a:moveTo>
                  <a:pt x="181068" y="155352"/>
                </a:moveTo>
                <a:lnTo>
                  <a:pt x="182375" y="157601"/>
                </a:lnTo>
                <a:lnTo>
                  <a:pt x="183652" y="155352"/>
                </a:lnTo>
                <a:close/>
                <a:moveTo>
                  <a:pt x="209640" y="155352"/>
                </a:moveTo>
                <a:lnTo>
                  <a:pt x="210947" y="157601"/>
                </a:lnTo>
                <a:lnTo>
                  <a:pt x="212254" y="155352"/>
                </a:lnTo>
                <a:close/>
                <a:moveTo>
                  <a:pt x="238242" y="155352"/>
                </a:moveTo>
                <a:lnTo>
                  <a:pt x="239549" y="157601"/>
                </a:lnTo>
                <a:lnTo>
                  <a:pt x="240887" y="155352"/>
                </a:lnTo>
                <a:close/>
                <a:moveTo>
                  <a:pt x="266814" y="155352"/>
                </a:moveTo>
                <a:lnTo>
                  <a:pt x="268121" y="157601"/>
                </a:lnTo>
                <a:lnTo>
                  <a:pt x="269459" y="155352"/>
                </a:lnTo>
                <a:close/>
                <a:moveTo>
                  <a:pt x="295447" y="155352"/>
                </a:moveTo>
                <a:lnTo>
                  <a:pt x="296724" y="157601"/>
                </a:lnTo>
                <a:lnTo>
                  <a:pt x="298061" y="155352"/>
                </a:lnTo>
                <a:close/>
                <a:moveTo>
                  <a:pt x="16050" y="153042"/>
                </a:moveTo>
                <a:lnTo>
                  <a:pt x="10761" y="162191"/>
                </a:lnTo>
                <a:lnTo>
                  <a:pt x="5502" y="153042"/>
                </a:lnTo>
                <a:close/>
                <a:moveTo>
                  <a:pt x="44682" y="153042"/>
                </a:moveTo>
                <a:lnTo>
                  <a:pt x="39394" y="162191"/>
                </a:lnTo>
                <a:lnTo>
                  <a:pt x="34105" y="153042"/>
                </a:lnTo>
                <a:close/>
                <a:moveTo>
                  <a:pt x="73224" y="153042"/>
                </a:moveTo>
                <a:lnTo>
                  <a:pt x="67966" y="162191"/>
                </a:lnTo>
                <a:lnTo>
                  <a:pt x="62677" y="153042"/>
                </a:lnTo>
                <a:close/>
                <a:moveTo>
                  <a:pt x="101857" y="153042"/>
                </a:moveTo>
                <a:lnTo>
                  <a:pt x="96568" y="162191"/>
                </a:lnTo>
                <a:lnTo>
                  <a:pt x="91279" y="153042"/>
                </a:lnTo>
                <a:close/>
                <a:moveTo>
                  <a:pt x="130459" y="153042"/>
                </a:moveTo>
                <a:lnTo>
                  <a:pt x="125170" y="162191"/>
                </a:lnTo>
                <a:lnTo>
                  <a:pt x="119912" y="153042"/>
                </a:lnTo>
                <a:close/>
                <a:moveTo>
                  <a:pt x="159031" y="153042"/>
                </a:moveTo>
                <a:lnTo>
                  <a:pt x="153742" y="162191"/>
                </a:lnTo>
                <a:lnTo>
                  <a:pt x="148484" y="153042"/>
                </a:lnTo>
                <a:close/>
                <a:moveTo>
                  <a:pt x="187633" y="153042"/>
                </a:moveTo>
                <a:lnTo>
                  <a:pt x="182375" y="162191"/>
                </a:lnTo>
                <a:lnTo>
                  <a:pt x="177086" y="153042"/>
                </a:lnTo>
                <a:close/>
                <a:moveTo>
                  <a:pt x="216266" y="153042"/>
                </a:moveTo>
                <a:lnTo>
                  <a:pt x="210977" y="162191"/>
                </a:lnTo>
                <a:lnTo>
                  <a:pt x="205689" y="153042"/>
                </a:lnTo>
                <a:close/>
                <a:moveTo>
                  <a:pt x="244808" y="153042"/>
                </a:moveTo>
                <a:lnTo>
                  <a:pt x="239549" y="162191"/>
                </a:lnTo>
                <a:lnTo>
                  <a:pt x="234260" y="153042"/>
                </a:lnTo>
                <a:close/>
                <a:moveTo>
                  <a:pt x="273441" y="153042"/>
                </a:moveTo>
                <a:lnTo>
                  <a:pt x="268152" y="162191"/>
                </a:lnTo>
                <a:lnTo>
                  <a:pt x="262863" y="153042"/>
                </a:lnTo>
                <a:close/>
                <a:moveTo>
                  <a:pt x="302043" y="153042"/>
                </a:moveTo>
                <a:lnTo>
                  <a:pt x="296754" y="162191"/>
                </a:lnTo>
                <a:lnTo>
                  <a:pt x="291496" y="153042"/>
                </a:lnTo>
                <a:close/>
                <a:moveTo>
                  <a:pt x="25108" y="160823"/>
                </a:moveTo>
                <a:lnTo>
                  <a:pt x="23801" y="163072"/>
                </a:lnTo>
                <a:lnTo>
                  <a:pt x="26445" y="163072"/>
                </a:lnTo>
                <a:lnTo>
                  <a:pt x="25108" y="160823"/>
                </a:lnTo>
                <a:close/>
                <a:moveTo>
                  <a:pt x="53710" y="160823"/>
                </a:moveTo>
                <a:lnTo>
                  <a:pt x="52433" y="163072"/>
                </a:lnTo>
                <a:lnTo>
                  <a:pt x="55047" y="163072"/>
                </a:lnTo>
                <a:lnTo>
                  <a:pt x="53710" y="160823"/>
                </a:lnTo>
                <a:close/>
                <a:moveTo>
                  <a:pt x="82312" y="160823"/>
                </a:moveTo>
                <a:lnTo>
                  <a:pt x="81036" y="163072"/>
                </a:lnTo>
                <a:lnTo>
                  <a:pt x="83650" y="163072"/>
                </a:lnTo>
                <a:lnTo>
                  <a:pt x="82312" y="160823"/>
                </a:lnTo>
                <a:close/>
                <a:moveTo>
                  <a:pt x="110884" y="160823"/>
                </a:moveTo>
                <a:lnTo>
                  <a:pt x="109608" y="163072"/>
                </a:lnTo>
                <a:lnTo>
                  <a:pt x="112222" y="163072"/>
                </a:lnTo>
                <a:lnTo>
                  <a:pt x="110884" y="160823"/>
                </a:lnTo>
                <a:close/>
                <a:moveTo>
                  <a:pt x="139517" y="160823"/>
                </a:moveTo>
                <a:lnTo>
                  <a:pt x="138210" y="163072"/>
                </a:lnTo>
                <a:lnTo>
                  <a:pt x="140824" y="163072"/>
                </a:lnTo>
                <a:lnTo>
                  <a:pt x="139517" y="160823"/>
                </a:lnTo>
                <a:close/>
                <a:moveTo>
                  <a:pt x="168119" y="160823"/>
                </a:moveTo>
                <a:lnTo>
                  <a:pt x="166812" y="163072"/>
                </a:lnTo>
                <a:lnTo>
                  <a:pt x="169457" y="163072"/>
                </a:lnTo>
                <a:lnTo>
                  <a:pt x="168119" y="160823"/>
                </a:lnTo>
                <a:close/>
                <a:moveTo>
                  <a:pt x="196691" y="160823"/>
                </a:moveTo>
                <a:lnTo>
                  <a:pt x="195384" y="163072"/>
                </a:lnTo>
                <a:lnTo>
                  <a:pt x="198029" y="163072"/>
                </a:lnTo>
                <a:lnTo>
                  <a:pt x="196691" y="160823"/>
                </a:lnTo>
                <a:close/>
                <a:moveTo>
                  <a:pt x="225294" y="160823"/>
                </a:moveTo>
                <a:lnTo>
                  <a:pt x="224017" y="163072"/>
                </a:lnTo>
                <a:lnTo>
                  <a:pt x="226631" y="163072"/>
                </a:lnTo>
                <a:lnTo>
                  <a:pt x="225294" y="160823"/>
                </a:lnTo>
                <a:close/>
                <a:moveTo>
                  <a:pt x="253896" y="160823"/>
                </a:moveTo>
                <a:lnTo>
                  <a:pt x="252620" y="163072"/>
                </a:lnTo>
                <a:lnTo>
                  <a:pt x="255234" y="163072"/>
                </a:lnTo>
                <a:lnTo>
                  <a:pt x="253896" y="160823"/>
                </a:lnTo>
                <a:close/>
                <a:moveTo>
                  <a:pt x="282468" y="160823"/>
                </a:moveTo>
                <a:lnTo>
                  <a:pt x="281191" y="163072"/>
                </a:lnTo>
                <a:lnTo>
                  <a:pt x="283805" y="163072"/>
                </a:lnTo>
                <a:lnTo>
                  <a:pt x="282468" y="160823"/>
                </a:lnTo>
                <a:close/>
                <a:moveTo>
                  <a:pt x="311101" y="160823"/>
                </a:moveTo>
                <a:lnTo>
                  <a:pt x="309794" y="163072"/>
                </a:lnTo>
                <a:lnTo>
                  <a:pt x="312408" y="163072"/>
                </a:lnTo>
                <a:lnTo>
                  <a:pt x="311101" y="160823"/>
                </a:lnTo>
                <a:close/>
                <a:moveTo>
                  <a:pt x="3132" y="151674"/>
                </a:moveTo>
                <a:lnTo>
                  <a:pt x="4317" y="153741"/>
                </a:lnTo>
                <a:lnTo>
                  <a:pt x="9606" y="162890"/>
                </a:lnTo>
                <a:lnTo>
                  <a:pt x="10761" y="164926"/>
                </a:lnTo>
                <a:lnTo>
                  <a:pt x="11946" y="162890"/>
                </a:lnTo>
                <a:lnTo>
                  <a:pt x="17235" y="153741"/>
                </a:lnTo>
                <a:lnTo>
                  <a:pt x="18421" y="151674"/>
                </a:lnTo>
                <a:close/>
                <a:moveTo>
                  <a:pt x="31764" y="151674"/>
                </a:moveTo>
                <a:lnTo>
                  <a:pt x="32919" y="153741"/>
                </a:lnTo>
                <a:lnTo>
                  <a:pt x="38208" y="162890"/>
                </a:lnTo>
                <a:lnTo>
                  <a:pt x="39394" y="164926"/>
                </a:lnTo>
                <a:lnTo>
                  <a:pt x="40579" y="162890"/>
                </a:lnTo>
                <a:lnTo>
                  <a:pt x="45838" y="153741"/>
                </a:lnTo>
                <a:lnTo>
                  <a:pt x="47023" y="151674"/>
                </a:lnTo>
                <a:close/>
                <a:moveTo>
                  <a:pt x="60336" y="151674"/>
                </a:moveTo>
                <a:lnTo>
                  <a:pt x="61491" y="153741"/>
                </a:lnTo>
                <a:lnTo>
                  <a:pt x="66780" y="162890"/>
                </a:lnTo>
                <a:lnTo>
                  <a:pt x="67966" y="164926"/>
                </a:lnTo>
                <a:lnTo>
                  <a:pt x="69151" y="162890"/>
                </a:lnTo>
                <a:lnTo>
                  <a:pt x="74409" y="153741"/>
                </a:lnTo>
                <a:lnTo>
                  <a:pt x="75595" y="151674"/>
                </a:lnTo>
                <a:close/>
                <a:moveTo>
                  <a:pt x="88939" y="151674"/>
                </a:moveTo>
                <a:lnTo>
                  <a:pt x="90124" y="153741"/>
                </a:lnTo>
                <a:lnTo>
                  <a:pt x="95383" y="162890"/>
                </a:lnTo>
                <a:lnTo>
                  <a:pt x="96568" y="164926"/>
                </a:lnTo>
                <a:lnTo>
                  <a:pt x="97753" y="162890"/>
                </a:lnTo>
                <a:lnTo>
                  <a:pt x="103042" y="153741"/>
                </a:lnTo>
                <a:lnTo>
                  <a:pt x="104197" y="151674"/>
                </a:lnTo>
                <a:close/>
                <a:moveTo>
                  <a:pt x="117541" y="151674"/>
                </a:moveTo>
                <a:lnTo>
                  <a:pt x="118726" y="153741"/>
                </a:lnTo>
                <a:lnTo>
                  <a:pt x="124015" y="162890"/>
                </a:lnTo>
                <a:lnTo>
                  <a:pt x="125170" y="164926"/>
                </a:lnTo>
                <a:lnTo>
                  <a:pt x="126356" y="162890"/>
                </a:lnTo>
                <a:lnTo>
                  <a:pt x="131645" y="153741"/>
                </a:lnTo>
                <a:lnTo>
                  <a:pt x="132830" y="151674"/>
                </a:lnTo>
                <a:close/>
                <a:moveTo>
                  <a:pt x="146113" y="151674"/>
                </a:moveTo>
                <a:lnTo>
                  <a:pt x="147298" y="153741"/>
                </a:lnTo>
                <a:lnTo>
                  <a:pt x="152587" y="162890"/>
                </a:lnTo>
                <a:lnTo>
                  <a:pt x="153742" y="164926"/>
                </a:lnTo>
                <a:lnTo>
                  <a:pt x="154928" y="162890"/>
                </a:lnTo>
                <a:lnTo>
                  <a:pt x="160217" y="153741"/>
                </a:lnTo>
                <a:lnTo>
                  <a:pt x="161402" y="151674"/>
                </a:lnTo>
                <a:close/>
                <a:moveTo>
                  <a:pt x="174715" y="151674"/>
                </a:moveTo>
                <a:lnTo>
                  <a:pt x="175901" y="153741"/>
                </a:lnTo>
                <a:lnTo>
                  <a:pt x="181190" y="162890"/>
                </a:lnTo>
                <a:lnTo>
                  <a:pt x="182375" y="164926"/>
                </a:lnTo>
                <a:lnTo>
                  <a:pt x="183530" y="162890"/>
                </a:lnTo>
                <a:lnTo>
                  <a:pt x="188819" y="153741"/>
                </a:lnTo>
                <a:lnTo>
                  <a:pt x="190004" y="151674"/>
                </a:lnTo>
                <a:close/>
                <a:moveTo>
                  <a:pt x="203348" y="151674"/>
                </a:moveTo>
                <a:lnTo>
                  <a:pt x="204503" y="153741"/>
                </a:lnTo>
                <a:lnTo>
                  <a:pt x="209792" y="162890"/>
                </a:lnTo>
                <a:lnTo>
                  <a:pt x="210977" y="164926"/>
                </a:lnTo>
                <a:lnTo>
                  <a:pt x="212163" y="162890"/>
                </a:lnTo>
                <a:lnTo>
                  <a:pt x="217421" y="153741"/>
                </a:lnTo>
                <a:lnTo>
                  <a:pt x="218607" y="151674"/>
                </a:lnTo>
                <a:close/>
                <a:moveTo>
                  <a:pt x="231890" y="151674"/>
                </a:moveTo>
                <a:lnTo>
                  <a:pt x="233075" y="153741"/>
                </a:lnTo>
                <a:lnTo>
                  <a:pt x="238364" y="162890"/>
                </a:lnTo>
                <a:lnTo>
                  <a:pt x="239549" y="164926"/>
                </a:lnTo>
                <a:lnTo>
                  <a:pt x="240735" y="162890"/>
                </a:lnTo>
                <a:lnTo>
                  <a:pt x="245993" y="153741"/>
                </a:lnTo>
                <a:lnTo>
                  <a:pt x="247179" y="151674"/>
                </a:lnTo>
                <a:close/>
                <a:moveTo>
                  <a:pt x="260522" y="151674"/>
                </a:moveTo>
                <a:lnTo>
                  <a:pt x="261708" y="153741"/>
                </a:lnTo>
                <a:lnTo>
                  <a:pt x="266966" y="162890"/>
                </a:lnTo>
                <a:lnTo>
                  <a:pt x="268152" y="164926"/>
                </a:lnTo>
                <a:lnTo>
                  <a:pt x="269337" y="162890"/>
                </a:lnTo>
                <a:lnTo>
                  <a:pt x="274626" y="153741"/>
                </a:lnTo>
                <a:lnTo>
                  <a:pt x="275781" y="151674"/>
                </a:lnTo>
                <a:close/>
                <a:moveTo>
                  <a:pt x="289125" y="151674"/>
                </a:moveTo>
                <a:lnTo>
                  <a:pt x="290310" y="153741"/>
                </a:lnTo>
                <a:lnTo>
                  <a:pt x="295599" y="162890"/>
                </a:lnTo>
                <a:lnTo>
                  <a:pt x="296754" y="164926"/>
                </a:lnTo>
                <a:lnTo>
                  <a:pt x="297940" y="162890"/>
                </a:lnTo>
                <a:lnTo>
                  <a:pt x="303228" y="153741"/>
                </a:lnTo>
                <a:lnTo>
                  <a:pt x="304414" y="151674"/>
                </a:lnTo>
                <a:close/>
                <a:moveTo>
                  <a:pt x="25108" y="156233"/>
                </a:moveTo>
                <a:lnTo>
                  <a:pt x="30397" y="165382"/>
                </a:lnTo>
                <a:lnTo>
                  <a:pt x="19819" y="165382"/>
                </a:lnTo>
                <a:lnTo>
                  <a:pt x="25108" y="156233"/>
                </a:lnTo>
                <a:close/>
                <a:moveTo>
                  <a:pt x="53710" y="156233"/>
                </a:moveTo>
                <a:lnTo>
                  <a:pt x="58999" y="165382"/>
                </a:lnTo>
                <a:lnTo>
                  <a:pt x="48421" y="165382"/>
                </a:lnTo>
                <a:lnTo>
                  <a:pt x="53710" y="156233"/>
                </a:lnTo>
                <a:close/>
                <a:moveTo>
                  <a:pt x="82312" y="156233"/>
                </a:moveTo>
                <a:lnTo>
                  <a:pt x="87601" y="165382"/>
                </a:lnTo>
                <a:lnTo>
                  <a:pt x="77024" y="165382"/>
                </a:lnTo>
                <a:lnTo>
                  <a:pt x="82312" y="156233"/>
                </a:lnTo>
                <a:close/>
                <a:moveTo>
                  <a:pt x="110884" y="156233"/>
                </a:moveTo>
                <a:lnTo>
                  <a:pt x="116173" y="165382"/>
                </a:lnTo>
                <a:lnTo>
                  <a:pt x="105626" y="165382"/>
                </a:lnTo>
                <a:lnTo>
                  <a:pt x="110884" y="156233"/>
                </a:lnTo>
                <a:close/>
                <a:moveTo>
                  <a:pt x="139487" y="156233"/>
                </a:moveTo>
                <a:lnTo>
                  <a:pt x="144776" y="165382"/>
                </a:lnTo>
                <a:lnTo>
                  <a:pt x="134228" y="165382"/>
                </a:lnTo>
                <a:lnTo>
                  <a:pt x="139487" y="156233"/>
                </a:lnTo>
                <a:close/>
                <a:moveTo>
                  <a:pt x="168119" y="156233"/>
                </a:moveTo>
                <a:lnTo>
                  <a:pt x="173378" y="165382"/>
                </a:lnTo>
                <a:lnTo>
                  <a:pt x="162831" y="165382"/>
                </a:lnTo>
                <a:lnTo>
                  <a:pt x="168119" y="156233"/>
                </a:lnTo>
                <a:close/>
                <a:moveTo>
                  <a:pt x="196691" y="156233"/>
                </a:moveTo>
                <a:lnTo>
                  <a:pt x="201950" y="165382"/>
                </a:lnTo>
                <a:lnTo>
                  <a:pt x="191403" y="165382"/>
                </a:lnTo>
                <a:lnTo>
                  <a:pt x="196691" y="156233"/>
                </a:lnTo>
                <a:close/>
                <a:moveTo>
                  <a:pt x="225294" y="156233"/>
                </a:moveTo>
                <a:lnTo>
                  <a:pt x="230583" y="165382"/>
                </a:lnTo>
                <a:lnTo>
                  <a:pt x="220005" y="165382"/>
                </a:lnTo>
                <a:lnTo>
                  <a:pt x="225294" y="156233"/>
                </a:lnTo>
                <a:close/>
                <a:moveTo>
                  <a:pt x="253896" y="156233"/>
                </a:moveTo>
                <a:lnTo>
                  <a:pt x="259185" y="165382"/>
                </a:lnTo>
                <a:lnTo>
                  <a:pt x="248607" y="165382"/>
                </a:lnTo>
                <a:lnTo>
                  <a:pt x="253896" y="156233"/>
                </a:lnTo>
                <a:close/>
                <a:moveTo>
                  <a:pt x="282468" y="156233"/>
                </a:moveTo>
                <a:lnTo>
                  <a:pt x="287757" y="165382"/>
                </a:lnTo>
                <a:lnTo>
                  <a:pt x="277210" y="165382"/>
                </a:lnTo>
                <a:lnTo>
                  <a:pt x="282468" y="156233"/>
                </a:lnTo>
                <a:close/>
                <a:moveTo>
                  <a:pt x="311101" y="156233"/>
                </a:moveTo>
                <a:lnTo>
                  <a:pt x="316359" y="165382"/>
                </a:lnTo>
                <a:lnTo>
                  <a:pt x="305812" y="165382"/>
                </a:lnTo>
                <a:lnTo>
                  <a:pt x="311101" y="156233"/>
                </a:lnTo>
                <a:close/>
                <a:moveTo>
                  <a:pt x="19211" y="151248"/>
                </a:moveTo>
                <a:lnTo>
                  <a:pt x="10761" y="165838"/>
                </a:lnTo>
                <a:lnTo>
                  <a:pt x="2341" y="151248"/>
                </a:lnTo>
                <a:close/>
                <a:moveTo>
                  <a:pt x="47783" y="151248"/>
                </a:moveTo>
                <a:lnTo>
                  <a:pt x="39363" y="165838"/>
                </a:lnTo>
                <a:lnTo>
                  <a:pt x="30913" y="151248"/>
                </a:lnTo>
                <a:close/>
                <a:moveTo>
                  <a:pt x="76385" y="151248"/>
                </a:moveTo>
                <a:lnTo>
                  <a:pt x="67966" y="165838"/>
                </a:lnTo>
                <a:lnTo>
                  <a:pt x="59516" y="151248"/>
                </a:lnTo>
                <a:close/>
                <a:moveTo>
                  <a:pt x="105018" y="151248"/>
                </a:moveTo>
                <a:lnTo>
                  <a:pt x="96568" y="165838"/>
                </a:lnTo>
                <a:lnTo>
                  <a:pt x="88148" y="151248"/>
                </a:lnTo>
                <a:close/>
                <a:moveTo>
                  <a:pt x="133590" y="151248"/>
                </a:moveTo>
                <a:lnTo>
                  <a:pt x="125140" y="165838"/>
                </a:lnTo>
                <a:lnTo>
                  <a:pt x="116720" y="151248"/>
                </a:lnTo>
                <a:close/>
                <a:moveTo>
                  <a:pt x="162192" y="151248"/>
                </a:moveTo>
                <a:lnTo>
                  <a:pt x="153742" y="165838"/>
                </a:lnTo>
                <a:lnTo>
                  <a:pt x="145353" y="151248"/>
                </a:lnTo>
                <a:close/>
                <a:moveTo>
                  <a:pt x="190795" y="151248"/>
                </a:moveTo>
                <a:lnTo>
                  <a:pt x="182375" y="165838"/>
                </a:lnTo>
                <a:lnTo>
                  <a:pt x="173925" y="151248"/>
                </a:lnTo>
                <a:close/>
                <a:moveTo>
                  <a:pt x="219367" y="151248"/>
                </a:moveTo>
                <a:lnTo>
                  <a:pt x="210947" y="165838"/>
                </a:lnTo>
                <a:lnTo>
                  <a:pt x="202497" y="151248"/>
                </a:lnTo>
                <a:close/>
                <a:moveTo>
                  <a:pt x="247969" y="151248"/>
                </a:moveTo>
                <a:lnTo>
                  <a:pt x="239549" y="165838"/>
                </a:lnTo>
                <a:lnTo>
                  <a:pt x="231099" y="151248"/>
                </a:lnTo>
                <a:close/>
                <a:moveTo>
                  <a:pt x="276602" y="151248"/>
                </a:moveTo>
                <a:lnTo>
                  <a:pt x="268152" y="165838"/>
                </a:lnTo>
                <a:lnTo>
                  <a:pt x="259732" y="151248"/>
                </a:lnTo>
                <a:close/>
                <a:moveTo>
                  <a:pt x="305174" y="151248"/>
                </a:moveTo>
                <a:lnTo>
                  <a:pt x="296724" y="165838"/>
                </a:lnTo>
                <a:lnTo>
                  <a:pt x="288304" y="151248"/>
                </a:lnTo>
                <a:close/>
                <a:moveTo>
                  <a:pt x="25108" y="153498"/>
                </a:moveTo>
                <a:lnTo>
                  <a:pt x="23922" y="155565"/>
                </a:lnTo>
                <a:lnTo>
                  <a:pt x="18633" y="164714"/>
                </a:lnTo>
                <a:lnTo>
                  <a:pt x="17448" y="166750"/>
                </a:lnTo>
                <a:lnTo>
                  <a:pt x="32737" y="166750"/>
                </a:lnTo>
                <a:lnTo>
                  <a:pt x="31552" y="164714"/>
                </a:lnTo>
                <a:lnTo>
                  <a:pt x="26293" y="155565"/>
                </a:lnTo>
                <a:lnTo>
                  <a:pt x="25108" y="153498"/>
                </a:lnTo>
                <a:close/>
                <a:moveTo>
                  <a:pt x="53710" y="153498"/>
                </a:moveTo>
                <a:lnTo>
                  <a:pt x="52525" y="155565"/>
                </a:lnTo>
                <a:lnTo>
                  <a:pt x="47266" y="164714"/>
                </a:lnTo>
                <a:lnTo>
                  <a:pt x="46081" y="166750"/>
                </a:lnTo>
                <a:lnTo>
                  <a:pt x="61339" y="166750"/>
                </a:lnTo>
                <a:lnTo>
                  <a:pt x="60184" y="164714"/>
                </a:lnTo>
                <a:lnTo>
                  <a:pt x="54895" y="155565"/>
                </a:lnTo>
                <a:lnTo>
                  <a:pt x="53710" y="153498"/>
                </a:lnTo>
                <a:close/>
                <a:moveTo>
                  <a:pt x="82312" y="153498"/>
                </a:moveTo>
                <a:lnTo>
                  <a:pt x="81157" y="155565"/>
                </a:lnTo>
                <a:lnTo>
                  <a:pt x="75868" y="164714"/>
                </a:lnTo>
                <a:lnTo>
                  <a:pt x="74683" y="166750"/>
                </a:lnTo>
                <a:lnTo>
                  <a:pt x="89972" y="166750"/>
                </a:lnTo>
                <a:lnTo>
                  <a:pt x="88787" y="164714"/>
                </a:lnTo>
                <a:lnTo>
                  <a:pt x="83498" y="155565"/>
                </a:lnTo>
                <a:lnTo>
                  <a:pt x="82312" y="153498"/>
                </a:lnTo>
                <a:close/>
                <a:moveTo>
                  <a:pt x="110884" y="153498"/>
                </a:moveTo>
                <a:lnTo>
                  <a:pt x="109699" y="155565"/>
                </a:lnTo>
                <a:lnTo>
                  <a:pt x="104440" y="164714"/>
                </a:lnTo>
                <a:lnTo>
                  <a:pt x="103255" y="166750"/>
                </a:lnTo>
                <a:lnTo>
                  <a:pt x="118514" y="166750"/>
                </a:lnTo>
                <a:lnTo>
                  <a:pt x="117359" y="164714"/>
                </a:lnTo>
                <a:lnTo>
                  <a:pt x="112070" y="155565"/>
                </a:lnTo>
                <a:lnTo>
                  <a:pt x="110884" y="153498"/>
                </a:lnTo>
                <a:close/>
                <a:moveTo>
                  <a:pt x="139487" y="153498"/>
                </a:moveTo>
                <a:lnTo>
                  <a:pt x="138332" y="155565"/>
                </a:lnTo>
                <a:lnTo>
                  <a:pt x="133043" y="164714"/>
                </a:lnTo>
                <a:lnTo>
                  <a:pt x="131857" y="166750"/>
                </a:lnTo>
                <a:lnTo>
                  <a:pt x="147146" y="166750"/>
                </a:lnTo>
                <a:lnTo>
                  <a:pt x="145961" y="164714"/>
                </a:lnTo>
                <a:lnTo>
                  <a:pt x="140672" y="155565"/>
                </a:lnTo>
                <a:lnTo>
                  <a:pt x="139487" y="153498"/>
                </a:lnTo>
                <a:close/>
                <a:moveTo>
                  <a:pt x="168119" y="153498"/>
                </a:moveTo>
                <a:lnTo>
                  <a:pt x="166934" y="155565"/>
                </a:lnTo>
                <a:lnTo>
                  <a:pt x="161645" y="164714"/>
                </a:lnTo>
                <a:lnTo>
                  <a:pt x="160490" y="166750"/>
                </a:lnTo>
                <a:lnTo>
                  <a:pt x="175749" y="166750"/>
                </a:lnTo>
                <a:lnTo>
                  <a:pt x="174563" y="164714"/>
                </a:lnTo>
                <a:lnTo>
                  <a:pt x="169305" y="155565"/>
                </a:lnTo>
                <a:lnTo>
                  <a:pt x="168119" y="153498"/>
                </a:lnTo>
                <a:close/>
                <a:moveTo>
                  <a:pt x="196691" y="153498"/>
                </a:moveTo>
                <a:lnTo>
                  <a:pt x="195506" y="155565"/>
                </a:lnTo>
                <a:lnTo>
                  <a:pt x="190217" y="164714"/>
                </a:lnTo>
                <a:lnTo>
                  <a:pt x="189062" y="166750"/>
                </a:lnTo>
                <a:lnTo>
                  <a:pt x="204321" y="166750"/>
                </a:lnTo>
                <a:lnTo>
                  <a:pt x="203135" y="164714"/>
                </a:lnTo>
                <a:lnTo>
                  <a:pt x="197877" y="155565"/>
                </a:lnTo>
                <a:lnTo>
                  <a:pt x="196691" y="153498"/>
                </a:lnTo>
                <a:close/>
                <a:moveTo>
                  <a:pt x="225294" y="153498"/>
                </a:moveTo>
                <a:lnTo>
                  <a:pt x="224108" y="155565"/>
                </a:lnTo>
                <a:lnTo>
                  <a:pt x="218850" y="164714"/>
                </a:lnTo>
                <a:lnTo>
                  <a:pt x="217664" y="166750"/>
                </a:lnTo>
                <a:lnTo>
                  <a:pt x="232923" y="166750"/>
                </a:lnTo>
                <a:lnTo>
                  <a:pt x="231768" y="164714"/>
                </a:lnTo>
                <a:lnTo>
                  <a:pt x="226479" y="155565"/>
                </a:lnTo>
                <a:lnTo>
                  <a:pt x="225294" y="153498"/>
                </a:lnTo>
                <a:close/>
                <a:moveTo>
                  <a:pt x="253896" y="153498"/>
                </a:moveTo>
                <a:lnTo>
                  <a:pt x="252741" y="155565"/>
                </a:lnTo>
                <a:lnTo>
                  <a:pt x="247452" y="164714"/>
                </a:lnTo>
                <a:lnTo>
                  <a:pt x="246267" y="166750"/>
                </a:lnTo>
                <a:lnTo>
                  <a:pt x="261556" y="166750"/>
                </a:lnTo>
                <a:lnTo>
                  <a:pt x="260370" y="164714"/>
                </a:lnTo>
                <a:lnTo>
                  <a:pt x="255082" y="155565"/>
                </a:lnTo>
                <a:lnTo>
                  <a:pt x="253896" y="153498"/>
                </a:lnTo>
                <a:close/>
                <a:moveTo>
                  <a:pt x="282468" y="153498"/>
                </a:moveTo>
                <a:lnTo>
                  <a:pt x="281313" y="155565"/>
                </a:lnTo>
                <a:lnTo>
                  <a:pt x="276024" y="164714"/>
                </a:lnTo>
                <a:lnTo>
                  <a:pt x="274839" y="166750"/>
                </a:lnTo>
                <a:lnTo>
                  <a:pt x="290128" y="166750"/>
                </a:lnTo>
                <a:lnTo>
                  <a:pt x="288942" y="164714"/>
                </a:lnTo>
                <a:lnTo>
                  <a:pt x="283654" y="155565"/>
                </a:lnTo>
                <a:lnTo>
                  <a:pt x="282468" y="153498"/>
                </a:lnTo>
                <a:close/>
                <a:moveTo>
                  <a:pt x="311101" y="153498"/>
                </a:moveTo>
                <a:lnTo>
                  <a:pt x="309915" y="155565"/>
                </a:lnTo>
                <a:lnTo>
                  <a:pt x="304627" y="164714"/>
                </a:lnTo>
                <a:lnTo>
                  <a:pt x="303441" y="166750"/>
                </a:lnTo>
                <a:lnTo>
                  <a:pt x="318730" y="166750"/>
                </a:lnTo>
                <a:lnTo>
                  <a:pt x="317545" y="164714"/>
                </a:lnTo>
                <a:lnTo>
                  <a:pt x="312256" y="155565"/>
                </a:lnTo>
                <a:lnTo>
                  <a:pt x="311101" y="153498"/>
                </a:lnTo>
                <a:close/>
                <a:moveTo>
                  <a:pt x="25108" y="152616"/>
                </a:moveTo>
                <a:lnTo>
                  <a:pt x="33527" y="167206"/>
                </a:lnTo>
                <a:lnTo>
                  <a:pt x="16718" y="167206"/>
                </a:lnTo>
                <a:lnTo>
                  <a:pt x="25108" y="152616"/>
                </a:lnTo>
                <a:close/>
                <a:moveTo>
                  <a:pt x="53710" y="152616"/>
                </a:moveTo>
                <a:lnTo>
                  <a:pt x="62160" y="167206"/>
                </a:lnTo>
                <a:lnTo>
                  <a:pt x="45260" y="167206"/>
                </a:lnTo>
                <a:lnTo>
                  <a:pt x="53710" y="152616"/>
                </a:lnTo>
                <a:close/>
                <a:moveTo>
                  <a:pt x="82312" y="152616"/>
                </a:moveTo>
                <a:lnTo>
                  <a:pt x="90762" y="167206"/>
                </a:lnTo>
                <a:lnTo>
                  <a:pt x="73923" y="167206"/>
                </a:lnTo>
                <a:lnTo>
                  <a:pt x="82312" y="152616"/>
                </a:lnTo>
                <a:close/>
                <a:moveTo>
                  <a:pt x="110884" y="152616"/>
                </a:moveTo>
                <a:lnTo>
                  <a:pt x="119334" y="167206"/>
                </a:lnTo>
                <a:lnTo>
                  <a:pt x="102495" y="167206"/>
                </a:lnTo>
                <a:lnTo>
                  <a:pt x="110884" y="152616"/>
                </a:lnTo>
                <a:close/>
                <a:moveTo>
                  <a:pt x="139517" y="152616"/>
                </a:moveTo>
                <a:lnTo>
                  <a:pt x="147937" y="167206"/>
                </a:lnTo>
                <a:lnTo>
                  <a:pt x="131097" y="167206"/>
                </a:lnTo>
                <a:lnTo>
                  <a:pt x="139517" y="152616"/>
                </a:lnTo>
                <a:close/>
                <a:moveTo>
                  <a:pt x="168119" y="152616"/>
                </a:moveTo>
                <a:lnTo>
                  <a:pt x="176539" y="167206"/>
                </a:lnTo>
                <a:lnTo>
                  <a:pt x="159700" y="167206"/>
                </a:lnTo>
                <a:lnTo>
                  <a:pt x="168119" y="152616"/>
                </a:lnTo>
                <a:close/>
                <a:moveTo>
                  <a:pt x="196691" y="152616"/>
                </a:moveTo>
                <a:lnTo>
                  <a:pt x="205111" y="167206"/>
                </a:lnTo>
                <a:lnTo>
                  <a:pt x="188302" y="167206"/>
                </a:lnTo>
                <a:lnTo>
                  <a:pt x="196691" y="152616"/>
                </a:lnTo>
                <a:close/>
                <a:moveTo>
                  <a:pt x="225294" y="152616"/>
                </a:moveTo>
                <a:lnTo>
                  <a:pt x="233744" y="167206"/>
                </a:lnTo>
                <a:lnTo>
                  <a:pt x="216905" y="167206"/>
                </a:lnTo>
                <a:lnTo>
                  <a:pt x="225294" y="152616"/>
                </a:lnTo>
                <a:close/>
                <a:moveTo>
                  <a:pt x="253896" y="152616"/>
                </a:moveTo>
                <a:lnTo>
                  <a:pt x="262346" y="167206"/>
                </a:lnTo>
                <a:lnTo>
                  <a:pt x="245507" y="167206"/>
                </a:lnTo>
                <a:lnTo>
                  <a:pt x="253896" y="152616"/>
                </a:lnTo>
                <a:close/>
                <a:moveTo>
                  <a:pt x="282468" y="152616"/>
                </a:moveTo>
                <a:lnTo>
                  <a:pt x="290918" y="167206"/>
                </a:lnTo>
                <a:lnTo>
                  <a:pt x="274079" y="167206"/>
                </a:lnTo>
                <a:lnTo>
                  <a:pt x="282468" y="152616"/>
                </a:lnTo>
                <a:close/>
                <a:moveTo>
                  <a:pt x="311101" y="152616"/>
                </a:moveTo>
                <a:lnTo>
                  <a:pt x="319520" y="167206"/>
                </a:lnTo>
                <a:lnTo>
                  <a:pt x="302651" y="167206"/>
                </a:lnTo>
                <a:lnTo>
                  <a:pt x="311101" y="152616"/>
                </a:lnTo>
                <a:close/>
                <a:moveTo>
                  <a:pt x="110884" y="149881"/>
                </a:moveTo>
                <a:lnTo>
                  <a:pt x="100155" y="168543"/>
                </a:lnTo>
                <a:lnTo>
                  <a:pt x="121736" y="168543"/>
                </a:lnTo>
                <a:lnTo>
                  <a:pt x="110884" y="149881"/>
                </a:lnTo>
                <a:close/>
                <a:moveTo>
                  <a:pt x="225294" y="149881"/>
                </a:moveTo>
                <a:lnTo>
                  <a:pt x="214503" y="168543"/>
                </a:lnTo>
                <a:lnTo>
                  <a:pt x="236084" y="168543"/>
                </a:lnTo>
                <a:lnTo>
                  <a:pt x="225294" y="149881"/>
                </a:lnTo>
                <a:close/>
                <a:moveTo>
                  <a:pt x="1" y="149881"/>
                </a:moveTo>
                <a:lnTo>
                  <a:pt x="10791" y="168574"/>
                </a:lnTo>
                <a:lnTo>
                  <a:pt x="21551" y="149881"/>
                </a:lnTo>
                <a:close/>
                <a:moveTo>
                  <a:pt x="25108" y="149881"/>
                </a:moveTo>
                <a:lnTo>
                  <a:pt x="14317" y="168574"/>
                </a:lnTo>
                <a:lnTo>
                  <a:pt x="35898" y="168574"/>
                </a:lnTo>
                <a:lnTo>
                  <a:pt x="25108" y="149881"/>
                </a:lnTo>
                <a:close/>
                <a:moveTo>
                  <a:pt x="28603" y="149881"/>
                </a:moveTo>
                <a:lnTo>
                  <a:pt x="39394" y="168574"/>
                </a:lnTo>
                <a:lnTo>
                  <a:pt x="50154" y="149881"/>
                </a:lnTo>
                <a:close/>
                <a:moveTo>
                  <a:pt x="53710" y="149881"/>
                </a:moveTo>
                <a:lnTo>
                  <a:pt x="42920" y="168574"/>
                </a:lnTo>
                <a:lnTo>
                  <a:pt x="64500" y="168574"/>
                </a:lnTo>
                <a:lnTo>
                  <a:pt x="53710" y="149881"/>
                </a:lnTo>
                <a:close/>
                <a:moveTo>
                  <a:pt x="57175" y="149881"/>
                </a:moveTo>
                <a:lnTo>
                  <a:pt x="67966" y="168574"/>
                </a:lnTo>
                <a:lnTo>
                  <a:pt x="78756" y="149881"/>
                </a:lnTo>
                <a:close/>
                <a:moveTo>
                  <a:pt x="82312" y="149881"/>
                </a:moveTo>
                <a:lnTo>
                  <a:pt x="71522" y="168574"/>
                </a:lnTo>
                <a:lnTo>
                  <a:pt x="93103" y="168574"/>
                </a:lnTo>
                <a:lnTo>
                  <a:pt x="82312" y="149881"/>
                </a:lnTo>
                <a:close/>
                <a:moveTo>
                  <a:pt x="85777" y="149881"/>
                </a:moveTo>
                <a:lnTo>
                  <a:pt x="96568" y="168574"/>
                </a:lnTo>
                <a:lnTo>
                  <a:pt x="107358" y="149881"/>
                </a:lnTo>
                <a:close/>
                <a:moveTo>
                  <a:pt x="114349" y="149881"/>
                </a:moveTo>
                <a:lnTo>
                  <a:pt x="125140" y="168574"/>
                </a:lnTo>
                <a:lnTo>
                  <a:pt x="135930" y="149881"/>
                </a:lnTo>
                <a:close/>
                <a:moveTo>
                  <a:pt x="139517" y="149881"/>
                </a:moveTo>
                <a:lnTo>
                  <a:pt x="128727" y="168574"/>
                </a:lnTo>
                <a:lnTo>
                  <a:pt x="150308" y="168574"/>
                </a:lnTo>
                <a:lnTo>
                  <a:pt x="139517" y="149881"/>
                </a:lnTo>
                <a:close/>
                <a:moveTo>
                  <a:pt x="142952" y="149881"/>
                </a:moveTo>
                <a:lnTo>
                  <a:pt x="153742" y="168574"/>
                </a:lnTo>
                <a:lnTo>
                  <a:pt x="164533" y="149881"/>
                </a:lnTo>
                <a:close/>
                <a:moveTo>
                  <a:pt x="168119" y="149881"/>
                </a:moveTo>
                <a:lnTo>
                  <a:pt x="157329" y="168574"/>
                </a:lnTo>
                <a:lnTo>
                  <a:pt x="178910" y="168574"/>
                </a:lnTo>
                <a:lnTo>
                  <a:pt x="168119" y="149881"/>
                </a:lnTo>
                <a:close/>
                <a:moveTo>
                  <a:pt x="171585" y="149881"/>
                </a:moveTo>
                <a:lnTo>
                  <a:pt x="182375" y="168574"/>
                </a:lnTo>
                <a:lnTo>
                  <a:pt x="193166" y="149881"/>
                </a:lnTo>
                <a:close/>
                <a:moveTo>
                  <a:pt x="196691" y="149881"/>
                </a:moveTo>
                <a:lnTo>
                  <a:pt x="185901" y="168574"/>
                </a:lnTo>
                <a:lnTo>
                  <a:pt x="207482" y="168574"/>
                </a:lnTo>
                <a:lnTo>
                  <a:pt x="196691" y="149881"/>
                </a:lnTo>
                <a:close/>
                <a:moveTo>
                  <a:pt x="200157" y="149881"/>
                </a:moveTo>
                <a:lnTo>
                  <a:pt x="210947" y="168574"/>
                </a:lnTo>
                <a:lnTo>
                  <a:pt x="221737" y="149881"/>
                </a:lnTo>
                <a:close/>
                <a:moveTo>
                  <a:pt x="228759" y="149881"/>
                </a:moveTo>
                <a:lnTo>
                  <a:pt x="239549" y="168574"/>
                </a:lnTo>
                <a:lnTo>
                  <a:pt x="250340" y="149881"/>
                </a:lnTo>
                <a:close/>
                <a:moveTo>
                  <a:pt x="253896" y="149881"/>
                </a:moveTo>
                <a:lnTo>
                  <a:pt x="243106" y="168574"/>
                </a:lnTo>
                <a:lnTo>
                  <a:pt x="264687" y="168574"/>
                </a:lnTo>
                <a:lnTo>
                  <a:pt x="253896" y="149881"/>
                </a:lnTo>
                <a:close/>
                <a:moveTo>
                  <a:pt x="257361" y="149881"/>
                </a:moveTo>
                <a:lnTo>
                  <a:pt x="268152" y="168574"/>
                </a:lnTo>
                <a:lnTo>
                  <a:pt x="278942" y="149881"/>
                </a:lnTo>
                <a:close/>
                <a:moveTo>
                  <a:pt x="282468" y="149881"/>
                </a:moveTo>
                <a:lnTo>
                  <a:pt x="271678" y="168574"/>
                </a:lnTo>
                <a:lnTo>
                  <a:pt x="293259" y="168574"/>
                </a:lnTo>
                <a:lnTo>
                  <a:pt x="282468" y="149881"/>
                </a:lnTo>
                <a:close/>
                <a:moveTo>
                  <a:pt x="285964" y="149881"/>
                </a:moveTo>
                <a:lnTo>
                  <a:pt x="296754" y="168574"/>
                </a:lnTo>
                <a:lnTo>
                  <a:pt x="307545" y="149881"/>
                </a:lnTo>
                <a:close/>
                <a:moveTo>
                  <a:pt x="311101" y="149881"/>
                </a:moveTo>
                <a:lnTo>
                  <a:pt x="300310" y="168574"/>
                </a:lnTo>
                <a:lnTo>
                  <a:pt x="321891" y="168574"/>
                </a:lnTo>
                <a:lnTo>
                  <a:pt x="311101" y="149881"/>
                </a:lnTo>
                <a:close/>
                <a:moveTo>
                  <a:pt x="9454" y="176750"/>
                </a:moveTo>
                <a:lnTo>
                  <a:pt x="10730" y="179000"/>
                </a:lnTo>
                <a:lnTo>
                  <a:pt x="12068" y="176750"/>
                </a:lnTo>
                <a:close/>
                <a:moveTo>
                  <a:pt x="38056" y="176750"/>
                </a:moveTo>
                <a:lnTo>
                  <a:pt x="39363" y="179000"/>
                </a:lnTo>
                <a:lnTo>
                  <a:pt x="40670" y="176750"/>
                </a:lnTo>
                <a:close/>
                <a:moveTo>
                  <a:pt x="66659" y="176750"/>
                </a:moveTo>
                <a:lnTo>
                  <a:pt x="67966" y="179000"/>
                </a:lnTo>
                <a:lnTo>
                  <a:pt x="69303" y="176750"/>
                </a:lnTo>
                <a:close/>
                <a:moveTo>
                  <a:pt x="95231" y="176750"/>
                </a:moveTo>
                <a:lnTo>
                  <a:pt x="96538" y="179000"/>
                </a:lnTo>
                <a:lnTo>
                  <a:pt x="97875" y="176750"/>
                </a:lnTo>
                <a:close/>
                <a:moveTo>
                  <a:pt x="123863" y="176750"/>
                </a:moveTo>
                <a:lnTo>
                  <a:pt x="125140" y="179000"/>
                </a:lnTo>
                <a:lnTo>
                  <a:pt x="126477" y="176750"/>
                </a:lnTo>
                <a:close/>
                <a:moveTo>
                  <a:pt x="152466" y="176750"/>
                </a:moveTo>
                <a:lnTo>
                  <a:pt x="153742" y="179000"/>
                </a:lnTo>
                <a:lnTo>
                  <a:pt x="155080" y="176750"/>
                </a:lnTo>
                <a:close/>
                <a:moveTo>
                  <a:pt x="181068" y="176750"/>
                </a:moveTo>
                <a:lnTo>
                  <a:pt x="182375" y="179000"/>
                </a:lnTo>
                <a:lnTo>
                  <a:pt x="183652" y="176750"/>
                </a:lnTo>
                <a:close/>
                <a:moveTo>
                  <a:pt x="209640" y="176750"/>
                </a:moveTo>
                <a:lnTo>
                  <a:pt x="210947" y="179000"/>
                </a:lnTo>
                <a:lnTo>
                  <a:pt x="212254" y="176750"/>
                </a:lnTo>
                <a:close/>
                <a:moveTo>
                  <a:pt x="238242" y="176750"/>
                </a:moveTo>
                <a:lnTo>
                  <a:pt x="239549" y="179000"/>
                </a:lnTo>
                <a:lnTo>
                  <a:pt x="240887" y="176750"/>
                </a:lnTo>
                <a:close/>
                <a:moveTo>
                  <a:pt x="266814" y="176750"/>
                </a:moveTo>
                <a:lnTo>
                  <a:pt x="268121" y="179000"/>
                </a:lnTo>
                <a:lnTo>
                  <a:pt x="269459" y="176750"/>
                </a:lnTo>
                <a:close/>
                <a:moveTo>
                  <a:pt x="295447" y="176750"/>
                </a:moveTo>
                <a:lnTo>
                  <a:pt x="296724" y="179000"/>
                </a:lnTo>
                <a:lnTo>
                  <a:pt x="298061" y="176750"/>
                </a:lnTo>
                <a:close/>
                <a:moveTo>
                  <a:pt x="16050" y="174471"/>
                </a:moveTo>
                <a:lnTo>
                  <a:pt x="10761" y="183620"/>
                </a:lnTo>
                <a:lnTo>
                  <a:pt x="5502" y="174471"/>
                </a:lnTo>
                <a:close/>
                <a:moveTo>
                  <a:pt x="44682" y="174471"/>
                </a:moveTo>
                <a:lnTo>
                  <a:pt x="39394" y="183620"/>
                </a:lnTo>
                <a:lnTo>
                  <a:pt x="34105" y="174471"/>
                </a:lnTo>
                <a:close/>
                <a:moveTo>
                  <a:pt x="73224" y="174471"/>
                </a:moveTo>
                <a:lnTo>
                  <a:pt x="67966" y="183620"/>
                </a:lnTo>
                <a:lnTo>
                  <a:pt x="62677" y="174471"/>
                </a:lnTo>
                <a:close/>
                <a:moveTo>
                  <a:pt x="101857" y="174471"/>
                </a:moveTo>
                <a:lnTo>
                  <a:pt x="96568" y="183620"/>
                </a:lnTo>
                <a:lnTo>
                  <a:pt x="91279" y="174471"/>
                </a:lnTo>
                <a:close/>
                <a:moveTo>
                  <a:pt x="130459" y="174471"/>
                </a:moveTo>
                <a:lnTo>
                  <a:pt x="125170" y="183620"/>
                </a:lnTo>
                <a:lnTo>
                  <a:pt x="119912" y="174471"/>
                </a:lnTo>
                <a:close/>
                <a:moveTo>
                  <a:pt x="159031" y="174471"/>
                </a:moveTo>
                <a:lnTo>
                  <a:pt x="153742" y="183620"/>
                </a:lnTo>
                <a:lnTo>
                  <a:pt x="148484" y="174471"/>
                </a:lnTo>
                <a:close/>
                <a:moveTo>
                  <a:pt x="187633" y="174471"/>
                </a:moveTo>
                <a:lnTo>
                  <a:pt x="182375" y="183620"/>
                </a:lnTo>
                <a:lnTo>
                  <a:pt x="177086" y="174471"/>
                </a:lnTo>
                <a:close/>
                <a:moveTo>
                  <a:pt x="216266" y="174471"/>
                </a:moveTo>
                <a:lnTo>
                  <a:pt x="210977" y="183620"/>
                </a:lnTo>
                <a:lnTo>
                  <a:pt x="205689" y="174471"/>
                </a:lnTo>
                <a:close/>
                <a:moveTo>
                  <a:pt x="244808" y="174471"/>
                </a:moveTo>
                <a:lnTo>
                  <a:pt x="239549" y="183620"/>
                </a:lnTo>
                <a:lnTo>
                  <a:pt x="234260" y="174471"/>
                </a:lnTo>
                <a:close/>
                <a:moveTo>
                  <a:pt x="273441" y="174471"/>
                </a:moveTo>
                <a:lnTo>
                  <a:pt x="268152" y="183620"/>
                </a:lnTo>
                <a:lnTo>
                  <a:pt x="262863" y="174471"/>
                </a:lnTo>
                <a:close/>
                <a:moveTo>
                  <a:pt x="302043" y="174471"/>
                </a:moveTo>
                <a:lnTo>
                  <a:pt x="296754" y="183620"/>
                </a:lnTo>
                <a:lnTo>
                  <a:pt x="291496" y="174471"/>
                </a:lnTo>
                <a:close/>
                <a:moveTo>
                  <a:pt x="25108" y="182252"/>
                </a:moveTo>
                <a:lnTo>
                  <a:pt x="23801" y="184501"/>
                </a:lnTo>
                <a:lnTo>
                  <a:pt x="26445" y="184501"/>
                </a:lnTo>
                <a:lnTo>
                  <a:pt x="25108" y="182252"/>
                </a:lnTo>
                <a:close/>
                <a:moveTo>
                  <a:pt x="53710" y="182252"/>
                </a:moveTo>
                <a:lnTo>
                  <a:pt x="52433" y="184501"/>
                </a:lnTo>
                <a:lnTo>
                  <a:pt x="55047" y="184501"/>
                </a:lnTo>
                <a:lnTo>
                  <a:pt x="53710" y="182252"/>
                </a:lnTo>
                <a:close/>
                <a:moveTo>
                  <a:pt x="82312" y="182252"/>
                </a:moveTo>
                <a:lnTo>
                  <a:pt x="81036" y="184501"/>
                </a:lnTo>
                <a:lnTo>
                  <a:pt x="83650" y="184501"/>
                </a:lnTo>
                <a:lnTo>
                  <a:pt x="82312" y="182252"/>
                </a:lnTo>
                <a:close/>
                <a:moveTo>
                  <a:pt x="110884" y="182252"/>
                </a:moveTo>
                <a:lnTo>
                  <a:pt x="109608" y="184501"/>
                </a:lnTo>
                <a:lnTo>
                  <a:pt x="112222" y="184501"/>
                </a:lnTo>
                <a:lnTo>
                  <a:pt x="110884" y="182252"/>
                </a:lnTo>
                <a:close/>
                <a:moveTo>
                  <a:pt x="139517" y="182252"/>
                </a:moveTo>
                <a:lnTo>
                  <a:pt x="138210" y="184501"/>
                </a:lnTo>
                <a:lnTo>
                  <a:pt x="140824" y="184501"/>
                </a:lnTo>
                <a:lnTo>
                  <a:pt x="139517" y="182252"/>
                </a:lnTo>
                <a:close/>
                <a:moveTo>
                  <a:pt x="168119" y="182252"/>
                </a:moveTo>
                <a:lnTo>
                  <a:pt x="166812" y="184501"/>
                </a:lnTo>
                <a:lnTo>
                  <a:pt x="169457" y="184501"/>
                </a:lnTo>
                <a:lnTo>
                  <a:pt x="168119" y="182252"/>
                </a:lnTo>
                <a:close/>
                <a:moveTo>
                  <a:pt x="196691" y="182252"/>
                </a:moveTo>
                <a:lnTo>
                  <a:pt x="195384" y="184501"/>
                </a:lnTo>
                <a:lnTo>
                  <a:pt x="198029" y="184501"/>
                </a:lnTo>
                <a:lnTo>
                  <a:pt x="196691" y="182252"/>
                </a:lnTo>
                <a:close/>
                <a:moveTo>
                  <a:pt x="225294" y="182252"/>
                </a:moveTo>
                <a:lnTo>
                  <a:pt x="224017" y="184501"/>
                </a:lnTo>
                <a:lnTo>
                  <a:pt x="226631" y="184501"/>
                </a:lnTo>
                <a:lnTo>
                  <a:pt x="225294" y="182252"/>
                </a:lnTo>
                <a:close/>
                <a:moveTo>
                  <a:pt x="253896" y="182252"/>
                </a:moveTo>
                <a:lnTo>
                  <a:pt x="252620" y="184501"/>
                </a:lnTo>
                <a:lnTo>
                  <a:pt x="255234" y="184501"/>
                </a:lnTo>
                <a:lnTo>
                  <a:pt x="253896" y="182252"/>
                </a:lnTo>
                <a:close/>
                <a:moveTo>
                  <a:pt x="282468" y="182252"/>
                </a:moveTo>
                <a:lnTo>
                  <a:pt x="281191" y="184501"/>
                </a:lnTo>
                <a:lnTo>
                  <a:pt x="283805" y="184501"/>
                </a:lnTo>
                <a:lnTo>
                  <a:pt x="282468" y="182252"/>
                </a:lnTo>
                <a:close/>
                <a:moveTo>
                  <a:pt x="311101" y="182252"/>
                </a:moveTo>
                <a:lnTo>
                  <a:pt x="309794" y="184501"/>
                </a:lnTo>
                <a:lnTo>
                  <a:pt x="312408" y="184501"/>
                </a:lnTo>
                <a:lnTo>
                  <a:pt x="311101" y="182252"/>
                </a:lnTo>
                <a:close/>
                <a:moveTo>
                  <a:pt x="3132" y="173103"/>
                </a:moveTo>
                <a:lnTo>
                  <a:pt x="4317" y="175170"/>
                </a:lnTo>
                <a:lnTo>
                  <a:pt x="9606" y="184319"/>
                </a:lnTo>
                <a:lnTo>
                  <a:pt x="10761" y="186325"/>
                </a:lnTo>
                <a:lnTo>
                  <a:pt x="11946" y="184288"/>
                </a:lnTo>
                <a:lnTo>
                  <a:pt x="17235" y="175170"/>
                </a:lnTo>
                <a:lnTo>
                  <a:pt x="18421" y="173103"/>
                </a:lnTo>
                <a:close/>
                <a:moveTo>
                  <a:pt x="31764" y="173103"/>
                </a:moveTo>
                <a:lnTo>
                  <a:pt x="32889" y="175170"/>
                </a:lnTo>
                <a:lnTo>
                  <a:pt x="38178" y="184319"/>
                </a:lnTo>
                <a:lnTo>
                  <a:pt x="39394" y="186325"/>
                </a:lnTo>
                <a:lnTo>
                  <a:pt x="40579" y="184288"/>
                </a:lnTo>
                <a:lnTo>
                  <a:pt x="45838" y="175170"/>
                </a:lnTo>
                <a:lnTo>
                  <a:pt x="47023" y="173103"/>
                </a:lnTo>
                <a:close/>
                <a:moveTo>
                  <a:pt x="60336" y="173072"/>
                </a:moveTo>
                <a:lnTo>
                  <a:pt x="61491" y="175109"/>
                </a:lnTo>
                <a:lnTo>
                  <a:pt x="66780" y="184288"/>
                </a:lnTo>
                <a:lnTo>
                  <a:pt x="67966" y="186325"/>
                </a:lnTo>
                <a:lnTo>
                  <a:pt x="69151" y="184288"/>
                </a:lnTo>
                <a:lnTo>
                  <a:pt x="74409" y="175109"/>
                </a:lnTo>
                <a:lnTo>
                  <a:pt x="75595" y="173072"/>
                </a:lnTo>
                <a:close/>
                <a:moveTo>
                  <a:pt x="88939" y="173072"/>
                </a:moveTo>
                <a:lnTo>
                  <a:pt x="90124" y="175109"/>
                </a:lnTo>
                <a:lnTo>
                  <a:pt x="95383" y="184288"/>
                </a:lnTo>
                <a:lnTo>
                  <a:pt x="96568" y="186325"/>
                </a:lnTo>
                <a:lnTo>
                  <a:pt x="97753" y="184288"/>
                </a:lnTo>
                <a:lnTo>
                  <a:pt x="103042" y="175109"/>
                </a:lnTo>
                <a:lnTo>
                  <a:pt x="104197" y="173072"/>
                </a:lnTo>
                <a:close/>
                <a:moveTo>
                  <a:pt x="117541" y="173072"/>
                </a:moveTo>
                <a:lnTo>
                  <a:pt x="118726" y="175109"/>
                </a:lnTo>
                <a:lnTo>
                  <a:pt x="124015" y="184288"/>
                </a:lnTo>
                <a:lnTo>
                  <a:pt x="125170" y="186325"/>
                </a:lnTo>
                <a:lnTo>
                  <a:pt x="126356" y="184288"/>
                </a:lnTo>
                <a:lnTo>
                  <a:pt x="131645" y="175109"/>
                </a:lnTo>
                <a:lnTo>
                  <a:pt x="132830" y="173072"/>
                </a:lnTo>
                <a:close/>
                <a:moveTo>
                  <a:pt x="146113" y="173072"/>
                </a:moveTo>
                <a:lnTo>
                  <a:pt x="147298" y="175109"/>
                </a:lnTo>
                <a:lnTo>
                  <a:pt x="152587" y="184288"/>
                </a:lnTo>
                <a:lnTo>
                  <a:pt x="153742" y="186325"/>
                </a:lnTo>
                <a:lnTo>
                  <a:pt x="154928" y="184288"/>
                </a:lnTo>
                <a:lnTo>
                  <a:pt x="160217" y="175109"/>
                </a:lnTo>
                <a:lnTo>
                  <a:pt x="161402" y="173072"/>
                </a:lnTo>
                <a:close/>
                <a:moveTo>
                  <a:pt x="174715" y="173072"/>
                </a:moveTo>
                <a:lnTo>
                  <a:pt x="175901" y="175109"/>
                </a:lnTo>
                <a:lnTo>
                  <a:pt x="181190" y="184288"/>
                </a:lnTo>
                <a:lnTo>
                  <a:pt x="182375" y="186325"/>
                </a:lnTo>
                <a:lnTo>
                  <a:pt x="183530" y="184288"/>
                </a:lnTo>
                <a:lnTo>
                  <a:pt x="188819" y="175109"/>
                </a:lnTo>
                <a:lnTo>
                  <a:pt x="190004" y="173072"/>
                </a:lnTo>
                <a:close/>
                <a:moveTo>
                  <a:pt x="203348" y="173072"/>
                </a:moveTo>
                <a:lnTo>
                  <a:pt x="204503" y="175109"/>
                </a:lnTo>
                <a:lnTo>
                  <a:pt x="209792" y="184288"/>
                </a:lnTo>
                <a:lnTo>
                  <a:pt x="210977" y="186325"/>
                </a:lnTo>
                <a:lnTo>
                  <a:pt x="212163" y="184288"/>
                </a:lnTo>
                <a:lnTo>
                  <a:pt x="217421" y="175109"/>
                </a:lnTo>
                <a:lnTo>
                  <a:pt x="218607" y="173072"/>
                </a:lnTo>
                <a:close/>
                <a:moveTo>
                  <a:pt x="231890" y="173072"/>
                </a:moveTo>
                <a:lnTo>
                  <a:pt x="233075" y="175109"/>
                </a:lnTo>
                <a:lnTo>
                  <a:pt x="238364" y="184288"/>
                </a:lnTo>
                <a:lnTo>
                  <a:pt x="239549" y="186325"/>
                </a:lnTo>
                <a:lnTo>
                  <a:pt x="240735" y="184288"/>
                </a:lnTo>
                <a:lnTo>
                  <a:pt x="245993" y="175109"/>
                </a:lnTo>
                <a:lnTo>
                  <a:pt x="247179" y="173072"/>
                </a:lnTo>
                <a:close/>
                <a:moveTo>
                  <a:pt x="260522" y="173072"/>
                </a:moveTo>
                <a:lnTo>
                  <a:pt x="261708" y="175109"/>
                </a:lnTo>
                <a:lnTo>
                  <a:pt x="266966" y="184288"/>
                </a:lnTo>
                <a:lnTo>
                  <a:pt x="268152" y="186325"/>
                </a:lnTo>
                <a:lnTo>
                  <a:pt x="269337" y="184288"/>
                </a:lnTo>
                <a:lnTo>
                  <a:pt x="274626" y="175109"/>
                </a:lnTo>
                <a:lnTo>
                  <a:pt x="275781" y="173072"/>
                </a:lnTo>
                <a:close/>
                <a:moveTo>
                  <a:pt x="289125" y="173072"/>
                </a:moveTo>
                <a:lnTo>
                  <a:pt x="290310" y="175109"/>
                </a:lnTo>
                <a:lnTo>
                  <a:pt x="295599" y="184288"/>
                </a:lnTo>
                <a:lnTo>
                  <a:pt x="296754" y="186325"/>
                </a:lnTo>
                <a:lnTo>
                  <a:pt x="297940" y="184288"/>
                </a:lnTo>
                <a:lnTo>
                  <a:pt x="303228" y="175109"/>
                </a:lnTo>
                <a:lnTo>
                  <a:pt x="304414" y="173072"/>
                </a:lnTo>
                <a:close/>
                <a:moveTo>
                  <a:pt x="25108" y="177632"/>
                </a:moveTo>
                <a:lnTo>
                  <a:pt x="30397" y="186781"/>
                </a:lnTo>
                <a:lnTo>
                  <a:pt x="19819" y="186781"/>
                </a:lnTo>
                <a:lnTo>
                  <a:pt x="25108" y="177632"/>
                </a:lnTo>
                <a:close/>
                <a:moveTo>
                  <a:pt x="53710" y="177632"/>
                </a:moveTo>
                <a:lnTo>
                  <a:pt x="58999" y="186781"/>
                </a:lnTo>
                <a:lnTo>
                  <a:pt x="48421" y="186781"/>
                </a:lnTo>
                <a:lnTo>
                  <a:pt x="53710" y="177632"/>
                </a:lnTo>
                <a:close/>
                <a:moveTo>
                  <a:pt x="82312" y="177632"/>
                </a:moveTo>
                <a:lnTo>
                  <a:pt x="87601" y="186781"/>
                </a:lnTo>
                <a:lnTo>
                  <a:pt x="77024" y="186781"/>
                </a:lnTo>
                <a:lnTo>
                  <a:pt x="82312" y="177632"/>
                </a:lnTo>
                <a:close/>
                <a:moveTo>
                  <a:pt x="110884" y="177632"/>
                </a:moveTo>
                <a:lnTo>
                  <a:pt x="116173" y="186781"/>
                </a:lnTo>
                <a:lnTo>
                  <a:pt x="105626" y="186781"/>
                </a:lnTo>
                <a:lnTo>
                  <a:pt x="110884" y="177632"/>
                </a:lnTo>
                <a:close/>
                <a:moveTo>
                  <a:pt x="139487" y="177632"/>
                </a:moveTo>
                <a:lnTo>
                  <a:pt x="144776" y="186781"/>
                </a:lnTo>
                <a:lnTo>
                  <a:pt x="134228" y="186781"/>
                </a:lnTo>
                <a:lnTo>
                  <a:pt x="139487" y="177632"/>
                </a:lnTo>
                <a:close/>
                <a:moveTo>
                  <a:pt x="168119" y="177632"/>
                </a:moveTo>
                <a:lnTo>
                  <a:pt x="173378" y="186781"/>
                </a:lnTo>
                <a:lnTo>
                  <a:pt x="162831" y="186781"/>
                </a:lnTo>
                <a:lnTo>
                  <a:pt x="168119" y="177632"/>
                </a:lnTo>
                <a:close/>
                <a:moveTo>
                  <a:pt x="196691" y="177632"/>
                </a:moveTo>
                <a:lnTo>
                  <a:pt x="201950" y="186781"/>
                </a:lnTo>
                <a:lnTo>
                  <a:pt x="191403" y="186781"/>
                </a:lnTo>
                <a:lnTo>
                  <a:pt x="196691" y="177632"/>
                </a:lnTo>
                <a:close/>
                <a:moveTo>
                  <a:pt x="225294" y="177632"/>
                </a:moveTo>
                <a:lnTo>
                  <a:pt x="230583" y="186781"/>
                </a:lnTo>
                <a:lnTo>
                  <a:pt x="220005" y="186781"/>
                </a:lnTo>
                <a:lnTo>
                  <a:pt x="225294" y="177632"/>
                </a:lnTo>
                <a:close/>
                <a:moveTo>
                  <a:pt x="253896" y="177632"/>
                </a:moveTo>
                <a:lnTo>
                  <a:pt x="259185" y="186781"/>
                </a:lnTo>
                <a:lnTo>
                  <a:pt x="248607" y="186781"/>
                </a:lnTo>
                <a:lnTo>
                  <a:pt x="253896" y="177632"/>
                </a:lnTo>
                <a:close/>
                <a:moveTo>
                  <a:pt x="282468" y="177632"/>
                </a:moveTo>
                <a:lnTo>
                  <a:pt x="287757" y="186781"/>
                </a:lnTo>
                <a:lnTo>
                  <a:pt x="277210" y="186781"/>
                </a:lnTo>
                <a:lnTo>
                  <a:pt x="282468" y="177632"/>
                </a:lnTo>
                <a:close/>
                <a:moveTo>
                  <a:pt x="311101" y="177632"/>
                </a:moveTo>
                <a:lnTo>
                  <a:pt x="316359" y="186781"/>
                </a:lnTo>
                <a:lnTo>
                  <a:pt x="305812" y="186781"/>
                </a:lnTo>
                <a:lnTo>
                  <a:pt x="311101" y="177632"/>
                </a:lnTo>
                <a:close/>
                <a:moveTo>
                  <a:pt x="19211" y="172647"/>
                </a:moveTo>
                <a:lnTo>
                  <a:pt x="10761" y="187237"/>
                </a:lnTo>
                <a:lnTo>
                  <a:pt x="2341" y="172647"/>
                </a:lnTo>
                <a:close/>
                <a:moveTo>
                  <a:pt x="47783" y="172647"/>
                </a:moveTo>
                <a:lnTo>
                  <a:pt x="39363" y="187237"/>
                </a:lnTo>
                <a:lnTo>
                  <a:pt x="30913" y="172647"/>
                </a:lnTo>
                <a:close/>
                <a:moveTo>
                  <a:pt x="76385" y="172647"/>
                </a:moveTo>
                <a:lnTo>
                  <a:pt x="67966" y="187237"/>
                </a:lnTo>
                <a:lnTo>
                  <a:pt x="59516" y="172647"/>
                </a:lnTo>
                <a:close/>
                <a:moveTo>
                  <a:pt x="105018" y="172647"/>
                </a:moveTo>
                <a:lnTo>
                  <a:pt x="96568" y="187237"/>
                </a:lnTo>
                <a:lnTo>
                  <a:pt x="88148" y="172647"/>
                </a:lnTo>
                <a:close/>
                <a:moveTo>
                  <a:pt x="133590" y="172647"/>
                </a:moveTo>
                <a:lnTo>
                  <a:pt x="125140" y="187237"/>
                </a:lnTo>
                <a:lnTo>
                  <a:pt x="116720" y="172647"/>
                </a:lnTo>
                <a:close/>
                <a:moveTo>
                  <a:pt x="162192" y="172647"/>
                </a:moveTo>
                <a:lnTo>
                  <a:pt x="153742" y="187237"/>
                </a:lnTo>
                <a:lnTo>
                  <a:pt x="145353" y="172647"/>
                </a:lnTo>
                <a:close/>
                <a:moveTo>
                  <a:pt x="190795" y="172647"/>
                </a:moveTo>
                <a:lnTo>
                  <a:pt x="182375" y="187237"/>
                </a:lnTo>
                <a:lnTo>
                  <a:pt x="173925" y="172647"/>
                </a:lnTo>
                <a:close/>
                <a:moveTo>
                  <a:pt x="219367" y="172647"/>
                </a:moveTo>
                <a:lnTo>
                  <a:pt x="210947" y="187237"/>
                </a:lnTo>
                <a:lnTo>
                  <a:pt x="202497" y="172647"/>
                </a:lnTo>
                <a:close/>
                <a:moveTo>
                  <a:pt x="247969" y="172647"/>
                </a:moveTo>
                <a:lnTo>
                  <a:pt x="239549" y="187237"/>
                </a:lnTo>
                <a:lnTo>
                  <a:pt x="231099" y="172647"/>
                </a:lnTo>
                <a:close/>
                <a:moveTo>
                  <a:pt x="276602" y="172647"/>
                </a:moveTo>
                <a:lnTo>
                  <a:pt x="268152" y="187237"/>
                </a:lnTo>
                <a:lnTo>
                  <a:pt x="259732" y="172647"/>
                </a:lnTo>
                <a:close/>
                <a:moveTo>
                  <a:pt x="305174" y="172647"/>
                </a:moveTo>
                <a:lnTo>
                  <a:pt x="296724" y="187237"/>
                </a:lnTo>
                <a:lnTo>
                  <a:pt x="288304" y="172647"/>
                </a:lnTo>
                <a:close/>
                <a:moveTo>
                  <a:pt x="25108" y="174896"/>
                </a:moveTo>
                <a:lnTo>
                  <a:pt x="23922" y="176933"/>
                </a:lnTo>
                <a:lnTo>
                  <a:pt x="18633" y="186112"/>
                </a:lnTo>
                <a:lnTo>
                  <a:pt x="17448" y="188149"/>
                </a:lnTo>
                <a:lnTo>
                  <a:pt x="32737" y="188149"/>
                </a:lnTo>
                <a:lnTo>
                  <a:pt x="31552" y="186112"/>
                </a:lnTo>
                <a:lnTo>
                  <a:pt x="26293" y="176933"/>
                </a:lnTo>
                <a:lnTo>
                  <a:pt x="25108" y="174896"/>
                </a:lnTo>
                <a:close/>
                <a:moveTo>
                  <a:pt x="53710" y="174896"/>
                </a:moveTo>
                <a:lnTo>
                  <a:pt x="52525" y="176933"/>
                </a:lnTo>
                <a:lnTo>
                  <a:pt x="47266" y="186112"/>
                </a:lnTo>
                <a:lnTo>
                  <a:pt x="46081" y="188149"/>
                </a:lnTo>
                <a:lnTo>
                  <a:pt x="61339" y="188149"/>
                </a:lnTo>
                <a:lnTo>
                  <a:pt x="60184" y="186112"/>
                </a:lnTo>
                <a:lnTo>
                  <a:pt x="54895" y="176933"/>
                </a:lnTo>
                <a:lnTo>
                  <a:pt x="53710" y="174896"/>
                </a:lnTo>
                <a:close/>
                <a:moveTo>
                  <a:pt x="82312" y="174896"/>
                </a:moveTo>
                <a:lnTo>
                  <a:pt x="81157" y="176933"/>
                </a:lnTo>
                <a:lnTo>
                  <a:pt x="75868" y="186112"/>
                </a:lnTo>
                <a:lnTo>
                  <a:pt x="74683" y="188149"/>
                </a:lnTo>
                <a:lnTo>
                  <a:pt x="89972" y="188149"/>
                </a:lnTo>
                <a:lnTo>
                  <a:pt x="88787" y="186112"/>
                </a:lnTo>
                <a:lnTo>
                  <a:pt x="83498" y="176933"/>
                </a:lnTo>
                <a:lnTo>
                  <a:pt x="82312" y="174896"/>
                </a:lnTo>
                <a:close/>
                <a:moveTo>
                  <a:pt x="110884" y="174896"/>
                </a:moveTo>
                <a:lnTo>
                  <a:pt x="109699" y="176933"/>
                </a:lnTo>
                <a:lnTo>
                  <a:pt x="104440" y="186112"/>
                </a:lnTo>
                <a:lnTo>
                  <a:pt x="103255" y="188149"/>
                </a:lnTo>
                <a:lnTo>
                  <a:pt x="118514" y="188149"/>
                </a:lnTo>
                <a:lnTo>
                  <a:pt x="117359" y="186112"/>
                </a:lnTo>
                <a:lnTo>
                  <a:pt x="112070" y="176933"/>
                </a:lnTo>
                <a:lnTo>
                  <a:pt x="110884" y="174896"/>
                </a:lnTo>
                <a:close/>
                <a:moveTo>
                  <a:pt x="139487" y="174896"/>
                </a:moveTo>
                <a:lnTo>
                  <a:pt x="138332" y="176933"/>
                </a:lnTo>
                <a:lnTo>
                  <a:pt x="133043" y="186112"/>
                </a:lnTo>
                <a:lnTo>
                  <a:pt x="131857" y="188149"/>
                </a:lnTo>
                <a:lnTo>
                  <a:pt x="147146" y="188149"/>
                </a:lnTo>
                <a:lnTo>
                  <a:pt x="145961" y="186112"/>
                </a:lnTo>
                <a:lnTo>
                  <a:pt x="140672" y="176933"/>
                </a:lnTo>
                <a:lnTo>
                  <a:pt x="139487" y="174896"/>
                </a:lnTo>
                <a:close/>
                <a:moveTo>
                  <a:pt x="168119" y="174927"/>
                </a:moveTo>
                <a:lnTo>
                  <a:pt x="166934" y="176993"/>
                </a:lnTo>
                <a:lnTo>
                  <a:pt x="161645" y="186143"/>
                </a:lnTo>
                <a:lnTo>
                  <a:pt x="160490" y="188149"/>
                </a:lnTo>
                <a:lnTo>
                  <a:pt x="175749" y="188149"/>
                </a:lnTo>
                <a:lnTo>
                  <a:pt x="174563" y="186112"/>
                </a:lnTo>
                <a:lnTo>
                  <a:pt x="169305" y="176993"/>
                </a:lnTo>
                <a:lnTo>
                  <a:pt x="168119" y="174927"/>
                </a:lnTo>
                <a:close/>
                <a:moveTo>
                  <a:pt x="196691" y="174896"/>
                </a:moveTo>
                <a:lnTo>
                  <a:pt x="195506" y="176933"/>
                </a:lnTo>
                <a:lnTo>
                  <a:pt x="190217" y="186112"/>
                </a:lnTo>
                <a:lnTo>
                  <a:pt x="189062" y="188149"/>
                </a:lnTo>
                <a:lnTo>
                  <a:pt x="204321" y="188149"/>
                </a:lnTo>
                <a:lnTo>
                  <a:pt x="203135" y="186112"/>
                </a:lnTo>
                <a:lnTo>
                  <a:pt x="197877" y="176933"/>
                </a:lnTo>
                <a:lnTo>
                  <a:pt x="196691" y="174896"/>
                </a:lnTo>
                <a:close/>
                <a:moveTo>
                  <a:pt x="225294" y="174896"/>
                </a:moveTo>
                <a:lnTo>
                  <a:pt x="224108" y="176933"/>
                </a:lnTo>
                <a:lnTo>
                  <a:pt x="218850" y="186112"/>
                </a:lnTo>
                <a:lnTo>
                  <a:pt x="217664" y="188149"/>
                </a:lnTo>
                <a:lnTo>
                  <a:pt x="232923" y="188149"/>
                </a:lnTo>
                <a:lnTo>
                  <a:pt x="231768" y="186112"/>
                </a:lnTo>
                <a:lnTo>
                  <a:pt x="226479" y="176933"/>
                </a:lnTo>
                <a:lnTo>
                  <a:pt x="225294" y="174896"/>
                </a:lnTo>
                <a:close/>
                <a:moveTo>
                  <a:pt x="253896" y="174896"/>
                </a:moveTo>
                <a:lnTo>
                  <a:pt x="252741" y="176933"/>
                </a:lnTo>
                <a:lnTo>
                  <a:pt x="247452" y="186112"/>
                </a:lnTo>
                <a:lnTo>
                  <a:pt x="246267" y="188149"/>
                </a:lnTo>
                <a:lnTo>
                  <a:pt x="261556" y="188149"/>
                </a:lnTo>
                <a:lnTo>
                  <a:pt x="260370" y="186112"/>
                </a:lnTo>
                <a:lnTo>
                  <a:pt x="255082" y="176933"/>
                </a:lnTo>
                <a:lnTo>
                  <a:pt x="253896" y="174896"/>
                </a:lnTo>
                <a:close/>
                <a:moveTo>
                  <a:pt x="282468" y="174896"/>
                </a:moveTo>
                <a:lnTo>
                  <a:pt x="281313" y="176933"/>
                </a:lnTo>
                <a:lnTo>
                  <a:pt x="276024" y="186112"/>
                </a:lnTo>
                <a:lnTo>
                  <a:pt x="274839" y="188149"/>
                </a:lnTo>
                <a:lnTo>
                  <a:pt x="290128" y="188149"/>
                </a:lnTo>
                <a:lnTo>
                  <a:pt x="288942" y="186112"/>
                </a:lnTo>
                <a:lnTo>
                  <a:pt x="283654" y="176933"/>
                </a:lnTo>
                <a:lnTo>
                  <a:pt x="282468" y="174896"/>
                </a:lnTo>
                <a:close/>
                <a:moveTo>
                  <a:pt x="311101" y="174896"/>
                </a:moveTo>
                <a:lnTo>
                  <a:pt x="309915" y="176933"/>
                </a:lnTo>
                <a:lnTo>
                  <a:pt x="304627" y="186112"/>
                </a:lnTo>
                <a:lnTo>
                  <a:pt x="303441" y="188149"/>
                </a:lnTo>
                <a:lnTo>
                  <a:pt x="318730" y="188149"/>
                </a:lnTo>
                <a:lnTo>
                  <a:pt x="317545" y="186112"/>
                </a:lnTo>
                <a:lnTo>
                  <a:pt x="312256" y="176933"/>
                </a:lnTo>
                <a:lnTo>
                  <a:pt x="311101" y="174896"/>
                </a:lnTo>
                <a:close/>
                <a:moveTo>
                  <a:pt x="25108" y="174015"/>
                </a:moveTo>
                <a:lnTo>
                  <a:pt x="33527" y="188605"/>
                </a:lnTo>
                <a:lnTo>
                  <a:pt x="16718" y="188605"/>
                </a:lnTo>
                <a:lnTo>
                  <a:pt x="25108" y="174015"/>
                </a:lnTo>
                <a:close/>
                <a:moveTo>
                  <a:pt x="53710" y="174015"/>
                </a:moveTo>
                <a:lnTo>
                  <a:pt x="62160" y="188605"/>
                </a:lnTo>
                <a:lnTo>
                  <a:pt x="45260" y="188605"/>
                </a:lnTo>
                <a:lnTo>
                  <a:pt x="53710" y="174015"/>
                </a:lnTo>
                <a:close/>
                <a:moveTo>
                  <a:pt x="82312" y="174015"/>
                </a:moveTo>
                <a:lnTo>
                  <a:pt x="90762" y="188605"/>
                </a:lnTo>
                <a:lnTo>
                  <a:pt x="73923" y="188605"/>
                </a:lnTo>
                <a:lnTo>
                  <a:pt x="82312" y="174015"/>
                </a:lnTo>
                <a:close/>
                <a:moveTo>
                  <a:pt x="110884" y="174015"/>
                </a:moveTo>
                <a:lnTo>
                  <a:pt x="119334" y="188605"/>
                </a:lnTo>
                <a:lnTo>
                  <a:pt x="102495" y="188605"/>
                </a:lnTo>
                <a:lnTo>
                  <a:pt x="110884" y="174015"/>
                </a:lnTo>
                <a:close/>
                <a:moveTo>
                  <a:pt x="139517" y="174015"/>
                </a:moveTo>
                <a:lnTo>
                  <a:pt x="147937" y="188605"/>
                </a:lnTo>
                <a:lnTo>
                  <a:pt x="131097" y="188605"/>
                </a:lnTo>
                <a:lnTo>
                  <a:pt x="139517" y="174015"/>
                </a:lnTo>
                <a:close/>
                <a:moveTo>
                  <a:pt x="168119" y="174015"/>
                </a:moveTo>
                <a:lnTo>
                  <a:pt x="176539" y="188605"/>
                </a:lnTo>
                <a:lnTo>
                  <a:pt x="159700" y="188605"/>
                </a:lnTo>
                <a:lnTo>
                  <a:pt x="168119" y="174015"/>
                </a:lnTo>
                <a:close/>
                <a:moveTo>
                  <a:pt x="196691" y="174015"/>
                </a:moveTo>
                <a:lnTo>
                  <a:pt x="205111" y="188605"/>
                </a:lnTo>
                <a:lnTo>
                  <a:pt x="188302" y="188605"/>
                </a:lnTo>
                <a:lnTo>
                  <a:pt x="196691" y="174015"/>
                </a:lnTo>
                <a:close/>
                <a:moveTo>
                  <a:pt x="225294" y="174015"/>
                </a:moveTo>
                <a:lnTo>
                  <a:pt x="233744" y="188605"/>
                </a:lnTo>
                <a:lnTo>
                  <a:pt x="216905" y="188605"/>
                </a:lnTo>
                <a:lnTo>
                  <a:pt x="225294" y="174015"/>
                </a:lnTo>
                <a:close/>
                <a:moveTo>
                  <a:pt x="253896" y="174015"/>
                </a:moveTo>
                <a:lnTo>
                  <a:pt x="262346" y="188605"/>
                </a:lnTo>
                <a:lnTo>
                  <a:pt x="245507" y="188605"/>
                </a:lnTo>
                <a:lnTo>
                  <a:pt x="253896" y="174015"/>
                </a:lnTo>
                <a:close/>
                <a:moveTo>
                  <a:pt x="282468" y="174015"/>
                </a:moveTo>
                <a:lnTo>
                  <a:pt x="290918" y="188605"/>
                </a:lnTo>
                <a:lnTo>
                  <a:pt x="274079" y="188605"/>
                </a:lnTo>
                <a:lnTo>
                  <a:pt x="282468" y="174015"/>
                </a:lnTo>
                <a:close/>
                <a:moveTo>
                  <a:pt x="311101" y="174015"/>
                </a:moveTo>
                <a:lnTo>
                  <a:pt x="319520" y="188605"/>
                </a:lnTo>
                <a:lnTo>
                  <a:pt x="302651" y="188605"/>
                </a:lnTo>
                <a:lnTo>
                  <a:pt x="311101" y="174015"/>
                </a:lnTo>
                <a:close/>
                <a:moveTo>
                  <a:pt x="1" y="171279"/>
                </a:moveTo>
                <a:lnTo>
                  <a:pt x="10791" y="189972"/>
                </a:lnTo>
                <a:lnTo>
                  <a:pt x="21551" y="171279"/>
                </a:lnTo>
                <a:close/>
                <a:moveTo>
                  <a:pt x="25108" y="171279"/>
                </a:moveTo>
                <a:lnTo>
                  <a:pt x="14317" y="189972"/>
                </a:lnTo>
                <a:lnTo>
                  <a:pt x="35898" y="189972"/>
                </a:lnTo>
                <a:lnTo>
                  <a:pt x="25108" y="171279"/>
                </a:lnTo>
                <a:close/>
                <a:moveTo>
                  <a:pt x="28603" y="171279"/>
                </a:moveTo>
                <a:lnTo>
                  <a:pt x="39394" y="189972"/>
                </a:lnTo>
                <a:lnTo>
                  <a:pt x="50154" y="171279"/>
                </a:lnTo>
                <a:close/>
                <a:moveTo>
                  <a:pt x="53710" y="171279"/>
                </a:moveTo>
                <a:lnTo>
                  <a:pt x="42920" y="189972"/>
                </a:lnTo>
                <a:lnTo>
                  <a:pt x="64500" y="189972"/>
                </a:lnTo>
                <a:lnTo>
                  <a:pt x="53710" y="171279"/>
                </a:lnTo>
                <a:close/>
                <a:moveTo>
                  <a:pt x="57175" y="171279"/>
                </a:moveTo>
                <a:lnTo>
                  <a:pt x="67966" y="189972"/>
                </a:lnTo>
                <a:lnTo>
                  <a:pt x="78756" y="171279"/>
                </a:lnTo>
                <a:close/>
                <a:moveTo>
                  <a:pt x="82312" y="171279"/>
                </a:moveTo>
                <a:lnTo>
                  <a:pt x="71522" y="189972"/>
                </a:lnTo>
                <a:lnTo>
                  <a:pt x="93103" y="189972"/>
                </a:lnTo>
                <a:lnTo>
                  <a:pt x="82312" y="171279"/>
                </a:lnTo>
                <a:close/>
                <a:moveTo>
                  <a:pt x="85777" y="171279"/>
                </a:moveTo>
                <a:lnTo>
                  <a:pt x="96568" y="189972"/>
                </a:lnTo>
                <a:lnTo>
                  <a:pt x="107358" y="171279"/>
                </a:lnTo>
                <a:close/>
                <a:moveTo>
                  <a:pt x="110884" y="171279"/>
                </a:moveTo>
                <a:lnTo>
                  <a:pt x="100155" y="189972"/>
                </a:lnTo>
                <a:lnTo>
                  <a:pt x="121736" y="189972"/>
                </a:lnTo>
                <a:lnTo>
                  <a:pt x="110884" y="171279"/>
                </a:lnTo>
                <a:close/>
                <a:moveTo>
                  <a:pt x="114349" y="171279"/>
                </a:moveTo>
                <a:lnTo>
                  <a:pt x="125140" y="189972"/>
                </a:lnTo>
                <a:lnTo>
                  <a:pt x="135930" y="171279"/>
                </a:lnTo>
                <a:close/>
                <a:moveTo>
                  <a:pt x="139517" y="171279"/>
                </a:moveTo>
                <a:lnTo>
                  <a:pt x="128727" y="189972"/>
                </a:lnTo>
                <a:lnTo>
                  <a:pt x="150308" y="189972"/>
                </a:lnTo>
                <a:lnTo>
                  <a:pt x="139517" y="171279"/>
                </a:lnTo>
                <a:close/>
                <a:moveTo>
                  <a:pt x="142952" y="171279"/>
                </a:moveTo>
                <a:lnTo>
                  <a:pt x="153742" y="189972"/>
                </a:lnTo>
                <a:lnTo>
                  <a:pt x="164533" y="171279"/>
                </a:lnTo>
                <a:close/>
                <a:moveTo>
                  <a:pt x="168119" y="171279"/>
                </a:moveTo>
                <a:lnTo>
                  <a:pt x="157329" y="189972"/>
                </a:lnTo>
                <a:lnTo>
                  <a:pt x="178910" y="189972"/>
                </a:lnTo>
                <a:lnTo>
                  <a:pt x="168119" y="171279"/>
                </a:lnTo>
                <a:close/>
                <a:moveTo>
                  <a:pt x="171585" y="171279"/>
                </a:moveTo>
                <a:lnTo>
                  <a:pt x="182375" y="189972"/>
                </a:lnTo>
                <a:lnTo>
                  <a:pt x="193166" y="171279"/>
                </a:lnTo>
                <a:close/>
                <a:moveTo>
                  <a:pt x="196691" y="171279"/>
                </a:moveTo>
                <a:lnTo>
                  <a:pt x="185931" y="189972"/>
                </a:lnTo>
                <a:lnTo>
                  <a:pt x="207512" y="189972"/>
                </a:lnTo>
                <a:lnTo>
                  <a:pt x="196691" y="171279"/>
                </a:lnTo>
                <a:close/>
                <a:moveTo>
                  <a:pt x="200157" y="171279"/>
                </a:moveTo>
                <a:lnTo>
                  <a:pt x="210947" y="189972"/>
                </a:lnTo>
                <a:lnTo>
                  <a:pt x="221737" y="171279"/>
                </a:lnTo>
                <a:close/>
                <a:moveTo>
                  <a:pt x="225294" y="171279"/>
                </a:moveTo>
                <a:lnTo>
                  <a:pt x="214503" y="189972"/>
                </a:lnTo>
                <a:lnTo>
                  <a:pt x="236084" y="189972"/>
                </a:lnTo>
                <a:lnTo>
                  <a:pt x="225294" y="171279"/>
                </a:lnTo>
                <a:close/>
                <a:moveTo>
                  <a:pt x="228759" y="171279"/>
                </a:moveTo>
                <a:lnTo>
                  <a:pt x="239549" y="189972"/>
                </a:lnTo>
                <a:lnTo>
                  <a:pt x="250340" y="171279"/>
                </a:lnTo>
                <a:close/>
                <a:moveTo>
                  <a:pt x="253896" y="171279"/>
                </a:moveTo>
                <a:lnTo>
                  <a:pt x="243106" y="189972"/>
                </a:lnTo>
                <a:lnTo>
                  <a:pt x="264687" y="189972"/>
                </a:lnTo>
                <a:lnTo>
                  <a:pt x="253896" y="171279"/>
                </a:lnTo>
                <a:close/>
                <a:moveTo>
                  <a:pt x="257361" y="171279"/>
                </a:moveTo>
                <a:lnTo>
                  <a:pt x="268152" y="189972"/>
                </a:lnTo>
                <a:lnTo>
                  <a:pt x="278942" y="171279"/>
                </a:lnTo>
                <a:close/>
                <a:moveTo>
                  <a:pt x="282468" y="171279"/>
                </a:moveTo>
                <a:lnTo>
                  <a:pt x="271738" y="189972"/>
                </a:lnTo>
                <a:lnTo>
                  <a:pt x="293319" y="189972"/>
                </a:lnTo>
                <a:lnTo>
                  <a:pt x="282468" y="171279"/>
                </a:lnTo>
                <a:close/>
                <a:moveTo>
                  <a:pt x="285964" y="171279"/>
                </a:moveTo>
                <a:lnTo>
                  <a:pt x="296754" y="189972"/>
                </a:lnTo>
                <a:lnTo>
                  <a:pt x="307545" y="171279"/>
                </a:lnTo>
                <a:close/>
                <a:moveTo>
                  <a:pt x="311101" y="171279"/>
                </a:moveTo>
                <a:lnTo>
                  <a:pt x="300310" y="189972"/>
                </a:lnTo>
                <a:lnTo>
                  <a:pt x="321861" y="189972"/>
                </a:lnTo>
                <a:lnTo>
                  <a:pt x="311101" y="171279"/>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5"/>
          <p:cNvSpPr txBox="1">
            <a:spLocks noGrp="1"/>
          </p:cNvSpPr>
          <p:nvPr>
            <p:ph type="title"/>
          </p:nvPr>
        </p:nvSpPr>
        <p:spPr>
          <a:xfrm>
            <a:off x="1388100" y="1081200"/>
            <a:ext cx="6367800" cy="19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p:cSld name="BIG_NUMBER_1">
    <p:spTree>
      <p:nvGrpSpPr>
        <p:cNvPr id="1" name="Shape 1633"/>
        <p:cNvGrpSpPr/>
        <p:nvPr/>
      </p:nvGrpSpPr>
      <p:grpSpPr>
        <a:xfrm>
          <a:off x="0" y="0"/>
          <a:ext cx="0" cy="0"/>
          <a:chOff x="0" y="0"/>
          <a:chExt cx="0" cy="0"/>
        </a:xfrm>
      </p:grpSpPr>
      <p:pic>
        <p:nvPicPr>
          <p:cNvPr id="1634" name="Google Shape;1634;p1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635" name="Google Shape;1635;p16"/>
          <p:cNvGrpSpPr/>
          <p:nvPr/>
        </p:nvGrpSpPr>
        <p:grpSpPr>
          <a:xfrm>
            <a:off x="1710448" y="-520246"/>
            <a:ext cx="5723102" cy="5723285"/>
            <a:chOff x="6598250" y="3807250"/>
            <a:chExt cx="782700" cy="782725"/>
          </a:xfrm>
        </p:grpSpPr>
        <p:sp>
          <p:nvSpPr>
            <p:cNvPr id="1636" name="Google Shape;1636;p16"/>
            <p:cNvSpPr/>
            <p:nvPr/>
          </p:nvSpPr>
          <p:spPr>
            <a:xfrm>
              <a:off x="6668500" y="4114250"/>
              <a:ext cx="34050" cy="35075"/>
            </a:xfrm>
            <a:custGeom>
              <a:avLst/>
              <a:gdLst/>
              <a:ahLst/>
              <a:cxnLst/>
              <a:rect l="l" t="t" r="r" b="b"/>
              <a:pathLst>
                <a:path w="1362" h="1403" extrusionOk="0">
                  <a:moveTo>
                    <a:pt x="1361" y="1"/>
                  </a:moveTo>
                  <a:lnTo>
                    <a:pt x="0" y="445"/>
                  </a:lnTo>
                  <a:lnTo>
                    <a:pt x="1067" y="1403"/>
                  </a:lnTo>
                  <a:lnTo>
                    <a:pt x="13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6"/>
            <p:cNvSpPr/>
            <p:nvPr/>
          </p:nvSpPr>
          <p:spPr>
            <a:xfrm>
              <a:off x="7276675" y="4237925"/>
              <a:ext cx="34050" cy="34950"/>
            </a:xfrm>
            <a:custGeom>
              <a:avLst/>
              <a:gdLst/>
              <a:ahLst/>
              <a:cxnLst/>
              <a:rect l="l" t="t" r="r" b="b"/>
              <a:pathLst>
                <a:path w="1362" h="1398" extrusionOk="0">
                  <a:moveTo>
                    <a:pt x="301" y="0"/>
                  </a:moveTo>
                  <a:lnTo>
                    <a:pt x="0" y="1397"/>
                  </a:lnTo>
                  <a:lnTo>
                    <a:pt x="1361" y="958"/>
                  </a:lnTo>
                  <a:lnTo>
                    <a:pt x="3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6"/>
            <p:cNvSpPr/>
            <p:nvPr/>
          </p:nvSpPr>
          <p:spPr>
            <a:xfrm>
              <a:off x="6689725" y="4056275"/>
              <a:ext cx="35600" cy="32750"/>
            </a:xfrm>
            <a:custGeom>
              <a:avLst/>
              <a:gdLst/>
              <a:ahLst/>
              <a:cxnLst/>
              <a:rect l="l" t="t" r="r" b="b"/>
              <a:pathLst>
                <a:path w="1424" h="1310" extrusionOk="0">
                  <a:moveTo>
                    <a:pt x="1424" y="1"/>
                  </a:moveTo>
                  <a:lnTo>
                    <a:pt x="1" y="151"/>
                  </a:lnTo>
                  <a:lnTo>
                    <a:pt x="839" y="1310"/>
                  </a:lnTo>
                  <a:lnTo>
                    <a:pt x="1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6"/>
            <p:cNvSpPr/>
            <p:nvPr/>
          </p:nvSpPr>
          <p:spPr>
            <a:xfrm>
              <a:off x="7253900" y="4298225"/>
              <a:ext cx="35575" cy="32625"/>
            </a:xfrm>
            <a:custGeom>
              <a:avLst/>
              <a:gdLst/>
              <a:ahLst/>
              <a:cxnLst/>
              <a:rect l="l" t="t" r="r" b="b"/>
              <a:pathLst>
                <a:path w="1423" h="1305" extrusionOk="0">
                  <a:moveTo>
                    <a:pt x="585" y="0"/>
                  </a:moveTo>
                  <a:lnTo>
                    <a:pt x="1" y="1304"/>
                  </a:lnTo>
                  <a:lnTo>
                    <a:pt x="1423" y="1154"/>
                  </a:lnTo>
                  <a:lnTo>
                    <a:pt x="5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6"/>
            <p:cNvSpPr/>
            <p:nvPr/>
          </p:nvSpPr>
          <p:spPr>
            <a:xfrm>
              <a:off x="6724000" y="4000675"/>
              <a:ext cx="35625" cy="32750"/>
            </a:xfrm>
            <a:custGeom>
              <a:avLst/>
              <a:gdLst/>
              <a:ahLst/>
              <a:cxnLst/>
              <a:rect l="l" t="t" r="r" b="b"/>
              <a:pathLst>
                <a:path w="1425" h="1310" extrusionOk="0">
                  <a:moveTo>
                    <a:pt x="1" y="1"/>
                  </a:moveTo>
                  <a:lnTo>
                    <a:pt x="586" y="1310"/>
                  </a:lnTo>
                  <a:lnTo>
                    <a:pt x="1424" y="15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6"/>
            <p:cNvSpPr/>
            <p:nvPr/>
          </p:nvSpPr>
          <p:spPr>
            <a:xfrm>
              <a:off x="7219600" y="4353850"/>
              <a:ext cx="35600" cy="32750"/>
            </a:xfrm>
            <a:custGeom>
              <a:avLst/>
              <a:gdLst/>
              <a:ahLst/>
              <a:cxnLst/>
              <a:rect l="l" t="t" r="r" b="b"/>
              <a:pathLst>
                <a:path w="1424" h="1310" extrusionOk="0">
                  <a:moveTo>
                    <a:pt x="839" y="1"/>
                  </a:moveTo>
                  <a:lnTo>
                    <a:pt x="1" y="1159"/>
                  </a:lnTo>
                  <a:lnTo>
                    <a:pt x="1424" y="1310"/>
                  </a:lnTo>
                  <a:lnTo>
                    <a:pt x="1424" y="1310"/>
                  </a:lnTo>
                  <a:lnTo>
                    <a:pt x="8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6"/>
            <p:cNvSpPr/>
            <p:nvPr/>
          </p:nvSpPr>
          <p:spPr>
            <a:xfrm>
              <a:off x="6769925" y="3949575"/>
              <a:ext cx="34050" cy="35075"/>
            </a:xfrm>
            <a:custGeom>
              <a:avLst/>
              <a:gdLst/>
              <a:ahLst/>
              <a:cxnLst/>
              <a:rect l="l" t="t" r="r" b="b"/>
              <a:pathLst>
                <a:path w="1362" h="1403" extrusionOk="0">
                  <a:moveTo>
                    <a:pt x="1" y="0"/>
                  </a:moveTo>
                  <a:lnTo>
                    <a:pt x="301" y="1403"/>
                  </a:lnTo>
                  <a:lnTo>
                    <a:pt x="1362" y="44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6"/>
            <p:cNvSpPr/>
            <p:nvPr/>
          </p:nvSpPr>
          <p:spPr>
            <a:xfrm>
              <a:off x="7175225" y="4402475"/>
              <a:ext cx="34075" cy="35075"/>
            </a:xfrm>
            <a:custGeom>
              <a:avLst/>
              <a:gdLst/>
              <a:ahLst/>
              <a:cxnLst/>
              <a:rect l="l" t="t" r="r" b="b"/>
              <a:pathLst>
                <a:path w="1363" h="1403" extrusionOk="0">
                  <a:moveTo>
                    <a:pt x="1068" y="0"/>
                  </a:moveTo>
                  <a:lnTo>
                    <a:pt x="1" y="963"/>
                  </a:lnTo>
                  <a:lnTo>
                    <a:pt x="1362" y="1403"/>
                  </a:lnTo>
                  <a:lnTo>
                    <a:pt x="10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6"/>
            <p:cNvSpPr/>
            <p:nvPr/>
          </p:nvSpPr>
          <p:spPr>
            <a:xfrm>
              <a:off x="6825450" y="3909325"/>
              <a:ext cx="31075" cy="35750"/>
            </a:xfrm>
            <a:custGeom>
              <a:avLst/>
              <a:gdLst/>
              <a:ahLst/>
              <a:cxnLst/>
              <a:rect l="l" t="t" r="r" b="b"/>
              <a:pathLst>
                <a:path w="1243" h="1430" extrusionOk="0">
                  <a:moveTo>
                    <a:pt x="0" y="1"/>
                  </a:moveTo>
                  <a:lnTo>
                    <a:pt x="0" y="1429"/>
                  </a:lnTo>
                  <a:lnTo>
                    <a:pt x="1242" y="715"/>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6"/>
            <p:cNvSpPr/>
            <p:nvPr/>
          </p:nvSpPr>
          <p:spPr>
            <a:xfrm>
              <a:off x="7122725" y="4442050"/>
              <a:ext cx="31075" cy="35875"/>
            </a:xfrm>
            <a:custGeom>
              <a:avLst/>
              <a:gdLst/>
              <a:ahLst/>
              <a:cxnLst/>
              <a:rect l="l" t="t" r="r" b="b"/>
              <a:pathLst>
                <a:path w="1243" h="1435" extrusionOk="0">
                  <a:moveTo>
                    <a:pt x="1243" y="1"/>
                  </a:moveTo>
                  <a:lnTo>
                    <a:pt x="1" y="720"/>
                  </a:lnTo>
                  <a:lnTo>
                    <a:pt x="1243" y="1434"/>
                  </a:lnTo>
                  <a:lnTo>
                    <a:pt x="1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6"/>
            <p:cNvSpPr/>
            <p:nvPr/>
          </p:nvSpPr>
          <p:spPr>
            <a:xfrm>
              <a:off x="6880675" y="3881400"/>
              <a:ext cx="34175" cy="35075"/>
            </a:xfrm>
            <a:custGeom>
              <a:avLst/>
              <a:gdLst/>
              <a:ahLst/>
              <a:cxnLst/>
              <a:rect l="l" t="t" r="r" b="b"/>
              <a:pathLst>
                <a:path w="1367" h="1403" extrusionOk="0">
                  <a:moveTo>
                    <a:pt x="300" y="0"/>
                  </a:moveTo>
                  <a:lnTo>
                    <a:pt x="1" y="1402"/>
                  </a:lnTo>
                  <a:lnTo>
                    <a:pt x="1367" y="958"/>
                  </a:lnTo>
                  <a:lnTo>
                    <a:pt x="3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6"/>
            <p:cNvSpPr/>
            <p:nvPr/>
          </p:nvSpPr>
          <p:spPr>
            <a:xfrm>
              <a:off x="7064525" y="4470775"/>
              <a:ext cx="34025" cy="35075"/>
            </a:xfrm>
            <a:custGeom>
              <a:avLst/>
              <a:gdLst/>
              <a:ahLst/>
              <a:cxnLst/>
              <a:rect l="l" t="t" r="r" b="b"/>
              <a:pathLst>
                <a:path w="1361" h="1403" extrusionOk="0">
                  <a:moveTo>
                    <a:pt x="1360" y="1"/>
                  </a:moveTo>
                  <a:lnTo>
                    <a:pt x="0" y="447"/>
                  </a:lnTo>
                  <a:lnTo>
                    <a:pt x="1061" y="1403"/>
                  </a:lnTo>
                  <a:lnTo>
                    <a:pt x="13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6"/>
            <p:cNvSpPr/>
            <p:nvPr/>
          </p:nvSpPr>
          <p:spPr>
            <a:xfrm>
              <a:off x="6940700" y="3867175"/>
              <a:ext cx="35600" cy="32625"/>
            </a:xfrm>
            <a:custGeom>
              <a:avLst/>
              <a:gdLst/>
              <a:ahLst/>
              <a:cxnLst/>
              <a:rect l="l" t="t" r="r" b="b"/>
              <a:pathLst>
                <a:path w="1424" h="1305" extrusionOk="0">
                  <a:moveTo>
                    <a:pt x="585" y="0"/>
                  </a:moveTo>
                  <a:lnTo>
                    <a:pt x="0" y="1304"/>
                  </a:lnTo>
                  <a:lnTo>
                    <a:pt x="0" y="1304"/>
                  </a:lnTo>
                  <a:lnTo>
                    <a:pt x="1424" y="1154"/>
                  </a:lnTo>
                  <a:lnTo>
                    <a:pt x="5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6"/>
            <p:cNvSpPr/>
            <p:nvPr/>
          </p:nvSpPr>
          <p:spPr>
            <a:xfrm>
              <a:off x="7002925" y="4487350"/>
              <a:ext cx="35600" cy="32750"/>
            </a:xfrm>
            <a:custGeom>
              <a:avLst/>
              <a:gdLst/>
              <a:ahLst/>
              <a:cxnLst/>
              <a:rect l="l" t="t" r="r" b="b"/>
              <a:pathLst>
                <a:path w="1424" h="1310" extrusionOk="0">
                  <a:moveTo>
                    <a:pt x="1423" y="1"/>
                  </a:moveTo>
                  <a:lnTo>
                    <a:pt x="0" y="150"/>
                  </a:lnTo>
                  <a:lnTo>
                    <a:pt x="838" y="1310"/>
                  </a:lnTo>
                  <a:lnTo>
                    <a:pt x="14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6"/>
            <p:cNvSpPr/>
            <p:nvPr/>
          </p:nvSpPr>
          <p:spPr>
            <a:xfrm>
              <a:off x="7002925" y="3867175"/>
              <a:ext cx="35600" cy="32625"/>
            </a:xfrm>
            <a:custGeom>
              <a:avLst/>
              <a:gdLst/>
              <a:ahLst/>
              <a:cxnLst/>
              <a:rect l="l" t="t" r="r" b="b"/>
              <a:pathLst>
                <a:path w="1424" h="1305" extrusionOk="0">
                  <a:moveTo>
                    <a:pt x="838" y="0"/>
                  </a:moveTo>
                  <a:lnTo>
                    <a:pt x="0" y="1154"/>
                  </a:lnTo>
                  <a:lnTo>
                    <a:pt x="1423" y="1304"/>
                  </a:lnTo>
                  <a:lnTo>
                    <a:pt x="1423" y="1304"/>
                  </a:lnTo>
                  <a:lnTo>
                    <a:pt x="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6"/>
            <p:cNvSpPr/>
            <p:nvPr/>
          </p:nvSpPr>
          <p:spPr>
            <a:xfrm>
              <a:off x="6940700" y="4487350"/>
              <a:ext cx="35600" cy="32750"/>
            </a:xfrm>
            <a:custGeom>
              <a:avLst/>
              <a:gdLst/>
              <a:ahLst/>
              <a:cxnLst/>
              <a:rect l="l" t="t" r="r" b="b"/>
              <a:pathLst>
                <a:path w="1424" h="1310" extrusionOk="0">
                  <a:moveTo>
                    <a:pt x="0" y="1"/>
                  </a:moveTo>
                  <a:lnTo>
                    <a:pt x="585" y="1310"/>
                  </a:lnTo>
                  <a:lnTo>
                    <a:pt x="1424" y="15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6"/>
            <p:cNvSpPr/>
            <p:nvPr/>
          </p:nvSpPr>
          <p:spPr>
            <a:xfrm>
              <a:off x="7064525" y="3881400"/>
              <a:ext cx="34025" cy="35075"/>
            </a:xfrm>
            <a:custGeom>
              <a:avLst/>
              <a:gdLst/>
              <a:ahLst/>
              <a:cxnLst/>
              <a:rect l="l" t="t" r="r" b="b"/>
              <a:pathLst>
                <a:path w="1361" h="1403" extrusionOk="0">
                  <a:moveTo>
                    <a:pt x="1061" y="0"/>
                  </a:moveTo>
                  <a:lnTo>
                    <a:pt x="0" y="958"/>
                  </a:lnTo>
                  <a:lnTo>
                    <a:pt x="1360" y="1402"/>
                  </a:lnTo>
                  <a:lnTo>
                    <a:pt x="10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6"/>
            <p:cNvSpPr/>
            <p:nvPr/>
          </p:nvSpPr>
          <p:spPr>
            <a:xfrm>
              <a:off x="6880675" y="4470775"/>
              <a:ext cx="34175" cy="35075"/>
            </a:xfrm>
            <a:custGeom>
              <a:avLst/>
              <a:gdLst/>
              <a:ahLst/>
              <a:cxnLst/>
              <a:rect l="l" t="t" r="r" b="b"/>
              <a:pathLst>
                <a:path w="1367" h="1403" extrusionOk="0">
                  <a:moveTo>
                    <a:pt x="1" y="1"/>
                  </a:moveTo>
                  <a:lnTo>
                    <a:pt x="300" y="1403"/>
                  </a:lnTo>
                  <a:lnTo>
                    <a:pt x="1367" y="44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6"/>
            <p:cNvSpPr/>
            <p:nvPr/>
          </p:nvSpPr>
          <p:spPr>
            <a:xfrm>
              <a:off x="7122725" y="3909325"/>
              <a:ext cx="31075" cy="35750"/>
            </a:xfrm>
            <a:custGeom>
              <a:avLst/>
              <a:gdLst/>
              <a:ahLst/>
              <a:cxnLst/>
              <a:rect l="l" t="t" r="r" b="b"/>
              <a:pathLst>
                <a:path w="1243" h="1430" extrusionOk="0">
                  <a:moveTo>
                    <a:pt x="1243" y="1"/>
                  </a:moveTo>
                  <a:lnTo>
                    <a:pt x="1" y="715"/>
                  </a:lnTo>
                  <a:lnTo>
                    <a:pt x="1243" y="1429"/>
                  </a:lnTo>
                  <a:lnTo>
                    <a:pt x="1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6"/>
            <p:cNvSpPr/>
            <p:nvPr/>
          </p:nvSpPr>
          <p:spPr>
            <a:xfrm>
              <a:off x="6825450" y="4442050"/>
              <a:ext cx="31075" cy="35875"/>
            </a:xfrm>
            <a:custGeom>
              <a:avLst/>
              <a:gdLst/>
              <a:ahLst/>
              <a:cxnLst/>
              <a:rect l="l" t="t" r="r" b="b"/>
              <a:pathLst>
                <a:path w="1243" h="1435" extrusionOk="0">
                  <a:moveTo>
                    <a:pt x="0" y="1"/>
                  </a:moveTo>
                  <a:lnTo>
                    <a:pt x="0" y="1434"/>
                  </a:lnTo>
                  <a:lnTo>
                    <a:pt x="1242" y="72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6"/>
            <p:cNvSpPr/>
            <p:nvPr/>
          </p:nvSpPr>
          <p:spPr>
            <a:xfrm>
              <a:off x="7175225" y="3949575"/>
              <a:ext cx="34075" cy="35075"/>
            </a:xfrm>
            <a:custGeom>
              <a:avLst/>
              <a:gdLst/>
              <a:ahLst/>
              <a:cxnLst/>
              <a:rect l="l" t="t" r="r" b="b"/>
              <a:pathLst>
                <a:path w="1363" h="1403" extrusionOk="0">
                  <a:moveTo>
                    <a:pt x="1362" y="0"/>
                  </a:moveTo>
                  <a:lnTo>
                    <a:pt x="1" y="445"/>
                  </a:lnTo>
                  <a:lnTo>
                    <a:pt x="1068" y="1403"/>
                  </a:lnTo>
                  <a:lnTo>
                    <a:pt x="13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6"/>
            <p:cNvSpPr/>
            <p:nvPr/>
          </p:nvSpPr>
          <p:spPr>
            <a:xfrm>
              <a:off x="6769925" y="4402475"/>
              <a:ext cx="34050" cy="35075"/>
            </a:xfrm>
            <a:custGeom>
              <a:avLst/>
              <a:gdLst/>
              <a:ahLst/>
              <a:cxnLst/>
              <a:rect l="l" t="t" r="r" b="b"/>
              <a:pathLst>
                <a:path w="1362" h="1403" extrusionOk="0">
                  <a:moveTo>
                    <a:pt x="301" y="0"/>
                  </a:moveTo>
                  <a:lnTo>
                    <a:pt x="1" y="1403"/>
                  </a:lnTo>
                  <a:lnTo>
                    <a:pt x="1" y="1403"/>
                  </a:lnTo>
                  <a:lnTo>
                    <a:pt x="1362" y="963"/>
                  </a:lnTo>
                  <a:lnTo>
                    <a:pt x="3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6"/>
            <p:cNvSpPr/>
            <p:nvPr/>
          </p:nvSpPr>
          <p:spPr>
            <a:xfrm>
              <a:off x="7219600" y="4000675"/>
              <a:ext cx="35600" cy="32750"/>
            </a:xfrm>
            <a:custGeom>
              <a:avLst/>
              <a:gdLst/>
              <a:ahLst/>
              <a:cxnLst/>
              <a:rect l="l" t="t" r="r" b="b"/>
              <a:pathLst>
                <a:path w="1424" h="1310" extrusionOk="0">
                  <a:moveTo>
                    <a:pt x="1424" y="1"/>
                  </a:moveTo>
                  <a:lnTo>
                    <a:pt x="1" y="150"/>
                  </a:lnTo>
                  <a:lnTo>
                    <a:pt x="839" y="1310"/>
                  </a:lnTo>
                  <a:lnTo>
                    <a:pt x="14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6"/>
            <p:cNvSpPr/>
            <p:nvPr/>
          </p:nvSpPr>
          <p:spPr>
            <a:xfrm>
              <a:off x="6724000" y="4353850"/>
              <a:ext cx="35625" cy="32750"/>
            </a:xfrm>
            <a:custGeom>
              <a:avLst/>
              <a:gdLst/>
              <a:ahLst/>
              <a:cxnLst/>
              <a:rect l="l" t="t" r="r" b="b"/>
              <a:pathLst>
                <a:path w="1425" h="1310" extrusionOk="0">
                  <a:moveTo>
                    <a:pt x="586" y="1"/>
                  </a:moveTo>
                  <a:lnTo>
                    <a:pt x="1" y="1310"/>
                  </a:lnTo>
                  <a:lnTo>
                    <a:pt x="1424" y="1159"/>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6"/>
            <p:cNvSpPr/>
            <p:nvPr/>
          </p:nvSpPr>
          <p:spPr>
            <a:xfrm>
              <a:off x="7253900" y="4056275"/>
              <a:ext cx="35575" cy="32750"/>
            </a:xfrm>
            <a:custGeom>
              <a:avLst/>
              <a:gdLst/>
              <a:ahLst/>
              <a:cxnLst/>
              <a:rect l="l" t="t" r="r" b="b"/>
              <a:pathLst>
                <a:path w="1423" h="1310" extrusionOk="0">
                  <a:moveTo>
                    <a:pt x="1" y="1"/>
                  </a:moveTo>
                  <a:lnTo>
                    <a:pt x="585" y="1310"/>
                  </a:lnTo>
                  <a:lnTo>
                    <a:pt x="1423" y="15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6"/>
            <p:cNvSpPr/>
            <p:nvPr/>
          </p:nvSpPr>
          <p:spPr>
            <a:xfrm>
              <a:off x="6689725" y="4298225"/>
              <a:ext cx="35600" cy="32625"/>
            </a:xfrm>
            <a:custGeom>
              <a:avLst/>
              <a:gdLst/>
              <a:ahLst/>
              <a:cxnLst/>
              <a:rect l="l" t="t" r="r" b="b"/>
              <a:pathLst>
                <a:path w="1424" h="1305" extrusionOk="0">
                  <a:moveTo>
                    <a:pt x="839" y="0"/>
                  </a:moveTo>
                  <a:lnTo>
                    <a:pt x="1" y="1154"/>
                  </a:lnTo>
                  <a:lnTo>
                    <a:pt x="1424" y="1304"/>
                  </a:lnTo>
                  <a:lnTo>
                    <a:pt x="8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6"/>
            <p:cNvSpPr/>
            <p:nvPr/>
          </p:nvSpPr>
          <p:spPr>
            <a:xfrm>
              <a:off x="7276675" y="4114250"/>
              <a:ext cx="34050" cy="35075"/>
            </a:xfrm>
            <a:custGeom>
              <a:avLst/>
              <a:gdLst/>
              <a:ahLst/>
              <a:cxnLst/>
              <a:rect l="l" t="t" r="r" b="b"/>
              <a:pathLst>
                <a:path w="1362" h="1403" extrusionOk="0">
                  <a:moveTo>
                    <a:pt x="0" y="1"/>
                  </a:moveTo>
                  <a:lnTo>
                    <a:pt x="301" y="1403"/>
                  </a:lnTo>
                  <a:lnTo>
                    <a:pt x="1361" y="445"/>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6"/>
            <p:cNvSpPr/>
            <p:nvPr/>
          </p:nvSpPr>
          <p:spPr>
            <a:xfrm>
              <a:off x="6668500" y="4237925"/>
              <a:ext cx="34050" cy="34950"/>
            </a:xfrm>
            <a:custGeom>
              <a:avLst/>
              <a:gdLst/>
              <a:ahLst/>
              <a:cxnLst/>
              <a:rect l="l" t="t" r="r" b="b"/>
              <a:pathLst>
                <a:path w="1362" h="1398" extrusionOk="0">
                  <a:moveTo>
                    <a:pt x="1067" y="0"/>
                  </a:moveTo>
                  <a:lnTo>
                    <a:pt x="0" y="958"/>
                  </a:lnTo>
                  <a:lnTo>
                    <a:pt x="1361" y="1397"/>
                  </a:lnTo>
                  <a:lnTo>
                    <a:pt x="1361" y="1397"/>
                  </a:lnTo>
                  <a:lnTo>
                    <a:pt x="10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6"/>
            <p:cNvSpPr/>
            <p:nvPr/>
          </p:nvSpPr>
          <p:spPr>
            <a:xfrm>
              <a:off x="7286875" y="4175700"/>
              <a:ext cx="31075" cy="35850"/>
            </a:xfrm>
            <a:custGeom>
              <a:avLst/>
              <a:gdLst/>
              <a:ahLst/>
              <a:cxnLst/>
              <a:rect l="l" t="t" r="r" b="b"/>
              <a:pathLst>
                <a:path w="1243" h="1434" extrusionOk="0">
                  <a:moveTo>
                    <a:pt x="1" y="0"/>
                  </a:moveTo>
                  <a:lnTo>
                    <a:pt x="1" y="1434"/>
                  </a:lnTo>
                  <a:lnTo>
                    <a:pt x="1243" y="71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6"/>
            <p:cNvSpPr/>
            <p:nvPr/>
          </p:nvSpPr>
          <p:spPr>
            <a:xfrm>
              <a:off x="6661250" y="4175700"/>
              <a:ext cx="31075" cy="35850"/>
            </a:xfrm>
            <a:custGeom>
              <a:avLst/>
              <a:gdLst/>
              <a:ahLst/>
              <a:cxnLst/>
              <a:rect l="l" t="t" r="r" b="b"/>
              <a:pathLst>
                <a:path w="1243" h="1434" extrusionOk="0">
                  <a:moveTo>
                    <a:pt x="1243" y="0"/>
                  </a:moveTo>
                  <a:lnTo>
                    <a:pt x="1" y="715"/>
                  </a:lnTo>
                  <a:lnTo>
                    <a:pt x="1243" y="1434"/>
                  </a:lnTo>
                  <a:lnTo>
                    <a:pt x="1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6"/>
            <p:cNvSpPr/>
            <p:nvPr/>
          </p:nvSpPr>
          <p:spPr>
            <a:xfrm>
              <a:off x="6638750" y="4058125"/>
              <a:ext cx="38450" cy="37125"/>
            </a:xfrm>
            <a:custGeom>
              <a:avLst/>
              <a:gdLst/>
              <a:ahLst/>
              <a:cxnLst/>
              <a:rect l="l" t="t" r="r" b="b"/>
              <a:pathLst>
                <a:path w="1538" h="1485" extrusionOk="0">
                  <a:moveTo>
                    <a:pt x="502" y="0"/>
                  </a:moveTo>
                  <a:lnTo>
                    <a:pt x="0" y="1484"/>
                  </a:lnTo>
                  <a:lnTo>
                    <a:pt x="1538" y="1174"/>
                  </a:lnTo>
                  <a:lnTo>
                    <a:pt x="5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6"/>
            <p:cNvSpPr/>
            <p:nvPr/>
          </p:nvSpPr>
          <p:spPr>
            <a:xfrm>
              <a:off x="7299550" y="4291475"/>
              <a:ext cx="38475" cy="37150"/>
            </a:xfrm>
            <a:custGeom>
              <a:avLst/>
              <a:gdLst/>
              <a:ahLst/>
              <a:cxnLst/>
              <a:rect l="l" t="t" r="r" b="b"/>
              <a:pathLst>
                <a:path w="1539" h="1486" extrusionOk="0">
                  <a:moveTo>
                    <a:pt x="1538" y="1"/>
                  </a:moveTo>
                  <a:lnTo>
                    <a:pt x="1" y="311"/>
                  </a:lnTo>
                  <a:lnTo>
                    <a:pt x="1036" y="1486"/>
                  </a:lnTo>
                  <a:lnTo>
                    <a:pt x="15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6"/>
            <p:cNvSpPr/>
            <p:nvPr/>
          </p:nvSpPr>
          <p:spPr>
            <a:xfrm>
              <a:off x="6666825" y="3990950"/>
              <a:ext cx="39225" cy="34175"/>
            </a:xfrm>
            <a:custGeom>
              <a:avLst/>
              <a:gdLst/>
              <a:ahLst/>
              <a:cxnLst/>
              <a:rect l="l" t="t" r="r" b="b"/>
              <a:pathLst>
                <a:path w="1569" h="1367" extrusionOk="0">
                  <a:moveTo>
                    <a:pt x="798" y="1"/>
                  </a:moveTo>
                  <a:lnTo>
                    <a:pt x="0" y="1352"/>
                  </a:lnTo>
                  <a:lnTo>
                    <a:pt x="1569" y="1367"/>
                  </a:lnTo>
                  <a:lnTo>
                    <a:pt x="7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6"/>
            <p:cNvSpPr/>
            <p:nvPr/>
          </p:nvSpPr>
          <p:spPr>
            <a:xfrm>
              <a:off x="7270700" y="4361625"/>
              <a:ext cx="39250" cy="34175"/>
            </a:xfrm>
            <a:custGeom>
              <a:avLst/>
              <a:gdLst/>
              <a:ahLst/>
              <a:cxnLst/>
              <a:rect l="l" t="t" r="r" b="b"/>
              <a:pathLst>
                <a:path w="1570" h="1367" extrusionOk="0">
                  <a:moveTo>
                    <a:pt x="1" y="0"/>
                  </a:moveTo>
                  <a:lnTo>
                    <a:pt x="772" y="1366"/>
                  </a:lnTo>
                  <a:lnTo>
                    <a:pt x="1569" y="1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6"/>
            <p:cNvSpPr/>
            <p:nvPr/>
          </p:nvSpPr>
          <p:spPr>
            <a:xfrm>
              <a:off x="6708850" y="3932750"/>
              <a:ext cx="38350" cy="37400"/>
            </a:xfrm>
            <a:custGeom>
              <a:avLst/>
              <a:gdLst/>
              <a:ahLst/>
              <a:cxnLst/>
              <a:rect l="l" t="t" r="r" b="b"/>
              <a:pathLst>
                <a:path w="1534" h="1496" extrusionOk="0">
                  <a:moveTo>
                    <a:pt x="1063" y="0"/>
                  </a:moveTo>
                  <a:lnTo>
                    <a:pt x="1" y="1154"/>
                  </a:lnTo>
                  <a:lnTo>
                    <a:pt x="1533" y="1496"/>
                  </a:lnTo>
                  <a:lnTo>
                    <a:pt x="10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6"/>
            <p:cNvSpPr/>
            <p:nvPr/>
          </p:nvSpPr>
          <p:spPr>
            <a:xfrm>
              <a:off x="7229575" y="4416575"/>
              <a:ext cx="38325" cy="37425"/>
            </a:xfrm>
            <a:custGeom>
              <a:avLst/>
              <a:gdLst/>
              <a:ahLst/>
              <a:cxnLst/>
              <a:rect l="l" t="t" r="r" b="b"/>
              <a:pathLst>
                <a:path w="1533" h="1497" extrusionOk="0">
                  <a:moveTo>
                    <a:pt x="0" y="0"/>
                  </a:moveTo>
                  <a:lnTo>
                    <a:pt x="471" y="1497"/>
                  </a:lnTo>
                  <a:lnTo>
                    <a:pt x="1533" y="34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6"/>
            <p:cNvSpPr/>
            <p:nvPr/>
          </p:nvSpPr>
          <p:spPr>
            <a:xfrm>
              <a:off x="6763075" y="3885800"/>
              <a:ext cx="35725" cy="39075"/>
            </a:xfrm>
            <a:custGeom>
              <a:avLst/>
              <a:gdLst/>
              <a:ahLst/>
              <a:cxnLst/>
              <a:rect l="l" t="t" r="r" b="b"/>
              <a:pathLst>
                <a:path w="1429" h="1563" extrusionOk="0">
                  <a:moveTo>
                    <a:pt x="1278" y="0"/>
                  </a:moveTo>
                  <a:lnTo>
                    <a:pt x="0" y="911"/>
                  </a:lnTo>
                  <a:lnTo>
                    <a:pt x="1428" y="1563"/>
                  </a:lnTo>
                  <a:lnTo>
                    <a:pt x="12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6"/>
            <p:cNvSpPr/>
            <p:nvPr/>
          </p:nvSpPr>
          <p:spPr>
            <a:xfrm>
              <a:off x="7177975" y="4461875"/>
              <a:ext cx="35600" cy="39075"/>
            </a:xfrm>
            <a:custGeom>
              <a:avLst/>
              <a:gdLst/>
              <a:ahLst/>
              <a:cxnLst/>
              <a:rect l="l" t="t" r="r" b="b"/>
              <a:pathLst>
                <a:path w="1424" h="1563" extrusionOk="0">
                  <a:moveTo>
                    <a:pt x="0" y="0"/>
                  </a:moveTo>
                  <a:lnTo>
                    <a:pt x="144" y="1563"/>
                  </a:lnTo>
                  <a:lnTo>
                    <a:pt x="1423" y="65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6"/>
            <p:cNvSpPr/>
            <p:nvPr/>
          </p:nvSpPr>
          <p:spPr>
            <a:xfrm>
              <a:off x="6827250" y="3852425"/>
              <a:ext cx="35975" cy="38950"/>
            </a:xfrm>
            <a:custGeom>
              <a:avLst/>
              <a:gdLst/>
              <a:ahLst/>
              <a:cxnLst/>
              <a:rect l="l" t="t" r="r" b="b"/>
              <a:pathLst>
                <a:path w="1439" h="1558" extrusionOk="0">
                  <a:moveTo>
                    <a:pt x="1438" y="0"/>
                  </a:moveTo>
                  <a:lnTo>
                    <a:pt x="0" y="621"/>
                  </a:lnTo>
                  <a:lnTo>
                    <a:pt x="1263" y="1558"/>
                  </a:lnTo>
                  <a:lnTo>
                    <a:pt x="14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6"/>
            <p:cNvSpPr/>
            <p:nvPr/>
          </p:nvSpPr>
          <p:spPr>
            <a:xfrm>
              <a:off x="7113550" y="4495375"/>
              <a:ext cx="35975" cy="38950"/>
            </a:xfrm>
            <a:custGeom>
              <a:avLst/>
              <a:gdLst/>
              <a:ahLst/>
              <a:cxnLst/>
              <a:rect l="l" t="t" r="r" b="b"/>
              <a:pathLst>
                <a:path w="1439" h="1558" extrusionOk="0">
                  <a:moveTo>
                    <a:pt x="175" y="0"/>
                  </a:moveTo>
                  <a:lnTo>
                    <a:pt x="0" y="1558"/>
                  </a:lnTo>
                  <a:lnTo>
                    <a:pt x="1438" y="937"/>
                  </a:lnTo>
                  <a:lnTo>
                    <a:pt x="1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6"/>
            <p:cNvSpPr/>
            <p:nvPr/>
          </p:nvSpPr>
          <p:spPr>
            <a:xfrm>
              <a:off x="6898400" y="3833800"/>
              <a:ext cx="38450" cy="37125"/>
            </a:xfrm>
            <a:custGeom>
              <a:avLst/>
              <a:gdLst/>
              <a:ahLst/>
              <a:cxnLst/>
              <a:rect l="l" t="t" r="r" b="b"/>
              <a:pathLst>
                <a:path w="1538" h="1485" extrusionOk="0">
                  <a:moveTo>
                    <a:pt x="1537" y="0"/>
                  </a:moveTo>
                  <a:lnTo>
                    <a:pt x="1" y="311"/>
                  </a:lnTo>
                  <a:lnTo>
                    <a:pt x="1040" y="1484"/>
                  </a:lnTo>
                  <a:lnTo>
                    <a:pt x="15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6"/>
            <p:cNvSpPr/>
            <p:nvPr/>
          </p:nvSpPr>
          <p:spPr>
            <a:xfrm>
              <a:off x="7039925" y="4515800"/>
              <a:ext cx="38425" cy="37150"/>
            </a:xfrm>
            <a:custGeom>
              <a:avLst/>
              <a:gdLst/>
              <a:ahLst/>
              <a:cxnLst/>
              <a:rect l="l" t="t" r="r" b="b"/>
              <a:pathLst>
                <a:path w="1537" h="1486" extrusionOk="0">
                  <a:moveTo>
                    <a:pt x="497" y="1"/>
                  </a:moveTo>
                  <a:lnTo>
                    <a:pt x="1" y="1486"/>
                  </a:lnTo>
                  <a:lnTo>
                    <a:pt x="1537" y="1175"/>
                  </a:lnTo>
                  <a:lnTo>
                    <a:pt x="4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6"/>
            <p:cNvSpPr/>
            <p:nvPr/>
          </p:nvSpPr>
          <p:spPr>
            <a:xfrm>
              <a:off x="6973550" y="3830525"/>
              <a:ext cx="39225" cy="34175"/>
            </a:xfrm>
            <a:custGeom>
              <a:avLst/>
              <a:gdLst/>
              <a:ahLst/>
              <a:cxnLst/>
              <a:rect l="l" t="t" r="r" b="b"/>
              <a:pathLst>
                <a:path w="1569" h="1367" extrusionOk="0">
                  <a:moveTo>
                    <a:pt x="0" y="1"/>
                  </a:moveTo>
                  <a:lnTo>
                    <a:pt x="772" y="1367"/>
                  </a:lnTo>
                  <a:lnTo>
                    <a:pt x="1569" y="17"/>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6"/>
            <p:cNvSpPr/>
            <p:nvPr/>
          </p:nvSpPr>
          <p:spPr>
            <a:xfrm>
              <a:off x="6963975" y="4522000"/>
              <a:ext cx="39250" cy="34200"/>
            </a:xfrm>
            <a:custGeom>
              <a:avLst/>
              <a:gdLst/>
              <a:ahLst/>
              <a:cxnLst/>
              <a:rect l="l" t="t" r="r" b="b"/>
              <a:pathLst>
                <a:path w="1570" h="1368" extrusionOk="0">
                  <a:moveTo>
                    <a:pt x="798" y="1"/>
                  </a:moveTo>
                  <a:lnTo>
                    <a:pt x="1" y="1352"/>
                  </a:lnTo>
                  <a:lnTo>
                    <a:pt x="1569" y="1367"/>
                  </a:lnTo>
                  <a:lnTo>
                    <a:pt x="7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6"/>
            <p:cNvSpPr/>
            <p:nvPr/>
          </p:nvSpPr>
          <p:spPr>
            <a:xfrm>
              <a:off x="7049250" y="3835350"/>
              <a:ext cx="38300" cy="37525"/>
            </a:xfrm>
            <a:custGeom>
              <a:avLst/>
              <a:gdLst/>
              <a:ahLst/>
              <a:cxnLst/>
              <a:rect l="l" t="t" r="r" b="b"/>
              <a:pathLst>
                <a:path w="1532" h="1501" extrusionOk="0">
                  <a:moveTo>
                    <a:pt x="0" y="0"/>
                  </a:moveTo>
                  <a:lnTo>
                    <a:pt x="471" y="1501"/>
                  </a:lnTo>
                  <a:lnTo>
                    <a:pt x="1531" y="34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6"/>
            <p:cNvSpPr/>
            <p:nvPr/>
          </p:nvSpPr>
          <p:spPr>
            <a:xfrm>
              <a:off x="6889225" y="4513875"/>
              <a:ext cx="38300" cy="37525"/>
            </a:xfrm>
            <a:custGeom>
              <a:avLst/>
              <a:gdLst/>
              <a:ahLst/>
              <a:cxnLst/>
              <a:rect l="l" t="t" r="r" b="b"/>
              <a:pathLst>
                <a:path w="1532" h="1501" extrusionOk="0">
                  <a:moveTo>
                    <a:pt x="1061" y="1"/>
                  </a:moveTo>
                  <a:lnTo>
                    <a:pt x="0" y="1159"/>
                  </a:lnTo>
                  <a:lnTo>
                    <a:pt x="1531" y="1501"/>
                  </a:lnTo>
                  <a:lnTo>
                    <a:pt x="10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6"/>
            <p:cNvSpPr/>
            <p:nvPr/>
          </p:nvSpPr>
          <p:spPr>
            <a:xfrm>
              <a:off x="7122325" y="3855900"/>
              <a:ext cx="35725" cy="38950"/>
            </a:xfrm>
            <a:custGeom>
              <a:avLst/>
              <a:gdLst/>
              <a:ahLst/>
              <a:cxnLst/>
              <a:rect l="l" t="t" r="r" b="b"/>
              <a:pathLst>
                <a:path w="1429" h="1558" extrusionOk="0">
                  <a:moveTo>
                    <a:pt x="1" y="0"/>
                  </a:moveTo>
                  <a:lnTo>
                    <a:pt x="151" y="1558"/>
                  </a:lnTo>
                  <a:lnTo>
                    <a:pt x="1429" y="652"/>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6"/>
            <p:cNvSpPr/>
            <p:nvPr/>
          </p:nvSpPr>
          <p:spPr>
            <a:xfrm>
              <a:off x="6818700" y="4491875"/>
              <a:ext cx="35725" cy="38975"/>
            </a:xfrm>
            <a:custGeom>
              <a:avLst/>
              <a:gdLst/>
              <a:ahLst/>
              <a:cxnLst/>
              <a:rect l="l" t="t" r="r" b="b"/>
              <a:pathLst>
                <a:path w="1429" h="1559" extrusionOk="0">
                  <a:moveTo>
                    <a:pt x="1279" y="0"/>
                  </a:moveTo>
                  <a:lnTo>
                    <a:pt x="1" y="907"/>
                  </a:lnTo>
                  <a:lnTo>
                    <a:pt x="1429" y="1559"/>
                  </a:lnTo>
                  <a:lnTo>
                    <a:pt x="1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6"/>
            <p:cNvSpPr/>
            <p:nvPr/>
          </p:nvSpPr>
          <p:spPr>
            <a:xfrm>
              <a:off x="7185075" y="3891075"/>
              <a:ext cx="35975" cy="39000"/>
            </a:xfrm>
            <a:custGeom>
              <a:avLst/>
              <a:gdLst/>
              <a:ahLst/>
              <a:cxnLst/>
              <a:rect l="l" t="t" r="r" b="b"/>
              <a:pathLst>
                <a:path w="1439" h="1560" extrusionOk="0">
                  <a:moveTo>
                    <a:pt x="182" y="1"/>
                  </a:moveTo>
                  <a:lnTo>
                    <a:pt x="1" y="1559"/>
                  </a:lnTo>
                  <a:lnTo>
                    <a:pt x="1439" y="938"/>
                  </a:lnTo>
                  <a:lnTo>
                    <a:pt x="1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6"/>
            <p:cNvSpPr/>
            <p:nvPr/>
          </p:nvSpPr>
          <p:spPr>
            <a:xfrm>
              <a:off x="6755700" y="4456675"/>
              <a:ext cx="35975" cy="38975"/>
            </a:xfrm>
            <a:custGeom>
              <a:avLst/>
              <a:gdLst/>
              <a:ahLst/>
              <a:cxnLst/>
              <a:rect l="l" t="t" r="r" b="b"/>
              <a:pathLst>
                <a:path w="1439" h="1559" extrusionOk="0">
                  <a:moveTo>
                    <a:pt x="1439" y="1"/>
                  </a:moveTo>
                  <a:lnTo>
                    <a:pt x="1" y="622"/>
                  </a:lnTo>
                  <a:lnTo>
                    <a:pt x="1258" y="1558"/>
                  </a:lnTo>
                  <a:lnTo>
                    <a:pt x="1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6"/>
            <p:cNvSpPr/>
            <p:nvPr/>
          </p:nvSpPr>
          <p:spPr>
            <a:xfrm>
              <a:off x="7235525" y="3939475"/>
              <a:ext cx="38450" cy="37300"/>
            </a:xfrm>
            <a:custGeom>
              <a:avLst/>
              <a:gdLst/>
              <a:ahLst/>
              <a:cxnLst/>
              <a:rect l="l" t="t" r="r" b="b"/>
              <a:pathLst>
                <a:path w="1538" h="1492" extrusionOk="0">
                  <a:moveTo>
                    <a:pt x="498" y="1"/>
                  </a:moveTo>
                  <a:lnTo>
                    <a:pt x="1" y="1491"/>
                  </a:lnTo>
                  <a:lnTo>
                    <a:pt x="1537" y="1181"/>
                  </a:lnTo>
                  <a:lnTo>
                    <a:pt x="4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6"/>
            <p:cNvSpPr/>
            <p:nvPr/>
          </p:nvSpPr>
          <p:spPr>
            <a:xfrm>
              <a:off x="6702800" y="4410000"/>
              <a:ext cx="38425" cy="37275"/>
            </a:xfrm>
            <a:custGeom>
              <a:avLst/>
              <a:gdLst/>
              <a:ahLst/>
              <a:cxnLst/>
              <a:rect l="l" t="t" r="r" b="b"/>
              <a:pathLst>
                <a:path w="1537" h="1491" extrusionOk="0">
                  <a:moveTo>
                    <a:pt x="1537" y="0"/>
                  </a:moveTo>
                  <a:lnTo>
                    <a:pt x="1" y="311"/>
                  </a:lnTo>
                  <a:lnTo>
                    <a:pt x="1035" y="1490"/>
                  </a:lnTo>
                  <a:lnTo>
                    <a:pt x="15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6"/>
            <p:cNvSpPr/>
            <p:nvPr/>
          </p:nvSpPr>
          <p:spPr>
            <a:xfrm>
              <a:off x="7275125" y="3998975"/>
              <a:ext cx="39200" cy="34175"/>
            </a:xfrm>
            <a:custGeom>
              <a:avLst/>
              <a:gdLst/>
              <a:ahLst/>
              <a:cxnLst/>
              <a:rect l="l" t="t" r="r" b="b"/>
              <a:pathLst>
                <a:path w="1568" h="1367" extrusionOk="0">
                  <a:moveTo>
                    <a:pt x="803" y="0"/>
                  </a:moveTo>
                  <a:lnTo>
                    <a:pt x="0" y="1352"/>
                  </a:lnTo>
                  <a:lnTo>
                    <a:pt x="1568" y="1366"/>
                  </a:lnTo>
                  <a:lnTo>
                    <a:pt x="8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6"/>
            <p:cNvSpPr/>
            <p:nvPr/>
          </p:nvSpPr>
          <p:spPr>
            <a:xfrm>
              <a:off x="6662275" y="4353575"/>
              <a:ext cx="39375" cy="34175"/>
            </a:xfrm>
            <a:custGeom>
              <a:avLst/>
              <a:gdLst/>
              <a:ahLst/>
              <a:cxnLst/>
              <a:rect l="l" t="t" r="r" b="b"/>
              <a:pathLst>
                <a:path w="1575" h="1367" extrusionOk="0">
                  <a:moveTo>
                    <a:pt x="1" y="0"/>
                  </a:moveTo>
                  <a:lnTo>
                    <a:pt x="772" y="1367"/>
                  </a:lnTo>
                  <a:lnTo>
                    <a:pt x="1574" y="17"/>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6"/>
            <p:cNvSpPr/>
            <p:nvPr/>
          </p:nvSpPr>
          <p:spPr>
            <a:xfrm>
              <a:off x="7302275" y="4067025"/>
              <a:ext cx="38325" cy="37400"/>
            </a:xfrm>
            <a:custGeom>
              <a:avLst/>
              <a:gdLst/>
              <a:ahLst/>
              <a:cxnLst/>
              <a:rect l="l" t="t" r="r" b="b"/>
              <a:pathLst>
                <a:path w="1533" h="1496" extrusionOk="0">
                  <a:moveTo>
                    <a:pt x="1062" y="1"/>
                  </a:moveTo>
                  <a:lnTo>
                    <a:pt x="1" y="1154"/>
                  </a:lnTo>
                  <a:lnTo>
                    <a:pt x="1532" y="1496"/>
                  </a:lnTo>
                  <a:lnTo>
                    <a:pt x="10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6"/>
            <p:cNvSpPr/>
            <p:nvPr/>
          </p:nvSpPr>
          <p:spPr>
            <a:xfrm>
              <a:off x="6636175" y="4282275"/>
              <a:ext cx="38300" cy="37450"/>
            </a:xfrm>
            <a:custGeom>
              <a:avLst/>
              <a:gdLst/>
              <a:ahLst/>
              <a:cxnLst/>
              <a:rect l="l" t="t" r="r" b="b"/>
              <a:pathLst>
                <a:path w="1532" h="1498" extrusionOk="0">
                  <a:moveTo>
                    <a:pt x="0" y="1"/>
                  </a:moveTo>
                  <a:lnTo>
                    <a:pt x="471" y="1497"/>
                  </a:lnTo>
                  <a:lnTo>
                    <a:pt x="1532" y="34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6"/>
            <p:cNvSpPr/>
            <p:nvPr/>
          </p:nvSpPr>
          <p:spPr>
            <a:xfrm>
              <a:off x="7315725" y="4140525"/>
              <a:ext cx="35600" cy="39075"/>
            </a:xfrm>
            <a:custGeom>
              <a:avLst/>
              <a:gdLst/>
              <a:ahLst/>
              <a:cxnLst/>
              <a:rect l="l" t="t" r="r" b="b"/>
              <a:pathLst>
                <a:path w="1424" h="1563" extrusionOk="0">
                  <a:moveTo>
                    <a:pt x="1274" y="0"/>
                  </a:moveTo>
                  <a:lnTo>
                    <a:pt x="1" y="911"/>
                  </a:lnTo>
                  <a:lnTo>
                    <a:pt x="1424" y="1563"/>
                  </a:lnTo>
                  <a:lnTo>
                    <a:pt x="12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6"/>
            <p:cNvSpPr/>
            <p:nvPr/>
          </p:nvSpPr>
          <p:spPr>
            <a:xfrm>
              <a:off x="6625425" y="4207150"/>
              <a:ext cx="35600" cy="39075"/>
            </a:xfrm>
            <a:custGeom>
              <a:avLst/>
              <a:gdLst/>
              <a:ahLst/>
              <a:cxnLst/>
              <a:rect l="l" t="t" r="r" b="b"/>
              <a:pathLst>
                <a:path w="1424" h="1563" extrusionOk="0">
                  <a:moveTo>
                    <a:pt x="1" y="0"/>
                  </a:moveTo>
                  <a:lnTo>
                    <a:pt x="146" y="1563"/>
                  </a:lnTo>
                  <a:lnTo>
                    <a:pt x="1424" y="652"/>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6"/>
            <p:cNvSpPr/>
            <p:nvPr/>
          </p:nvSpPr>
          <p:spPr>
            <a:xfrm>
              <a:off x="7314825" y="4216475"/>
              <a:ext cx="35975" cy="38950"/>
            </a:xfrm>
            <a:custGeom>
              <a:avLst/>
              <a:gdLst/>
              <a:ahLst/>
              <a:cxnLst/>
              <a:rect l="l" t="t" r="r" b="b"/>
              <a:pathLst>
                <a:path w="1439" h="1558" extrusionOk="0">
                  <a:moveTo>
                    <a:pt x="1439" y="0"/>
                  </a:moveTo>
                  <a:lnTo>
                    <a:pt x="1" y="621"/>
                  </a:lnTo>
                  <a:lnTo>
                    <a:pt x="1259" y="1557"/>
                  </a:lnTo>
                  <a:lnTo>
                    <a:pt x="14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6"/>
            <p:cNvSpPr/>
            <p:nvPr/>
          </p:nvSpPr>
          <p:spPr>
            <a:xfrm>
              <a:off x="6625950" y="4131325"/>
              <a:ext cx="35975" cy="38975"/>
            </a:xfrm>
            <a:custGeom>
              <a:avLst/>
              <a:gdLst/>
              <a:ahLst/>
              <a:cxnLst/>
              <a:rect l="l" t="t" r="r" b="b"/>
              <a:pathLst>
                <a:path w="1439" h="1559" extrusionOk="0">
                  <a:moveTo>
                    <a:pt x="181" y="1"/>
                  </a:moveTo>
                  <a:lnTo>
                    <a:pt x="1" y="1558"/>
                  </a:lnTo>
                  <a:lnTo>
                    <a:pt x="1439" y="937"/>
                  </a:lnTo>
                  <a:lnTo>
                    <a:pt x="1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6"/>
            <p:cNvSpPr/>
            <p:nvPr/>
          </p:nvSpPr>
          <p:spPr>
            <a:xfrm>
              <a:off x="6598250" y="3807250"/>
              <a:ext cx="782700" cy="782725"/>
            </a:xfrm>
            <a:custGeom>
              <a:avLst/>
              <a:gdLst/>
              <a:ahLst/>
              <a:cxnLst/>
              <a:rect l="l" t="t" r="r" b="b"/>
              <a:pathLst>
                <a:path w="31308" h="31309" extrusionOk="0">
                  <a:moveTo>
                    <a:pt x="15654" y="430"/>
                  </a:moveTo>
                  <a:cubicBezTo>
                    <a:pt x="24047" y="430"/>
                    <a:pt x="30878" y="7261"/>
                    <a:pt x="30878" y="15655"/>
                  </a:cubicBezTo>
                  <a:cubicBezTo>
                    <a:pt x="30878" y="24053"/>
                    <a:pt x="24047" y="30884"/>
                    <a:pt x="15654" y="30884"/>
                  </a:cubicBezTo>
                  <a:cubicBezTo>
                    <a:pt x="7261" y="30884"/>
                    <a:pt x="431" y="24053"/>
                    <a:pt x="431" y="15655"/>
                  </a:cubicBezTo>
                  <a:cubicBezTo>
                    <a:pt x="431" y="7261"/>
                    <a:pt x="7261" y="430"/>
                    <a:pt x="15654" y="430"/>
                  </a:cubicBezTo>
                  <a:close/>
                  <a:moveTo>
                    <a:pt x="15654" y="0"/>
                  </a:moveTo>
                  <a:cubicBezTo>
                    <a:pt x="11473" y="0"/>
                    <a:pt x="7541" y="1631"/>
                    <a:pt x="4586" y="4586"/>
                  </a:cubicBezTo>
                  <a:cubicBezTo>
                    <a:pt x="1630" y="7545"/>
                    <a:pt x="1" y="11473"/>
                    <a:pt x="1" y="15655"/>
                  </a:cubicBezTo>
                  <a:cubicBezTo>
                    <a:pt x="1" y="19835"/>
                    <a:pt x="1630" y="23769"/>
                    <a:pt x="4586" y="26723"/>
                  </a:cubicBezTo>
                  <a:cubicBezTo>
                    <a:pt x="7541" y="29683"/>
                    <a:pt x="11473" y="31308"/>
                    <a:pt x="15654" y="31308"/>
                  </a:cubicBezTo>
                  <a:cubicBezTo>
                    <a:pt x="19836" y="31308"/>
                    <a:pt x="23768" y="29683"/>
                    <a:pt x="26724" y="26723"/>
                  </a:cubicBezTo>
                  <a:cubicBezTo>
                    <a:pt x="29678" y="23769"/>
                    <a:pt x="31308" y="19835"/>
                    <a:pt x="31308" y="15655"/>
                  </a:cubicBezTo>
                  <a:cubicBezTo>
                    <a:pt x="31308" y="11473"/>
                    <a:pt x="29678" y="7545"/>
                    <a:pt x="26724" y="4586"/>
                  </a:cubicBezTo>
                  <a:cubicBezTo>
                    <a:pt x="23768" y="1631"/>
                    <a:pt x="19836" y="0"/>
                    <a:pt x="15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16"/>
          <p:cNvGrpSpPr/>
          <p:nvPr/>
        </p:nvGrpSpPr>
        <p:grpSpPr>
          <a:xfrm flipH="1">
            <a:off x="197029" y="-99023"/>
            <a:ext cx="305872" cy="5242455"/>
            <a:chOff x="5844150" y="874225"/>
            <a:chExt cx="70825" cy="1954900"/>
          </a:xfrm>
        </p:grpSpPr>
        <p:sp>
          <p:nvSpPr>
            <p:cNvPr id="1698" name="Google Shape;1698;p16"/>
            <p:cNvSpPr/>
            <p:nvPr/>
          </p:nvSpPr>
          <p:spPr>
            <a:xfrm>
              <a:off x="5844150" y="281680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6"/>
            <p:cNvSpPr/>
            <p:nvPr/>
          </p:nvSpPr>
          <p:spPr>
            <a:xfrm>
              <a:off x="5844150" y="279535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6"/>
            <p:cNvSpPr/>
            <p:nvPr/>
          </p:nvSpPr>
          <p:spPr>
            <a:xfrm>
              <a:off x="5844150" y="2773975"/>
              <a:ext cx="50000" cy="11550"/>
            </a:xfrm>
            <a:custGeom>
              <a:avLst/>
              <a:gdLst/>
              <a:ahLst/>
              <a:cxnLst/>
              <a:rect l="l" t="t" r="r" b="b"/>
              <a:pathLst>
                <a:path w="2000" h="462" extrusionOk="0">
                  <a:moveTo>
                    <a:pt x="234" y="1"/>
                  </a:moveTo>
                  <a:cubicBezTo>
                    <a:pt x="105" y="1"/>
                    <a:pt x="1" y="105"/>
                    <a:pt x="1" y="229"/>
                  </a:cubicBezTo>
                  <a:cubicBezTo>
                    <a:pt x="1" y="359"/>
                    <a:pt x="105" y="462"/>
                    <a:pt x="234" y="462"/>
                  </a:cubicBezTo>
                  <a:lnTo>
                    <a:pt x="1766" y="462"/>
                  </a:lnTo>
                  <a:cubicBezTo>
                    <a:pt x="1895" y="462"/>
                    <a:pt x="1999" y="359"/>
                    <a:pt x="1999" y="229"/>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6"/>
            <p:cNvSpPr/>
            <p:nvPr/>
          </p:nvSpPr>
          <p:spPr>
            <a:xfrm>
              <a:off x="5844150" y="27525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6"/>
            <p:cNvSpPr/>
            <p:nvPr/>
          </p:nvSpPr>
          <p:spPr>
            <a:xfrm>
              <a:off x="5844150" y="273015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6"/>
            <p:cNvSpPr/>
            <p:nvPr/>
          </p:nvSpPr>
          <p:spPr>
            <a:xfrm>
              <a:off x="5844150" y="2708775"/>
              <a:ext cx="50000" cy="11550"/>
            </a:xfrm>
            <a:custGeom>
              <a:avLst/>
              <a:gdLst/>
              <a:ahLst/>
              <a:cxnLst/>
              <a:rect l="l" t="t" r="r" b="b"/>
              <a:pathLst>
                <a:path w="2000" h="462" extrusionOk="0">
                  <a:moveTo>
                    <a:pt x="234" y="1"/>
                  </a:moveTo>
                  <a:cubicBezTo>
                    <a:pt x="105" y="1"/>
                    <a:pt x="1" y="99"/>
                    <a:pt x="1" y="229"/>
                  </a:cubicBezTo>
                  <a:cubicBezTo>
                    <a:pt x="1" y="359"/>
                    <a:pt x="105" y="462"/>
                    <a:pt x="234" y="462"/>
                  </a:cubicBezTo>
                  <a:lnTo>
                    <a:pt x="1766" y="462"/>
                  </a:lnTo>
                  <a:cubicBezTo>
                    <a:pt x="1895" y="462"/>
                    <a:pt x="1999" y="359"/>
                    <a:pt x="1999" y="229"/>
                  </a:cubicBezTo>
                  <a:cubicBezTo>
                    <a:pt x="1999" y="99"/>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6"/>
            <p:cNvSpPr/>
            <p:nvPr/>
          </p:nvSpPr>
          <p:spPr>
            <a:xfrm>
              <a:off x="5844150" y="26873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6"/>
            <p:cNvSpPr/>
            <p:nvPr/>
          </p:nvSpPr>
          <p:spPr>
            <a:xfrm>
              <a:off x="5844150" y="266585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6"/>
            <p:cNvSpPr/>
            <p:nvPr/>
          </p:nvSpPr>
          <p:spPr>
            <a:xfrm>
              <a:off x="5844150" y="2643450"/>
              <a:ext cx="50000" cy="11675"/>
            </a:xfrm>
            <a:custGeom>
              <a:avLst/>
              <a:gdLst/>
              <a:ahLst/>
              <a:cxnLst/>
              <a:rect l="l" t="t" r="r" b="b"/>
              <a:pathLst>
                <a:path w="2000" h="467" extrusionOk="0">
                  <a:moveTo>
                    <a:pt x="234" y="1"/>
                  </a:moveTo>
                  <a:cubicBezTo>
                    <a:pt x="105" y="1"/>
                    <a:pt x="1" y="104"/>
                    <a:pt x="1" y="234"/>
                  </a:cubicBezTo>
                  <a:cubicBezTo>
                    <a:pt x="1" y="363"/>
                    <a:pt x="105" y="467"/>
                    <a:pt x="234" y="467"/>
                  </a:cubicBezTo>
                  <a:lnTo>
                    <a:pt x="1766" y="467"/>
                  </a:lnTo>
                  <a:cubicBezTo>
                    <a:pt x="1895" y="467"/>
                    <a:pt x="1999" y="363"/>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6"/>
            <p:cNvSpPr/>
            <p:nvPr/>
          </p:nvSpPr>
          <p:spPr>
            <a:xfrm>
              <a:off x="5844150" y="26221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6"/>
            <p:cNvSpPr/>
            <p:nvPr/>
          </p:nvSpPr>
          <p:spPr>
            <a:xfrm>
              <a:off x="5844150" y="2600650"/>
              <a:ext cx="50000" cy="11525"/>
            </a:xfrm>
            <a:custGeom>
              <a:avLst/>
              <a:gdLst/>
              <a:ahLst/>
              <a:cxnLst/>
              <a:rect l="l" t="t" r="r" b="b"/>
              <a:pathLst>
                <a:path w="2000" h="461" extrusionOk="0">
                  <a:moveTo>
                    <a:pt x="234" y="0"/>
                  </a:moveTo>
                  <a:cubicBezTo>
                    <a:pt x="105" y="0"/>
                    <a:pt x="1" y="103"/>
                    <a:pt x="1" y="232"/>
                  </a:cubicBezTo>
                  <a:cubicBezTo>
                    <a:pt x="1" y="357"/>
                    <a:pt x="105" y="461"/>
                    <a:pt x="234" y="461"/>
                  </a:cubicBezTo>
                  <a:lnTo>
                    <a:pt x="1766" y="461"/>
                  </a:lnTo>
                  <a:cubicBezTo>
                    <a:pt x="1895" y="461"/>
                    <a:pt x="1999" y="357"/>
                    <a:pt x="1999" y="232"/>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6"/>
            <p:cNvSpPr/>
            <p:nvPr/>
          </p:nvSpPr>
          <p:spPr>
            <a:xfrm>
              <a:off x="5844150" y="2579150"/>
              <a:ext cx="50000" cy="11550"/>
            </a:xfrm>
            <a:custGeom>
              <a:avLst/>
              <a:gdLst/>
              <a:ahLst/>
              <a:cxnLst/>
              <a:rect l="l" t="t" r="r" b="b"/>
              <a:pathLst>
                <a:path w="2000" h="462" extrusionOk="0">
                  <a:moveTo>
                    <a:pt x="234" y="1"/>
                  </a:moveTo>
                  <a:cubicBezTo>
                    <a:pt x="105" y="1"/>
                    <a:pt x="1" y="105"/>
                    <a:pt x="1" y="234"/>
                  </a:cubicBezTo>
                  <a:cubicBezTo>
                    <a:pt x="1" y="358"/>
                    <a:pt x="105" y="462"/>
                    <a:pt x="234" y="462"/>
                  </a:cubicBezTo>
                  <a:lnTo>
                    <a:pt x="1766" y="462"/>
                  </a:lnTo>
                  <a:cubicBezTo>
                    <a:pt x="1895" y="462"/>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6"/>
            <p:cNvSpPr/>
            <p:nvPr/>
          </p:nvSpPr>
          <p:spPr>
            <a:xfrm>
              <a:off x="5844150" y="25569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6"/>
            <p:cNvSpPr/>
            <p:nvPr/>
          </p:nvSpPr>
          <p:spPr>
            <a:xfrm>
              <a:off x="5844150" y="253545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6"/>
            <p:cNvSpPr/>
            <p:nvPr/>
          </p:nvSpPr>
          <p:spPr>
            <a:xfrm>
              <a:off x="5844150" y="251395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6"/>
            <p:cNvSpPr/>
            <p:nvPr/>
          </p:nvSpPr>
          <p:spPr>
            <a:xfrm>
              <a:off x="5844150" y="2492500"/>
              <a:ext cx="50000" cy="11675"/>
            </a:xfrm>
            <a:custGeom>
              <a:avLst/>
              <a:gdLst/>
              <a:ahLst/>
              <a:cxnLst/>
              <a:rect l="l" t="t" r="r" b="b"/>
              <a:pathLst>
                <a:path w="2000" h="467" extrusionOk="0">
                  <a:moveTo>
                    <a:pt x="234" y="1"/>
                  </a:moveTo>
                  <a:cubicBezTo>
                    <a:pt x="105" y="1"/>
                    <a:pt x="1" y="104"/>
                    <a:pt x="1" y="233"/>
                  </a:cubicBezTo>
                  <a:cubicBezTo>
                    <a:pt x="1" y="362"/>
                    <a:pt x="105" y="466"/>
                    <a:pt x="234" y="466"/>
                  </a:cubicBezTo>
                  <a:lnTo>
                    <a:pt x="1766" y="466"/>
                  </a:lnTo>
                  <a:cubicBezTo>
                    <a:pt x="1895" y="466"/>
                    <a:pt x="1999" y="362"/>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6"/>
            <p:cNvSpPr/>
            <p:nvPr/>
          </p:nvSpPr>
          <p:spPr>
            <a:xfrm>
              <a:off x="5844150" y="247025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6"/>
            <p:cNvSpPr/>
            <p:nvPr/>
          </p:nvSpPr>
          <p:spPr>
            <a:xfrm>
              <a:off x="5844150" y="244875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6"/>
            <p:cNvSpPr/>
            <p:nvPr/>
          </p:nvSpPr>
          <p:spPr>
            <a:xfrm>
              <a:off x="5844150" y="2427300"/>
              <a:ext cx="50000" cy="11500"/>
            </a:xfrm>
            <a:custGeom>
              <a:avLst/>
              <a:gdLst/>
              <a:ahLst/>
              <a:cxnLst/>
              <a:rect l="l" t="t" r="r" b="b"/>
              <a:pathLst>
                <a:path w="2000" h="460" extrusionOk="0">
                  <a:moveTo>
                    <a:pt x="234" y="0"/>
                  </a:moveTo>
                  <a:cubicBezTo>
                    <a:pt x="105" y="0"/>
                    <a:pt x="1" y="104"/>
                    <a:pt x="1" y="233"/>
                  </a:cubicBezTo>
                  <a:cubicBezTo>
                    <a:pt x="1" y="362"/>
                    <a:pt x="105" y="460"/>
                    <a:pt x="234" y="460"/>
                  </a:cubicBezTo>
                  <a:lnTo>
                    <a:pt x="1766" y="460"/>
                  </a:lnTo>
                  <a:cubicBezTo>
                    <a:pt x="1895" y="460"/>
                    <a:pt x="1999" y="362"/>
                    <a:pt x="1999" y="233"/>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6"/>
            <p:cNvSpPr/>
            <p:nvPr/>
          </p:nvSpPr>
          <p:spPr>
            <a:xfrm>
              <a:off x="5844150" y="2405950"/>
              <a:ext cx="50000" cy="11525"/>
            </a:xfrm>
            <a:custGeom>
              <a:avLst/>
              <a:gdLst/>
              <a:ahLst/>
              <a:cxnLst/>
              <a:rect l="l" t="t" r="r" b="b"/>
              <a:pathLst>
                <a:path w="2000" h="461" extrusionOk="0">
                  <a:moveTo>
                    <a:pt x="234" y="0"/>
                  </a:moveTo>
                  <a:cubicBezTo>
                    <a:pt x="105" y="0"/>
                    <a:pt x="1" y="103"/>
                    <a:pt x="1" y="227"/>
                  </a:cubicBezTo>
                  <a:cubicBezTo>
                    <a:pt x="1" y="358"/>
                    <a:pt x="105" y="461"/>
                    <a:pt x="234" y="461"/>
                  </a:cubicBezTo>
                  <a:lnTo>
                    <a:pt x="1766" y="461"/>
                  </a:lnTo>
                  <a:cubicBezTo>
                    <a:pt x="1895" y="461"/>
                    <a:pt x="1999" y="358"/>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6"/>
            <p:cNvSpPr/>
            <p:nvPr/>
          </p:nvSpPr>
          <p:spPr>
            <a:xfrm>
              <a:off x="5844150" y="238355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6"/>
            <p:cNvSpPr/>
            <p:nvPr/>
          </p:nvSpPr>
          <p:spPr>
            <a:xfrm>
              <a:off x="5844150" y="2362100"/>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6"/>
            <p:cNvSpPr/>
            <p:nvPr/>
          </p:nvSpPr>
          <p:spPr>
            <a:xfrm>
              <a:off x="5844150" y="2340725"/>
              <a:ext cx="50000" cy="11550"/>
            </a:xfrm>
            <a:custGeom>
              <a:avLst/>
              <a:gdLst/>
              <a:ahLst/>
              <a:cxnLst/>
              <a:rect l="l" t="t" r="r" b="b"/>
              <a:pathLst>
                <a:path w="2000" h="462" extrusionOk="0">
                  <a:moveTo>
                    <a:pt x="234" y="1"/>
                  </a:moveTo>
                  <a:cubicBezTo>
                    <a:pt x="105" y="1"/>
                    <a:pt x="1" y="104"/>
                    <a:pt x="1" y="228"/>
                  </a:cubicBezTo>
                  <a:cubicBezTo>
                    <a:pt x="1" y="359"/>
                    <a:pt x="105" y="462"/>
                    <a:pt x="234" y="462"/>
                  </a:cubicBezTo>
                  <a:lnTo>
                    <a:pt x="1766" y="462"/>
                  </a:lnTo>
                  <a:cubicBezTo>
                    <a:pt x="1895" y="462"/>
                    <a:pt x="1999" y="359"/>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6"/>
            <p:cNvSpPr/>
            <p:nvPr/>
          </p:nvSpPr>
          <p:spPr>
            <a:xfrm>
              <a:off x="5844150" y="2319250"/>
              <a:ext cx="50000" cy="11550"/>
            </a:xfrm>
            <a:custGeom>
              <a:avLst/>
              <a:gdLst/>
              <a:ahLst/>
              <a:cxnLst/>
              <a:rect l="l" t="t" r="r" b="b"/>
              <a:pathLst>
                <a:path w="2000" h="462" extrusionOk="0">
                  <a:moveTo>
                    <a:pt x="234" y="1"/>
                  </a:moveTo>
                  <a:cubicBezTo>
                    <a:pt x="105" y="1"/>
                    <a:pt x="1" y="105"/>
                    <a:pt x="1" y="229"/>
                  </a:cubicBezTo>
                  <a:cubicBezTo>
                    <a:pt x="1" y="358"/>
                    <a:pt x="105" y="461"/>
                    <a:pt x="234" y="461"/>
                  </a:cubicBezTo>
                  <a:lnTo>
                    <a:pt x="1766" y="461"/>
                  </a:lnTo>
                  <a:cubicBezTo>
                    <a:pt x="1895" y="461"/>
                    <a:pt x="1999" y="358"/>
                    <a:pt x="1999" y="229"/>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6"/>
            <p:cNvSpPr/>
            <p:nvPr/>
          </p:nvSpPr>
          <p:spPr>
            <a:xfrm>
              <a:off x="5844150" y="2296900"/>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6"/>
            <p:cNvSpPr/>
            <p:nvPr/>
          </p:nvSpPr>
          <p:spPr>
            <a:xfrm>
              <a:off x="5844150" y="2275400"/>
              <a:ext cx="50000" cy="11675"/>
            </a:xfrm>
            <a:custGeom>
              <a:avLst/>
              <a:gdLst/>
              <a:ahLst/>
              <a:cxnLst/>
              <a:rect l="l" t="t" r="r" b="b"/>
              <a:pathLst>
                <a:path w="2000" h="467" extrusionOk="0">
                  <a:moveTo>
                    <a:pt x="234" y="1"/>
                  </a:moveTo>
                  <a:cubicBezTo>
                    <a:pt x="105" y="1"/>
                    <a:pt x="1" y="104"/>
                    <a:pt x="1" y="233"/>
                  </a:cubicBezTo>
                  <a:cubicBezTo>
                    <a:pt x="1" y="364"/>
                    <a:pt x="105" y="467"/>
                    <a:pt x="234" y="467"/>
                  </a:cubicBezTo>
                  <a:lnTo>
                    <a:pt x="1766" y="467"/>
                  </a:lnTo>
                  <a:cubicBezTo>
                    <a:pt x="1895" y="467"/>
                    <a:pt x="1999" y="364"/>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6"/>
            <p:cNvSpPr/>
            <p:nvPr/>
          </p:nvSpPr>
          <p:spPr>
            <a:xfrm>
              <a:off x="5844150" y="225405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6"/>
            <p:cNvSpPr/>
            <p:nvPr/>
          </p:nvSpPr>
          <p:spPr>
            <a:xfrm>
              <a:off x="5844150" y="223260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6"/>
            <p:cNvSpPr/>
            <p:nvPr/>
          </p:nvSpPr>
          <p:spPr>
            <a:xfrm>
              <a:off x="5844150" y="2210200"/>
              <a:ext cx="50000" cy="11550"/>
            </a:xfrm>
            <a:custGeom>
              <a:avLst/>
              <a:gdLst/>
              <a:ahLst/>
              <a:cxnLst/>
              <a:rect l="l" t="t" r="r" b="b"/>
              <a:pathLst>
                <a:path w="2000" h="462" extrusionOk="0">
                  <a:moveTo>
                    <a:pt x="234" y="1"/>
                  </a:moveTo>
                  <a:cubicBezTo>
                    <a:pt x="105" y="1"/>
                    <a:pt x="1" y="104"/>
                    <a:pt x="1" y="233"/>
                  </a:cubicBezTo>
                  <a:cubicBezTo>
                    <a:pt x="1" y="364"/>
                    <a:pt x="105" y="462"/>
                    <a:pt x="234" y="462"/>
                  </a:cubicBezTo>
                  <a:lnTo>
                    <a:pt x="1766" y="462"/>
                  </a:lnTo>
                  <a:cubicBezTo>
                    <a:pt x="1895" y="462"/>
                    <a:pt x="1999" y="364"/>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6"/>
            <p:cNvSpPr/>
            <p:nvPr/>
          </p:nvSpPr>
          <p:spPr>
            <a:xfrm>
              <a:off x="5844150" y="218885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6"/>
            <p:cNvSpPr/>
            <p:nvPr/>
          </p:nvSpPr>
          <p:spPr>
            <a:xfrm>
              <a:off x="5844150" y="2167400"/>
              <a:ext cx="50000" cy="11525"/>
            </a:xfrm>
            <a:custGeom>
              <a:avLst/>
              <a:gdLst/>
              <a:ahLst/>
              <a:cxnLst/>
              <a:rect l="l" t="t" r="r" b="b"/>
              <a:pathLst>
                <a:path w="2000" h="461" extrusionOk="0">
                  <a:moveTo>
                    <a:pt x="234" y="0"/>
                  </a:moveTo>
                  <a:cubicBezTo>
                    <a:pt x="105" y="0"/>
                    <a:pt x="1" y="103"/>
                    <a:pt x="1" y="228"/>
                  </a:cubicBezTo>
                  <a:cubicBezTo>
                    <a:pt x="1" y="357"/>
                    <a:pt x="105" y="461"/>
                    <a:pt x="234" y="461"/>
                  </a:cubicBezTo>
                  <a:lnTo>
                    <a:pt x="1766" y="461"/>
                  </a:lnTo>
                  <a:cubicBezTo>
                    <a:pt x="1895" y="461"/>
                    <a:pt x="1999" y="357"/>
                    <a:pt x="1999" y="228"/>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6"/>
            <p:cNvSpPr/>
            <p:nvPr/>
          </p:nvSpPr>
          <p:spPr>
            <a:xfrm>
              <a:off x="5844150" y="2145900"/>
              <a:ext cx="50000" cy="11550"/>
            </a:xfrm>
            <a:custGeom>
              <a:avLst/>
              <a:gdLst/>
              <a:ahLst/>
              <a:cxnLst/>
              <a:rect l="l" t="t" r="r" b="b"/>
              <a:pathLst>
                <a:path w="2000" h="462" extrusionOk="0">
                  <a:moveTo>
                    <a:pt x="234" y="1"/>
                  </a:moveTo>
                  <a:cubicBezTo>
                    <a:pt x="105" y="1"/>
                    <a:pt x="1" y="104"/>
                    <a:pt x="1" y="234"/>
                  </a:cubicBezTo>
                  <a:cubicBezTo>
                    <a:pt x="1" y="358"/>
                    <a:pt x="105" y="462"/>
                    <a:pt x="234" y="462"/>
                  </a:cubicBezTo>
                  <a:lnTo>
                    <a:pt x="1766" y="462"/>
                  </a:lnTo>
                  <a:cubicBezTo>
                    <a:pt x="1895" y="462"/>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6"/>
            <p:cNvSpPr/>
            <p:nvPr/>
          </p:nvSpPr>
          <p:spPr>
            <a:xfrm>
              <a:off x="5844150" y="212365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6"/>
            <p:cNvSpPr/>
            <p:nvPr/>
          </p:nvSpPr>
          <p:spPr>
            <a:xfrm>
              <a:off x="5844150" y="210220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6"/>
            <p:cNvSpPr/>
            <p:nvPr/>
          </p:nvSpPr>
          <p:spPr>
            <a:xfrm>
              <a:off x="5844150" y="2080700"/>
              <a:ext cx="50000" cy="11550"/>
            </a:xfrm>
            <a:custGeom>
              <a:avLst/>
              <a:gdLst/>
              <a:ahLst/>
              <a:cxnLst/>
              <a:rect l="l" t="t" r="r" b="b"/>
              <a:pathLst>
                <a:path w="2000" h="462" extrusionOk="0">
                  <a:moveTo>
                    <a:pt x="234" y="1"/>
                  </a:moveTo>
                  <a:cubicBezTo>
                    <a:pt x="105" y="1"/>
                    <a:pt x="1" y="104"/>
                    <a:pt x="1" y="234"/>
                  </a:cubicBezTo>
                  <a:cubicBezTo>
                    <a:pt x="1" y="358"/>
                    <a:pt x="105" y="462"/>
                    <a:pt x="234" y="462"/>
                  </a:cubicBezTo>
                  <a:lnTo>
                    <a:pt x="1766" y="462"/>
                  </a:lnTo>
                  <a:cubicBezTo>
                    <a:pt x="1895" y="462"/>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6"/>
            <p:cNvSpPr/>
            <p:nvPr/>
          </p:nvSpPr>
          <p:spPr>
            <a:xfrm>
              <a:off x="5844150" y="2059225"/>
              <a:ext cx="50000" cy="11550"/>
            </a:xfrm>
            <a:custGeom>
              <a:avLst/>
              <a:gdLst/>
              <a:ahLst/>
              <a:cxnLst/>
              <a:rect l="l" t="t" r="r" b="b"/>
              <a:pathLst>
                <a:path w="2000" h="462" extrusionOk="0">
                  <a:moveTo>
                    <a:pt x="234" y="0"/>
                  </a:moveTo>
                  <a:cubicBezTo>
                    <a:pt x="105" y="0"/>
                    <a:pt x="1" y="105"/>
                    <a:pt x="1" y="234"/>
                  </a:cubicBezTo>
                  <a:cubicBezTo>
                    <a:pt x="1" y="363"/>
                    <a:pt x="105" y="461"/>
                    <a:pt x="234" y="461"/>
                  </a:cubicBezTo>
                  <a:lnTo>
                    <a:pt x="1766" y="461"/>
                  </a:lnTo>
                  <a:cubicBezTo>
                    <a:pt x="1895" y="461"/>
                    <a:pt x="1999" y="363"/>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6"/>
            <p:cNvSpPr/>
            <p:nvPr/>
          </p:nvSpPr>
          <p:spPr>
            <a:xfrm>
              <a:off x="5844150" y="203700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6"/>
            <p:cNvSpPr/>
            <p:nvPr/>
          </p:nvSpPr>
          <p:spPr>
            <a:xfrm>
              <a:off x="5844150" y="2015500"/>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6"/>
            <p:cNvSpPr/>
            <p:nvPr/>
          </p:nvSpPr>
          <p:spPr>
            <a:xfrm>
              <a:off x="5844150" y="1994025"/>
              <a:ext cx="50000" cy="11550"/>
            </a:xfrm>
            <a:custGeom>
              <a:avLst/>
              <a:gdLst/>
              <a:ahLst/>
              <a:cxnLst/>
              <a:rect l="l" t="t" r="r" b="b"/>
              <a:pathLst>
                <a:path w="2000" h="462"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6"/>
            <p:cNvSpPr/>
            <p:nvPr/>
          </p:nvSpPr>
          <p:spPr>
            <a:xfrm>
              <a:off x="5844150" y="1972700"/>
              <a:ext cx="50000" cy="11525"/>
            </a:xfrm>
            <a:custGeom>
              <a:avLst/>
              <a:gdLst/>
              <a:ahLst/>
              <a:cxnLst/>
              <a:rect l="l" t="t" r="r" b="b"/>
              <a:pathLst>
                <a:path w="2000" h="461" extrusionOk="0">
                  <a:moveTo>
                    <a:pt x="234" y="0"/>
                  </a:moveTo>
                  <a:cubicBezTo>
                    <a:pt x="105" y="0"/>
                    <a:pt x="1" y="103"/>
                    <a:pt x="1" y="227"/>
                  </a:cubicBezTo>
                  <a:cubicBezTo>
                    <a:pt x="1" y="356"/>
                    <a:pt x="105" y="461"/>
                    <a:pt x="234" y="461"/>
                  </a:cubicBezTo>
                  <a:lnTo>
                    <a:pt x="1766" y="461"/>
                  </a:lnTo>
                  <a:cubicBezTo>
                    <a:pt x="1895" y="461"/>
                    <a:pt x="1999" y="356"/>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6"/>
            <p:cNvSpPr/>
            <p:nvPr/>
          </p:nvSpPr>
          <p:spPr>
            <a:xfrm>
              <a:off x="5844150" y="1950300"/>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6"/>
            <p:cNvSpPr/>
            <p:nvPr/>
          </p:nvSpPr>
          <p:spPr>
            <a:xfrm>
              <a:off x="5844150" y="1928825"/>
              <a:ext cx="50000" cy="11525"/>
            </a:xfrm>
            <a:custGeom>
              <a:avLst/>
              <a:gdLst/>
              <a:ahLst/>
              <a:cxnLst/>
              <a:rect l="l" t="t" r="r" b="b"/>
              <a:pathLst>
                <a:path w="2000" h="461"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6"/>
            <p:cNvSpPr/>
            <p:nvPr/>
          </p:nvSpPr>
          <p:spPr>
            <a:xfrm>
              <a:off x="5844150" y="1907475"/>
              <a:ext cx="50000" cy="11550"/>
            </a:xfrm>
            <a:custGeom>
              <a:avLst/>
              <a:gdLst/>
              <a:ahLst/>
              <a:cxnLst/>
              <a:rect l="l" t="t" r="r" b="b"/>
              <a:pathLst>
                <a:path w="2000" h="462" extrusionOk="0">
                  <a:moveTo>
                    <a:pt x="234" y="1"/>
                  </a:moveTo>
                  <a:cubicBezTo>
                    <a:pt x="105" y="1"/>
                    <a:pt x="1" y="99"/>
                    <a:pt x="1" y="228"/>
                  </a:cubicBezTo>
                  <a:cubicBezTo>
                    <a:pt x="1" y="357"/>
                    <a:pt x="105" y="462"/>
                    <a:pt x="234" y="462"/>
                  </a:cubicBezTo>
                  <a:lnTo>
                    <a:pt x="1766" y="462"/>
                  </a:lnTo>
                  <a:cubicBezTo>
                    <a:pt x="1895" y="462"/>
                    <a:pt x="1999" y="357"/>
                    <a:pt x="1999" y="228"/>
                  </a:cubicBezTo>
                  <a:cubicBezTo>
                    <a:pt x="1999" y="99"/>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6"/>
            <p:cNvSpPr/>
            <p:nvPr/>
          </p:nvSpPr>
          <p:spPr>
            <a:xfrm>
              <a:off x="5844150" y="1886000"/>
              <a:ext cx="50000" cy="11550"/>
            </a:xfrm>
            <a:custGeom>
              <a:avLst/>
              <a:gdLst/>
              <a:ahLst/>
              <a:cxnLst/>
              <a:rect l="l" t="t" r="r" b="b"/>
              <a:pathLst>
                <a:path w="2000" h="462" extrusionOk="0">
                  <a:moveTo>
                    <a:pt x="234" y="1"/>
                  </a:moveTo>
                  <a:cubicBezTo>
                    <a:pt x="105" y="1"/>
                    <a:pt x="1" y="105"/>
                    <a:pt x="1" y="229"/>
                  </a:cubicBezTo>
                  <a:cubicBezTo>
                    <a:pt x="1" y="358"/>
                    <a:pt x="105" y="461"/>
                    <a:pt x="234" y="461"/>
                  </a:cubicBezTo>
                  <a:lnTo>
                    <a:pt x="1766" y="461"/>
                  </a:lnTo>
                  <a:cubicBezTo>
                    <a:pt x="1895" y="461"/>
                    <a:pt x="1999" y="358"/>
                    <a:pt x="1999" y="229"/>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6"/>
            <p:cNvSpPr/>
            <p:nvPr/>
          </p:nvSpPr>
          <p:spPr>
            <a:xfrm>
              <a:off x="5844150" y="1863625"/>
              <a:ext cx="50000" cy="11525"/>
            </a:xfrm>
            <a:custGeom>
              <a:avLst/>
              <a:gdLst/>
              <a:ahLst/>
              <a:cxnLst/>
              <a:rect l="l" t="t" r="r" b="b"/>
              <a:pathLst>
                <a:path w="2000" h="461" extrusionOk="0">
                  <a:moveTo>
                    <a:pt x="234" y="0"/>
                  </a:moveTo>
                  <a:cubicBezTo>
                    <a:pt x="105" y="0"/>
                    <a:pt x="1" y="104"/>
                    <a:pt x="1" y="234"/>
                  </a:cubicBezTo>
                  <a:cubicBezTo>
                    <a:pt x="1" y="358"/>
                    <a:pt x="105" y="461"/>
                    <a:pt x="234" y="461"/>
                  </a:cubicBezTo>
                  <a:lnTo>
                    <a:pt x="1766" y="461"/>
                  </a:lnTo>
                  <a:cubicBezTo>
                    <a:pt x="1895" y="461"/>
                    <a:pt x="1999" y="358"/>
                    <a:pt x="1999" y="234"/>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6"/>
            <p:cNvSpPr/>
            <p:nvPr/>
          </p:nvSpPr>
          <p:spPr>
            <a:xfrm>
              <a:off x="5844150" y="1842150"/>
              <a:ext cx="50000" cy="11675"/>
            </a:xfrm>
            <a:custGeom>
              <a:avLst/>
              <a:gdLst/>
              <a:ahLst/>
              <a:cxnLst/>
              <a:rect l="l" t="t" r="r" b="b"/>
              <a:pathLst>
                <a:path w="2000" h="467" extrusionOk="0">
                  <a:moveTo>
                    <a:pt x="234" y="1"/>
                  </a:moveTo>
                  <a:cubicBezTo>
                    <a:pt x="105" y="1"/>
                    <a:pt x="1" y="104"/>
                    <a:pt x="1" y="233"/>
                  </a:cubicBezTo>
                  <a:cubicBezTo>
                    <a:pt x="1" y="362"/>
                    <a:pt x="105" y="467"/>
                    <a:pt x="234" y="467"/>
                  </a:cubicBezTo>
                  <a:lnTo>
                    <a:pt x="1766" y="467"/>
                  </a:lnTo>
                  <a:cubicBezTo>
                    <a:pt x="1895" y="467"/>
                    <a:pt x="1999" y="362"/>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6"/>
            <p:cNvSpPr/>
            <p:nvPr/>
          </p:nvSpPr>
          <p:spPr>
            <a:xfrm>
              <a:off x="5844150" y="182080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6"/>
            <p:cNvSpPr/>
            <p:nvPr/>
          </p:nvSpPr>
          <p:spPr>
            <a:xfrm>
              <a:off x="5844150" y="1799350"/>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6"/>
            <p:cNvSpPr/>
            <p:nvPr/>
          </p:nvSpPr>
          <p:spPr>
            <a:xfrm>
              <a:off x="5844150" y="1776950"/>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6"/>
            <p:cNvSpPr/>
            <p:nvPr/>
          </p:nvSpPr>
          <p:spPr>
            <a:xfrm>
              <a:off x="5844150" y="175560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6"/>
            <p:cNvSpPr/>
            <p:nvPr/>
          </p:nvSpPr>
          <p:spPr>
            <a:xfrm>
              <a:off x="5844150" y="1734150"/>
              <a:ext cx="50000" cy="11500"/>
            </a:xfrm>
            <a:custGeom>
              <a:avLst/>
              <a:gdLst/>
              <a:ahLst/>
              <a:cxnLst/>
              <a:rect l="l" t="t" r="r" b="b"/>
              <a:pathLst>
                <a:path w="2000" h="460" extrusionOk="0">
                  <a:moveTo>
                    <a:pt x="234" y="0"/>
                  </a:moveTo>
                  <a:cubicBezTo>
                    <a:pt x="105" y="0"/>
                    <a:pt x="1" y="103"/>
                    <a:pt x="1" y="228"/>
                  </a:cubicBezTo>
                  <a:cubicBezTo>
                    <a:pt x="1" y="357"/>
                    <a:pt x="105" y="460"/>
                    <a:pt x="234" y="460"/>
                  </a:cubicBezTo>
                  <a:lnTo>
                    <a:pt x="1766" y="460"/>
                  </a:lnTo>
                  <a:cubicBezTo>
                    <a:pt x="1895" y="460"/>
                    <a:pt x="1999" y="357"/>
                    <a:pt x="1999" y="228"/>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6"/>
            <p:cNvSpPr/>
            <p:nvPr/>
          </p:nvSpPr>
          <p:spPr>
            <a:xfrm>
              <a:off x="5844150" y="1712650"/>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6"/>
            <p:cNvSpPr/>
            <p:nvPr/>
          </p:nvSpPr>
          <p:spPr>
            <a:xfrm>
              <a:off x="5844150" y="169040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6"/>
            <p:cNvSpPr/>
            <p:nvPr/>
          </p:nvSpPr>
          <p:spPr>
            <a:xfrm>
              <a:off x="5844150" y="1668950"/>
              <a:ext cx="50000" cy="11500"/>
            </a:xfrm>
            <a:custGeom>
              <a:avLst/>
              <a:gdLst/>
              <a:ahLst/>
              <a:cxnLst/>
              <a:rect l="l" t="t" r="r" b="b"/>
              <a:pathLst>
                <a:path w="2000" h="460" extrusionOk="0">
                  <a:moveTo>
                    <a:pt x="234" y="0"/>
                  </a:moveTo>
                  <a:cubicBezTo>
                    <a:pt x="105" y="0"/>
                    <a:pt x="1" y="103"/>
                    <a:pt x="1" y="227"/>
                  </a:cubicBezTo>
                  <a:cubicBezTo>
                    <a:pt x="1" y="357"/>
                    <a:pt x="105" y="460"/>
                    <a:pt x="234" y="460"/>
                  </a:cubicBezTo>
                  <a:lnTo>
                    <a:pt x="1766" y="460"/>
                  </a:lnTo>
                  <a:cubicBezTo>
                    <a:pt x="1895" y="460"/>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6"/>
            <p:cNvSpPr/>
            <p:nvPr/>
          </p:nvSpPr>
          <p:spPr>
            <a:xfrm>
              <a:off x="5844150" y="1647450"/>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6"/>
            <p:cNvSpPr/>
            <p:nvPr/>
          </p:nvSpPr>
          <p:spPr>
            <a:xfrm>
              <a:off x="5844150" y="1625975"/>
              <a:ext cx="50000" cy="11550"/>
            </a:xfrm>
            <a:custGeom>
              <a:avLst/>
              <a:gdLst/>
              <a:ahLst/>
              <a:cxnLst/>
              <a:rect l="l" t="t" r="r" b="b"/>
              <a:pathLst>
                <a:path w="2000" h="462"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6"/>
            <p:cNvSpPr/>
            <p:nvPr/>
          </p:nvSpPr>
          <p:spPr>
            <a:xfrm>
              <a:off x="5844150" y="1603750"/>
              <a:ext cx="50000" cy="11500"/>
            </a:xfrm>
            <a:custGeom>
              <a:avLst/>
              <a:gdLst/>
              <a:ahLst/>
              <a:cxnLst/>
              <a:rect l="l" t="t" r="r" b="b"/>
              <a:pathLst>
                <a:path w="2000" h="460" extrusionOk="0">
                  <a:moveTo>
                    <a:pt x="234" y="0"/>
                  </a:moveTo>
                  <a:cubicBezTo>
                    <a:pt x="105" y="0"/>
                    <a:pt x="1" y="103"/>
                    <a:pt x="1" y="227"/>
                  </a:cubicBezTo>
                  <a:cubicBezTo>
                    <a:pt x="1" y="357"/>
                    <a:pt x="105" y="460"/>
                    <a:pt x="234" y="460"/>
                  </a:cubicBezTo>
                  <a:lnTo>
                    <a:pt x="1766" y="460"/>
                  </a:lnTo>
                  <a:cubicBezTo>
                    <a:pt x="1895" y="460"/>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6"/>
            <p:cNvSpPr/>
            <p:nvPr/>
          </p:nvSpPr>
          <p:spPr>
            <a:xfrm>
              <a:off x="5844150" y="1582250"/>
              <a:ext cx="50000" cy="11550"/>
            </a:xfrm>
            <a:custGeom>
              <a:avLst/>
              <a:gdLst/>
              <a:ahLst/>
              <a:cxnLst/>
              <a:rect l="l" t="t" r="r" b="b"/>
              <a:pathLst>
                <a:path w="2000" h="462" extrusionOk="0">
                  <a:moveTo>
                    <a:pt x="234" y="1"/>
                  </a:moveTo>
                  <a:cubicBezTo>
                    <a:pt x="105" y="1"/>
                    <a:pt x="1" y="104"/>
                    <a:pt x="1" y="233"/>
                  </a:cubicBezTo>
                  <a:cubicBezTo>
                    <a:pt x="1" y="357"/>
                    <a:pt x="105" y="461"/>
                    <a:pt x="234" y="461"/>
                  </a:cubicBezTo>
                  <a:lnTo>
                    <a:pt x="1766" y="461"/>
                  </a:lnTo>
                  <a:cubicBezTo>
                    <a:pt x="1895" y="461"/>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6"/>
            <p:cNvSpPr/>
            <p:nvPr/>
          </p:nvSpPr>
          <p:spPr>
            <a:xfrm>
              <a:off x="5844150" y="1560775"/>
              <a:ext cx="50000" cy="11550"/>
            </a:xfrm>
            <a:custGeom>
              <a:avLst/>
              <a:gdLst/>
              <a:ahLst/>
              <a:cxnLst/>
              <a:rect l="l" t="t" r="r" b="b"/>
              <a:pathLst>
                <a:path w="2000" h="462"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6"/>
            <p:cNvSpPr/>
            <p:nvPr/>
          </p:nvSpPr>
          <p:spPr>
            <a:xfrm>
              <a:off x="5844150" y="153945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6"/>
            <p:cNvSpPr/>
            <p:nvPr/>
          </p:nvSpPr>
          <p:spPr>
            <a:xfrm>
              <a:off x="5844150" y="1517050"/>
              <a:ext cx="50000" cy="11550"/>
            </a:xfrm>
            <a:custGeom>
              <a:avLst/>
              <a:gdLst/>
              <a:ahLst/>
              <a:cxnLst/>
              <a:rect l="l" t="t" r="r" b="b"/>
              <a:pathLst>
                <a:path w="2000" h="462" extrusionOk="0">
                  <a:moveTo>
                    <a:pt x="234" y="1"/>
                  </a:moveTo>
                  <a:cubicBezTo>
                    <a:pt x="105" y="1"/>
                    <a:pt x="1" y="104"/>
                    <a:pt x="1" y="228"/>
                  </a:cubicBezTo>
                  <a:cubicBezTo>
                    <a:pt x="1" y="357"/>
                    <a:pt x="105" y="461"/>
                    <a:pt x="234" y="461"/>
                  </a:cubicBezTo>
                  <a:lnTo>
                    <a:pt x="1766" y="461"/>
                  </a:lnTo>
                  <a:cubicBezTo>
                    <a:pt x="1895" y="461"/>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6"/>
            <p:cNvSpPr/>
            <p:nvPr/>
          </p:nvSpPr>
          <p:spPr>
            <a:xfrm>
              <a:off x="5844150" y="1495575"/>
              <a:ext cx="50000" cy="11525"/>
            </a:xfrm>
            <a:custGeom>
              <a:avLst/>
              <a:gdLst/>
              <a:ahLst/>
              <a:cxnLst/>
              <a:rect l="l" t="t" r="r" b="b"/>
              <a:pathLst>
                <a:path w="2000" h="461"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6"/>
            <p:cNvSpPr/>
            <p:nvPr/>
          </p:nvSpPr>
          <p:spPr>
            <a:xfrm>
              <a:off x="5844150" y="1474125"/>
              <a:ext cx="50000" cy="11650"/>
            </a:xfrm>
            <a:custGeom>
              <a:avLst/>
              <a:gdLst/>
              <a:ahLst/>
              <a:cxnLst/>
              <a:rect l="l" t="t" r="r" b="b"/>
              <a:pathLst>
                <a:path w="2000" h="466" extrusionOk="0">
                  <a:moveTo>
                    <a:pt x="234" y="0"/>
                  </a:moveTo>
                  <a:cubicBezTo>
                    <a:pt x="105" y="0"/>
                    <a:pt x="1" y="103"/>
                    <a:pt x="1" y="232"/>
                  </a:cubicBezTo>
                  <a:cubicBezTo>
                    <a:pt x="1" y="361"/>
                    <a:pt x="105" y="466"/>
                    <a:pt x="234" y="466"/>
                  </a:cubicBezTo>
                  <a:lnTo>
                    <a:pt x="1766" y="466"/>
                  </a:lnTo>
                  <a:cubicBezTo>
                    <a:pt x="1895" y="466"/>
                    <a:pt x="1999" y="361"/>
                    <a:pt x="1999" y="232"/>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6"/>
            <p:cNvSpPr/>
            <p:nvPr/>
          </p:nvSpPr>
          <p:spPr>
            <a:xfrm>
              <a:off x="5844150" y="1452750"/>
              <a:ext cx="50000" cy="11550"/>
            </a:xfrm>
            <a:custGeom>
              <a:avLst/>
              <a:gdLst/>
              <a:ahLst/>
              <a:cxnLst/>
              <a:rect l="l" t="t" r="r" b="b"/>
              <a:pathLst>
                <a:path w="2000" h="462" extrusionOk="0">
                  <a:moveTo>
                    <a:pt x="234" y="1"/>
                  </a:moveTo>
                  <a:cubicBezTo>
                    <a:pt x="105" y="1"/>
                    <a:pt x="1" y="104"/>
                    <a:pt x="1" y="228"/>
                  </a:cubicBezTo>
                  <a:cubicBezTo>
                    <a:pt x="1" y="358"/>
                    <a:pt x="105" y="461"/>
                    <a:pt x="234" y="461"/>
                  </a:cubicBezTo>
                  <a:lnTo>
                    <a:pt x="1766" y="461"/>
                  </a:lnTo>
                  <a:cubicBezTo>
                    <a:pt x="1895" y="461"/>
                    <a:pt x="1999" y="358"/>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6"/>
            <p:cNvSpPr/>
            <p:nvPr/>
          </p:nvSpPr>
          <p:spPr>
            <a:xfrm>
              <a:off x="5844150" y="1431425"/>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6"/>
            <p:cNvSpPr/>
            <p:nvPr/>
          </p:nvSpPr>
          <p:spPr>
            <a:xfrm>
              <a:off x="5844150" y="1410050"/>
              <a:ext cx="50000" cy="11550"/>
            </a:xfrm>
            <a:custGeom>
              <a:avLst/>
              <a:gdLst/>
              <a:ahLst/>
              <a:cxnLst/>
              <a:rect l="l" t="t" r="r" b="b"/>
              <a:pathLst>
                <a:path w="2000" h="462" extrusionOk="0">
                  <a:moveTo>
                    <a:pt x="234" y="1"/>
                  </a:moveTo>
                  <a:cubicBezTo>
                    <a:pt x="105" y="1"/>
                    <a:pt x="1" y="99"/>
                    <a:pt x="1" y="228"/>
                  </a:cubicBezTo>
                  <a:cubicBezTo>
                    <a:pt x="1" y="359"/>
                    <a:pt x="105" y="462"/>
                    <a:pt x="234" y="462"/>
                  </a:cubicBezTo>
                  <a:lnTo>
                    <a:pt x="1766" y="462"/>
                  </a:lnTo>
                  <a:cubicBezTo>
                    <a:pt x="1895" y="462"/>
                    <a:pt x="1999" y="359"/>
                    <a:pt x="1999" y="228"/>
                  </a:cubicBezTo>
                  <a:cubicBezTo>
                    <a:pt x="1999" y="99"/>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6"/>
            <p:cNvSpPr/>
            <p:nvPr/>
          </p:nvSpPr>
          <p:spPr>
            <a:xfrm>
              <a:off x="5844150" y="1387675"/>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6"/>
            <p:cNvSpPr/>
            <p:nvPr/>
          </p:nvSpPr>
          <p:spPr>
            <a:xfrm>
              <a:off x="5844150" y="1366225"/>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6"/>
            <p:cNvSpPr/>
            <p:nvPr/>
          </p:nvSpPr>
          <p:spPr>
            <a:xfrm>
              <a:off x="5844150" y="1344725"/>
              <a:ext cx="50000" cy="11550"/>
            </a:xfrm>
            <a:custGeom>
              <a:avLst/>
              <a:gdLst/>
              <a:ahLst/>
              <a:cxnLst/>
              <a:rect l="l" t="t" r="r" b="b"/>
              <a:pathLst>
                <a:path w="2000" h="462" extrusionOk="0">
                  <a:moveTo>
                    <a:pt x="234" y="1"/>
                  </a:moveTo>
                  <a:cubicBezTo>
                    <a:pt x="105" y="1"/>
                    <a:pt x="1" y="104"/>
                    <a:pt x="1" y="233"/>
                  </a:cubicBezTo>
                  <a:cubicBezTo>
                    <a:pt x="1" y="364"/>
                    <a:pt x="105" y="462"/>
                    <a:pt x="234" y="462"/>
                  </a:cubicBezTo>
                  <a:lnTo>
                    <a:pt x="1766" y="462"/>
                  </a:lnTo>
                  <a:cubicBezTo>
                    <a:pt x="1895" y="462"/>
                    <a:pt x="1999" y="364"/>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6"/>
            <p:cNvSpPr/>
            <p:nvPr/>
          </p:nvSpPr>
          <p:spPr>
            <a:xfrm>
              <a:off x="5844150" y="1323375"/>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6"/>
            <p:cNvSpPr/>
            <p:nvPr/>
          </p:nvSpPr>
          <p:spPr>
            <a:xfrm>
              <a:off x="5844150" y="1301025"/>
              <a:ext cx="50000" cy="11500"/>
            </a:xfrm>
            <a:custGeom>
              <a:avLst/>
              <a:gdLst/>
              <a:ahLst/>
              <a:cxnLst/>
              <a:rect l="l" t="t" r="r" b="b"/>
              <a:pathLst>
                <a:path w="2000" h="460" extrusionOk="0">
                  <a:moveTo>
                    <a:pt x="234" y="0"/>
                  </a:moveTo>
                  <a:cubicBezTo>
                    <a:pt x="105" y="0"/>
                    <a:pt x="1" y="103"/>
                    <a:pt x="1" y="232"/>
                  </a:cubicBezTo>
                  <a:cubicBezTo>
                    <a:pt x="1" y="357"/>
                    <a:pt x="105" y="460"/>
                    <a:pt x="234" y="460"/>
                  </a:cubicBezTo>
                  <a:lnTo>
                    <a:pt x="1766" y="460"/>
                  </a:lnTo>
                  <a:cubicBezTo>
                    <a:pt x="1895" y="460"/>
                    <a:pt x="1999" y="357"/>
                    <a:pt x="1999" y="232"/>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6"/>
            <p:cNvSpPr/>
            <p:nvPr/>
          </p:nvSpPr>
          <p:spPr>
            <a:xfrm>
              <a:off x="5844150" y="1279525"/>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6"/>
            <p:cNvSpPr/>
            <p:nvPr/>
          </p:nvSpPr>
          <p:spPr>
            <a:xfrm>
              <a:off x="5844150" y="1258175"/>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6"/>
            <p:cNvSpPr/>
            <p:nvPr/>
          </p:nvSpPr>
          <p:spPr>
            <a:xfrm>
              <a:off x="5844150" y="1236725"/>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6"/>
            <p:cNvSpPr/>
            <p:nvPr/>
          </p:nvSpPr>
          <p:spPr>
            <a:xfrm>
              <a:off x="5844150" y="1214325"/>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6"/>
            <p:cNvSpPr/>
            <p:nvPr/>
          </p:nvSpPr>
          <p:spPr>
            <a:xfrm>
              <a:off x="5844150" y="1192975"/>
              <a:ext cx="50000" cy="11550"/>
            </a:xfrm>
            <a:custGeom>
              <a:avLst/>
              <a:gdLst/>
              <a:ahLst/>
              <a:cxnLst/>
              <a:rect l="l" t="t" r="r" b="b"/>
              <a:pathLst>
                <a:path w="2000" h="462" extrusionOk="0">
                  <a:moveTo>
                    <a:pt x="234" y="0"/>
                  </a:moveTo>
                  <a:cubicBezTo>
                    <a:pt x="105" y="0"/>
                    <a:pt x="1" y="100"/>
                    <a:pt x="1" y="229"/>
                  </a:cubicBezTo>
                  <a:cubicBezTo>
                    <a:pt x="1" y="358"/>
                    <a:pt x="105" y="461"/>
                    <a:pt x="234" y="461"/>
                  </a:cubicBezTo>
                  <a:lnTo>
                    <a:pt x="1766" y="461"/>
                  </a:lnTo>
                  <a:cubicBezTo>
                    <a:pt x="1895" y="461"/>
                    <a:pt x="1999" y="358"/>
                    <a:pt x="1999" y="229"/>
                  </a:cubicBezTo>
                  <a:cubicBezTo>
                    <a:pt x="1999" y="100"/>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6"/>
            <p:cNvSpPr/>
            <p:nvPr/>
          </p:nvSpPr>
          <p:spPr>
            <a:xfrm>
              <a:off x="5844150" y="1171525"/>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6"/>
            <p:cNvSpPr/>
            <p:nvPr/>
          </p:nvSpPr>
          <p:spPr>
            <a:xfrm>
              <a:off x="5844150" y="1150025"/>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6"/>
            <p:cNvSpPr/>
            <p:nvPr/>
          </p:nvSpPr>
          <p:spPr>
            <a:xfrm>
              <a:off x="5844150" y="1127650"/>
              <a:ext cx="50000" cy="11650"/>
            </a:xfrm>
            <a:custGeom>
              <a:avLst/>
              <a:gdLst/>
              <a:ahLst/>
              <a:cxnLst/>
              <a:rect l="l" t="t" r="r" b="b"/>
              <a:pathLst>
                <a:path w="2000" h="466" extrusionOk="0">
                  <a:moveTo>
                    <a:pt x="234" y="0"/>
                  </a:moveTo>
                  <a:cubicBezTo>
                    <a:pt x="105" y="0"/>
                    <a:pt x="1" y="105"/>
                    <a:pt x="1" y="234"/>
                  </a:cubicBezTo>
                  <a:cubicBezTo>
                    <a:pt x="1" y="363"/>
                    <a:pt x="105" y="466"/>
                    <a:pt x="234" y="466"/>
                  </a:cubicBezTo>
                  <a:lnTo>
                    <a:pt x="1766" y="466"/>
                  </a:lnTo>
                  <a:cubicBezTo>
                    <a:pt x="1895" y="466"/>
                    <a:pt x="1999" y="363"/>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6"/>
            <p:cNvSpPr/>
            <p:nvPr/>
          </p:nvSpPr>
          <p:spPr>
            <a:xfrm>
              <a:off x="5844150" y="1106325"/>
              <a:ext cx="50000" cy="11525"/>
            </a:xfrm>
            <a:custGeom>
              <a:avLst/>
              <a:gdLst/>
              <a:ahLst/>
              <a:cxnLst/>
              <a:rect l="l" t="t" r="r" b="b"/>
              <a:pathLst>
                <a:path w="2000" h="461" extrusionOk="0">
                  <a:moveTo>
                    <a:pt x="234" y="0"/>
                  </a:moveTo>
                  <a:cubicBezTo>
                    <a:pt x="105" y="0"/>
                    <a:pt x="1" y="103"/>
                    <a:pt x="1" y="227"/>
                  </a:cubicBezTo>
                  <a:cubicBezTo>
                    <a:pt x="1" y="356"/>
                    <a:pt x="105" y="461"/>
                    <a:pt x="234" y="461"/>
                  </a:cubicBezTo>
                  <a:lnTo>
                    <a:pt x="1766" y="461"/>
                  </a:lnTo>
                  <a:cubicBezTo>
                    <a:pt x="1895" y="461"/>
                    <a:pt x="1999" y="356"/>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6"/>
            <p:cNvSpPr/>
            <p:nvPr/>
          </p:nvSpPr>
          <p:spPr>
            <a:xfrm>
              <a:off x="5844150" y="1084825"/>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6"/>
            <p:cNvSpPr/>
            <p:nvPr/>
          </p:nvSpPr>
          <p:spPr>
            <a:xfrm>
              <a:off x="5844150" y="1063350"/>
              <a:ext cx="50000" cy="11525"/>
            </a:xfrm>
            <a:custGeom>
              <a:avLst/>
              <a:gdLst/>
              <a:ahLst/>
              <a:cxnLst/>
              <a:rect l="l" t="t" r="r" b="b"/>
              <a:pathLst>
                <a:path w="2000" h="461"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6"/>
            <p:cNvSpPr/>
            <p:nvPr/>
          </p:nvSpPr>
          <p:spPr>
            <a:xfrm>
              <a:off x="5844150" y="1041100"/>
              <a:ext cx="50000" cy="11550"/>
            </a:xfrm>
            <a:custGeom>
              <a:avLst/>
              <a:gdLst/>
              <a:ahLst/>
              <a:cxnLst/>
              <a:rect l="l" t="t" r="r" b="b"/>
              <a:pathLst>
                <a:path w="2000" h="462" extrusionOk="0">
                  <a:moveTo>
                    <a:pt x="234" y="1"/>
                  </a:moveTo>
                  <a:cubicBezTo>
                    <a:pt x="105" y="1"/>
                    <a:pt x="1" y="104"/>
                    <a:pt x="1" y="228"/>
                  </a:cubicBezTo>
                  <a:cubicBezTo>
                    <a:pt x="1" y="357"/>
                    <a:pt x="105" y="462"/>
                    <a:pt x="234" y="462"/>
                  </a:cubicBezTo>
                  <a:lnTo>
                    <a:pt x="1766" y="462"/>
                  </a:lnTo>
                  <a:cubicBezTo>
                    <a:pt x="1895" y="462"/>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6"/>
            <p:cNvSpPr/>
            <p:nvPr/>
          </p:nvSpPr>
          <p:spPr>
            <a:xfrm>
              <a:off x="5844150" y="1019625"/>
              <a:ext cx="50000" cy="11550"/>
            </a:xfrm>
            <a:custGeom>
              <a:avLst/>
              <a:gdLst/>
              <a:ahLst/>
              <a:cxnLst/>
              <a:rect l="l" t="t" r="r" b="b"/>
              <a:pathLst>
                <a:path w="2000" h="462" extrusionOk="0">
                  <a:moveTo>
                    <a:pt x="234" y="1"/>
                  </a:moveTo>
                  <a:cubicBezTo>
                    <a:pt x="105" y="1"/>
                    <a:pt x="1" y="104"/>
                    <a:pt x="1" y="228"/>
                  </a:cubicBezTo>
                  <a:cubicBezTo>
                    <a:pt x="1" y="358"/>
                    <a:pt x="105" y="461"/>
                    <a:pt x="234" y="461"/>
                  </a:cubicBezTo>
                  <a:lnTo>
                    <a:pt x="1766" y="461"/>
                  </a:lnTo>
                  <a:cubicBezTo>
                    <a:pt x="1895" y="461"/>
                    <a:pt x="1999" y="358"/>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6"/>
            <p:cNvSpPr/>
            <p:nvPr/>
          </p:nvSpPr>
          <p:spPr>
            <a:xfrm>
              <a:off x="5844150" y="998150"/>
              <a:ext cx="50000" cy="11525"/>
            </a:xfrm>
            <a:custGeom>
              <a:avLst/>
              <a:gdLst/>
              <a:ahLst/>
              <a:cxnLst/>
              <a:rect l="l" t="t" r="r" b="b"/>
              <a:pathLst>
                <a:path w="2000" h="461" extrusionOk="0">
                  <a:moveTo>
                    <a:pt x="234" y="0"/>
                  </a:moveTo>
                  <a:cubicBezTo>
                    <a:pt x="105" y="0"/>
                    <a:pt x="1" y="104"/>
                    <a:pt x="1" y="234"/>
                  </a:cubicBezTo>
                  <a:cubicBezTo>
                    <a:pt x="1" y="358"/>
                    <a:pt x="105" y="461"/>
                    <a:pt x="234" y="461"/>
                  </a:cubicBezTo>
                  <a:lnTo>
                    <a:pt x="1766" y="461"/>
                  </a:lnTo>
                  <a:cubicBezTo>
                    <a:pt x="1895" y="461"/>
                    <a:pt x="1999" y="358"/>
                    <a:pt x="1999" y="234"/>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6"/>
            <p:cNvSpPr/>
            <p:nvPr/>
          </p:nvSpPr>
          <p:spPr>
            <a:xfrm>
              <a:off x="5844150" y="976675"/>
              <a:ext cx="50000" cy="11675"/>
            </a:xfrm>
            <a:custGeom>
              <a:avLst/>
              <a:gdLst/>
              <a:ahLst/>
              <a:cxnLst/>
              <a:rect l="l" t="t" r="r" b="b"/>
              <a:pathLst>
                <a:path w="2000" h="467" extrusionOk="0">
                  <a:moveTo>
                    <a:pt x="234" y="1"/>
                  </a:moveTo>
                  <a:cubicBezTo>
                    <a:pt x="105" y="1"/>
                    <a:pt x="1" y="104"/>
                    <a:pt x="1" y="233"/>
                  </a:cubicBezTo>
                  <a:cubicBezTo>
                    <a:pt x="1" y="362"/>
                    <a:pt x="105" y="467"/>
                    <a:pt x="234" y="467"/>
                  </a:cubicBezTo>
                  <a:lnTo>
                    <a:pt x="1766" y="467"/>
                  </a:lnTo>
                  <a:cubicBezTo>
                    <a:pt x="1895" y="467"/>
                    <a:pt x="1999" y="362"/>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6"/>
            <p:cNvSpPr/>
            <p:nvPr/>
          </p:nvSpPr>
          <p:spPr>
            <a:xfrm>
              <a:off x="5844150" y="9579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6"/>
            <p:cNvSpPr/>
            <p:nvPr/>
          </p:nvSpPr>
          <p:spPr>
            <a:xfrm>
              <a:off x="5844150" y="936450"/>
              <a:ext cx="50000" cy="11550"/>
            </a:xfrm>
            <a:custGeom>
              <a:avLst/>
              <a:gdLst/>
              <a:ahLst/>
              <a:cxnLst/>
              <a:rect l="l" t="t" r="r" b="b"/>
              <a:pathLst>
                <a:path w="2000" h="462" extrusionOk="0">
                  <a:moveTo>
                    <a:pt x="234" y="0"/>
                  </a:moveTo>
                  <a:cubicBezTo>
                    <a:pt x="105" y="0"/>
                    <a:pt x="1" y="104"/>
                    <a:pt x="1" y="233"/>
                  </a:cubicBezTo>
                  <a:cubicBezTo>
                    <a:pt x="1" y="357"/>
                    <a:pt x="105" y="461"/>
                    <a:pt x="234" y="461"/>
                  </a:cubicBezTo>
                  <a:lnTo>
                    <a:pt x="1766" y="461"/>
                  </a:lnTo>
                  <a:cubicBezTo>
                    <a:pt x="1895" y="461"/>
                    <a:pt x="1999" y="357"/>
                    <a:pt x="1999" y="233"/>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6"/>
            <p:cNvSpPr/>
            <p:nvPr/>
          </p:nvSpPr>
          <p:spPr>
            <a:xfrm>
              <a:off x="5844150" y="914975"/>
              <a:ext cx="50000" cy="11525"/>
            </a:xfrm>
            <a:custGeom>
              <a:avLst/>
              <a:gdLst/>
              <a:ahLst/>
              <a:cxnLst/>
              <a:rect l="l" t="t" r="r" b="b"/>
              <a:pathLst>
                <a:path w="2000" h="461" extrusionOk="0">
                  <a:moveTo>
                    <a:pt x="234" y="0"/>
                  </a:moveTo>
                  <a:cubicBezTo>
                    <a:pt x="105" y="0"/>
                    <a:pt x="1" y="104"/>
                    <a:pt x="1" y="233"/>
                  </a:cubicBezTo>
                  <a:cubicBezTo>
                    <a:pt x="1" y="358"/>
                    <a:pt x="105" y="461"/>
                    <a:pt x="234" y="461"/>
                  </a:cubicBezTo>
                  <a:lnTo>
                    <a:pt x="1766" y="461"/>
                  </a:lnTo>
                  <a:cubicBezTo>
                    <a:pt x="1895" y="461"/>
                    <a:pt x="1999" y="358"/>
                    <a:pt x="1999" y="233"/>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6"/>
            <p:cNvSpPr/>
            <p:nvPr/>
          </p:nvSpPr>
          <p:spPr>
            <a:xfrm>
              <a:off x="5903425" y="874225"/>
              <a:ext cx="11550" cy="1954900"/>
            </a:xfrm>
            <a:custGeom>
              <a:avLst/>
              <a:gdLst/>
              <a:ahLst/>
              <a:cxnLst/>
              <a:rect l="l" t="t" r="r" b="b"/>
              <a:pathLst>
                <a:path w="462" h="78196" extrusionOk="0">
                  <a:moveTo>
                    <a:pt x="233" y="1"/>
                  </a:moveTo>
                  <a:cubicBezTo>
                    <a:pt x="104" y="1"/>
                    <a:pt x="1" y="104"/>
                    <a:pt x="1" y="233"/>
                  </a:cubicBezTo>
                  <a:lnTo>
                    <a:pt x="1" y="25822"/>
                  </a:lnTo>
                  <a:lnTo>
                    <a:pt x="1" y="77963"/>
                  </a:lnTo>
                  <a:cubicBezTo>
                    <a:pt x="1" y="78092"/>
                    <a:pt x="104" y="78195"/>
                    <a:pt x="233" y="78195"/>
                  </a:cubicBezTo>
                  <a:cubicBezTo>
                    <a:pt x="357" y="78195"/>
                    <a:pt x="461" y="78092"/>
                    <a:pt x="461" y="77963"/>
                  </a:cubicBezTo>
                  <a:lnTo>
                    <a:pt x="461" y="25822"/>
                  </a:lnTo>
                  <a:lnTo>
                    <a:pt x="461" y="233"/>
                  </a:lnTo>
                  <a:cubicBezTo>
                    <a:pt x="461" y="104"/>
                    <a:pt x="357"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6"/>
          <p:cNvGrpSpPr/>
          <p:nvPr/>
        </p:nvGrpSpPr>
        <p:grpSpPr>
          <a:xfrm>
            <a:off x="8662379" y="-99023"/>
            <a:ext cx="305872" cy="5242455"/>
            <a:chOff x="5844150" y="874225"/>
            <a:chExt cx="70825" cy="1954900"/>
          </a:xfrm>
        </p:grpSpPr>
        <p:sp>
          <p:nvSpPr>
            <p:cNvPr id="1789" name="Google Shape;1789;p16"/>
            <p:cNvSpPr/>
            <p:nvPr/>
          </p:nvSpPr>
          <p:spPr>
            <a:xfrm>
              <a:off x="5844150" y="281680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6"/>
            <p:cNvSpPr/>
            <p:nvPr/>
          </p:nvSpPr>
          <p:spPr>
            <a:xfrm>
              <a:off x="5844150" y="279535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6"/>
            <p:cNvSpPr/>
            <p:nvPr/>
          </p:nvSpPr>
          <p:spPr>
            <a:xfrm>
              <a:off x="5844150" y="2773975"/>
              <a:ext cx="50000" cy="11550"/>
            </a:xfrm>
            <a:custGeom>
              <a:avLst/>
              <a:gdLst/>
              <a:ahLst/>
              <a:cxnLst/>
              <a:rect l="l" t="t" r="r" b="b"/>
              <a:pathLst>
                <a:path w="2000" h="462" extrusionOk="0">
                  <a:moveTo>
                    <a:pt x="234" y="1"/>
                  </a:moveTo>
                  <a:cubicBezTo>
                    <a:pt x="105" y="1"/>
                    <a:pt x="1" y="105"/>
                    <a:pt x="1" y="229"/>
                  </a:cubicBezTo>
                  <a:cubicBezTo>
                    <a:pt x="1" y="359"/>
                    <a:pt x="105" y="462"/>
                    <a:pt x="234" y="462"/>
                  </a:cubicBezTo>
                  <a:lnTo>
                    <a:pt x="1766" y="462"/>
                  </a:lnTo>
                  <a:cubicBezTo>
                    <a:pt x="1895" y="462"/>
                    <a:pt x="1999" y="359"/>
                    <a:pt x="1999" y="229"/>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6"/>
            <p:cNvSpPr/>
            <p:nvPr/>
          </p:nvSpPr>
          <p:spPr>
            <a:xfrm>
              <a:off x="5844150" y="27525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6"/>
            <p:cNvSpPr/>
            <p:nvPr/>
          </p:nvSpPr>
          <p:spPr>
            <a:xfrm>
              <a:off x="5844150" y="273015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6"/>
            <p:cNvSpPr/>
            <p:nvPr/>
          </p:nvSpPr>
          <p:spPr>
            <a:xfrm>
              <a:off x="5844150" y="2708775"/>
              <a:ext cx="50000" cy="11550"/>
            </a:xfrm>
            <a:custGeom>
              <a:avLst/>
              <a:gdLst/>
              <a:ahLst/>
              <a:cxnLst/>
              <a:rect l="l" t="t" r="r" b="b"/>
              <a:pathLst>
                <a:path w="2000" h="462" extrusionOk="0">
                  <a:moveTo>
                    <a:pt x="234" y="1"/>
                  </a:moveTo>
                  <a:cubicBezTo>
                    <a:pt x="105" y="1"/>
                    <a:pt x="1" y="99"/>
                    <a:pt x="1" y="229"/>
                  </a:cubicBezTo>
                  <a:cubicBezTo>
                    <a:pt x="1" y="359"/>
                    <a:pt x="105" y="462"/>
                    <a:pt x="234" y="462"/>
                  </a:cubicBezTo>
                  <a:lnTo>
                    <a:pt x="1766" y="462"/>
                  </a:lnTo>
                  <a:cubicBezTo>
                    <a:pt x="1895" y="462"/>
                    <a:pt x="1999" y="359"/>
                    <a:pt x="1999" y="229"/>
                  </a:cubicBezTo>
                  <a:cubicBezTo>
                    <a:pt x="1999" y="99"/>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6"/>
            <p:cNvSpPr/>
            <p:nvPr/>
          </p:nvSpPr>
          <p:spPr>
            <a:xfrm>
              <a:off x="5844150" y="26873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6"/>
            <p:cNvSpPr/>
            <p:nvPr/>
          </p:nvSpPr>
          <p:spPr>
            <a:xfrm>
              <a:off x="5844150" y="266585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6"/>
            <p:cNvSpPr/>
            <p:nvPr/>
          </p:nvSpPr>
          <p:spPr>
            <a:xfrm>
              <a:off x="5844150" y="2643450"/>
              <a:ext cx="50000" cy="11675"/>
            </a:xfrm>
            <a:custGeom>
              <a:avLst/>
              <a:gdLst/>
              <a:ahLst/>
              <a:cxnLst/>
              <a:rect l="l" t="t" r="r" b="b"/>
              <a:pathLst>
                <a:path w="2000" h="467" extrusionOk="0">
                  <a:moveTo>
                    <a:pt x="234" y="1"/>
                  </a:moveTo>
                  <a:cubicBezTo>
                    <a:pt x="105" y="1"/>
                    <a:pt x="1" y="104"/>
                    <a:pt x="1" y="234"/>
                  </a:cubicBezTo>
                  <a:cubicBezTo>
                    <a:pt x="1" y="363"/>
                    <a:pt x="105" y="467"/>
                    <a:pt x="234" y="467"/>
                  </a:cubicBezTo>
                  <a:lnTo>
                    <a:pt x="1766" y="467"/>
                  </a:lnTo>
                  <a:cubicBezTo>
                    <a:pt x="1895" y="467"/>
                    <a:pt x="1999" y="363"/>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6"/>
            <p:cNvSpPr/>
            <p:nvPr/>
          </p:nvSpPr>
          <p:spPr>
            <a:xfrm>
              <a:off x="5844150" y="26221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6"/>
            <p:cNvSpPr/>
            <p:nvPr/>
          </p:nvSpPr>
          <p:spPr>
            <a:xfrm>
              <a:off x="5844150" y="2600650"/>
              <a:ext cx="50000" cy="11525"/>
            </a:xfrm>
            <a:custGeom>
              <a:avLst/>
              <a:gdLst/>
              <a:ahLst/>
              <a:cxnLst/>
              <a:rect l="l" t="t" r="r" b="b"/>
              <a:pathLst>
                <a:path w="2000" h="461" extrusionOk="0">
                  <a:moveTo>
                    <a:pt x="234" y="0"/>
                  </a:moveTo>
                  <a:cubicBezTo>
                    <a:pt x="105" y="0"/>
                    <a:pt x="1" y="103"/>
                    <a:pt x="1" y="232"/>
                  </a:cubicBezTo>
                  <a:cubicBezTo>
                    <a:pt x="1" y="357"/>
                    <a:pt x="105" y="461"/>
                    <a:pt x="234" y="461"/>
                  </a:cubicBezTo>
                  <a:lnTo>
                    <a:pt x="1766" y="461"/>
                  </a:lnTo>
                  <a:cubicBezTo>
                    <a:pt x="1895" y="461"/>
                    <a:pt x="1999" y="357"/>
                    <a:pt x="1999" y="232"/>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6"/>
            <p:cNvSpPr/>
            <p:nvPr/>
          </p:nvSpPr>
          <p:spPr>
            <a:xfrm>
              <a:off x="5844150" y="2579150"/>
              <a:ext cx="50000" cy="11550"/>
            </a:xfrm>
            <a:custGeom>
              <a:avLst/>
              <a:gdLst/>
              <a:ahLst/>
              <a:cxnLst/>
              <a:rect l="l" t="t" r="r" b="b"/>
              <a:pathLst>
                <a:path w="2000" h="462" extrusionOk="0">
                  <a:moveTo>
                    <a:pt x="234" y="1"/>
                  </a:moveTo>
                  <a:cubicBezTo>
                    <a:pt x="105" y="1"/>
                    <a:pt x="1" y="105"/>
                    <a:pt x="1" y="234"/>
                  </a:cubicBezTo>
                  <a:cubicBezTo>
                    <a:pt x="1" y="358"/>
                    <a:pt x="105" y="462"/>
                    <a:pt x="234" y="462"/>
                  </a:cubicBezTo>
                  <a:lnTo>
                    <a:pt x="1766" y="462"/>
                  </a:lnTo>
                  <a:cubicBezTo>
                    <a:pt x="1895" y="462"/>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6"/>
            <p:cNvSpPr/>
            <p:nvPr/>
          </p:nvSpPr>
          <p:spPr>
            <a:xfrm>
              <a:off x="5844150" y="25569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6"/>
            <p:cNvSpPr/>
            <p:nvPr/>
          </p:nvSpPr>
          <p:spPr>
            <a:xfrm>
              <a:off x="5844150" y="253545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6"/>
            <p:cNvSpPr/>
            <p:nvPr/>
          </p:nvSpPr>
          <p:spPr>
            <a:xfrm>
              <a:off x="5844150" y="251395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6"/>
            <p:cNvSpPr/>
            <p:nvPr/>
          </p:nvSpPr>
          <p:spPr>
            <a:xfrm>
              <a:off x="5844150" y="2492500"/>
              <a:ext cx="50000" cy="11675"/>
            </a:xfrm>
            <a:custGeom>
              <a:avLst/>
              <a:gdLst/>
              <a:ahLst/>
              <a:cxnLst/>
              <a:rect l="l" t="t" r="r" b="b"/>
              <a:pathLst>
                <a:path w="2000" h="467" extrusionOk="0">
                  <a:moveTo>
                    <a:pt x="234" y="1"/>
                  </a:moveTo>
                  <a:cubicBezTo>
                    <a:pt x="105" y="1"/>
                    <a:pt x="1" y="104"/>
                    <a:pt x="1" y="233"/>
                  </a:cubicBezTo>
                  <a:cubicBezTo>
                    <a:pt x="1" y="362"/>
                    <a:pt x="105" y="466"/>
                    <a:pt x="234" y="466"/>
                  </a:cubicBezTo>
                  <a:lnTo>
                    <a:pt x="1766" y="466"/>
                  </a:lnTo>
                  <a:cubicBezTo>
                    <a:pt x="1895" y="466"/>
                    <a:pt x="1999" y="362"/>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6"/>
            <p:cNvSpPr/>
            <p:nvPr/>
          </p:nvSpPr>
          <p:spPr>
            <a:xfrm>
              <a:off x="5844150" y="247025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6"/>
            <p:cNvSpPr/>
            <p:nvPr/>
          </p:nvSpPr>
          <p:spPr>
            <a:xfrm>
              <a:off x="5844150" y="244875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6"/>
            <p:cNvSpPr/>
            <p:nvPr/>
          </p:nvSpPr>
          <p:spPr>
            <a:xfrm>
              <a:off x="5844150" y="2427300"/>
              <a:ext cx="50000" cy="11500"/>
            </a:xfrm>
            <a:custGeom>
              <a:avLst/>
              <a:gdLst/>
              <a:ahLst/>
              <a:cxnLst/>
              <a:rect l="l" t="t" r="r" b="b"/>
              <a:pathLst>
                <a:path w="2000" h="460" extrusionOk="0">
                  <a:moveTo>
                    <a:pt x="234" y="0"/>
                  </a:moveTo>
                  <a:cubicBezTo>
                    <a:pt x="105" y="0"/>
                    <a:pt x="1" y="104"/>
                    <a:pt x="1" y="233"/>
                  </a:cubicBezTo>
                  <a:cubicBezTo>
                    <a:pt x="1" y="362"/>
                    <a:pt x="105" y="460"/>
                    <a:pt x="234" y="460"/>
                  </a:cubicBezTo>
                  <a:lnTo>
                    <a:pt x="1766" y="460"/>
                  </a:lnTo>
                  <a:cubicBezTo>
                    <a:pt x="1895" y="460"/>
                    <a:pt x="1999" y="362"/>
                    <a:pt x="1999" y="233"/>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6"/>
            <p:cNvSpPr/>
            <p:nvPr/>
          </p:nvSpPr>
          <p:spPr>
            <a:xfrm>
              <a:off x="5844150" y="2405950"/>
              <a:ext cx="50000" cy="11525"/>
            </a:xfrm>
            <a:custGeom>
              <a:avLst/>
              <a:gdLst/>
              <a:ahLst/>
              <a:cxnLst/>
              <a:rect l="l" t="t" r="r" b="b"/>
              <a:pathLst>
                <a:path w="2000" h="461" extrusionOk="0">
                  <a:moveTo>
                    <a:pt x="234" y="0"/>
                  </a:moveTo>
                  <a:cubicBezTo>
                    <a:pt x="105" y="0"/>
                    <a:pt x="1" y="103"/>
                    <a:pt x="1" y="227"/>
                  </a:cubicBezTo>
                  <a:cubicBezTo>
                    <a:pt x="1" y="358"/>
                    <a:pt x="105" y="461"/>
                    <a:pt x="234" y="461"/>
                  </a:cubicBezTo>
                  <a:lnTo>
                    <a:pt x="1766" y="461"/>
                  </a:lnTo>
                  <a:cubicBezTo>
                    <a:pt x="1895" y="461"/>
                    <a:pt x="1999" y="358"/>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6"/>
            <p:cNvSpPr/>
            <p:nvPr/>
          </p:nvSpPr>
          <p:spPr>
            <a:xfrm>
              <a:off x="5844150" y="2383550"/>
              <a:ext cx="50000" cy="11550"/>
            </a:xfrm>
            <a:custGeom>
              <a:avLst/>
              <a:gdLst/>
              <a:ahLst/>
              <a:cxnLst/>
              <a:rect l="l" t="t" r="r" b="b"/>
              <a:pathLst>
                <a:path w="2000" h="462" extrusionOk="0">
                  <a:moveTo>
                    <a:pt x="234" y="1"/>
                  </a:moveTo>
                  <a:cubicBezTo>
                    <a:pt x="105" y="1"/>
                    <a:pt x="1" y="105"/>
                    <a:pt x="1" y="234"/>
                  </a:cubicBezTo>
                  <a:cubicBezTo>
                    <a:pt x="1" y="358"/>
                    <a:pt x="105" y="461"/>
                    <a:pt x="234" y="461"/>
                  </a:cubicBezTo>
                  <a:lnTo>
                    <a:pt x="1766" y="461"/>
                  </a:lnTo>
                  <a:cubicBezTo>
                    <a:pt x="1895" y="461"/>
                    <a:pt x="1999" y="358"/>
                    <a:pt x="1999" y="234"/>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6"/>
            <p:cNvSpPr/>
            <p:nvPr/>
          </p:nvSpPr>
          <p:spPr>
            <a:xfrm>
              <a:off x="5844150" y="2362100"/>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6"/>
            <p:cNvSpPr/>
            <p:nvPr/>
          </p:nvSpPr>
          <p:spPr>
            <a:xfrm>
              <a:off x="5844150" y="2340725"/>
              <a:ext cx="50000" cy="11550"/>
            </a:xfrm>
            <a:custGeom>
              <a:avLst/>
              <a:gdLst/>
              <a:ahLst/>
              <a:cxnLst/>
              <a:rect l="l" t="t" r="r" b="b"/>
              <a:pathLst>
                <a:path w="2000" h="462" extrusionOk="0">
                  <a:moveTo>
                    <a:pt x="234" y="1"/>
                  </a:moveTo>
                  <a:cubicBezTo>
                    <a:pt x="105" y="1"/>
                    <a:pt x="1" y="104"/>
                    <a:pt x="1" y="228"/>
                  </a:cubicBezTo>
                  <a:cubicBezTo>
                    <a:pt x="1" y="359"/>
                    <a:pt x="105" y="462"/>
                    <a:pt x="234" y="462"/>
                  </a:cubicBezTo>
                  <a:lnTo>
                    <a:pt x="1766" y="462"/>
                  </a:lnTo>
                  <a:cubicBezTo>
                    <a:pt x="1895" y="462"/>
                    <a:pt x="1999" y="359"/>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6"/>
            <p:cNvSpPr/>
            <p:nvPr/>
          </p:nvSpPr>
          <p:spPr>
            <a:xfrm>
              <a:off x="5844150" y="2319250"/>
              <a:ext cx="50000" cy="11550"/>
            </a:xfrm>
            <a:custGeom>
              <a:avLst/>
              <a:gdLst/>
              <a:ahLst/>
              <a:cxnLst/>
              <a:rect l="l" t="t" r="r" b="b"/>
              <a:pathLst>
                <a:path w="2000" h="462" extrusionOk="0">
                  <a:moveTo>
                    <a:pt x="234" y="1"/>
                  </a:moveTo>
                  <a:cubicBezTo>
                    <a:pt x="105" y="1"/>
                    <a:pt x="1" y="105"/>
                    <a:pt x="1" y="229"/>
                  </a:cubicBezTo>
                  <a:cubicBezTo>
                    <a:pt x="1" y="358"/>
                    <a:pt x="105" y="461"/>
                    <a:pt x="234" y="461"/>
                  </a:cubicBezTo>
                  <a:lnTo>
                    <a:pt x="1766" y="461"/>
                  </a:lnTo>
                  <a:cubicBezTo>
                    <a:pt x="1895" y="461"/>
                    <a:pt x="1999" y="358"/>
                    <a:pt x="1999" y="229"/>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6"/>
            <p:cNvSpPr/>
            <p:nvPr/>
          </p:nvSpPr>
          <p:spPr>
            <a:xfrm>
              <a:off x="5844150" y="2296900"/>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6"/>
            <p:cNvSpPr/>
            <p:nvPr/>
          </p:nvSpPr>
          <p:spPr>
            <a:xfrm>
              <a:off x="5844150" y="2275400"/>
              <a:ext cx="50000" cy="11675"/>
            </a:xfrm>
            <a:custGeom>
              <a:avLst/>
              <a:gdLst/>
              <a:ahLst/>
              <a:cxnLst/>
              <a:rect l="l" t="t" r="r" b="b"/>
              <a:pathLst>
                <a:path w="2000" h="467" extrusionOk="0">
                  <a:moveTo>
                    <a:pt x="234" y="1"/>
                  </a:moveTo>
                  <a:cubicBezTo>
                    <a:pt x="105" y="1"/>
                    <a:pt x="1" y="104"/>
                    <a:pt x="1" y="233"/>
                  </a:cubicBezTo>
                  <a:cubicBezTo>
                    <a:pt x="1" y="364"/>
                    <a:pt x="105" y="467"/>
                    <a:pt x="234" y="467"/>
                  </a:cubicBezTo>
                  <a:lnTo>
                    <a:pt x="1766" y="467"/>
                  </a:lnTo>
                  <a:cubicBezTo>
                    <a:pt x="1895" y="467"/>
                    <a:pt x="1999" y="364"/>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6"/>
            <p:cNvSpPr/>
            <p:nvPr/>
          </p:nvSpPr>
          <p:spPr>
            <a:xfrm>
              <a:off x="5844150" y="225405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6"/>
            <p:cNvSpPr/>
            <p:nvPr/>
          </p:nvSpPr>
          <p:spPr>
            <a:xfrm>
              <a:off x="5844150" y="2232600"/>
              <a:ext cx="50000" cy="11550"/>
            </a:xfrm>
            <a:custGeom>
              <a:avLst/>
              <a:gdLst/>
              <a:ahLst/>
              <a:cxnLst/>
              <a:rect l="l" t="t" r="r" b="b"/>
              <a:pathLst>
                <a:path w="2000" h="462" extrusionOk="0">
                  <a:moveTo>
                    <a:pt x="234" y="0"/>
                  </a:moveTo>
                  <a:cubicBezTo>
                    <a:pt x="105" y="0"/>
                    <a:pt x="1" y="103"/>
                    <a:pt x="1" y="233"/>
                  </a:cubicBezTo>
                  <a:cubicBezTo>
                    <a:pt x="1" y="357"/>
                    <a:pt x="105" y="461"/>
                    <a:pt x="234" y="461"/>
                  </a:cubicBezTo>
                  <a:lnTo>
                    <a:pt x="1766" y="461"/>
                  </a:lnTo>
                  <a:cubicBezTo>
                    <a:pt x="1895" y="461"/>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6"/>
            <p:cNvSpPr/>
            <p:nvPr/>
          </p:nvSpPr>
          <p:spPr>
            <a:xfrm>
              <a:off x="5844150" y="2210200"/>
              <a:ext cx="50000" cy="11550"/>
            </a:xfrm>
            <a:custGeom>
              <a:avLst/>
              <a:gdLst/>
              <a:ahLst/>
              <a:cxnLst/>
              <a:rect l="l" t="t" r="r" b="b"/>
              <a:pathLst>
                <a:path w="2000" h="462" extrusionOk="0">
                  <a:moveTo>
                    <a:pt x="234" y="1"/>
                  </a:moveTo>
                  <a:cubicBezTo>
                    <a:pt x="105" y="1"/>
                    <a:pt x="1" y="104"/>
                    <a:pt x="1" y="233"/>
                  </a:cubicBezTo>
                  <a:cubicBezTo>
                    <a:pt x="1" y="364"/>
                    <a:pt x="105" y="462"/>
                    <a:pt x="234" y="462"/>
                  </a:cubicBezTo>
                  <a:lnTo>
                    <a:pt x="1766" y="462"/>
                  </a:lnTo>
                  <a:cubicBezTo>
                    <a:pt x="1895" y="462"/>
                    <a:pt x="1999" y="364"/>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6"/>
            <p:cNvSpPr/>
            <p:nvPr/>
          </p:nvSpPr>
          <p:spPr>
            <a:xfrm>
              <a:off x="5844150" y="218885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6"/>
            <p:cNvSpPr/>
            <p:nvPr/>
          </p:nvSpPr>
          <p:spPr>
            <a:xfrm>
              <a:off x="5844150" y="2167400"/>
              <a:ext cx="50000" cy="11525"/>
            </a:xfrm>
            <a:custGeom>
              <a:avLst/>
              <a:gdLst/>
              <a:ahLst/>
              <a:cxnLst/>
              <a:rect l="l" t="t" r="r" b="b"/>
              <a:pathLst>
                <a:path w="2000" h="461" extrusionOk="0">
                  <a:moveTo>
                    <a:pt x="234" y="0"/>
                  </a:moveTo>
                  <a:cubicBezTo>
                    <a:pt x="105" y="0"/>
                    <a:pt x="1" y="103"/>
                    <a:pt x="1" y="228"/>
                  </a:cubicBezTo>
                  <a:cubicBezTo>
                    <a:pt x="1" y="357"/>
                    <a:pt x="105" y="461"/>
                    <a:pt x="234" y="461"/>
                  </a:cubicBezTo>
                  <a:lnTo>
                    <a:pt x="1766" y="461"/>
                  </a:lnTo>
                  <a:cubicBezTo>
                    <a:pt x="1895" y="461"/>
                    <a:pt x="1999" y="357"/>
                    <a:pt x="1999" y="228"/>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6"/>
            <p:cNvSpPr/>
            <p:nvPr/>
          </p:nvSpPr>
          <p:spPr>
            <a:xfrm>
              <a:off x="5844150" y="2145900"/>
              <a:ext cx="50000" cy="11550"/>
            </a:xfrm>
            <a:custGeom>
              <a:avLst/>
              <a:gdLst/>
              <a:ahLst/>
              <a:cxnLst/>
              <a:rect l="l" t="t" r="r" b="b"/>
              <a:pathLst>
                <a:path w="2000" h="462" extrusionOk="0">
                  <a:moveTo>
                    <a:pt x="234" y="1"/>
                  </a:moveTo>
                  <a:cubicBezTo>
                    <a:pt x="105" y="1"/>
                    <a:pt x="1" y="104"/>
                    <a:pt x="1" y="234"/>
                  </a:cubicBezTo>
                  <a:cubicBezTo>
                    <a:pt x="1" y="358"/>
                    <a:pt x="105" y="462"/>
                    <a:pt x="234" y="462"/>
                  </a:cubicBezTo>
                  <a:lnTo>
                    <a:pt x="1766" y="462"/>
                  </a:lnTo>
                  <a:cubicBezTo>
                    <a:pt x="1895" y="462"/>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6"/>
            <p:cNvSpPr/>
            <p:nvPr/>
          </p:nvSpPr>
          <p:spPr>
            <a:xfrm>
              <a:off x="5844150" y="212365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6"/>
            <p:cNvSpPr/>
            <p:nvPr/>
          </p:nvSpPr>
          <p:spPr>
            <a:xfrm>
              <a:off x="5844150" y="210220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6"/>
            <p:cNvSpPr/>
            <p:nvPr/>
          </p:nvSpPr>
          <p:spPr>
            <a:xfrm>
              <a:off x="5844150" y="2080700"/>
              <a:ext cx="50000" cy="11550"/>
            </a:xfrm>
            <a:custGeom>
              <a:avLst/>
              <a:gdLst/>
              <a:ahLst/>
              <a:cxnLst/>
              <a:rect l="l" t="t" r="r" b="b"/>
              <a:pathLst>
                <a:path w="2000" h="462" extrusionOk="0">
                  <a:moveTo>
                    <a:pt x="234" y="1"/>
                  </a:moveTo>
                  <a:cubicBezTo>
                    <a:pt x="105" y="1"/>
                    <a:pt x="1" y="104"/>
                    <a:pt x="1" y="234"/>
                  </a:cubicBezTo>
                  <a:cubicBezTo>
                    <a:pt x="1" y="358"/>
                    <a:pt x="105" y="462"/>
                    <a:pt x="234" y="462"/>
                  </a:cubicBezTo>
                  <a:lnTo>
                    <a:pt x="1766" y="462"/>
                  </a:lnTo>
                  <a:cubicBezTo>
                    <a:pt x="1895" y="462"/>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6"/>
            <p:cNvSpPr/>
            <p:nvPr/>
          </p:nvSpPr>
          <p:spPr>
            <a:xfrm>
              <a:off x="5844150" y="2059225"/>
              <a:ext cx="50000" cy="11550"/>
            </a:xfrm>
            <a:custGeom>
              <a:avLst/>
              <a:gdLst/>
              <a:ahLst/>
              <a:cxnLst/>
              <a:rect l="l" t="t" r="r" b="b"/>
              <a:pathLst>
                <a:path w="2000" h="462" extrusionOk="0">
                  <a:moveTo>
                    <a:pt x="234" y="0"/>
                  </a:moveTo>
                  <a:cubicBezTo>
                    <a:pt x="105" y="0"/>
                    <a:pt x="1" y="105"/>
                    <a:pt x="1" y="234"/>
                  </a:cubicBezTo>
                  <a:cubicBezTo>
                    <a:pt x="1" y="363"/>
                    <a:pt x="105" y="461"/>
                    <a:pt x="234" y="461"/>
                  </a:cubicBezTo>
                  <a:lnTo>
                    <a:pt x="1766" y="461"/>
                  </a:lnTo>
                  <a:cubicBezTo>
                    <a:pt x="1895" y="461"/>
                    <a:pt x="1999" y="363"/>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6"/>
            <p:cNvSpPr/>
            <p:nvPr/>
          </p:nvSpPr>
          <p:spPr>
            <a:xfrm>
              <a:off x="5844150" y="203700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6"/>
            <p:cNvSpPr/>
            <p:nvPr/>
          </p:nvSpPr>
          <p:spPr>
            <a:xfrm>
              <a:off x="5844150" y="2015500"/>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6"/>
            <p:cNvSpPr/>
            <p:nvPr/>
          </p:nvSpPr>
          <p:spPr>
            <a:xfrm>
              <a:off x="5844150" y="1994025"/>
              <a:ext cx="50000" cy="11550"/>
            </a:xfrm>
            <a:custGeom>
              <a:avLst/>
              <a:gdLst/>
              <a:ahLst/>
              <a:cxnLst/>
              <a:rect l="l" t="t" r="r" b="b"/>
              <a:pathLst>
                <a:path w="2000" h="462"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6"/>
            <p:cNvSpPr/>
            <p:nvPr/>
          </p:nvSpPr>
          <p:spPr>
            <a:xfrm>
              <a:off x="5844150" y="1972700"/>
              <a:ext cx="50000" cy="11525"/>
            </a:xfrm>
            <a:custGeom>
              <a:avLst/>
              <a:gdLst/>
              <a:ahLst/>
              <a:cxnLst/>
              <a:rect l="l" t="t" r="r" b="b"/>
              <a:pathLst>
                <a:path w="2000" h="461" extrusionOk="0">
                  <a:moveTo>
                    <a:pt x="234" y="0"/>
                  </a:moveTo>
                  <a:cubicBezTo>
                    <a:pt x="105" y="0"/>
                    <a:pt x="1" y="103"/>
                    <a:pt x="1" y="227"/>
                  </a:cubicBezTo>
                  <a:cubicBezTo>
                    <a:pt x="1" y="356"/>
                    <a:pt x="105" y="461"/>
                    <a:pt x="234" y="461"/>
                  </a:cubicBezTo>
                  <a:lnTo>
                    <a:pt x="1766" y="461"/>
                  </a:lnTo>
                  <a:cubicBezTo>
                    <a:pt x="1895" y="461"/>
                    <a:pt x="1999" y="356"/>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6"/>
            <p:cNvSpPr/>
            <p:nvPr/>
          </p:nvSpPr>
          <p:spPr>
            <a:xfrm>
              <a:off x="5844150" y="1950300"/>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6"/>
            <p:cNvSpPr/>
            <p:nvPr/>
          </p:nvSpPr>
          <p:spPr>
            <a:xfrm>
              <a:off x="5844150" y="1928825"/>
              <a:ext cx="50000" cy="11525"/>
            </a:xfrm>
            <a:custGeom>
              <a:avLst/>
              <a:gdLst/>
              <a:ahLst/>
              <a:cxnLst/>
              <a:rect l="l" t="t" r="r" b="b"/>
              <a:pathLst>
                <a:path w="2000" h="461"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6"/>
            <p:cNvSpPr/>
            <p:nvPr/>
          </p:nvSpPr>
          <p:spPr>
            <a:xfrm>
              <a:off x="5844150" y="1907475"/>
              <a:ext cx="50000" cy="11550"/>
            </a:xfrm>
            <a:custGeom>
              <a:avLst/>
              <a:gdLst/>
              <a:ahLst/>
              <a:cxnLst/>
              <a:rect l="l" t="t" r="r" b="b"/>
              <a:pathLst>
                <a:path w="2000" h="462" extrusionOk="0">
                  <a:moveTo>
                    <a:pt x="234" y="1"/>
                  </a:moveTo>
                  <a:cubicBezTo>
                    <a:pt x="105" y="1"/>
                    <a:pt x="1" y="99"/>
                    <a:pt x="1" y="228"/>
                  </a:cubicBezTo>
                  <a:cubicBezTo>
                    <a:pt x="1" y="357"/>
                    <a:pt x="105" y="462"/>
                    <a:pt x="234" y="462"/>
                  </a:cubicBezTo>
                  <a:lnTo>
                    <a:pt x="1766" y="462"/>
                  </a:lnTo>
                  <a:cubicBezTo>
                    <a:pt x="1895" y="462"/>
                    <a:pt x="1999" y="357"/>
                    <a:pt x="1999" y="228"/>
                  </a:cubicBezTo>
                  <a:cubicBezTo>
                    <a:pt x="1999" y="99"/>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6"/>
            <p:cNvSpPr/>
            <p:nvPr/>
          </p:nvSpPr>
          <p:spPr>
            <a:xfrm>
              <a:off x="5844150" y="1886000"/>
              <a:ext cx="50000" cy="11550"/>
            </a:xfrm>
            <a:custGeom>
              <a:avLst/>
              <a:gdLst/>
              <a:ahLst/>
              <a:cxnLst/>
              <a:rect l="l" t="t" r="r" b="b"/>
              <a:pathLst>
                <a:path w="2000" h="462" extrusionOk="0">
                  <a:moveTo>
                    <a:pt x="234" y="1"/>
                  </a:moveTo>
                  <a:cubicBezTo>
                    <a:pt x="105" y="1"/>
                    <a:pt x="1" y="105"/>
                    <a:pt x="1" y="229"/>
                  </a:cubicBezTo>
                  <a:cubicBezTo>
                    <a:pt x="1" y="358"/>
                    <a:pt x="105" y="461"/>
                    <a:pt x="234" y="461"/>
                  </a:cubicBezTo>
                  <a:lnTo>
                    <a:pt x="1766" y="461"/>
                  </a:lnTo>
                  <a:cubicBezTo>
                    <a:pt x="1895" y="461"/>
                    <a:pt x="1999" y="358"/>
                    <a:pt x="1999" y="229"/>
                  </a:cubicBezTo>
                  <a:cubicBezTo>
                    <a:pt x="1999" y="105"/>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6"/>
            <p:cNvSpPr/>
            <p:nvPr/>
          </p:nvSpPr>
          <p:spPr>
            <a:xfrm>
              <a:off x="5844150" y="1863625"/>
              <a:ext cx="50000" cy="11525"/>
            </a:xfrm>
            <a:custGeom>
              <a:avLst/>
              <a:gdLst/>
              <a:ahLst/>
              <a:cxnLst/>
              <a:rect l="l" t="t" r="r" b="b"/>
              <a:pathLst>
                <a:path w="2000" h="461" extrusionOk="0">
                  <a:moveTo>
                    <a:pt x="234" y="0"/>
                  </a:moveTo>
                  <a:cubicBezTo>
                    <a:pt x="105" y="0"/>
                    <a:pt x="1" y="104"/>
                    <a:pt x="1" y="234"/>
                  </a:cubicBezTo>
                  <a:cubicBezTo>
                    <a:pt x="1" y="358"/>
                    <a:pt x="105" y="461"/>
                    <a:pt x="234" y="461"/>
                  </a:cubicBezTo>
                  <a:lnTo>
                    <a:pt x="1766" y="461"/>
                  </a:lnTo>
                  <a:cubicBezTo>
                    <a:pt x="1895" y="461"/>
                    <a:pt x="1999" y="358"/>
                    <a:pt x="1999" y="234"/>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6"/>
            <p:cNvSpPr/>
            <p:nvPr/>
          </p:nvSpPr>
          <p:spPr>
            <a:xfrm>
              <a:off x="5844150" y="1842150"/>
              <a:ext cx="50000" cy="11675"/>
            </a:xfrm>
            <a:custGeom>
              <a:avLst/>
              <a:gdLst/>
              <a:ahLst/>
              <a:cxnLst/>
              <a:rect l="l" t="t" r="r" b="b"/>
              <a:pathLst>
                <a:path w="2000" h="467" extrusionOk="0">
                  <a:moveTo>
                    <a:pt x="234" y="1"/>
                  </a:moveTo>
                  <a:cubicBezTo>
                    <a:pt x="105" y="1"/>
                    <a:pt x="1" y="104"/>
                    <a:pt x="1" y="233"/>
                  </a:cubicBezTo>
                  <a:cubicBezTo>
                    <a:pt x="1" y="362"/>
                    <a:pt x="105" y="467"/>
                    <a:pt x="234" y="467"/>
                  </a:cubicBezTo>
                  <a:lnTo>
                    <a:pt x="1766" y="467"/>
                  </a:lnTo>
                  <a:cubicBezTo>
                    <a:pt x="1895" y="467"/>
                    <a:pt x="1999" y="362"/>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6"/>
            <p:cNvSpPr/>
            <p:nvPr/>
          </p:nvSpPr>
          <p:spPr>
            <a:xfrm>
              <a:off x="5844150" y="182080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6"/>
            <p:cNvSpPr/>
            <p:nvPr/>
          </p:nvSpPr>
          <p:spPr>
            <a:xfrm>
              <a:off x="5844150" y="1799350"/>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6"/>
            <p:cNvSpPr/>
            <p:nvPr/>
          </p:nvSpPr>
          <p:spPr>
            <a:xfrm>
              <a:off x="5844150" y="1776950"/>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6"/>
            <p:cNvSpPr/>
            <p:nvPr/>
          </p:nvSpPr>
          <p:spPr>
            <a:xfrm>
              <a:off x="5844150" y="175560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6"/>
            <p:cNvSpPr/>
            <p:nvPr/>
          </p:nvSpPr>
          <p:spPr>
            <a:xfrm>
              <a:off x="5844150" y="1734150"/>
              <a:ext cx="50000" cy="11500"/>
            </a:xfrm>
            <a:custGeom>
              <a:avLst/>
              <a:gdLst/>
              <a:ahLst/>
              <a:cxnLst/>
              <a:rect l="l" t="t" r="r" b="b"/>
              <a:pathLst>
                <a:path w="2000" h="460" extrusionOk="0">
                  <a:moveTo>
                    <a:pt x="234" y="0"/>
                  </a:moveTo>
                  <a:cubicBezTo>
                    <a:pt x="105" y="0"/>
                    <a:pt x="1" y="103"/>
                    <a:pt x="1" y="228"/>
                  </a:cubicBezTo>
                  <a:cubicBezTo>
                    <a:pt x="1" y="357"/>
                    <a:pt x="105" y="460"/>
                    <a:pt x="234" y="460"/>
                  </a:cubicBezTo>
                  <a:lnTo>
                    <a:pt x="1766" y="460"/>
                  </a:lnTo>
                  <a:cubicBezTo>
                    <a:pt x="1895" y="460"/>
                    <a:pt x="1999" y="357"/>
                    <a:pt x="1999" y="228"/>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6"/>
            <p:cNvSpPr/>
            <p:nvPr/>
          </p:nvSpPr>
          <p:spPr>
            <a:xfrm>
              <a:off x="5844150" y="1712650"/>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6"/>
            <p:cNvSpPr/>
            <p:nvPr/>
          </p:nvSpPr>
          <p:spPr>
            <a:xfrm>
              <a:off x="5844150" y="1690400"/>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6"/>
            <p:cNvSpPr/>
            <p:nvPr/>
          </p:nvSpPr>
          <p:spPr>
            <a:xfrm>
              <a:off x="5844150" y="1668950"/>
              <a:ext cx="50000" cy="11500"/>
            </a:xfrm>
            <a:custGeom>
              <a:avLst/>
              <a:gdLst/>
              <a:ahLst/>
              <a:cxnLst/>
              <a:rect l="l" t="t" r="r" b="b"/>
              <a:pathLst>
                <a:path w="2000" h="460" extrusionOk="0">
                  <a:moveTo>
                    <a:pt x="234" y="0"/>
                  </a:moveTo>
                  <a:cubicBezTo>
                    <a:pt x="105" y="0"/>
                    <a:pt x="1" y="103"/>
                    <a:pt x="1" y="227"/>
                  </a:cubicBezTo>
                  <a:cubicBezTo>
                    <a:pt x="1" y="357"/>
                    <a:pt x="105" y="460"/>
                    <a:pt x="234" y="460"/>
                  </a:cubicBezTo>
                  <a:lnTo>
                    <a:pt x="1766" y="460"/>
                  </a:lnTo>
                  <a:cubicBezTo>
                    <a:pt x="1895" y="460"/>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6"/>
            <p:cNvSpPr/>
            <p:nvPr/>
          </p:nvSpPr>
          <p:spPr>
            <a:xfrm>
              <a:off x="5844150" y="1647450"/>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6"/>
            <p:cNvSpPr/>
            <p:nvPr/>
          </p:nvSpPr>
          <p:spPr>
            <a:xfrm>
              <a:off x="5844150" y="1625975"/>
              <a:ext cx="50000" cy="11550"/>
            </a:xfrm>
            <a:custGeom>
              <a:avLst/>
              <a:gdLst/>
              <a:ahLst/>
              <a:cxnLst/>
              <a:rect l="l" t="t" r="r" b="b"/>
              <a:pathLst>
                <a:path w="2000" h="462"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6"/>
            <p:cNvSpPr/>
            <p:nvPr/>
          </p:nvSpPr>
          <p:spPr>
            <a:xfrm>
              <a:off x="5844150" y="1603750"/>
              <a:ext cx="50000" cy="11500"/>
            </a:xfrm>
            <a:custGeom>
              <a:avLst/>
              <a:gdLst/>
              <a:ahLst/>
              <a:cxnLst/>
              <a:rect l="l" t="t" r="r" b="b"/>
              <a:pathLst>
                <a:path w="2000" h="460" extrusionOk="0">
                  <a:moveTo>
                    <a:pt x="234" y="0"/>
                  </a:moveTo>
                  <a:cubicBezTo>
                    <a:pt x="105" y="0"/>
                    <a:pt x="1" y="103"/>
                    <a:pt x="1" y="227"/>
                  </a:cubicBezTo>
                  <a:cubicBezTo>
                    <a:pt x="1" y="357"/>
                    <a:pt x="105" y="460"/>
                    <a:pt x="234" y="460"/>
                  </a:cubicBezTo>
                  <a:lnTo>
                    <a:pt x="1766" y="460"/>
                  </a:lnTo>
                  <a:cubicBezTo>
                    <a:pt x="1895" y="460"/>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6"/>
            <p:cNvSpPr/>
            <p:nvPr/>
          </p:nvSpPr>
          <p:spPr>
            <a:xfrm>
              <a:off x="5844150" y="1582250"/>
              <a:ext cx="50000" cy="11550"/>
            </a:xfrm>
            <a:custGeom>
              <a:avLst/>
              <a:gdLst/>
              <a:ahLst/>
              <a:cxnLst/>
              <a:rect l="l" t="t" r="r" b="b"/>
              <a:pathLst>
                <a:path w="2000" h="462" extrusionOk="0">
                  <a:moveTo>
                    <a:pt x="234" y="1"/>
                  </a:moveTo>
                  <a:cubicBezTo>
                    <a:pt x="105" y="1"/>
                    <a:pt x="1" y="104"/>
                    <a:pt x="1" y="233"/>
                  </a:cubicBezTo>
                  <a:cubicBezTo>
                    <a:pt x="1" y="357"/>
                    <a:pt x="105" y="461"/>
                    <a:pt x="234" y="461"/>
                  </a:cubicBezTo>
                  <a:lnTo>
                    <a:pt x="1766" y="461"/>
                  </a:lnTo>
                  <a:cubicBezTo>
                    <a:pt x="1895" y="461"/>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6"/>
            <p:cNvSpPr/>
            <p:nvPr/>
          </p:nvSpPr>
          <p:spPr>
            <a:xfrm>
              <a:off x="5844150" y="1560775"/>
              <a:ext cx="50000" cy="11550"/>
            </a:xfrm>
            <a:custGeom>
              <a:avLst/>
              <a:gdLst/>
              <a:ahLst/>
              <a:cxnLst/>
              <a:rect l="l" t="t" r="r" b="b"/>
              <a:pathLst>
                <a:path w="2000" h="462"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6"/>
            <p:cNvSpPr/>
            <p:nvPr/>
          </p:nvSpPr>
          <p:spPr>
            <a:xfrm>
              <a:off x="5844150" y="1539450"/>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6"/>
            <p:cNvSpPr/>
            <p:nvPr/>
          </p:nvSpPr>
          <p:spPr>
            <a:xfrm>
              <a:off x="5844150" y="1517050"/>
              <a:ext cx="50000" cy="11550"/>
            </a:xfrm>
            <a:custGeom>
              <a:avLst/>
              <a:gdLst/>
              <a:ahLst/>
              <a:cxnLst/>
              <a:rect l="l" t="t" r="r" b="b"/>
              <a:pathLst>
                <a:path w="2000" h="462" extrusionOk="0">
                  <a:moveTo>
                    <a:pt x="234" y="1"/>
                  </a:moveTo>
                  <a:cubicBezTo>
                    <a:pt x="105" y="1"/>
                    <a:pt x="1" y="104"/>
                    <a:pt x="1" y="228"/>
                  </a:cubicBezTo>
                  <a:cubicBezTo>
                    <a:pt x="1" y="357"/>
                    <a:pt x="105" y="461"/>
                    <a:pt x="234" y="461"/>
                  </a:cubicBezTo>
                  <a:lnTo>
                    <a:pt x="1766" y="461"/>
                  </a:lnTo>
                  <a:cubicBezTo>
                    <a:pt x="1895" y="461"/>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6"/>
            <p:cNvSpPr/>
            <p:nvPr/>
          </p:nvSpPr>
          <p:spPr>
            <a:xfrm>
              <a:off x="5844150" y="1495575"/>
              <a:ext cx="50000" cy="11525"/>
            </a:xfrm>
            <a:custGeom>
              <a:avLst/>
              <a:gdLst/>
              <a:ahLst/>
              <a:cxnLst/>
              <a:rect l="l" t="t" r="r" b="b"/>
              <a:pathLst>
                <a:path w="2000" h="461"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6"/>
            <p:cNvSpPr/>
            <p:nvPr/>
          </p:nvSpPr>
          <p:spPr>
            <a:xfrm>
              <a:off x="5844150" y="1474125"/>
              <a:ext cx="50000" cy="11650"/>
            </a:xfrm>
            <a:custGeom>
              <a:avLst/>
              <a:gdLst/>
              <a:ahLst/>
              <a:cxnLst/>
              <a:rect l="l" t="t" r="r" b="b"/>
              <a:pathLst>
                <a:path w="2000" h="466" extrusionOk="0">
                  <a:moveTo>
                    <a:pt x="234" y="0"/>
                  </a:moveTo>
                  <a:cubicBezTo>
                    <a:pt x="105" y="0"/>
                    <a:pt x="1" y="103"/>
                    <a:pt x="1" y="232"/>
                  </a:cubicBezTo>
                  <a:cubicBezTo>
                    <a:pt x="1" y="361"/>
                    <a:pt x="105" y="466"/>
                    <a:pt x="234" y="466"/>
                  </a:cubicBezTo>
                  <a:lnTo>
                    <a:pt x="1766" y="466"/>
                  </a:lnTo>
                  <a:cubicBezTo>
                    <a:pt x="1895" y="466"/>
                    <a:pt x="1999" y="361"/>
                    <a:pt x="1999" y="232"/>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6"/>
            <p:cNvSpPr/>
            <p:nvPr/>
          </p:nvSpPr>
          <p:spPr>
            <a:xfrm>
              <a:off x="5844150" y="1452750"/>
              <a:ext cx="50000" cy="11550"/>
            </a:xfrm>
            <a:custGeom>
              <a:avLst/>
              <a:gdLst/>
              <a:ahLst/>
              <a:cxnLst/>
              <a:rect l="l" t="t" r="r" b="b"/>
              <a:pathLst>
                <a:path w="2000" h="462" extrusionOk="0">
                  <a:moveTo>
                    <a:pt x="234" y="1"/>
                  </a:moveTo>
                  <a:cubicBezTo>
                    <a:pt x="105" y="1"/>
                    <a:pt x="1" y="104"/>
                    <a:pt x="1" y="228"/>
                  </a:cubicBezTo>
                  <a:cubicBezTo>
                    <a:pt x="1" y="358"/>
                    <a:pt x="105" y="461"/>
                    <a:pt x="234" y="461"/>
                  </a:cubicBezTo>
                  <a:lnTo>
                    <a:pt x="1766" y="461"/>
                  </a:lnTo>
                  <a:cubicBezTo>
                    <a:pt x="1895" y="461"/>
                    <a:pt x="1999" y="358"/>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6"/>
            <p:cNvSpPr/>
            <p:nvPr/>
          </p:nvSpPr>
          <p:spPr>
            <a:xfrm>
              <a:off x="5844150" y="1431425"/>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6"/>
            <p:cNvSpPr/>
            <p:nvPr/>
          </p:nvSpPr>
          <p:spPr>
            <a:xfrm>
              <a:off x="5844150" y="1410050"/>
              <a:ext cx="50000" cy="11550"/>
            </a:xfrm>
            <a:custGeom>
              <a:avLst/>
              <a:gdLst/>
              <a:ahLst/>
              <a:cxnLst/>
              <a:rect l="l" t="t" r="r" b="b"/>
              <a:pathLst>
                <a:path w="2000" h="462" extrusionOk="0">
                  <a:moveTo>
                    <a:pt x="234" y="1"/>
                  </a:moveTo>
                  <a:cubicBezTo>
                    <a:pt x="105" y="1"/>
                    <a:pt x="1" y="99"/>
                    <a:pt x="1" y="228"/>
                  </a:cubicBezTo>
                  <a:cubicBezTo>
                    <a:pt x="1" y="359"/>
                    <a:pt x="105" y="462"/>
                    <a:pt x="234" y="462"/>
                  </a:cubicBezTo>
                  <a:lnTo>
                    <a:pt x="1766" y="462"/>
                  </a:lnTo>
                  <a:cubicBezTo>
                    <a:pt x="1895" y="462"/>
                    <a:pt x="1999" y="359"/>
                    <a:pt x="1999" y="228"/>
                  </a:cubicBezTo>
                  <a:cubicBezTo>
                    <a:pt x="1999" y="99"/>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6"/>
            <p:cNvSpPr/>
            <p:nvPr/>
          </p:nvSpPr>
          <p:spPr>
            <a:xfrm>
              <a:off x="5844150" y="1387675"/>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6"/>
            <p:cNvSpPr/>
            <p:nvPr/>
          </p:nvSpPr>
          <p:spPr>
            <a:xfrm>
              <a:off x="5844150" y="1366225"/>
              <a:ext cx="50000" cy="11500"/>
            </a:xfrm>
            <a:custGeom>
              <a:avLst/>
              <a:gdLst/>
              <a:ahLst/>
              <a:cxnLst/>
              <a:rect l="l" t="t" r="r" b="b"/>
              <a:pathLst>
                <a:path w="2000" h="460" extrusionOk="0">
                  <a:moveTo>
                    <a:pt x="234" y="0"/>
                  </a:moveTo>
                  <a:cubicBezTo>
                    <a:pt x="105" y="0"/>
                    <a:pt x="1" y="103"/>
                    <a:pt x="1" y="233"/>
                  </a:cubicBezTo>
                  <a:cubicBezTo>
                    <a:pt x="1" y="357"/>
                    <a:pt x="105" y="460"/>
                    <a:pt x="234" y="460"/>
                  </a:cubicBezTo>
                  <a:lnTo>
                    <a:pt x="1766" y="460"/>
                  </a:lnTo>
                  <a:cubicBezTo>
                    <a:pt x="1895" y="460"/>
                    <a:pt x="1999" y="357"/>
                    <a:pt x="1999" y="233"/>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6"/>
            <p:cNvSpPr/>
            <p:nvPr/>
          </p:nvSpPr>
          <p:spPr>
            <a:xfrm>
              <a:off x="5844150" y="1344725"/>
              <a:ext cx="50000" cy="11550"/>
            </a:xfrm>
            <a:custGeom>
              <a:avLst/>
              <a:gdLst/>
              <a:ahLst/>
              <a:cxnLst/>
              <a:rect l="l" t="t" r="r" b="b"/>
              <a:pathLst>
                <a:path w="2000" h="462" extrusionOk="0">
                  <a:moveTo>
                    <a:pt x="234" y="1"/>
                  </a:moveTo>
                  <a:cubicBezTo>
                    <a:pt x="105" y="1"/>
                    <a:pt x="1" y="104"/>
                    <a:pt x="1" y="233"/>
                  </a:cubicBezTo>
                  <a:cubicBezTo>
                    <a:pt x="1" y="364"/>
                    <a:pt x="105" y="462"/>
                    <a:pt x="234" y="462"/>
                  </a:cubicBezTo>
                  <a:lnTo>
                    <a:pt x="1766" y="462"/>
                  </a:lnTo>
                  <a:cubicBezTo>
                    <a:pt x="1895" y="462"/>
                    <a:pt x="1999" y="364"/>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6"/>
            <p:cNvSpPr/>
            <p:nvPr/>
          </p:nvSpPr>
          <p:spPr>
            <a:xfrm>
              <a:off x="5844150" y="1323375"/>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6"/>
            <p:cNvSpPr/>
            <p:nvPr/>
          </p:nvSpPr>
          <p:spPr>
            <a:xfrm>
              <a:off x="5844150" y="1301025"/>
              <a:ext cx="50000" cy="11500"/>
            </a:xfrm>
            <a:custGeom>
              <a:avLst/>
              <a:gdLst/>
              <a:ahLst/>
              <a:cxnLst/>
              <a:rect l="l" t="t" r="r" b="b"/>
              <a:pathLst>
                <a:path w="2000" h="460" extrusionOk="0">
                  <a:moveTo>
                    <a:pt x="234" y="0"/>
                  </a:moveTo>
                  <a:cubicBezTo>
                    <a:pt x="105" y="0"/>
                    <a:pt x="1" y="103"/>
                    <a:pt x="1" y="232"/>
                  </a:cubicBezTo>
                  <a:cubicBezTo>
                    <a:pt x="1" y="357"/>
                    <a:pt x="105" y="460"/>
                    <a:pt x="234" y="460"/>
                  </a:cubicBezTo>
                  <a:lnTo>
                    <a:pt x="1766" y="460"/>
                  </a:lnTo>
                  <a:cubicBezTo>
                    <a:pt x="1895" y="460"/>
                    <a:pt x="1999" y="357"/>
                    <a:pt x="1999" y="232"/>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6"/>
            <p:cNvSpPr/>
            <p:nvPr/>
          </p:nvSpPr>
          <p:spPr>
            <a:xfrm>
              <a:off x="5844150" y="1279525"/>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6"/>
            <p:cNvSpPr/>
            <p:nvPr/>
          </p:nvSpPr>
          <p:spPr>
            <a:xfrm>
              <a:off x="5844150" y="1258175"/>
              <a:ext cx="50000" cy="11550"/>
            </a:xfrm>
            <a:custGeom>
              <a:avLst/>
              <a:gdLst/>
              <a:ahLst/>
              <a:cxnLst/>
              <a:rect l="l" t="t" r="r" b="b"/>
              <a:pathLst>
                <a:path w="2000" h="462" extrusionOk="0">
                  <a:moveTo>
                    <a:pt x="234" y="0"/>
                  </a:moveTo>
                  <a:cubicBezTo>
                    <a:pt x="105" y="0"/>
                    <a:pt x="1" y="105"/>
                    <a:pt x="1" y="229"/>
                  </a:cubicBezTo>
                  <a:cubicBezTo>
                    <a:pt x="1" y="358"/>
                    <a:pt x="105" y="461"/>
                    <a:pt x="234" y="461"/>
                  </a:cubicBezTo>
                  <a:lnTo>
                    <a:pt x="1766" y="461"/>
                  </a:lnTo>
                  <a:cubicBezTo>
                    <a:pt x="1895" y="461"/>
                    <a:pt x="1999" y="358"/>
                    <a:pt x="1999" y="229"/>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6"/>
            <p:cNvSpPr/>
            <p:nvPr/>
          </p:nvSpPr>
          <p:spPr>
            <a:xfrm>
              <a:off x="5844150" y="1236725"/>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6"/>
            <p:cNvSpPr/>
            <p:nvPr/>
          </p:nvSpPr>
          <p:spPr>
            <a:xfrm>
              <a:off x="5844150" y="1214325"/>
              <a:ext cx="50000" cy="11550"/>
            </a:xfrm>
            <a:custGeom>
              <a:avLst/>
              <a:gdLst/>
              <a:ahLst/>
              <a:cxnLst/>
              <a:rect l="l" t="t" r="r" b="b"/>
              <a:pathLst>
                <a:path w="2000" h="462" extrusionOk="0">
                  <a:moveTo>
                    <a:pt x="234" y="1"/>
                  </a:moveTo>
                  <a:cubicBezTo>
                    <a:pt x="105" y="1"/>
                    <a:pt x="1" y="104"/>
                    <a:pt x="1" y="233"/>
                  </a:cubicBezTo>
                  <a:cubicBezTo>
                    <a:pt x="1" y="357"/>
                    <a:pt x="105" y="462"/>
                    <a:pt x="234" y="462"/>
                  </a:cubicBezTo>
                  <a:lnTo>
                    <a:pt x="1766" y="462"/>
                  </a:lnTo>
                  <a:cubicBezTo>
                    <a:pt x="1895" y="462"/>
                    <a:pt x="1999" y="357"/>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6"/>
            <p:cNvSpPr/>
            <p:nvPr/>
          </p:nvSpPr>
          <p:spPr>
            <a:xfrm>
              <a:off x="5844150" y="1192975"/>
              <a:ext cx="50000" cy="11550"/>
            </a:xfrm>
            <a:custGeom>
              <a:avLst/>
              <a:gdLst/>
              <a:ahLst/>
              <a:cxnLst/>
              <a:rect l="l" t="t" r="r" b="b"/>
              <a:pathLst>
                <a:path w="2000" h="462" extrusionOk="0">
                  <a:moveTo>
                    <a:pt x="234" y="0"/>
                  </a:moveTo>
                  <a:cubicBezTo>
                    <a:pt x="105" y="0"/>
                    <a:pt x="1" y="100"/>
                    <a:pt x="1" y="229"/>
                  </a:cubicBezTo>
                  <a:cubicBezTo>
                    <a:pt x="1" y="358"/>
                    <a:pt x="105" y="461"/>
                    <a:pt x="234" y="461"/>
                  </a:cubicBezTo>
                  <a:lnTo>
                    <a:pt x="1766" y="461"/>
                  </a:lnTo>
                  <a:cubicBezTo>
                    <a:pt x="1895" y="461"/>
                    <a:pt x="1999" y="358"/>
                    <a:pt x="1999" y="229"/>
                  </a:cubicBezTo>
                  <a:cubicBezTo>
                    <a:pt x="1999" y="100"/>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6"/>
            <p:cNvSpPr/>
            <p:nvPr/>
          </p:nvSpPr>
          <p:spPr>
            <a:xfrm>
              <a:off x="5844150" y="1171525"/>
              <a:ext cx="50000" cy="11525"/>
            </a:xfrm>
            <a:custGeom>
              <a:avLst/>
              <a:gdLst/>
              <a:ahLst/>
              <a:cxnLst/>
              <a:rect l="l" t="t" r="r" b="b"/>
              <a:pathLst>
                <a:path w="2000" h="461" extrusionOk="0">
                  <a:moveTo>
                    <a:pt x="234" y="0"/>
                  </a:moveTo>
                  <a:cubicBezTo>
                    <a:pt x="105" y="0"/>
                    <a:pt x="1" y="103"/>
                    <a:pt x="1" y="227"/>
                  </a:cubicBezTo>
                  <a:cubicBezTo>
                    <a:pt x="1" y="357"/>
                    <a:pt x="105" y="461"/>
                    <a:pt x="234" y="461"/>
                  </a:cubicBezTo>
                  <a:lnTo>
                    <a:pt x="1766" y="461"/>
                  </a:lnTo>
                  <a:cubicBezTo>
                    <a:pt x="1895" y="461"/>
                    <a:pt x="1999" y="357"/>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6"/>
            <p:cNvSpPr/>
            <p:nvPr/>
          </p:nvSpPr>
          <p:spPr>
            <a:xfrm>
              <a:off x="5844150" y="1150025"/>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6"/>
            <p:cNvSpPr/>
            <p:nvPr/>
          </p:nvSpPr>
          <p:spPr>
            <a:xfrm>
              <a:off x="5844150" y="1127650"/>
              <a:ext cx="50000" cy="11650"/>
            </a:xfrm>
            <a:custGeom>
              <a:avLst/>
              <a:gdLst/>
              <a:ahLst/>
              <a:cxnLst/>
              <a:rect l="l" t="t" r="r" b="b"/>
              <a:pathLst>
                <a:path w="2000" h="466" extrusionOk="0">
                  <a:moveTo>
                    <a:pt x="234" y="0"/>
                  </a:moveTo>
                  <a:cubicBezTo>
                    <a:pt x="105" y="0"/>
                    <a:pt x="1" y="105"/>
                    <a:pt x="1" y="234"/>
                  </a:cubicBezTo>
                  <a:cubicBezTo>
                    <a:pt x="1" y="363"/>
                    <a:pt x="105" y="466"/>
                    <a:pt x="234" y="466"/>
                  </a:cubicBezTo>
                  <a:lnTo>
                    <a:pt x="1766" y="466"/>
                  </a:lnTo>
                  <a:cubicBezTo>
                    <a:pt x="1895" y="466"/>
                    <a:pt x="1999" y="363"/>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6"/>
            <p:cNvSpPr/>
            <p:nvPr/>
          </p:nvSpPr>
          <p:spPr>
            <a:xfrm>
              <a:off x="5844150" y="1106325"/>
              <a:ext cx="50000" cy="11525"/>
            </a:xfrm>
            <a:custGeom>
              <a:avLst/>
              <a:gdLst/>
              <a:ahLst/>
              <a:cxnLst/>
              <a:rect l="l" t="t" r="r" b="b"/>
              <a:pathLst>
                <a:path w="2000" h="461" extrusionOk="0">
                  <a:moveTo>
                    <a:pt x="234" y="0"/>
                  </a:moveTo>
                  <a:cubicBezTo>
                    <a:pt x="105" y="0"/>
                    <a:pt x="1" y="103"/>
                    <a:pt x="1" y="227"/>
                  </a:cubicBezTo>
                  <a:cubicBezTo>
                    <a:pt x="1" y="356"/>
                    <a:pt x="105" y="461"/>
                    <a:pt x="234" y="461"/>
                  </a:cubicBezTo>
                  <a:lnTo>
                    <a:pt x="1766" y="461"/>
                  </a:lnTo>
                  <a:cubicBezTo>
                    <a:pt x="1895" y="461"/>
                    <a:pt x="1999" y="356"/>
                    <a:pt x="1999" y="227"/>
                  </a:cubicBezTo>
                  <a:cubicBezTo>
                    <a:pt x="1999" y="103"/>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6"/>
            <p:cNvSpPr/>
            <p:nvPr/>
          </p:nvSpPr>
          <p:spPr>
            <a:xfrm>
              <a:off x="5844150" y="1084825"/>
              <a:ext cx="50000" cy="11550"/>
            </a:xfrm>
            <a:custGeom>
              <a:avLst/>
              <a:gdLst/>
              <a:ahLst/>
              <a:cxnLst/>
              <a:rect l="l" t="t" r="r" b="b"/>
              <a:pathLst>
                <a:path w="2000" h="462" extrusionOk="0">
                  <a:moveTo>
                    <a:pt x="234" y="1"/>
                  </a:moveTo>
                  <a:cubicBezTo>
                    <a:pt x="105" y="1"/>
                    <a:pt x="1" y="104"/>
                    <a:pt x="1" y="234"/>
                  </a:cubicBezTo>
                  <a:cubicBezTo>
                    <a:pt x="1" y="358"/>
                    <a:pt x="105" y="461"/>
                    <a:pt x="234" y="461"/>
                  </a:cubicBezTo>
                  <a:lnTo>
                    <a:pt x="1766" y="461"/>
                  </a:lnTo>
                  <a:cubicBezTo>
                    <a:pt x="1895" y="461"/>
                    <a:pt x="1999" y="358"/>
                    <a:pt x="1999" y="234"/>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6"/>
            <p:cNvSpPr/>
            <p:nvPr/>
          </p:nvSpPr>
          <p:spPr>
            <a:xfrm>
              <a:off x="5844150" y="1063350"/>
              <a:ext cx="50000" cy="11525"/>
            </a:xfrm>
            <a:custGeom>
              <a:avLst/>
              <a:gdLst/>
              <a:ahLst/>
              <a:cxnLst/>
              <a:rect l="l" t="t" r="r" b="b"/>
              <a:pathLst>
                <a:path w="2000" h="461" extrusionOk="0">
                  <a:moveTo>
                    <a:pt x="234" y="0"/>
                  </a:moveTo>
                  <a:cubicBezTo>
                    <a:pt x="105" y="0"/>
                    <a:pt x="1" y="105"/>
                    <a:pt x="1" y="234"/>
                  </a:cubicBezTo>
                  <a:cubicBezTo>
                    <a:pt x="1" y="358"/>
                    <a:pt x="105" y="461"/>
                    <a:pt x="234" y="461"/>
                  </a:cubicBezTo>
                  <a:lnTo>
                    <a:pt x="1766" y="461"/>
                  </a:lnTo>
                  <a:cubicBezTo>
                    <a:pt x="1895" y="461"/>
                    <a:pt x="1999" y="358"/>
                    <a:pt x="1999" y="234"/>
                  </a:cubicBezTo>
                  <a:cubicBezTo>
                    <a:pt x="1999" y="105"/>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6"/>
            <p:cNvSpPr/>
            <p:nvPr/>
          </p:nvSpPr>
          <p:spPr>
            <a:xfrm>
              <a:off x="5844150" y="1041100"/>
              <a:ext cx="50000" cy="11550"/>
            </a:xfrm>
            <a:custGeom>
              <a:avLst/>
              <a:gdLst/>
              <a:ahLst/>
              <a:cxnLst/>
              <a:rect l="l" t="t" r="r" b="b"/>
              <a:pathLst>
                <a:path w="2000" h="462" extrusionOk="0">
                  <a:moveTo>
                    <a:pt x="234" y="1"/>
                  </a:moveTo>
                  <a:cubicBezTo>
                    <a:pt x="105" y="1"/>
                    <a:pt x="1" y="104"/>
                    <a:pt x="1" y="228"/>
                  </a:cubicBezTo>
                  <a:cubicBezTo>
                    <a:pt x="1" y="357"/>
                    <a:pt x="105" y="462"/>
                    <a:pt x="234" y="462"/>
                  </a:cubicBezTo>
                  <a:lnTo>
                    <a:pt x="1766" y="462"/>
                  </a:lnTo>
                  <a:cubicBezTo>
                    <a:pt x="1895" y="462"/>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6"/>
            <p:cNvSpPr/>
            <p:nvPr/>
          </p:nvSpPr>
          <p:spPr>
            <a:xfrm>
              <a:off x="5844150" y="1019625"/>
              <a:ext cx="50000" cy="11550"/>
            </a:xfrm>
            <a:custGeom>
              <a:avLst/>
              <a:gdLst/>
              <a:ahLst/>
              <a:cxnLst/>
              <a:rect l="l" t="t" r="r" b="b"/>
              <a:pathLst>
                <a:path w="2000" h="462" extrusionOk="0">
                  <a:moveTo>
                    <a:pt x="234" y="1"/>
                  </a:moveTo>
                  <a:cubicBezTo>
                    <a:pt x="105" y="1"/>
                    <a:pt x="1" y="104"/>
                    <a:pt x="1" y="228"/>
                  </a:cubicBezTo>
                  <a:cubicBezTo>
                    <a:pt x="1" y="358"/>
                    <a:pt x="105" y="461"/>
                    <a:pt x="234" y="461"/>
                  </a:cubicBezTo>
                  <a:lnTo>
                    <a:pt x="1766" y="461"/>
                  </a:lnTo>
                  <a:cubicBezTo>
                    <a:pt x="1895" y="461"/>
                    <a:pt x="1999" y="358"/>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6"/>
            <p:cNvSpPr/>
            <p:nvPr/>
          </p:nvSpPr>
          <p:spPr>
            <a:xfrm>
              <a:off x="5844150" y="998150"/>
              <a:ext cx="50000" cy="11525"/>
            </a:xfrm>
            <a:custGeom>
              <a:avLst/>
              <a:gdLst/>
              <a:ahLst/>
              <a:cxnLst/>
              <a:rect l="l" t="t" r="r" b="b"/>
              <a:pathLst>
                <a:path w="2000" h="461" extrusionOk="0">
                  <a:moveTo>
                    <a:pt x="234" y="0"/>
                  </a:moveTo>
                  <a:cubicBezTo>
                    <a:pt x="105" y="0"/>
                    <a:pt x="1" y="104"/>
                    <a:pt x="1" y="234"/>
                  </a:cubicBezTo>
                  <a:cubicBezTo>
                    <a:pt x="1" y="358"/>
                    <a:pt x="105" y="461"/>
                    <a:pt x="234" y="461"/>
                  </a:cubicBezTo>
                  <a:lnTo>
                    <a:pt x="1766" y="461"/>
                  </a:lnTo>
                  <a:cubicBezTo>
                    <a:pt x="1895" y="461"/>
                    <a:pt x="1999" y="358"/>
                    <a:pt x="1999" y="234"/>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6"/>
            <p:cNvSpPr/>
            <p:nvPr/>
          </p:nvSpPr>
          <p:spPr>
            <a:xfrm>
              <a:off x="5844150" y="976675"/>
              <a:ext cx="50000" cy="11675"/>
            </a:xfrm>
            <a:custGeom>
              <a:avLst/>
              <a:gdLst/>
              <a:ahLst/>
              <a:cxnLst/>
              <a:rect l="l" t="t" r="r" b="b"/>
              <a:pathLst>
                <a:path w="2000" h="467" extrusionOk="0">
                  <a:moveTo>
                    <a:pt x="234" y="1"/>
                  </a:moveTo>
                  <a:cubicBezTo>
                    <a:pt x="105" y="1"/>
                    <a:pt x="1" y="104"/>
                    <a:pt x="1" y="233"/>
                  </a:cubicBezTo>
                  <a:cubicBezTo>
                    <a:pt x="1" y="362"/>
                    <a:pt x="105" y="467"/>
                    <a:pt x="234" y="467"/>
                  </a:cubicBezTo>
                  <a:lnTo>
                    <a:pt x="1766" y="467"/>
                  </a:lnTo>
                  <a:cubicBezTo>
                    <a:pt x="1895" y="467"/>
                    <a:pt x="1999" y="362"/>
                    <a:pt x="1999" y="233"/>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6"/>
            <p:cNvSpPr/>
            <p:nvPr/>
          </p:nvSpPr>
          <p:spPr>
            <a:xfrm>
              <a:off x="5844150" y="957925"/>
              <a:ext cx="50000" cy="11525"/>
            </a:xfrm>
            <a:custGeom>
              <a:avLst/>
              <a:gdLst/>
              <a:ahLst/>
              <a:cxnLst/>
              <a:rect l="l" t="t" r="r" b="b"/>
              <a:pathLst>
                <a:path w="2000" h="461" extrusionOk="0">
                  <a:moveTo>
                    <a:pt x="234" y="1"/>
                  </a:moveTo>
                  <a:cubicBezTo>
                    <a:pt x="105" y="1"/>
                    <a:pt x="1" y="104"/>
                    <a:pt x="1" y="228"/>
                  </a:cubicBezTo>
                  <a:cubicBezTo>
                    <a:pt x="1" y="357"/>
                    <a:pt x="105" y="460"/>
                    <a:pt x="234" y="460"/>
                  </a:cubicBezTo>
                  <a:lnTo>
                    <a:pt x="1766" y="460"/>
                  </a:lnTo>
                  <a:cubicBezTo>
                    <a:pt x="1895" y="460"/>
                    <a:pt x="1999" y="357"/>
                    <a:pt x="1999" y="228"/>
                  </a:cubicBezTo>
                  <a:cubicBezTo>
                    <a:pt x="1999" y="104"/>
                    <a:pt x="1895" y="1"/>
                    <a:pt x="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6"/>
            <p:cNvSpPr/>
            <p:nvPr/>
          </p:nvSpPr>
          <p:spPr>
            <a:xfrm>
              <a:off x="5844150" y="936450"/>
              <a:ext cx="50000" cy="11550"/>
            </a:xfrm>
            <a:custGeom>
              <a:avLst/>
              <a:gdLst/>
              <a:ahLst/>
              <a:cxnLst/>
              <a:rect l="l" t="t" r="r" b="b"/>
              <a:pathLst>
                <a:path w="2000" h="462" extrusionOk="0">
                  <a:moveTo>
                    <a:pt x="234" y="0"/>
                  </a:moveTo>
                  <a:cubicBezTo>
                    <a:pt x="105" y="0"/>
                    <a:pt x="1" y="104"/>
                    <a:pt x="1" y="233"/>
                  </a:cubicBezTo>
                  <a:cubicBezTo>
                    <a:pt x="1" y="357"/>
                    <a:pt x="105" y="461"/>
                    <a:pt x="234" y="461"/>
                  </a:cubicBezTo>
                  <a:lnTo>
                    <a:pt x="1766" y="461"/>
                  </a:lnTo>
                  <a:cubicBezTo>
                    <a:pt x="1895" y="461"/>
                    <a:pt x="1999" y="357"/>
                    <a:pt x="1999" y="233"/>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6"/>
            <p:cNvSpPr/>
            <p:nvPr/>
          </p:nvSpPr>
          <p:spPr>
            <a:xfrm>
              <a:off x="5844150" y="914975"/>
              <a:ext cx="50000" cy="11525"/>
            </a:xfrm>
            <a:custGeom>
              <a:avLst/>
              <a:gdLst/>
              <a:ahLst/>
              <a:cxnLst/>
              <a:rect l="l" t="t" r="r" b="b"/>
              <a:pathLst>
                <a:path w="2000" h="461" extrusionOk="0">
                  <a:moveTo>
                    <a:pt x="234" y="0"/>
                  </a:moveTo>
                  <a:cubicBezTo>
                    <a:pt x="105" y="0"/>
                    <a:pt x="1" y="104"/>
                    <a:pt x="1" y="233"/>
                  </a:cubicBezTo>
                  <a:cubicBezTo>
                    <a:pt x="1" y="358"/>
                    <a:pt x="105" y="461"/>
                    <a:pt x="234" y="461"/>
                  </a:cubicBezTo>
                  <a:lnTo>
                    <a:pt x="1766" y="461"/>
                  </a:lnTo>
                  <a:cubicBezTo>
                    <a:pt x="1895" y="461"/>
                    <a:pt x="1999" y="358"/>
                    <a:pt x="1999" y="233"/>
                  </a:cubicBezTo>
                  <a:cubicBezTo>
                    <a:pt x="1999" y="104"/>
                    <a:pt x="1895"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6"/>
            <p:cNvSpPr/>
            <p:nvPr/>
          </p:nvSpPr>
          <p:spPr>
            <a:xfrm>
              <a:off x="5903425" y="874225"/>
              <a:ext cx="11550" cy="1954900"/>
            </a:xfrm>
            <a:custGeom>
              <a:avLst/>
              <a:gdLst/>
              <a:ahLst/>
              <a:cxnLst/>
              <a:rect l="l" t="t" r="r" b="b"/>
              <a:pathLst>
                <a:path w="462" h="78196" extrusionOk="0">
                  <a:moveTo>
                    <a:pt x="233" y="1"/>
                  </a:moveTo>
                  <a:cubicBezTo>
                    <a:pt x="104" y="1"/>
                    <a:pt x="1" y="104"/>
                    <a:pt x="1" y="233"/>
                  </a:cubicBezTo>
                  <a:lnTo>
                    <a:pt x="1" y="25822"/>
                  </a:lnTo>
                  <a:lnTo>
                    <a:pt x="1" y="77963"/>
                  </a:lnTo>
                  <a:cubicBezTo>
                    <a:pt x="1" y="78092"/>
                    <a:pt x="104" y="78195"/>
                    <a:pt x="233" y="78195"/>
                  </a:cubicBezTo>
                  <a:cubicBezTo>
                    <a:pt x="357" y="78195"/>
                    <a:pt x="461" y="78092"/>
                    <a:pt x="461" y="77963"/>
                  </a:cubicBezTo>
                  <a:lnTo>
                    <a:pt x="461" y="25822"/>
                  </a:lnTo>
                  <a:lnTo>
                    <a:pt x="461" y="233"/>
                  </a:lnTo>
                  <a:cubicBezTo>
                    <a:pt x="461" y="104"/>
                    <a:pt x="357"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16"/>
          <p:cNvSpPr txBox="1">
            <a:spLocks noGrp="1"/>
          </p:cNvSpPr>
          <p:nvPr>
            <p:ph type="title" hasCustomPrompt="1"/>
          </p:nvPr>
        </p:nvSpPr>
        <p:spPr>
          <a:xfrm>
            <a:off x="1276350" y="1315100"/>
            <a:ext cx="6591300" cy="205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2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880" name="Google Shape;1880;p16"/>
          <p:cNvSpPr txBox="1">
            <a:spLocks noGrp="1"/>
          </p:cNvSpPr>
          <p:nvPr>
            <p:ph type="subTitle" idx="1"/>
          </p:nvPr>
        </p:nvSpPr>
        <p:spPr>
          <a:xfrm>
            <a:off x="3093300" y="3367688"/>
            <a:ext cx="2957400" cy="63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2">
  <p:cSld name="BIG_NUMBER_1_1">
    <p:spTree>
      <p:nvGrpSpPr>
        <p:cNvPr id="1" name="Shape 1881"/>
        <p:cNvGrpSpPr/>
        <p:nvPr/>
      </p:nvGrpSpPr>
      <p:grpSpPr>
        <a:xfrm>
          <a:off x="0" y="0"/>
          <a:ext cx="0" cy="0"/>
          <a:chOff x="0" y="0"/>
          <a:chExt cx="0" cy="0"/>
        </a:xfrm>
      </p:grpSpPr>
      <p:pic>
        <p:nvPicPr>
          <p:cNvPr id="1882" name="Google Shape;1882;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83" name="Google Shape;1883;p17"/>
          <p:cNvSpPr txBox="1">
            <a:spLocks noGrp="1"/>
          </p:cNvSpPr>
          <p:nvPr>
            <p:ph type="title" hasCustomPrompt="1"/>
          </p:nvPr>
        </p:nvSpPr>
        <p:spPr>
          <a:xfrm>
            <a:off x="1063275" y="1595700"/>
            <a:ext cx="4317300" cy="1694700"/>
          </a:xfrm>
          <a:prstGeom prst="rect">
            <a:avLst/>
          </a:prstGeom>
        </p:spPr>
        <p:txBody>
          <a:bodyPr spcFirstLastPara="1" wrap="square" lIns="91425" tIns="91425" rIns="91425" bIns="91425" anchor="t" anchorCtr="0">
            <a:noAutofit/>
          </a:bodyPr>
          <a:lstStyle>
            <a:lvl1pPr lvl="0" rtl="0">
              <a:spcBef>
                <a:spcPts val="0"/>
              </a:spcBef>
              <a:spcAft>
                <a:spcPts val="0"/>
              </a:spcAft>
              <a:buSzPts val="9600"/>
              <a:buNone/>
              <a:defRPr sz="109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884" name="Google Shape;1884;p17"/>
          <p:cNvSpPr txBox="1">
            <a:spLocks noGrp="1"/>
          </p:cNvSpPr>
          <p:nvPr>
            <p:ph type="subTitle" idx="1"/>
          </p:nvPr>
        </p:nvSpPr>
        <p:spPr>
          <a:xfrm>
            <a:off x="1063275" y="3366600"/>
            <a:ext cx="4317300" cy="708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85" name="Google Shape;1885;p17"/>
          <p:cNvSpPr txBox="1">
            <a:spLocks noGrp="1"/>
          </p:cNvSpPr>
          <p:nvPr>
            <p:ph type="title" idx="2"/>
          </p:nvPr>
        </p:nvSpPr>
        <p:spPr>
          <a:xfrm>
            <a:off x="1063286" y="1068007"/>
            <a:ext cx="2184000" cy="527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000"/>
              <a:buNone/>
              <a:defRPr sz="2500">
                <a:solidFill>
                  <a:schemeClr val="accent4"/>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grpSp>
        <p:nvGrpSpPr>
          <p:cNvPr id="1886" name="Google Shape;1886;p17"/>
          <p:cNvGrpSpPr/>
          <p:nvPr/>
        </p:nvGrpSpPr>
        <p:grpSpPr>
          <a:xfrm>
            <a:off x="185643" y="-34"/>
            <a:ext cx="386030" cy="5143561"/>
            <a:chOff x="-97212" y="2941375"/>
            <a:chExt cx="97200" cy="1959825"/>
          </a:xfrm>
        </p:grpSpPr>
        <p:sp>
          <p:nvSpPr>
            <p:cNvPr id="1887" name="Google Shape;1887;p17"/>
            <p:cNvSpPr/>
            <p:nvPr/>
          </p:nvSpPr>
          <p:spPr>
            <a:xfrm rot="5400000">
              <a:off x="-117512" y="2961950"/>
              <a:ext cx="137800" cy="96650"/>
            </a:xfrm>
            <a:custGeom>
              <a:avLst/>
              <a:gdLst/>
              <a:ahLst/>
              <a:cxnLst/>
              <a:rect l="l" t="t" r="r" b="b"/>
              <a:pathLst>
                <a:path w="5512" h="3866" extrusionOk="0">
                  <a:moveTo>
                    <a:pt x="2759" y="600"/>
                  </a:moveTo>
                  <a:lnTo>
                    <a:pt x="4658" y="1935"/>
                  </a:lnTo>
                  <a:lnTo>
                    <a:pt x="2759" y="3265"/>
                  </a:lnTo>
                  <a:lnTo>
                    <a:pt x="854" y="1935"/>
                  </a:lnTo>
                  <a:lnTo>
                    <a:pt x="2759" y="600"/>
                  </a:lnTo>
                  <a:close/>
                  <a:moveTo>
                    <a:pt x="2759" y="0"/>
                  </a:moveTo>
                  <a:lnTo>
                    <a:pt x="1" y="1935"/>
                  </a:lnTo>
                  <a:lnTo>
                    <a:pt x="2759" y="3865"/>
                  </a:lnTo>
                  <a:lnTo>
                    <a:pt x="5511" y="1935"/>
                  </a:lnTo>
                  <a:lnTo>
                    <a:pt x="2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7"/>
            <p:cNvSpPr/>
            <p:nvPr/>
          </p:nvSpPr>
          <p:spPr>
            <a:xfrm rot="5400000">
              <a:off x="-75975" y="2991038"/>
              <a:ext cx="54750" cy="38475"/>
            </a:xfrm>
            <a:custGeom>
              <a:avLst/>
              <a:gdLst/>
              <a:ahLst/>
              <a:cxnLst/>
              <a:rect l="l" t="t" r="r" b="b"/>
              <a:pathLst>
                <a:path w="2190" h="1539" extrusionOk="0">
                  <a:moveTo>
                    <a:pt x="1098" y="1"/>
                  </a:moveTo>
                  <a:lnTo>
                    <a:pt x="0" y="772"/>
                  </a:lnTo>
                  <a:lnTo>
                    <a:pt x="1098" y="1538"/>
                  </a:lnTo>
                  <a:lnTo>
                    <a:pt x="2190" y="772"/>
                  </a:lnTo>
                  <a:lnTo>
                    <a:pt x="10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7"/>
            <p:cNvSpPr/>
            <p:nvPr/>
          </p:nvSpPr>
          <p:spPr>
            <a:xfrm rot="5400000">
              <a:off x="-117437" y="3113775"/>
              <a:ext cx="137650" cy="96650"/>
            </a:xfrm>
            <a:custGeom>
              <a:avLst/>
              <a:gdLst/>
              <a:ahLst/>
              <a:cxnLst/>
              <a:rect l="l" t="t" r="r" b="b"/>
              <a:pathLst>
                <a:path w="5506" h="3866" extrusionOk="0">
                  <a:moveTo>
                    <a:pt x="2752" y="600"/>
                  </a:moveTo>
                  <a:lnTo>
                    <a:pt x="4657" y="1935"/>
                  </a:lnTo>
                  <a:lnTo>
                    <a:pt x="2752" y="3265"/>
                  </a:lnTo>
                  <a:lnTo>
                    <a:pt x="853" y="1935"/>
                  </a:lnTo>
                  <a:lnTo>
                    <a:pt x="2752" y="600"/>
                  </a:lnTo>
                  <a:close/>
                  <a:moveTo>
                    <a:pt x="2752" y="0"/>
                  </a:moveTo>
                  <a:lnTo>
                    <a:pt x="0" y="1935"/>
                  </a:lnTo>
                  <a:lnTo>
                    <a:pt x="2752" y="3865"/>
                  </a:lnTo>
                  <a:lnTo>
                    <a:pt x="5506" y="1935"/>
                  </a:lnTo>
                  <a:lnTo>
                    <a:pt x="2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7"/>
            <p:cNvSpPr/>
            <p:nvPr/>
          </p:nvSpPr>
          <p:spPr>
            <a:xfrm rot="5400000">
              <a:off x="-75987" y="3142925"/>
              <a:ext cx="54775" cy="38475"/>
            </a:xfrm>
            <a:custGeom>
              <a:avLst/>
              <a:gdLst/>
              <a:ahLst/>
              <a:cxnLst/>
              <a:rect l="l" t="t" r="r" b="b"/>
              <a:pathLst>
                <a:path w="2191" h="1539" extrusionOk="0">
                  <a:moveTo>
                    <a:pt x="1092" y="1"/>
                  </a:moveTo>
                  <a:lnTo>
                    <a:pt x="1" y="772"/>
                  </a:lnTo>
                  <a:lnTo>
                    <a:pt x="1092" y="1538"/>
                  </a:lnTo>
                  <a:lnTo>
                    <a:pt x="2190"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7"/>
            <p:cNvSpPr/>
            <p:nvPr/>
          </p:nvSpPr>
          <p:spPr>
            <a:xfrm rot="5400000">
              <a:off x="-117462" y="3265650"/>
              <a:ext cx="137700" cy="96650"/>
            </a:xfrm>
            <a:custGeom>
              <a:avLst/>
              <a:gdLst/>
              <a:ahLst/>
              <a:cxnLst/>
              <a:rect l="l" t="t" r="r" b="b"/>
              <a:pathLst>
                <a:path w="5508" h="3866" extrusionOk="0">
                  <a:moveTo>
                    <a:pt x="2754" y="600"/>
                  </a:moveTo>
                  <a:lnTo>
                    <a:pt x="4658" y="1935"/>
                  </a:lnTo>
                  <a:lnTo>
                    <a:pt x="2754" y="3265"/>
                  </a:lnTo>
                  <a:lnTo>
                    <a:pt x="850" y="1935"/>
                  </a:lnTo>
                  <a:lnTo>
                    <a:pt x="2754" y="600"/>
                  </a:lnTo>
                  <a:close/>
                  <a:moveTo>
                    <a:pt x="2754" y="0"/>
                  </a:moveTo>
                  <a:lnTo>
                    <a:pt x="1"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7"/>
            <p:cNvSpPr/>
            <p:nvPr/>
          </p:nvSpPr>
          <p:spPr>
            <a:xfrm rot="5400000">
              <a:off x="-75900" y="3294738"/>
              <a:ext cx="54600" cy="38475"/>
            </a:xfrm>
            <a:custGeom>
              <a:avLst/>
              <a:gdLst/>
              <a:ahLst/>
              <a:cxnLst/>
              <a:rect l="l" t="t" r="r" b="b"/>
              <a:pathLst>
                <a:path w="2184" h="1539" extrusionOk="0">
                  <a:moveTo>
                    <a:pt x="1092" y="1"/>
                  </a:moveTo>
                  <a:lnTo>
                    <a:pt x="0" y="772"/>
                  </a:lnTo>
                  <a:lnTo>
                    <a:pt x="1092" y="1538"/>
                  </a:lnTo>
                  <a:lnTo>
                    <a:pt x="2184"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7"/>
            <p:cNvSpPr/>
            <p:nvPr/>
          </p:nvSpPr>
          <p:spPr>
            <a:xfrm rot="5400000">
              <a:off x="-117500" y="3417463"/>
              <a:ext cx="137775" cy="96650"/>
            </a:xfrm>
            <a:custGeom>
              <a:avLst/>
              <a:gdLst/>
              <a:ahLst/>
              <a:cxnLst/>
              <a:rect l="l" t="t" r="r" b="b"/>
              <a:pathLst>
                <a:path w="5511" h="3866" extrusionOk="0">
                  <a:moveTo>
                    <a:pt x="2758" y="600"/>
                  </a:moveTo>
                  <a:lnTo>
                    <a:pt x="4657" y="1935"/>
                  </a:lnTo>
                  <a:lnTo>
                    <a:pt x="2758" y="3265"/>
                  </a:lnTo>
                  <a:lnTo>
                    <a:pt x="853" y="1935"/>
                  </a:lnTo>
                  <a:lnTo>
                    <a:pt x="2758" y="600"/>
                  </a:lnTo>
                  <a:close/>
                  <a:moveTo>
                    <a:pt x="2758" y="0"/>
                  </a:moveTo>
                  <a:lnTo>
                    <a:pt x="0" y="1935"/>
                  </a:lnTo>
                  <a:lnTo>
                    <a:pt x="2758" y="3865"/>
                  </a:lnTo>
                  <a:lnTo>
                    <a:pt x="5511" y="1935"/>
                  </a:lnTo>
                  <a:lnTo>
                    <a:pt x="27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7"/>
            <p:cNvSpPr/>
            <p:nvPr/>
          </p:nvSpPr>
          <p:spPr>
            <a:xfrm rot="5400000">
              <a:off x="-75987" y="3446550"/>
              <a:ext cx="54775" cy="38475"/>
            </a:xfrm>
            <a:custGeom>
              <a:avLst/>
              <a:gdLst/>
              <a:ahLst/>
              <a:cxnLst/>
              <a:rect l="l" t="t" r="r" b="b"/>
              <a:pathLst>
                <a:path w="2191" h="1539" extrusionOk="0">
                  <a:moveTo>
                    <a:pt x="1098" y="1"/>
                  </a:moveTo>
                  <a:lnTo>
                    <a:pt x="1" y="772"/>
                  </a:lnTo>
                  <a:lnTo>
                    <a:pt x="1098" y="1538"/>
                  </a:lnTo>
                  <a:lnTo>
                    <a:pt x="2190" y="772"/>
                  </a:lnTo>
                  <a:lnTo>
                    <a:pt x="10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7"/>
            <p:cNvSpPr/>
            <p:nvPr/>
          </p:nvSpPr>
          <p:spPr>
            <a:xfrm rot="5400000">
              <a:off x="-117462" y="3569275"/>
              <a:ext cx="137700" cy="96650"/>
            </a:xfrm>
            <a:custGeom>
              <a:avLst/>
              <a:gdLst/>
              <a:ahLst/>
              <a:cxnLst/>
              <a:rect l="l" t="t" r="r" b="b"/>
              <a:pathLst>
                <a:path w="5508" h="3866" extrusionOk="0">
                  <a:moveTo>
                    <a:pt x="2754" y="600"/>
                  </a:moveTo>
                  <a:lnTo>
                    <a:pt x="4658" y="1935"/>
                  </a:lnTo>
                  <a:lnTo>
                    <a:pt x="2754" y="3265"/>
                  </a:lnTo>
                  <a:lnTo>
                    <a:pt x="855" y="1935"/>
                  </a:lnTo>
                  <a:lnTo>
                    <a:pt x="2754" y="600"/>
                  </a:lnTo>
                  <a:close/>
                  <a:moveTo>
                    <a:pt x="2754" y="0"/>
                  </a:moveTo>
                  <a:lnTo>
                    <a:pt x="0"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7"/>
            <p:cNvSpPr/>
            <p:nvPr/>
          </p:nvSpPr>
          <p:spPr>
            <a:xfrm rot="5400000">
              <a:off x="-75962" y="3598425"/>
              <a:ext cx="54725" cy="38475"/>
            </a:xfrm>
            <a:custGeom>
              <a:avLst/>
              <a:gdLst/>
              <a:ahLst/>
              <a:cxnLst/>
              <a:rect l="l" t="t" r="r" b="b"/>
              <a:pathLst>
                <a:path w="2189" h="1539" extrusionOk="0">
                  <a:moveTo>
                    <a:pt x="1092" y="1"/>
                  </a:moveTo>
                  <a:lnTo>
                    <a:pt x="0" y="772"/>
                  </a:lnTo>
                  <a:lnTo>
                    <a:pt x="1092" y="1538"/>
                  </a:lnTo>
                  <a:lnTo>
                    <a:pt x="2188"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7"/>
            <p:cNvSpPr/>
            <p:nvPr/>
          </p:nvSpPr>
          <p:spPr>
            <a:xfrm rot="5400000">
              <a:off x="-117450" y="3721138"/>
              <a:ext cx="137675" cy="96650"/>
            </a:xfrm>
            <a:custGeom>
              <a:avLst/>
              <a:gdLst/>
              <a:ahLst/>
              <a:cxnLst/>
              <a:rect l="l" t="t" r="r" b="b"/>
              <a:pathLst>
                <a:path w="5507" h="3866" extrusionOk="0">
                  <a:moveTo>
                    <a:pt x="2754" y="600"/>
                  </a:moveTo>
                  <a:lnTo>
                    <a:pt x="4658" y="1935"/>
                  </a:lnTo>
                  <a:lnTo>
                    <a:pt x="2754" y="3265"/>
                  </a:lnTo>
                  <a:lnTo>
                    <a:pt x="849" y="1935"/>
                  </a:lnTo>
                  <a:lnTo>
                    <a:pt x="2754" y="600"/>
                  </a:lnTo>
                  <a:close/>
                  <a:moveTo>
                    <a:pt x="2754" y="0"/>
                  </a:moveTo>
                  <a:lnTo>
                    <a:pt x="1"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7"/>
            <p:cNvSpPr/>
            <p:nvPr/>
          </p:nvSpPr>
          <p:spPr>
            <a:xfrm rot="5400000">
              <a:off x="-75912" y="3750250"/>
              <a:ext cx="54625" cy="38475"/>
            </a:xfrm>
            <a:custGeom>
              <a:avLst/>
              <a:gdLst/>
              <a:ahLst/>
              <a:cxnLst/>
              <a:rect l="l" t="t" r="r" b="b"/>
              <a:pathLst>
                <a:path w="2185" h="1539" extrusionOk="0">
                  <a:moveTo>
                    <a:pt x="1092" y="1"/>
                  </a:moveTo>
                  <a:lnTo>
                    <a:pt x="1" y="772"/>
                  </a:lnTo>
                  <a:lnTo>
                    <a:pt x="1092" y="1538"/>
                  </a:lnTo>
                  <a:lnTo>
                    <a:pt x="2184"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7"/>
            <p:cNvSpPr/>
            <p:nvPr/>
          </p:nvSpPr>
          <p:spPr>
            <a:xfrm rot="5400000">
              <a:off x="-117450" y="3873038"/>
              <a:ext cx="137675" cy="96650"/>
            </a:xfrm>
            <a:custGeom>
              <a:avLst/>
              <a:gdLst/>
              <a:ahLst/>
              <a:cxnLst/>
              <a:rect l="l" t="t" r="r" b="b"/>
              <a:pathLst>
                <a:path w="5507" h="3866" extrusionOk="0">
                  <a:moveTo>
                    <a:pt x="2753" y="600"/>
                  </a:moveTo>
                  <a:lnTo>
                    <a:pt x="4653" y="1935"/>
                  </a:lnTo>
                  <a:lnTo>
                    <a:pt x="2753" y="3265"/>
                  </a:lnTo>
                  <a:lnTo>
                    <a:pt x="849" y="1935"/>
                  </a:lnTo>
                  <a:lnTo>
                    <a:pt x="2753" y="600"/>
                  </a:lnTo>
                  <a:close/>
                  <a:moveTo>
                    <a:pt x="2753" y="0"/>
                  </a:moveTo>
                  <a:lnTo>
                    <a:pt x="1" y="1935"/>
                  </a:lnTo>
                  <a:lnTo>
                    <a:pt x="2753" y="3865"/>
                  </a:lnTo>
                  <a:lnTo>
                    <a:pt x="5506" y="1935"/>
                  </a:lnTo>
                  <a:lnTo>
                    <a:pt x="2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7"/>
            <p:cNvSpPr/>
            <p:nvPr/>
          </p:nvSpPr>
          <p:spPr>
            <a:xfrm rot="5400000">
              <a:off x="-75975" y="3902063"/>
              <a:ext cx="54750" cy="38475"/>
            </a:xfrm>
            <a:custGeom>
              <a:avLst/>
              <a:gdLst/>
              <a:ahLst/>
              <a:cxnLst/>
              <a:rect l="l" t="t" r="r" b="b"/>
              <a:pathLst>
                <a:path w="2190" h="1539" extrusionOk="0">
                  <a:moveTo>
                    <a:pt x="1097" y="1"/>
                  </a:moveTo>
                  <a:lnTo>
                    <a:pt x="0" y="772"/>
                  </a:lnTo>
                  <a:lnTo>
                    <a:pt x="1097" y="1538"/>
                  </a:lnTo>
                  <a:lnTo>
                    <a:pt x="2190" y="772"/>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7"/>
            <p:cNvSpPr/>
            <p:nvPr/>
          </p:nvSpPr>
          <p:spPr>
            <a:xfrm rot="5400000">
              <a:off x="-117525" y="4024838"/>
              <a:ext cx="137825" cy="96650"/>
            </a:xfrm>
            <a:custGeom>
              <a:avLst/>
              <a:gdLst/>
              <a:ahLst/>
              <a:cxnLst/>
              <a:rect l="l" t="t" r="r" b="b"/>
              <a:pathLst>
                <a:path w="5513" h="3866" extrusionOk="0">
                  <a:moveTo>
                    <a:pt x="2754" y="600"/>
                  </a:moveTo>
                  <a:lnTo>
                    <a:pt x="4658" y="1935"/>
                  </a:lnTo>
                  <a:lnTo>
                    <a:pt x="2754" y="3265"/>
                  </a:lnTo>
                  <a:lnTo>
                    <a:pt x="855" y="1935"/>
                  </a:lnTo>
                  <a:lnTo>
                    <a:pt x="2754" y="600"/>
                  </a:lnTo>
                  <a:close/>
                  <a:moveTo>
                    <a:pt x="2754" y="0"/>
                  </a:moveTo>
                  <a:lnTo>
                    <a:pt x="1" y="1935"/>
                  </a:lnTo>
                  <a:lnTo>
                    <a:pt x="2754" y="3865"/>
                  </a:lnTo>
                  <a:lnTo>
                    <a:pt x="5513"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7"/>
            <p:cNvSpPr/>
            <p:nvPr/>
          </p:nvSpPr>
          <p:spPr>
            <a:xfrm rot="5400000">
              <a:off x="-75962" y="4053925"/>
              <a:ext cx="54725" cy="38475"/>
            </a:xfrm>
            <a:custGeom>
              <a:avLst/>
              <a:gdLst/>
              <a:ahLst/>
              <a:cxnLst/>
              <a:rect l="l" t="t" r="r" b="b"/>
              <a:pathLst>
                <a:path w="2189" h="1539" extrusionOk="0">
                  <a:moveTo>
                    <a:pt x="1092" y="1"/>
                  </a:moveTo>
                  <a:lnTo>
                    <a:pt x="1" y="772"/>
                  </a:lnTo>
                  <a:lnTo>
                    <a:pt x="1092" y="1538"/>
                  </a:lnTo>
                  <a:lnTo>
                    <a:pt x="2189"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7"/>
            <p:cNvSpPr/>
            <p:nvPr/>
          </p:nvSpPr>
          <p:spPr>
            <a:xfrm rot="5400000">
              <a:off x="-117437" y="4176650"/>
              <a:ext cx="137650" cy="96650"/>
            </a:xfrm>
            <a:custGeom>
              <a:avLst/>
              <a:gdLst/>
              <a:ahLst/>
              <a:cxnLst/>
              <a:rect l="l" t="t" r="r" b="b"/>
              <a:pathLst>
                <a:path w="5506" h="3866" extrusionOk="0">
                  <a:moveTo>
                    <a:pt x="2754" y="600"/>
                  </a:moveTo>
                  <a:lnTo>
                    <a:pt x="4658" y="1935"/>
                  </a:lnTo>
                  <a:lnTo>
                    <a:pt x="2754" y="3265"/>
                  </a:lnTo>
                  <a:lnTo>
                    <a:pt x="849" y="1935"/>
                  </a:lnTo>
                  <a:lnTo>
                    <a:pt x="2754" y="600"/>
                  </a:lnTo>
                  <a:close/>
                  <a:moveTo>
                    <a:pt x="2754" y="0"/>
                  </a:moveTo>
                  <a:lnTo>
                    <a:pt x="0" y="1935"/>
                  </a:lnTo>
                  <a:lnTo>
                    <a:pt x="2754" y="3865"/>
                  </a:lnTo>
                  <a:lnTo>
                    <a:pt x="5506"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7"/>
            <p:cNvSpPr/>
            <p:nvPr/>
          </p:nvSpPr>
          <p:spPr>
            <a:xfrm rot="5400000">
              <a:off x="-75925" y="4205738"/>
              <a:ext cx="54650" cy="38475"/>
            </a:xfrm>
            <a:custGeom>
              <a:avLst/>
              <a:gdLst/>
              <a:ahLst/>
              <a:cxnLst/>
              <a:rect l="l" t="t" r="r" b="b"/>
              <a:pathLst>
                <a:path w="2186" h="1539" extrusionOk="0">
                  <a:moveTo>
                    <a:pt x="1094" y="1"/>
                  </a:moveTo>
                  <a:lnTo>
                    <a:pt x="1" y="772"/>
                  </a:lnTo>
                  <a:lnTo>
                    <a:pt x="1094" y="1538"/>
                  </a:lnTo>
                  <a:lnTo>
                    <a:pt x="2186" y="772"/>
                  </a:lnTo>
                  <a:lnTo>
                    <a:pt x="10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7"/>
            <p:cNvSpPr/>
            <p:nvPr/>
          </p:nvSpPr>
          <p:spPr>
            <a:xfrm rot="5400000">
              <a:off x="-117437" y="4328550"/>
              <a:ext cx="137650" cy="96650"/>
            </a:xfrm>
            <a:custGeom>
              <a:avLst/>
              <a:gdLst/>
              <a:ahLst/>
              <a:cxnLst/>
              <a:rect l="l" t="t" r="r" b="b"/>
              <a:pathLst>
                <a:path w="5506" h="3866" extrusionOk="0">
                  <a:moveTo>
                    <a:pt x="2752" y="600"/>
                  </a:moveTo>
                  <a:lnTo>
                    <a:pt x="4651" y="1935"/>
                  </a:lnTo>
                  <a:lnTo>
                    <a:pt x="2752" y="3265"/>
                  </a:lnTo>
                  <a:lnTo>
                    <a:pt x="848" y="1935"/>
                  </a:lnTo>
                  <a:lnTo>
                    <a:pt x="2752" y="600"/>
                  </a:lnTo>
                  <a:close/>
                  <a:moveTo>
                    <a:pt x="2752" y="0"/>
                  </a:moveTo>
                  <a:lnTo>
                    <a:pt x="0" y="1935"/>
                  </a:lnTo>
                  <a:lnTo>
                    <a:pt x="2752" y="3865"/>
                  </a:lnTo>
                  <a:lnTo>
                    <a:pt x="5506" y="1935"/>
                  </a:lnTo>
                  <a:lnTo>
                    <a:pt x="2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7"/>
            <p:cNvSpPr/>
            <p:nvPr/>
          </p:nvSpPr>
          <p:spPr>
            <a:xfrm rot="5400000">
              <a:off x="-75962" y="4357550"/>
              <a:ext cx="54725" cy="38475"/>
            </a:xfrm>
            <a:custGeom>
              <a:avLst/>
              <a:gdLst/>
              <a:ahLst/>
              <a:cxnLst/>
              <a:rect l="l" t="t" r="r" b="b"/>
              <a:pathLst>
                <a:path w="2189" h="1539" extrusionOk="0">
                  <a:moveTo>
                    <a:pt x="1097" y="1"/>
                  </a:moveTo>
                  <a:lnTo>
                    <a:pt x="1" y="772"/>
                  </a:lnTo>
                  <a:lnTo>
                    <a:pt x="1097" y="1538"/>
                  </a:lnTo>
                  <a:lnTo>
                    <a:pt x="2189" y="772"/>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7"/>
            <p:cNvSpPr/>
            <p:nvPr/>
          </p:nvSpPr>
          <p:spPr>
            <a:xfrm rot="5400000">
              <a:off x="-117525" y="4480363"/>
              <a:ext cx="137825" cy="96650"/>
            </a:xfrm>
            <a:custGeom>
              <a:avLst/>
              <a:gdLst/>
              <a:ahLst/>
              <a:cxnLst/>
              <a:rect l="l" t="t" r="r" b="b"/>
              <a:pathLst>
                <a:path w="5513" h="3866" extrusionOk="0">
                  <a:moveTo>
                    <a:pt x="2754" y="600"/>
                  </a:moveTo>
                  <a:lnTo>
                    <a:pt x="4658" y="1935"/>
                  </a:lnTo>
                  <a:lnTo>
                    <a:pt x="2754" y="3265"/>
                  </a:lnTo>
                  <a:lnTo>
                    <a:pt x="855" y="1935"/>
                  </a:lnTo>
                  <a:lnTo>
                    <a:pt x="2754" y="600"/>
                  </a:lnTo>
                  <a:close/>
                  <a:moveTo>
                    <a:pt x="2754" y="0"/>
                  </a:moveTo>
                  <a:lnTo>
                    <a:pt x="0" y="1935"/>
                  </a:lnTo>
                  <a:lnTo>
                    <a:pt x="2754" y="3865"/>
                  </a:lnTo>
                  <a:lnTo>
                    <a:pt x="5512"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7"/>
            <p:cNvSpPr/>
            <p:nvPr/>
          </p:nvSpPr>
          <p:spPr>
            <a:xfrm rot="5400000">
              <a:off x="-75962" y="4509450"/>
              <a:ext cx="54725" cy="38475"/>
            </a:xfrm>
            <a:custGeom>
              <a:avLst/>
              <a:gdLst/>
              <a:ahLst/>
              <a:cxnLst/>
              <a:rect l="l" t="t" r="r" b="b"/>
              <a:pathLst>
                <a:path w="2189" h="1539" extrusionOk="0">
                  <a:moveTo>
                    <a:pt x="1092" y="1"/>
                  </a:moveTo>
                  <a:lnTo>
                    <a:pt x="0" y="772"/>
                  </a:lnTo>
                  <a:lnTo>
                    <a:pt x="1092" y="1538"/>
                  </a:lnTo>
                  <a:lnTo>
                    <a:pt x="2188"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7"/>
            <p:cNvSpPr/>
            <p:nvPr/>
          </p:nvSpPr>
          <p:spPr>
            <a:xfrm rot="5400000">
              <a:off x="-117450" y="4632163"/>
              <a:ext cx="137675" cy="96650"/>
            </a:xfrm>
            <a:custGeom>
              <a:avLst/>
              <a:gdLst/>
              <a:ahLst/>
              <a:cxnLst/>
              <a:rect l="l" t="t" r="r" b="b"/>
              <a:pathLst>
                <a:path w="5507" h="3866" extrusionOk="0">
                  <a:moveTo>
                    <a:pt x="2753" y="600"/>
                  </a:moveTo>
                  <a:lnTo>
                    <a:pt x="4658" y="1935"/>
                  </a:lnTo>
                  <a:lnTo>
                    <a:pt x="2753" y="3265"/>
                  </a:lnTo>
                  <a:lnTo>
                    <a:pt x="854" y="1935"/>
                  </a:lnTo>
                  <a:lnTo>
                    <a:pt x="2753" y="600"/>
                  </a:lnTo>
                  <a:close/>
                  <a:moveTo>
                    <a:pt x="2753" y="0"/>
                  </a:moveTo>
                  <a:lnTo>
                    <a:pt x="1" y="1935"/>
                  </a:lnTo>
                  <a:lnTo>
                    <a:pt x="2753" y="3865"/>
                  </a:lnTo>
                  <a:lnTo>
                    <a:pt x="5506" y="1935"/>
                  </a:lnTo>
                  <a:lnTo>
                    <a:pt x="2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7"/>
            <p:cNvSpPr/>
            <p:nvPr/>
          </p:nvSpPr>
          <p:spPr>
            <a:xfrm rot="5400000">
              <a:off x="-75912" y="4661250"/>
              <a:ext cx="54625" cy="38475"/>
            </a:xfrm>
            <a:custGeom>
              <a:avLst/>
              <a:gdLst/>
              <a:ahLst/>
              <a:cxnLst/>
              <a:rect l="l" t="t" r="r" b="b"/>
              <a:pathLst>
                <a:path w="2185" h="1539" extrusionOk="0">
                  <a:moveTo>
                    <a:pt x="1092" y="1"/>
                  </a:moveTo>
                  <a:lnTo>
                    <a:pt x="0" y="772"/>
                  </a:lnTo>
                  <a:lnTo>
                    <a:pt x="1092" y="1538"/>
                  </a:lnTo>
                  <a:lnTo>
                    <a:pt x="2185"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7"/>
            <p:cNvSpPr/>
            <p:nvPr/>
          </p:nvSpPr>
          <p:spPr>
            <a:xfrm rot="5400000">
              <a:off x="-117450" y="4784038"/>
              <a:ext cx="137675" cy="96650"/>
            </a:xfrm>
            <a:custGeom>
              <a:avLst/>
              <a:gdLst/>
              <a:ahLst/>
              <a:cxnLst/>
              <a:rect l="l" t="t" r="r" b="b"/>
              <a:pathLst>
                <a:path w="5507" h="3866" extrusionOk="0">
                  <a:moveTo>
                    <a:pt x="2754" y="600"/>
                  </a:moveTo>
                  <a:lnTo>
                    <a:pt x="4653" y="1935"/>
                  </a:lnTo>
                  <a:lnTo>
                    <a:pt x="2754" y="3265"/>
                  </a:lnTo>
                  <a:lnTo>
                    <a:pt x="850" y="1935"/>
                  </a:lnTo>
                  <a:lnTo>
                    <a:pt x="2754" y="600"/>
                  </a:lnTo>
                  <a:close/>
                  <a:moveTo>
                    <a:pt x="2754" y="0"/>
                  </a:moveTo>
                  <a:lnTo>
                    <a:pt x="0"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7"/>
            <p:cNvSpPr/>
            <p:nvPr/>
          </p:nvSpPr>
          <p:spPr>
            <a:xfrm rot="5400000">
              <a:off x="-75912" y="4813125"/>
              <a:ext cx="54625" cy="38475"/>
            </a:xfrm>
            <a:custGeom>
              <a:avLst/>
              <a:gdLst/>
              <a:ahLst/>
              <a:cxnLst/>
              <a:rect l="l" t="t" r="r" b="b"/>
              <a:pathLst>
                <a:path w="2185" h="1539" extrusionOk="0">
                  <a:moveTo>
                    <a:pt x="1093" y="1"/>
                  </a:moveTo>
                  <a:lnTo>
                    <a:pt x="1" y="772"/>
                  </a:lnTo>
                  <a:lnTo>
                    <a:pt x="1093" y="1538"/>
                  </a:lnTo>
                  <a:lnTo>
                    <a:pt x="2184" y="772"/>
                  </a:lnTo>
                  <a:lnTo>
                    <a:pt x="1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7"/>
            <p:cNvSpPr/>
            <p:nvPr/>
          </p:nvSpPr>
          <p:spPr>
            <a:xfrm rot="5400000">
              <a:off x="-129525" y="3979663"/>
              <a:ext cx="99750" cy="35125"/>
            </a:xfrm>
            <a:custGeom>
              <a:avLst/>
              <a:gdLst/>
              <a:ahLst/>
              <a:cxnLst/>
              <a:rect l="l" t="t" r="r" b="b"/>
              <a:pathLst>
                <a:path w="3990" h="1405" extrusionOk="0">
                  <a:moveTo>
                    <a:pt x="1997" y="1"/>
                  </a:moveTo>
                  <a:lnTo>
                    <a:pt x="0" y="1404"/>
                  </a:lnTo>
                  <a:lnTo>
                    <a:pt x="3990" y="1404"/>
                  </a:lnTo>
                  <a:lnTo>
                    <a:pt x="19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7"/>
            <p:cNvSpPr/>
            <p:nvPr/>
          </p:nvSpPr>
          <p:spPr>
            <a:xfrm rot="5400000">
              <a:off x="-67462" y="3827800"/>
              <a:ext cx="99800" cy="35100"/>
            </a:xfrm>
            <a:custGeom>
              <a:avLst/>
              <a:gdLst/>
              <a:ahLst/>
              <a:cxnLst/>
              <a:rect l="l" t="t" r="r" b="b"/>
              <a:pathLst>
                <a:path w="3992" h="1404" extrusionOk="0">
                  <a:moveTo>
                    <a:pt x="1" y="0"/>
                  </a:moveTo>
                  <a:lnTo>
                    <a:pt x="1999"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7"/>
            <p:cNvSpPr/>
            <p:nvPr/>
          </p:nvSpPr>
          <p:spPr>
            <a:xfrm rot="5400000">
              <a:off x="-67437" y="3676050"/>
              <a:ext cx="99750" cy="35100"/>
            </a:xfrm>
            <a:custGeom>
              <a:avLst/>
              <a:gdLst/>
              <a:ahLst/>
              <a:cxnLst/>
              <a:rect l="l" t="t" r="r" b="b"/>
              <a:pathLst>
                <a:path w="3990" h="1404" extrusionOk="0">
                  <a:moveTo>
                    <a:pt x="1" y="0"/>
                  </a:moveTo>
                  <a:lnTo>
                    <a:pt x="1993"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7"/>
            <p:cNvSpPr/>
            <p:nvPr/>
          </p:nvSpPr>
          <p:spPr>
            <a:xfrm rot="5400000">
              <a:off x="-67462" y="3524175"/>
              <a:ext cx="99800" cy="35100"/>
            </a:xfrm>
            <a:custGeom>
              <a:avLst/>
              <a:gdLst/>
              <a:ahLst/>
              <a:cxnLst/>
              <a:rect l="l" t="t" r="r" b="b"/>
              <a:pathLst>
                <a:path w="3992" h="1404" extrusionOk="0">
                  <a:moveTo>
                    <a:pt x="1" y="0"/>
                  </a:moveTo>
                  <a:lnTo>
                    <a:pt x="1993"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7"/>
            <p:cNvSpPr/>
            <p:nvPr/>
          </p:nvSpPr>
          <p:spPr>
            <a:xfrm rot="5400000">
              <a:off x="-129550" y="3827788"/>
              <a:ext cx="99800" cy="35125"/>
            </a:xfrm>
            <a:custGeom>
              <a:avLst/>
              <a:gdLst/>
              <a:ahLst/>
              <a:cxnLst/>
              <a:rect l="l" t="t" r="r" b="b"/>
              <a:pathLst>
                <a:path w="3992" h="1405" extrusionOk="0">
                  <a:moveTo>
                    <a:pt x="1999" y="1"/>
                  </a:moveTo>
                  <a:lnTo>
                    <a:pt x="1" y="1404"/>
                  </a:lnTo>
                  <a:lnTo>
                    <a:pt x="3991" y="1404"/>
                  </a:lnTo>
                  <a:lnTo>
                    <a:pt x="1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7"/>
            <p:cNvSpPr/>
            <p:nvPr/>
          </p:nvSpPr>
          <p:spPr>
            <a:xfrm rot="5400000">
              <a:off x="-129550" y="3524163"/>
              <a:ext cx="99800" cy="35125"/>
            </a:xfrm>
            <a:custGeom>
              <a:avLst/>
              <a:gdLst/>
              <a:ahLst/>
              <a:cxnLst/>
              <a:rect l="l" t="t" r="r" b="b"/>
              <a:pathLst>
                <a:path w="3992" h="1405" extrusionOk="0">
                  <a:moveTo>
                    <a:pt x="1993" y="1"/>
                  </a:moveTo>
                  <a:lnTo>
                    <a:pt x="1" y="1404"/>
                  </a:lnTo>
                  <a:lnTo>
                    <a:pt x="3991"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7"/>
            <p:cNvSpPr/>
            <p:nvPr/>
          </p:nvSpPr>
          <p:spPr>
            <a:xfrm rot="5400000">
              <a:off x="-129525" y="3676038"/>
              <a:ext cx="99750" cy="35125"/>
            </a:xfrm>
            <a:custGeom>
              <a:avLst/>
              <a:gdLst/>
              <a:ahLst/>
              <a:cxnLst/>
              <a:rect l="l" t="t" r="r" b="b"/>
              <a:pathLst>
                <a:path w="3990" h="1405" extrusionOk="0">
                  <a:moveTo>
                    <a:pt x="1993" y="1"/>
                  </a:moveTo>
                  <a:lnTo>
                    <a:pt x="1" y="1404"/>
                  </a:lnTo>
                  <a:lnTo>
                    <a:pt x="3990"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7"/>
            <p:cNvSpPr/>
            <p:nvPr/>
          </p:nvSpPr>
          <p:spPr>
            <a:xfrm rot="5400000">
              <a:off x="-129462" y="3220475"/>
              <a:ext cx="99625" cy="35125"/>
            </a:xfrm>
            <a:custGeom>
              <a:avLst/>
              <a:gdLst/>
              <a:ahLst/>
              <a:cxnLst/>
              <a:rect l="l" t="t" r="r" b="b"/>
              <a:pathLst>
                <a:path w="3985" h="1405" extrusionOk="0">
                  <a:moveTo>
                    <a:pt x="1992" y="1"/>
                  </a:moveTo>
                  <a:lnTo>
                    <a:pt x="0" y="1404"/>
                  </a:lnTo>
                  <a:lnTo>
                    <a:pt x="3984" y="1404"/>
                  </a:lnTo>
                  <a:lnTo>
                    <a:pt x="19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7"/>
            <p:cNvSpPr/>
            <p:nvPr/>
          </p:nvSpPr>
          <p:spPr>
            <a:xfrm rot="5400000">
              <a:off x="-67450" y="3372288"/>
              <a:ext cx="99775" cy="35100"/>
            </a:xfrm>
            <a:custGeom>
              <a:avLst/>
              <a:gdLst/>
              <a:ahLst/>
              <a:cxnLst/>
              <a:rect l="l" t="t" r="r" b="b"/>
              <a:pathLst>
                <a:path w="3991" h="1404" extrusionOk="0">
                  <a:moveTo>
                    <a:pt x="0" y="0"/>
                  </a:moveTo>
                  <a:lnTo>
                    <a:pt x="1999"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7"/>
            <p:cNvSpPr/>
            <p:nvPr/>
          </p:nvSpPr>
          <p:spPr>
            <a:xfrm rot="5400000">
              <a:off x="-9137" y="4859975"/>
              <a:ext cx="10725" cy="7525"/>
            </a:xfrm>
            <a:custGeom>
              <a:avLst/>
              <a:gdLst/>
              <a:ahLst/>
              <a:cxnLst/>
              <a:rect l="l" t="t" r="r" b="b"/>
              <a:pathLst>
                <a:path w="429" h="301" extrusionOk="0">
                  <a:moveTo>
                    <a:pt x="0" y="0"/>
                  </a:moveTo>
                  <a:lnTo>
                    <a:pt x="429" y="301"/>
                  </a:lnTo>
                  <a:lnTo>
                    <a:pt x="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7"/>
            <p:cNvSpPr/>
            <p:nvPr/>
          </p:nvSpPr>
          <p:spPr>
            <a:xfrm rot="5400000">
              <a:off x="-129537" y="3068650"/>
              <a:ext cx="99775" cy="35125"/>
            </a:xfrm>
            <a:custGeom>
              <a:avLst/>
              <a:gdLst/>
              <a:ahLst/>
              <a:cxnLst/>
              <a:rect l="l" t="t" r="r" b="b"/>
              <a:pathLst>
                <a:path w="3991" h="1405" extrusionOk="0">
                  <a:moveTo>
                    <a:pt x="1993" y="1"/>
                  </a:moveTo>
                  <a:lnTo>
                    <a:pt x="0" y="1404"/>
                  </a:lnTo>
                  <a:lnTo>
                    <a:pt x="3991"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7"/>
            <p:cNvSpPr/>
            <p:nvPr/>
          </p:nvSpPr>
          <p:spPr>
            <a:xfrm rot="5400000">
              <a:off x="-129537" y="3372275"/>
              <a:ext cx="99775" cy="35125"/>
            </a:xfrm>
            <a:custGeom>
              <a:avLst/>
              <a:gdLst/>
              <a:ahLst/>
              <a:cxnLst/>
              <a:rect l="l" t="t" r="r" b="b"/>
              <a:pathLst>
                <a:path w="3991" h="1405" extrusionOk="0">
                  <a:moveTo>
                    <a:pt x="1999" y="1"/>
                  </a:moveTo>
                  <a:lnTo>
                    <a:pt x="0" y="1404"/>
                  </a:lnTo>
                  <a:lnTo>
                    <a:pt x="3991" y="1404"/>
                  </a:lnTo>
                  <a:lnTo>
                    <a:pt x="1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7"/>
            <p:cNvSpPr/>
            <p:nvPr/>
          </p:nvSpPr>
          <p:spPr>
            <a:xfrm rot="5400000">
              <a:off x="-67375" y="3220488"/>
              <a:ext cx="99625" cy="35100"/>
            </a:xfrm>
            <a:custGeom>
              <a:avLst/>
              <a:gdLst/>
              <a:ahLst/>
              <a:cxnLst/>
              <a:rect l="l" t="t" r="r" b="b"/>
              <a:pathLst>
                <a:path w="3985" h="1404" extrusionOk="0">
                  <a:moveTo>
                    <a:pt x="0" y="0"/>
                  </a:moveTo>
                  <a:lnTo>
                    <a:pt x="1992" y="1403"/>
                  </a:lnTo>
                  <a:lnTo>
                    <a:pt x="3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7"/>
            <p:cNvSpPr/>
            <p:nvPr/>
          </p:nvSpPr>
          <p:spPr>
            <a:xfrm rot="5400000">
              <a:off x="-67450" y="3068663"/>
              <a:ext cx="99775" cy="35100"/>
            </a:xfrm>
            <a:custGeom>
              <a:avLst/>
              <a:gdLst/>
              <a:ahLst/>
              <a:cxnLst/>
              <a:rect l="l" t="t" r="r" b="b"/>
              <a:pathLst>
                <a:path w="3991" h="1404" extrusionOk="0">
                  <a:moveTo>
                    <a:pt x="0" y="0"/>
                  </a:moveTo>
                  <a:lnTo>
                    <a:pt x="1993"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7"/>
            <p:cNvSpPr/>
            <p:nvPr/>
          </p:nvSpPr>
          <p:spPr>
            <a:xfrm rot="5400000">
              <a:off x="-67375" y="4738863"/>
              <a:ext cx="99625" cy="35100"/>
            </a:xfrm>
            <a:custGeom>
              <a:avLst/>
              <a:gdLst/>
              <a:ahLst/>
              <a:cxnLst/>
              <a:rect l="l" t="t" r="r" b="b"/>
              <a:pathLst>
                <a:path w="3985" h="1404" extrusionOk="0">
                  <a:moveTo>
                    <a:pt x="1" y="0"/>
                  </a:moveTo>
                  <a:lnTo>
                    <a:pt x="1993" y="1403"/>
                  </a:lnTo>
                  <a:lnTo>
                    <a:pt x="39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7"/>
            <p:cNvSpPr/>
            <p:nvPr/>
          </p:nvSpPr>
          <p:spPr>
            <a:xfrm rot="5400000">
              <a:off x="-129537" y="4587050"/>
              <a:ext cx="99775" cy="35125"/>
            </a:xfrm>
            <a:custGeom>
              <a:avLst/>
              <a:gdLst/>
              <a:ahLst/>
              <a:cxnLst/>
              <a:rect l="l" t="t" r="r" b="b"/>
              <a:pathLst>
                <a:path w="3991" h="1405" extrusionOk="0">
                  <a:moveTo>
                    <a:pt x="1994" y="1"/>
                  </a:moveTo>
                  <a:lnTo>
                    <a:pt x="0" y="1404"/>
                  </a:lnTo>
                  <a:lnTo>
                    <a:pt x="3991" y="1404"/>
                  </a:lnTo>
                  <a:lnTo>
                    <a:pt x="19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7"/>
            <p:cNvSpPr/>
            <p:nvPr/>
          </p:nvSpPr>
          <p:spPr>
            <a:xfrm rot="5400000">
              <a:off x="-67437" y="3979675"/>
              <a:ext cx="99750" cy="35100"/>
            </a:xfrm>
            <a:custGeom>
              <a:avLst/>
              <a:gdLst/>
              <a:ahLst/>
              <a:cxnLst/>
              <a:rect l="l" t="t" r="r" b="b"/>
              <a:pathLst>
                <a:path w="3990" h="1404" extrusionOk="0">
                  <a:moveTo>
                    <a:pt x="0" y="0"/>
                  </a:moveTo>
                  <a:lnTo>
                    <a:pt x="1997"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7"/>
            <p:cNvSpPr/>
            <p:nvPr/>
          </p:nvSpPr>
          <p:spPr>
            <a:xfrm rot="5400000">
              <a:off x="-129462" y="4738850"/>
              <a:ext cx="99625" cy="35125"/>
            </a:xfrm>
            <a:custGeom>
              <a:avLst/>
              <a:gdLst/>
              <a:ahLst/>
              <a:cxnLst/>
              <a:rect l="l" t="t" r="r" b="b"/>
              <a:pathLst>
                <a:path w="3985" h="1405" extrusionOk="0">
                  <a:moveTo>
                    <a:pt x="1993" y="1"/>
                  </a:moveTo>
                  <a:lnTo>
                    <a:pt x="1" y="1404"/>
                  </a:lnTo>
                  <a:lnTo>
                    <a:pt x="3985"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7"/>
            <p:cNvSpPr/>
            <p:nvPr/>
          </p:nvSpPr>
          <p:spPr>
            <a:xfrm rot="5400000">
              <a:off x="-98800" y="4859963"/>
              <a:ext cx="10725" cy="7550"/>
            </a:xfrm>
            <a:custGeom>
              <a:avLst/>
              <a:gdLst/>
              <a:ahLst/>
              <a:cxnLst/>
              <a:rect l="l" t="t" r="r" b="b"/>
              <a:pathLst>
                <a:path w="429" h="302" extrusionOk="0">
                  <a:moveTo>
                    <a:pt x="429" y="1"/>
                  </a:moveTo>
                  <a:lnTo>
                    <a:pt x="0" y="301"/>
                  </a:lnTo>
                  <a:lnTo>
                    <a:pt x="429" y="301"/>
                  </a:lnTo>
                  <a:lnTo>
                    <a:pt x="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7"/>
            <p:cNvSpPr/>
            <p:nvPr/>
          </p:nvSpPr>
          <p:spPr>
            <a:xfrm rot="5400000">
              <a:off x="-9100" y="2975138"/>
              <a:ext cx="10650" cy="7525"/>
            </a:xfrm>
            <a:custGeom>
              <a:avLst/>
              <a:gdLst/>
              <a:ahLst/>
              <a:cxnLst/>
              <a:rect l="l" t="t" r="r" b="b"/>
              <a:pathLst>
                <a:path w="426" h="301" extrusionOk="0">
                  <a:moveTo>
                    <a:pt x="1" y="0"/>
                  </a:moveTo>
                  <a:lnTo>
                    <a:pt x="1" y="301"/>
                  </a:lnTo>
                  <a:lnTo>
                    <a:pt x="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7"/>
            <p:cNvSpPr/>
            <p:nvPr/>
          </p:nvSpPr>
          <p:spPr>
            <a:xfrm rot="5400000">
              <a:off x="-98762" y="2975125"/>
              <a:ext cx="10650" cy="7550"/>
            </a:xfrm>
            <a:custGeom>
              <a:avLst/>
              <a:gdLst/>
              <a:ahLst/>
              <a:cxnLst/>
              <a:rect l="l" t="t" r="r" b="b"/>
              <a:pathLst>
                <a:path w="426" h="302" extrusionOk="0">
                  <a:moveTo>
                    <a:pt x="1" y="1"/>
                  </a:moveTo>
                  <a:lnTo>
                    <a:pt x="1" y="301"/>
                  </a:lnTo>
                  <a:lnTo>
                    <a:pt x="425" y="30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7"/>
            <p:cNvSpPr/>
            <p:nvPr/>
          </p:nvSpPr>
          <p:spPr>
            <a:xfrm rot="5400000">
              <a:off x="-67450" y="4587063"/>
              <a:ext cx="99775" cy="35100"/>
            </a:xfrm>
            <a:custGeom>
              <a:avLst/>
              <a:gdLst/>
              <a:ahLst/>
              <a:cxnLst/>
              <a:rect l="l" t="t" r="r" b="b"/>
              <a:pathLst>
                <a:path w="3991" h="1404" extrusionOk="0">
                  <a:moveTo>
                    <a:pt x="0" y="0"/>
                  </a:moveTo>
                  <a:lnTo>
                    <a:pt x="1994"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7"/>
            <p:cNvSpPr/>
            <p:nvPr/>
          </p:nvSpPr>
          <p:spPr>
            <a:xfrm rot="5400000">
              <a:off x="-129475" y="4283363"/>
              <a:ext cx="99650" cy="35125"/>
            </a:xfrm>
            <a:custGeom>
              <a:avLst/>
              <a:gdLst/>
              <a:ahLst/>
              <a:cxnLst/>
              <a:rect l="l" t="t" r="r" b="b"/>
              <a:pathLst>
                <a:path w="3986" h="1405" extrusionOk="0">
                  <a:moveTo>
                    <a:pt x="1992" y="1"/>
                  </a:moveTo>
                  <a:lnTo>
                    <a:pt x="0" y="1404"/>
                  </a:lnTo>
                  <a:lnTo>
                    <a:pt x="3986" y="1404"/>
                  </a:lnTo>
                  <a:lnTo>
                    <a:pt x="19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7"/>
            <p:cNvSpPr/>
            <p:nvPr/>
          </p:nvSpPr>
          <p:spPr>
            <a:xfrm rot="5400000">
              <a:off x="-67450" y="4131563"/>
              <a:ext cx="99775" cy="35100"/>
            </a:xfrm>
            <a:custGeom>
              <a:avLst/>
              <a:gdLst/>
              <a:ahLst/>
              <a:cxnLst/>
              <a:rect l="l" t="t" r="r" b="b"/>
              <a:pathLst>
                <a:path w="3991" h="1404" extrusionOk="0">
                  <a:moveTo>
                    <a:pt x="1" y="0"/>
                  </a:moveTo>
                  <a:lnTo>
                    <a:pt x="1993"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7"/>
            <p:cNvSpPr/>
            <p:nvPr/>
          </p:nvSpPr>
          <p:spPr>
            <a:xfrm rot="5400000">
              <a:off x="-129537" y="4131550"/>
              <a:ext cx="99775" cy="35125"/>
            </a:xfrm>
            <a:custGeom>
              <a:avLst/>
              <a:gdLst/>
              <a:ahLst/>
              <a:cxnLst/>
              <a:rect l="l" t="t" r="r" b="b"/>
              <a:pathLst>
                <a:path w="3991" h="1405" extrusionOk="0">
                  <a:moveTo>
                    <a:pt x="1993" y="1"/>
                  </a:moveTo>
                  <a:lnTo>
                    <a:pt x="1" y="1404"/>
                  </a:lnTo>
                  <a:lnTo>
                    <a:pt x="3990"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7"/>
            <p:cNvSpPr/>
            <p:nvPr/>
          </p:nvSpPr>
          <p:spPr>
            <a:xfrm rot="5400000">
              <a:off x="-67387" y="4283375"/>
              <a:ext cx="99650" cy="35100"/>
            </a:xfrm>
            <a:custGeom>
              <a:avLst/>
              <a:gdLst/>
              <a:ahLst/>
              <a:cxnLst/>
              <a:rect l="l" t="t" r="r" b="b"/>
              <a:pathLst>
                <a:path w="3986" h="1404" extrusionOk="0">
                  <a:moveTo>
                    <a:pt x="0" y="0"/>
                  </a:moveTo>
                  <a:lnTo>
                    <a:pt x="1992" y="1403"/>
                  </a:lnTo>
                  <a:lnTo>
                    <a:pt x="39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7"/>
            <p:cNvSpPr/>
            <p:nvPr/>
          </p:nvSpPr>
          <p:spPr>
            <a:xfrm rot="5400000">
              <a:off x="-129525" y="4435163"/>
              <a:ext cx="99750" cy="35125"/>
            </a:xfrm>
            <a:custGeom>
              <a:avLst/>
              <a:gdLst/>
              <a:ahLst/>
              <a:cxnLst/>
              <a:rect l="l" t="t" r="r" b="b"/>
              <a:pathLst>
                <a:path w="3990" h="1405" extrusionOk="0">
                  <a:moveTo>
                    <a:pt x="1998" y="1"/>
                  </a:moveTo>
                  <a:lnTo>
                    <a:pt x="1" y="1404"/>
                  </a:lnTo>
                  <a:lnTo>
                    <a:pt x="3990" y="1404"/>
                  </a:lnTo>
                  <a:lnTo>
                    <a:pt x="1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7"/>
            <p:cNvSpPr/>
            <p:nvPr/>
          </p:nvSpPr>
          <p:spPr>
            <a:xfrm rot="5400000">
              <a:off x="-67437" y="4435175"/>
              <a:ext cx="99750" cy="35100"/>
            </a:xfrm>
            <a:custGeom>
              <a:avLst/>
              <a:gdLst/>
              <a:ahLst/>
              <a:cxnLst/>
              <a:rect l="l" t="t" r="r" b="b"/>
              <a:pathLst>
                <a:path w="3990" h="1404" extrusionOk="0">
                  <a:moveTo>
                    <a:pt x="1" y="0"/>
                  </a:moveTo>
                  <a:lnTo>
                    <a:pt x="1998"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941"/>
        <p:cNvGrpSpPr/>
        <p:nvPr/>
      </p:nvGrpSpPr>
      <p:grpSpPr>
        <a:xfrm>
          <a:off x="0" y="0"/>
          <a:ext cx="0" cy="0"/>
          <a:chOff x="0" y="0"/>
          <a:chExt cx="0" cy="0"/>
        </a:xfrm>
      </p:grpSpPr>
      <p:pic>
        <p:nvPicPr>
          <p:cNvPr id="1942" name="Google Shape;1942;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43" name="Google Shape;1943;p18"/>
          <p:cNvSpPr txBox="1">
            <a:spLocks noGrp="1"/>
          </p:cNvSpPr>
          <p:nvPr>
            <p:ph type="title"/>
          </p:nvPr>
        </p:nvSpPr>
        <p:spPr>
          <a:xfrm>
            <a:off x="3406361" y="1443032"/>
            <a:ext cx="2184000" cy="527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944" name="Google Shape;1944;p18"/>
          <p:cNvSpPr txBox="1">
            <a:spLocks noGrp="1"/>
          </p:cNvSpPr>
          <p:nvPr>
            <p:ph type="title" idx="2" hasCustomPrompt="1"/>
          </p:nvPr>
        </p:nvSpPr>
        <p:spPr>
          <a:xfrm>
            <a:off x="3406361" y="1025609"/>
            <a:ext cx="1275300" cy="41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45" name="Google Shape;1945;p18"/>
          <p:cNvSpPr txBox="1">
            <a:spLocks noGrp="1"/>
          </p:cNvSpPr>
          <p:nvPr>
            <p:ph type="subTitle" idx="1"/>
          </p:nvPr>
        </p:nvSpPr>
        <p:spPr>
          <a:xfrm>
            <a:off x="3406361" y="1928939"/>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6" name="Google Shape;1946;p18"/>
          <p:cNvSpPr txBox="1">
            <a:spLocks noGrp="1"/>
          </p:cNvSpPr>
          <p:nvPr>
            <p:ph type="title" idx="3"/>
          </p:nvPr>
        </p:nvSpPr>
        <p:spPr>
          <a:xfrm>
            <a:off x="6090161" y="1443032"/>
            <a:ext cx="2184000" cy="527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947" name="Google Shape;1947;p18"/>
          <p:cNvSpPr txBox="1">
            <a:spLocks noGrp="1"/>
          </p:cNvSpPr>
          <p:nvPr>
            <p:ph type="title" idx="4" hasCustomPrompt="1"/>
          </p:nvPr>
        </p:nvSpPr>
        <p:spPr>
          <a:xfrm>
            <a:off x="6090161" y="1025609"/>
            <a:ext cx="1275300" cy="41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48" name="Google Shape;1948;p18"/>
          <p:cNvSpPr txBox="1">
            <a:spLocks noGrp="1"/>
          </p:cNvSpPr>
          <p:nvPr>
            <p:ph type="subTitle" idx="5"/>
          </p:nvPr>
        </p:nvSpPr>
        <p:spPr>
          <a:xfrm>
            <a:off x="6090161" y="1928939"/>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9" name="Google Shape;1949;p18"/>
          <p:cNvSpPr txBox="1">
            <a:spLocks noGrp="1"/>
          </p:cNvSpPr>
          <p:nvPr>
            <p:ph type="title" idx="6"/>
          </p:nvPr>
        </p:nvSpPr>
        <p:spPr>
          <a:xfrm>
            <a:off x="3406361" y="3264706"/>
            <a:ext cx="2184000" cy="527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950" name="Google Shape;1950;p18"/>
          <p:cNvSpPr txBox="1">
            <a:spLocks noGrp="1"/>
          </p:cNvSpPr>
          <p:nvPr>
            <p:ph type="title" idx="7" hasCustomPrompt="1"/>
          </p:nvPr>
        </p:nvSpPr>
        <p:spPr>
          <a:xfrm>
            <a:off x="3406361" y="2847332"/>
            <a:ext cx="1275300" cy="41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1" name="Google Shape;1951;p18"/>
          <p:cNvSpPr txBox="1">
            <a:spLocks noGrp="1"/>
          </p:cNvSpPr>
          <p:nvPr>
            <p:ph type="subTitle" idx="8"/>
          </p:nvPr>
        </p:nvSpPr>
        <p:spPr>
          <a:xfrm>
            <a:off x="3406361" y="3750607"/>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52" name="Google Shape;1952;p18"/>
          <p:cNvSpPr txBox="1">
            <a:spLocks noGrp="1"/>
          </p:cNvSpPr>
          <p:nvPr>
            <p:ph type="title" idx="9"/>
          </p:nvPr>
        </p:nvSpPr>
        <p:spPr>
          <a:xfrm>
            <a:off x="6090161" y="3264706"/>
            <a:ext cx="2184000" cy="527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953" name="Google Shape;1953;p18"/>
          <p:cNvSpPr txBox="1">
            <a:spLocks noGrp="1"/>
          </p:cNvSpPr>
          <p:nvPr>
            <p:ph type="title" idx="13" hasCustomPrompt="1"/>
          </p:nvPr>
        </p:nvSpPr>
        <p:spPr>
          <a:xfrm>
            <a:off x="6090161" y="2847332"/>
            <a:ext cx="1275300" cy="41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4" name="Google Shape;1954;p18"/>
          <p:cNvSpPr txBox="1">
            <a:spLocks noGrp="1"/>
          </p:cNvSpPr>
          <p:nvPr>
            <p:ph type="subTitle" idx="14"/>
          </p:nvPr>
        </p:nvSpPr>
        <p:spPr>
          <a:xfrm>
            <a:off x="6090161" y="3750607"/>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55" name="Google Shape;1955;p18"/>
          <p:cNvSpPr txBox="1">
            <a:spLocks noGrp="1"/>
          </p:cNvSpPr>
          <p:nvPr>
            <p:ph type="title" idx="15"/>
          </p:nvPr>
        </p:nvSpPr>
        <p:spPr>
          <a:xfrm>
            <a:off x="720000" y="1158918"/>
            <a:ext cx="2390700" cy="2839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956" name="Google Shape;1956;p18"/>
          <p:cNvGrpSpPr/>
          <p:nvPr/>
        </p:nvGrpSpPr>
        <p:grpSpPr>
          <a:xfrm>
            <a:off x="-1694409" y="-5"/>
            <a:ext cx="12527726" cy="503723"/>
            <a:chOff x="-3211955" y="-5"/>
            <a:chExt cx="12527726" cy="503723"/>
          </a:xfrm>
        </p:grpSpPr>
        <p:grpSp>
          <p:nvGrpSpPr>
            <p:cNvPr id="1957" name="Google Shape;1957;p18"/>
            <p:cNvGrpSpPr/>
            <p:nvPr/>
          </p:nvGrpSpPr>
          <p:grpSpPr>
            <a:xfrm>
              <a:off x="4916579" y="-5"/>
              <a:ext cx="4399191" cy="503723"/>
              <a:chOff x="3736175" y="2983400"/>
              <a:chExt cx="2301675" cy="263550"/>
            </a:xfrm>
          </p:grpSpPr>
          <p:sp>
            <p:nvSpPr>
              <p:cNvPr id="1958" name="Google Shape;1958;p18"/>
              <p:cNvSpPr/>
              <p:nvPr/>
            </p:nvSpPr>
            <p:spPr>
              <a:xfrm>
                <a:off x="3792875" y="2983400"/>
                <a:ext cx="2159075" cy="14225"/>
              </a:xfrm>
              <a:custGeom>
                <a:avLst/>
                <a:gdLst/>
                <a:ahLst/>
                <a:cxnLst/>
                <a:rect l="l" t="t" r="r" b="b"/>
                <a:pathLst>
                  <a:path w="86363" h="569" extrusionOk="0">
                    <a:moveTo>
                      <a:pt x="1" y="1"/>
                    </a:moveTo>
                    <a:lnTo>
                      <a:pt x="1" y="568"/>
                    </a:lnTo>
                    <a:lnTo>
                      <a:pt x="86362" y="568"/>
                    </a:lnTo>
                    <a:lnTo>
                      <a:pt x="86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8"/>
              <p:cNvSpPr/>
              <p:nvPr/>
            </p:nvSpPr>
            <p:spPr>
              <a:xfrm>
                <a:off x="3792875" y="3072650"/>
                <a:ext cx="2159075" cy="13350"/>
              </a:xfrm>
              <a:custGeom>
                <a:avLst/>
                <a:gdLst/>
                <a:ahLst/>
                <a:cxnLst/>
                <a:rect l="l" t="t" r="r" b="b"/>
                <a:pathLst>
                  <a:path w="86363" h="534" extrusionOk="0">
                    <a:moveTo>
                      <a:pt x="1" y="0"/>
                    </a:moveTo>
                    <a:lnTo>
                      <a:pt x="1" y="534"/>
                    </a:lnTo>
                    <a:lnTo>
                      <a:pt x="86362" y="534"/>
                    </a:lnTo>
                    <a:lnTo>
                      <a:pt x="863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8"/>
              <p:cNvSpPr/>
              <p:nvPr/>
            </p:nvSpPr>
            <p:spPr>
              <a:xfrm>
                <a:off x="3842925" y="3094325"/>
                <a:ext cx="177650" cy="152625"/>
              </a:xfrm>
              <a:custGeom>
                <a:avLst/>
                <a:gdLst/>
                <a:ahLst/>
                <a:cxnLst/>
                <a:rect l="l" t="t" r="r" b="b"/>
                <a:pathLst>
                  <a:path w="7106" h="6105" extrusionOk="0">
                    <a:moveTo>
                      <a:pt x="0" y="0"/>
                    </a:moveTo>
                    <a:lnTo>
                      <a:pt x="3569" y="6105"/>
                    </a:lnTo>
                    <a:lnTo>
                      <a:pt x="7105" y="0"/>
                    </a:lnTo>
                    <a:lnTo>
                      <a:pt x="6638" y="0"/>
                    </a:lnTo>
                    <a:lnTo>
                      <a:pt x="3569"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8"/>
              <p:cNvSpPr/>
              <p:nvPr/>
            </p:nvSpPr>
            <p:spPr>
              <a:xfrm>
                <a:off x="38445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8"/>
              <p:cNvSpPr/>
              <p:nvPr/>
            </p:nvSpPr>
            <p:spPr>
              <a:xfrm>
                <a:off x="3736175" y="3094325"/>
                <a:ext cx="176825" cy="152625"/>
              </a:xfrm>
              <a:custGeom>
                <a:avLst/>
                <a:gdLst/>
                <a:ahLst/>
                <a:cxnLst/>
                <a:rect l="l" t="t" r="r" b="b"/>
                <a:pathLst>
                  <a:path w="7073" h="6105" extrusionOk="0">
                    <a:moveTo>
                      <a:pt x="3536" y="0"/>
                    </a:moveTo>
                    <a:lnTo>
                      <a:pt x="2736" y="1368"/>
                    </a:lnTo>
                    <a:lnTo>
                      <a:pt x="2569" y="1635"/>
                    </a:lnTo>
                    <a:lnTo>
                      <a:pt x="1902" y="2769"/>
                    </a:lnTo>
                    <a:lnTo>
                      <a:pt x="1501" y="3503"/>
                    </a:lnTo>
                    <a:lnTo>
                      <a:pt x="1101" y="4170"/>
                    </a:lnTo>
                    <a:lnTo>
                      <a:pt x="0" y="6105"/>
                    </a:lnTo>
                    <a:lnTo>
                      <a:pt x="7072" y="6105"/>
                    </a:lnTo>
                    <a:lnTo>
                      <a:pt x="5938" y="4170"/>
                    </a:lnTo>
                    <a:lnTo>
                      <a:pt x="5104" y="2769"/>
                    </a:lnTo>
                    <a:lnTo>
                      <a:pt x="4337"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8"/>
              <p:cNvSpPr/>
              <p:nvPr/>
            </p:nvSpPr>
            <p:spPr>
              <a:xfrm>
                <a:off x="3872100" y="3094325"/>
                <a:ext cx="119275" cy="103425"/>
              </a:xfrm>
              <a:custGeom>
                <a:avLst/>
                <a:gdLst/>
                <a:ahLst/>
                <a:cxnLst/>
                <a:rect l="l" t="t" r="r" b="b"/>
                <a:pathLst>
                  <a:path w="4771" h="4137" extrusionOk="0">
                    <a:moveTo>
                      <a:pt x="1" y="0"/>
                    </a:moveTo>
                    <a:lnTo>
                      <a:pt x="2402"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8"/>
              <p:cNvSpPr/>
              <p:nvPr/>
            </p:nvSpPr>
            <p:spPr>
              <a:xfrm>
                <a:off x="4055575" y="3094325"/>
                <a:ext cx="177650" cy="152625"/>
              </a:xfrm>
              <a:custGeom>
                <a:avLst/>
                <a:gdLst/>
                <a:ahLst/>
                <a:cxnLst/>
                <a:rect l="l" t="t" r="r" b="b"/>
                <a:pathLst>
                  <a:path w="7106" h="6105" extrusionOk="0">
                    <a:moveTo>
                      <a:pt x="0" y="0"/>
                    </a:moveTo>
                    <a:lnTo>
                      <a:pt x="3536" y="6105"/>
                    </a:lnTo>
                    <a:lnTo>
                      <a:pt x="7105"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8"/>
              <p:cNvSpPr/>
              <p:nvPr/>
            </p:nvSpPr>
            <p:spPr>
              <a:xfrm>
                <a:off x="40572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8"/>
              <p:cNvSpPr/>
              <p:nvPr/>
            </p:nvSpPr>
            <p:spPr>
              <a:xfrm>
                <a:off x="3948825" y="3094325"/>
                <a:ext cx="175975" cy="152625"/>
              </a:xfrm>
              <a:custGeom>
                <a:avLst/>
                <a:gdLst/>
                <a:ahLst/>
                <a:cxnLst/>
                <a:rect l="l" t="t" r="r" b="b"/>
                <a:pathLst>
                  <a:path w="7039" h="6105" extrusionOk="0">
                    <a:moveTo>
                      <a:pt x="3536" y="0"/>
                    </a:moveTo>
                    <a:lnTo>
                      <a:pt x="2736" y="1368"/>
                    </a:lnTo>
                    <a:lnTo>
                      <a:pt x="2702" y="1368"/>
                    </a:lnTo>
                    <a:lnTo>
                      <a:pt x="2569" y="1635"/>
                    </a:lnTo>
                    <a:lnTo>
                      <a:pt x="1902" y="2769"/>
                    </a:lnTo>
                    <a:lnTo>
                      <a:pt x="1502" y="3503"/>
                    </a:lnTo>
                    <a:lnTo>
                      <a:pt x="1101" y="4170"/>
                    </a:lnTo>
                    <a:lnTo>
                      <a:pt x="0" y="6105"/>
                    </a:lnTo>
                    <a:lnTo>
                      <a:pt x="7039" y="6105"/>
                    </a:lnTo>
                    <a:lnTo>
                      <a:pt x="5938" y="4170"/>
                    </a:lnTo>
                    <a:lnTo>
                      <a:pt x="5905" y="4170"/>
                    </a:lnTo>
                    <a:lnTo>
                      <a:pt x="5104" y="2769"/>
                    </a:lnTo>
                    <a:lnTo>
                      <a:pt x="4337"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8"/>
              <p:cNvSpPr/>
              <p:nvPr/>
            </p:nvSpPr>
            <p:spPr>
              <a:xfrm>
                <a:off x="4083925" y="3094325"/>
                <a:ext cx="120100" cy="103425"/>
              </a:xfrm>
              <a:custGeom>
                <a:avLst/>
                <a:gdLst/>
                <a:ahLst/>
                <a:cxnLst/>
                <a:rect l="l" t="t" r="r" b="b"/>
                <a:pathLst>
                  <a:path w="4804" h="4137" extrusionOk="0">
                    <a:moveTo>
                      <a:pt x="0"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8"/>
              <p:cNvSpPr/>
              <p:nvPr/>
            </p:nvSpPr>
            <p:spPr>
              <a:xfrm>
                <a:off x="4268225" y="3094325"/>
                <a:ext cx="176800" cy="152625"/>
              </a:xfrm>
              <a:custGeom>
                <a:avLst/>
                <a:gdLst/>
                <a:ahLst/>
                <a:cxnLst/>
                <a:rect l="l" t="t" r="r" b="b"/>
                <a:pathLst>
                  <a:path w="7072" h="6105" extrusionOk="0">
                    <a:moveTo>
                      <a:pt x="0" y="0"/>
                    </a:moveTo>
                    <a:lnTo>
                      <a:pt x="3569" y="6105"/>
                    </a:lnTo>
                    <a:lnTo>
                      <a:pt x="7072" y="0"/>
                    </a:lnTo>
                    <a:lnTo>
                      <a:pt x="6605" y="0"/>
                    </a:lnTo>
                    <a:lnTo>
                      <a:pt x="3569"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8"/>
              <p:cNvSpPr/>
              <p:nvPr/>
            </p:nvSpPr>
            <p:spPr>
              <a:xfrm>
                <a:off x="4269050"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8"/>
              <p:cNvSpPr/>
              <p:nvPr/>
            </p:nvSpPr>
            <p:spPr>
              <a:xfrm>
                <a:off x="4161475" y="3094325"/>
                <a:ext cx="175975" cy="152625"/>
              </a:xfrm>
              <a:custGeom>
                <a:avLst/>
                <a:gdLst/>
                <a:ahLst/>
                <a:cxnLst/>
                <a:rect l="l" t="t" r="r" b="b"/>
                <a:pathLst>
                  <a:path w="7039" h="6105" extrusionOk="0">
                    <a:moveTo>
                      <a:pt x="3536" y="0"/>
                    </a:moveTo>
                    <a:lnTo>
                      <a:pt x="2702" y="1368"/>
                    </a:lnTo>
                    <a:lnTo>
                      <a:pt x="2569" y="1635"/>
                    </a:lnTo>
                    <a:lnTo>
                      <a:pt x="1902" y="2769"/>
                    </a:lnTo>
                    <a:lnTo>
                      <a:pt x="1502" y="3503"/>
                    </a:lnTo>
                    <a:lnTo>
                      <a:pt x="1101" y="4170"/>
                    </a:lnTo>
                    <a:lnTo>
                      <a:pt x="1" y="6105"/>
                    </a:lnTo>
                    <a:lnTo>
                      <a:pt x="7039" y="6105"/>
                    </a:lnTo>
                    <a:lnTo>
                      <a:pt x="5905" y="4170"/>
                    </a:lnTo>
                    <a:lnTo>
                      <a:pt x="5104" y="2769"/>
                    </a:lnTo>
                    <a:lnTo>
                      <a:pt x="4304"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8"/>
              <p:cNvSpPr/>
              <p:nvPr/>
            </p:nvSpPr>
            <p:spPr>
              <a:xfrm>
                <a:off x="4296575" y="3094325"/>
                <a:ext cx="120100" cy="103425"/>
              </a:xfrm>
              <a:custGeom>
                <a:avLst/>
                <a:gdLst/>
                <a:ahLst/>
                <a:cxnLst/>
                <a:rect l="l" t="t" r="r" b="b"/>
                <a:pathLst>
                  <a:path w="4804" h="4137" extrusionOk="0">
                    <a:moveTo>
                      <a:pt x="0" y="0"/>
                    </a:moveTo>
                    <a:lnTo>
                      <a:pt x="2435"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8"/>
              <p:cNvSpPr/>
              <p:nvPr/>
            </p:nvSpPr>
            <p:spPr>
              <a:xfrm>
                <a:off x="4480875" y="3094325"/>
                <a:ext cx="176825" cy="152625"/>
              </a:xfrm>
              <a:custGeom>
                <a:avLst/>
                <a:gdLst/>
                <a:ahLst/>
                <a:cxnLst/>
                <a:rect l="l" t="t" r="r" b="b"/>
                <a:pathLst>
                  <a:path w="7073" h="6105" extrusionOk="0">
                    <a:moveTo>
                      <a:pt x="0" y="0"/>
                    </a:moveTo>
                    <a:lnTo>
                      <a:pt x="3503" y="6105"/>
                    </a:lnTo>
                    <a:lnTo>
                      <a:pt x="7072" y="0"/>
                    </a:lnTo>
                    <a:lnTo>
                      <a:pt x="6605" y="0"/>
                    </a:lnTo>
                    <a:lnTo>
                      <a:pt x="3503"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8"/>
              <p:cNvSpPr/>
              <p:nvPr/>
            </p:nvSpPr>
            <p:spPr>
              <a:xfrm>
                <a:off x="4482550" y="3128525"/>
                <a:ext cx="25" cy="2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8"/>
              <p:cNvSpPr/>
              <p:nvPr/>
            </p:nvSpPr>
            <p:spPr>
              <a:xfrm>
                <a:off x="4373300" y="3094325"/>
                <a:ext cx="176800" cy="152625"/>
              </a:xfrm>
              <a:custGeom>
                <a:avLst/>
                <a:gdLst/>
                <a:ahLst/>
                <a:cxnLst/>
                <a:rect l="l" t="t" r="r" b="b"/>
                <a:pathLst>
                  <a:path w="7072" h="6105" extrusionOk="0">
                    <a:moveTo>
                      <a:pt x="3536" y="0"/>
                    </a:moveTo>
                    <a:lnTo>
                      <a:pt x="2736" y="1368"/>
                    </a:lnTo>
                    <a:lnTo>
                      <a:pt x="2602" y="1635"/>
                    </a:lnTo>
                    <a:lnTo>
                      <a:pt x="1935" y="2769"/>
                    </a:lnTo>
                    <a:lnTo>
                      <a:pt x="1535" y="3503"/>
                    </a:lnTo>
                    <a:lnTo>
                      <a:pt x="1134" y="4170"/>
                    </a:lnTo>
                    <a:lnTo>
                      <a:pt x="0" y="6105"/>
                    </a:lnTo>
                    <a:lnTo>
                      <a:pt x="7072" y="6105"/>
                    </a:lnTo>
                    <a:lnTo>
                      <a:pt x="5938" y="4170"/>
                    </a:lnTo>
                    <a:lnTo>
                      <a:pt x="5137" y="2769"/>
                    </a:lnTo>
                    <a:lnTo>
                      <a:pt x="4370"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8"/>
              <p:cNvSpPr/>
              <p:nvPr/>
            </p:nvSpPr>
            <p:spPr>
              <a:xfrm>
                <a:off x="4509225" y="3094325"/>
                <a:ext cx="120100" cy="103425"/>
              </a:xfrm>
              <a:custGeom>
                <a:avLst/>
                <a:gdLst/>
                <a:ahLst/>
                <a:cxnLst/>
                <a:rect l="l" t="t" r="r" b="b"/>
                <a:pathLst>
                  <a:path w="4804" h="4137" extrusionOk="0">
                    <a:moveTo>
                      <a:pt x="0"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8"/>
              <p:cNvSpPr/>
              <p:nvPr/>
            </p:nvSpPr>
            <p:spPr>
              <a:xfrm>
                <a:off x="4693525" y="3094325"/>
                <a:ext cx="176825" cy="152625"/>
              </a:xfrm>
              <a:custGeom>
                <a:avLst/>
                <a:gdLst/>
                <a:ahLst/>
                <a:cxnLst/>
                <a:rect l="l" t="t" r="r" b="b"/>
                <a:pathLst>
                  <a:path w="7073" h="6105" extrusionOk="0">
                    <a:moveTo>
                      <a:pt x="0" y="0"/>
                    </a:moveTo>
                    <a:lnTo>
                      <a:pt x="3503" y="6105"/>
                    </a:lnTo>
                    <a:lnTo>
                      <a:pt x="7072" y="0"/>
                    </a:lnTo>
                    <a:lnTo>
                      <a:pt x="6605" y="0"/>
                    </a:lnTo>
                    <a:lnTo>
                      <a:pt x="3503"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8"/>
              <p:cNvSpPr/>
              <p:nvPr/>
            </p:nvSpPr>
            <p:spPr>
              <a:xfrm>
                <a:off x="4693525" y="3128525"/>
                <a:ext cx="1700" cy="25"/>
              </a:xfrm>
              <a:custGeom>
                <a:avLst/>
                <a:gdLst/>
                <a:ahLst/>
                <a:cxnLst/>
                <a:rect l="l" t="t" r="r" b="b"/>
                <a:pathLst>
                  <a:path w="68" h="1" extrusionOk="0">
                    <a:moveTo>
                      <a:pt x="67" y="0"/>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8"/>
              <p:cNvSpPr/>
              <p:nvPr/>
            </p:nvSpPr>
            <p:spPr>
              <a:xfrm>
                <a:off x="4586775" y="3094325"/>
                <a:ext cx="176000" cy="152625"/>
              </a:xfrm>
              <a:custGeom>
                <a:avLst/>
                <a:gdLst/>
                <a:ahLst/>
                <a:cxnLst/>
                <a:rect l="l" t="t" r="r" b="b"/>
                <a:pathLst>
                  <a:path w="7040" h="6105" extrusionOk="0">
                    <a:moveTo>
                      <a:pt x="3503" y="0"/>
                    </a:moveTo>
                    <a:lnTo>
                      <a:pt x="2703" y="1368"/>
                    </a:lnTo>
                    <a:lnTo>
                      <a:pt x="2569" y="1635"/>
                    </a:lnTo>
                    <a:lnTo>
                      <a:pt x="1902" y="2769"/>
                    </a:lnTo>
                    <a:lnTo>
                      <a:pt x="1435" y="3503"/>
                    </a:lnTo>
                    <a:lnTo>
                      <a:pt x="1101" y="4170"/>
                    </a:lnTo>
                    <a:lnTo>
                      <a:pt x="1068" y="4170"/>
                    </a:lnTo>
                    <a:lnTo>
                      <a:pt x="1" y="6105"/>
                    </a:lnTo>
                    <a:lnTo>
                      <a:pt x="7039" y="6105"/>
                    </a:lnTo>
                    <a:lnTo>
                      <a:pt x="5905" y="4170"/>
                    </a:lnTo>
                    <a:lnTo>
                      <a:pt x="5104" y="2769"/>
                    </a:lnTo>
                    <a:lnTo>
                      <a:pt x="4337" y="1368"/>
                    </a:lnTo>
                    <a:lnTo>
                      <a:pt x="4270" y="1368"/>
                    </a:lnTo>
                    <a:lnTo>
                      <a:pt x="35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8"/>
              <p:cNvSpPr/>
              <p:nvPr/>
            </p:nvSpPr>
            <p:spPr>
              <a:xfrm>
                <a:off x="4721875" y="3094325"/>
                <a:ext cx="120100" cy="103425"/>
              </a:xfrm>
              <a:custGeom>
                <a:avLst/>
                <a:gdLst/>
                <a:ahLst/>
                <a:cxnLst/>
                <a:rect l="l" t="t" r="r" b="b"/>
                <a:pathLst>
                  <a:path w="4804" h="4137" extrusionOk="0">
                    <a:moveTo>
                      <a:pt x="1"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8"/>
              <p:cNvSpPr/>
              <p:nvPr/>
            </p:nvSpPr>
            <p:spPr>
              <a:xfrm>
                <a:off x="490535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8"/>
              <p:cNvSpPr/>
              <p:nvPr/>
            </p:nvSpPr>
            <p:spPr>
              <a:xfrm>
                <a:off x="4906175" y="3128525"/>
                <a:ext cx="25" cy="2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8"/>
              <p:cNvSpPr/>
              <p:nvPr/>
            </p:nvSpPr>
            <p:spPr>
              <a:xfrm>
                <a:off x="4797775" y="3094325"/>
                <a:ext cx="177650" cy="152625"/>
              </a:xfrm>
              <a:custGeom>
                <a:avLst/>
                <a:gdLst/>
                <a:ahLst/>
                <a:cxnLst/>
                <a:rect l="l" t="t" r="r" b="b"/>
                <a:pathLst>
                  <a:path w="7106" h="6105" extrusionOk="0">
                    <a:moveTo>
                      <a:pt x="3569" y="0"/>
                    </a:moveTo>
                    <a:lnTo>
                      <a:pt x="2769" y="1368"/>
                    </a:lnTo>
                    <a:lnTo>
                      <a:pt x="2602" y="1635"/>
                    </a:lnTo>
                    <a:lnTo>
                      <a:pt x="1968" y="2769"/>
                    </a:lnTo>
                    <a:lnTo>
                      <a:pt x="1501" y="3503"/>
                    </a:lnTo>
                    <a:lnTo>
                      <a:pt x="1134" y="4170"/>
                    </a:lnTo>
                    <a:lnTo>
                      <a:pt x="0" y="6105"/>
                    </a:lnTo>
                    <a:lnTo>
                      <a:pt x="7105" y="6105"/>
                    </a:lnTo>
                    <a:lnTo>
                      <a:pt x="5971" y="4170"/>
                    </a:lnTo>
                    <a:lnTo>
                      <a:pt x="5170" y="2769"/>
                    </a:lnTo>
                    <a:lnTo>
                      <a:pt x="4336"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8"/>
              <p:cNvSpPr/>
              <p:nvPr/>
            </p:nvSpPr>
            <p:spPr>
              <a:xfrm>
                <a:off x="4934525" y="3094325"/>
                <a:ext cx="120125" cy="103425"/>
              </a:xfrm>
              <a:custGeom>
                <a:avLst/>
                <a:gdLst/>
                <a:ahLst/>
                <a:cxnLst/>
                <a:rect l="l" t="t" r="r" b="b"/>
                <a:pathLst>
                  <a:path w="4805" h="4137" extrusionOk="0">
                    <a:moveTo>
                      <a:pt x="1"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8"/>
              <p:cNvSpPr/>
              <p:nvPr/>
            </p:nvSpPr>
            <p:spPr>
              <a:xfrm>
                <a:off x="511800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8"/>
              <p:cNvSpPr/>
              <p:nvPr/>
            </p:nvSpPr>
            <p:spPr>
              <a:xfrm>
                <a:off x="51188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8"/>
              <p:cNvSpPr/>
              <p:nvPr/>
            </p:nvSpPr>
            <p:spPr>
              <a:xfrm>
                <a:off x="5010425" y="3094325"/>
                <a:ext cx="177650" cy="152625"/>
              </a:xfrm>
              <a:custGeom>
                <a:avLst/>
                <a:gdLst/>
                <a:ahLst/>
                <a:cxnLst/>
                <a:rect l="l" t="t" r="r" b="b"/>
                <a:pathLst>
                  <a:path w="7106" h="6105" extrusionOk="0">
                    <a:moveTo>
                      <a:pt x="3569" y="0"/>
                    </a:moveTo>
                    <a:lnTo>
                      <a:pt x="2769" y="1368"/>
                    </a:lnTo>
                    <a:lnTo>
                      <a:pt x="2602" y="1635"/>
                    </a:lnTo>
                    <a:lnTo>
                      <a:pt x="1968" y="2769"/>
                    </a:lnTo>
                    <a:lnTo>
                      <a:pt x="1935" y="2769"/>
                    </a:lnTo>
                    <a:lnTo>
                      <a:pt x="1501" y="3503"/>
                    </a:lnTo>
                    <a:lnTo>
                      <a:pt x="1134" y="4170"/>
                    </a:lnTo>
                    <a:lnTo>
                      <a:pt x="0" y="6105"/>
                    </a:lnTo>
                    <a:lnTo>
                      <a:pt x="7105" y="6105"/>
                    </a:lnTo>
                    <a:lnTo>
                      <a:pt x="5971" y="4170"/>
                    </a:lnTo>
                    <a:lnTo>
                      <a:pt x="5170" y="2769"/>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8"/>
              <p:cNvSpPr/>
              <p:nvPr/>
            </p:nvSpPr>
            <p:spPr>
              <a:xfrm>
                <a:off x="5147175" y="3094325"/>
                <a:ext cx="119275" cy="103425"/>
              </a:xfrm>
              <a:custGeom>
                <a:avLst/>
                <a:gdLst/>
                <a:ahLst/>
                <a:cxnLst/>
                <a:rect l="l" t="t" r="r" b="b"/>
                <a:pathLst>
                  <a:path w="4771" h="4137" extrusionOk="0">
                    <a:moveTo>
                      <a:pt x="1" y="0"/>
                    </a:moveTo>
                    <a:lnTo>
                      <a:pt x="2369"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8"/>
              <p:cNvSpPr/>
              <p:nvPr/>
            </p:nvSpPr>
            <p:spPr>
              <a:xfrm>
                <a:off x="533065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8"/>
              <p:cNvSpPr/>
              <p:nvPr/>
            </p:nvSpPr>
            <p:spPr>
              <a:xfrm>
                <a:off x="53314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8"/>
              <p:cNvSpPr/>
              <p:nvPr/>
            </p:nvSpPr>
            <p:spPr>
              <a:xfrm>
                <a:off x="5223075" y="3094325"/>
                <a:ext cx="177650" cy="152625"/>
              </a:xfrm>
              <a:custGeom>
                <a:avLst/>
                <a:gdLst/>
                <a:ahLst/>
                <a:cxnLst/>
                <a:rect l="l" t="t" r="r" b="b"/>
                <a:pathLst>
                  <a:path w="7106" h="6105" extrusionOk="0">
                    <a:moveTo>
                      <a:pt x="3569" y="0"/>
                    </a:moveTo>
                    <a:lnTo>
                      <a:pt x="2769" y="1368"/>
                    </a:lnTo>
                    <a:lnTo>
                      <a:pt x="2602" y="1635"/>
                    </a:lnTo>
                    <a:lnTo>
                      <a:pt x="1935" y="2769"/>
                    </a:lnTo>
                    <a:lnTo>
                      <a:pt x="1501" y="3503"/>
                    </a:lnTo>
                    <a:lnTo>
                      <a:pt x="1134" y="4170"/>
                    </a:lnTo>
                    <a:lnTo>
                      <a:pt x="0" y="6105"/>
                    </a:lnTo>
                    <a:lnTo>
                      <a:pt x="7105" y="6105"/>
                    </a:lnTo>
                    <a:lnTo>
                      <a:pt x="5971" y="4170"/>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8"/>
              <p:cNvSpPr/>
              <p:nvPr/>
            </p:nvSpPr>
            <p:spPr>
              <a:xfrm>
                <a:off x="5359825" y="3094325"/>
                <a:ext cx="119275" cy="103425"/>
              </a:xfrm>
              <a:custGeom>
                <a:avLst/>
                <a:gdLst/>
                <a:ahLst/>
                <a:cxnLst/>
                <a:rect l="l" t="t" r="r" b="b"/>
                <a:pathLst>
                  <a:path w="4771" h="4137" extrusionOk="0">
                    <a:moveTo>
                      <a:pt x="1" y="0"/>
                    </a:moveTo>
                    <a:lnTo>
                      <a:pt x="2369"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8"/>
              <p:cNvSpPr/>
              <p:nvPr/>
            </p:nvSpPr>
            <p:spPr>
              <a:xfrm>
                <a:off x="5543300" y="3094325"/>
                <a:ext cx="177650" cy="152625"/>
              </a:xfrm>
              <a:custGeom>
                <a:avLst/>
                <a:gdLst/>
                <a:ahLst/>
                <a:cxnLst/>
                <a:rect l="l" t="t" r="r" b="b"/>
                <a:pathLst>
                  <a:path w="7106" h="6105" extrusionOk="0">
                    <a:moveTo>
                      <a:pt x="0" y="0"/>
                    </a:moveTo>
                    <a:lnTo>
                      <a:pt x="3536" y="6105"/>
                    </a:lnTo>
                    <a:lnTo>
                      <a:pt x="7105"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8"/>
              <p:cNvSpPr/>
              <p:nvPr/>
            </p:nvSpPr>
            <p:spPr>
              <a:xfrm>
                <a:off x="55441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8"/>
              <p:cNvSpPr/>
              <p:nvPr/>
            </p:nvSpPr>
            <p:spPr>
              <a:xfrm>
                <a:off x="5435725" y="3094325"/>
                <a:ext cx="176800" cy="152625"/>
              </a:xfrm>
              <a:custGeom>
                <a:avLst/>
                <a:gdLst/>
                <a:ahLst/>
                <a:cxnLst/>
                <a:rect l="l" t="t" r="r" b="b"/>
                <a:pathLst>
                  <a:path w="7072" h="6105" extrusionOk="0">
                    <a:moveTo>
                      <a:pt x="3569" y="0"/>
                    </a:moveTo>
                    <a:lnTo>
                      <a:pt x="2769" y="1368"/>
                    </a:lnTo>
                    <a:lnTo>
                      <a:pt x="2736" y="1368"/>
                    </a:lnTo>
                    <a:lnTo>
                      <a:pt x="2602" y="1635"/>
                    </a:lnTo>
                    <a:lnTo>
                      <a:pt x="1935" y="2769"/>
                    </a:lnTo>
                    <a:lnTo>
                      <a:pt x="1501" y="3503"/>
                    </a:lnTo>
                    <a:lnTo>
                      <a:pt x="1134" y="4170"/>
                    </a:lnTo>
                    <a:lnTo>
                      <a:pt x="0" y="6105"/>
                    </a:lnTo>
                    <a:lnTo>
                      <a:pt x="7072" y="6105"/>
                    </a:lnTo>
                    <a:lnTo>
                      <a:pt x="5971" y="4170"/>
                    </a:lnTo>
                    <a:lnTo>
                      <a:pt x="5938" y="4170"/>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8"/>
              <p:cNvSpPr/>
              <p:nvPr/>
            </p:nvSpPr>
            <p:spPr>
              <a:xfrm>
                <a:off x="5571650" y="3094325"/>
                <a:ext cx="120100" cy="103425"/>
              </a:xfrm>
              <a:custGeom>
                <a:avLst/>
                <a:gdLst/>
                <a:ahLst/>
                <a:cxnLst/>
                <a:rect l="l" t="t" r="r" b="b"/>
                <a:pathLst>
                  <a:path w="4804" h="4137" extrusionOk="0">
                    <a:moveTo>
                      <a:pt x="0"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8"/>
              <p:cNvSpPr/>
              <p:nvPr/>
            </p:nvSpPr>
            <p:spPr>
              <a:xfrm>
                <a:off x="5755950" y="3094325"/>
                <a:ext cx="175975" cy="152625"/>
              </a:xfrm>
              <a:custGeom>
                <a:avLst/>
                <a:gdLst/>
                <a:ahLst/>
                <a:cxnLst/>
                <a:rect l="l" t="t" r="r" b="b"/>
                <a:pathLst>
                  <a:path w="7039" h="6105" extrusionOk="0">
                    <a:moveTo>
                      <a:pt x="0" y="0"/>
                    </a:moveTo>
                    <a:lnTo>
                      <a:pt x="3536" y="6105"/>
                    </a:lnTo>
                    <a:lnTo>
                      <a:pt x="7039"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8"/>
              <p:cNvSpPr/>
              <p:nvPr/>
            </p:nvSpPr>
            <p:spPr>
              <a:xfrm>
                <a:off x="57567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8"/>
              <p:cNvSpPr/>
              <p:nvPr/>
            </p:nvSpPr>
            <p:spPr>
              <a:xfrm>
                <a:off x="5648375" y="3094325"/>
                <a:ext cx="176825" cy="152625"/>
              </a:xfrm>
              <a:custGeom>
                <a:avLst/>
                <a:gdLst/>
                <a:ahLst/>
                <a:cxnLst/>
                <a:rect l="l" t="t" r="r" b="b"/>
                <a:pathLst>
                  <a:path w="7073" h="6105" extrusionOk="0">
                    <a:moveTo>
                      <a:pt x="3570" y="0"/>
                    </a:moveTo>
                    <a:lnTo>
                      <a:pt x="2736" y="1368"/>
                    </a:lnTo>
                    <a:lnTo>
                      <a:pt x="2602" y="1635"/>
                    </a:lnTo>
                    <a:lnTo>
                      <a:pt x="1935" y="2769"/>
                    </a:lnTo>
                    <a:lnTo>
                      <a:pt x="1501" y="3503"/>
                    </a:lnTo>
                    <a:lnTo>
                      <a:pt x="1134" y="4170"/>
                    </a:lnTo>
                    <a:lnTo>
                      <a:pt x="0" y="6105"/>
                    </a:lnTo>
                    <a:lnTo>
                      <a:pt x="7072" y="6105"/>
                    </a:lnTo>
                    <a:lnTo>
                      <a:pt x="5938" y="4170"/>
                    </a:lnTo>
                    <a:lnTo>
                      <a:pt x="5137" y="2769"/>
                    </a:lnTo>
                    <a:lnTo>
                      <a:pt x="4337" y="1368"/>
                    </a:lnTo>
                    <a:lnTo>
                      <a:pt x="35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8"/>
              <p:cNvSpPr/>
              <p:nvPr/>
            </p:nvSpPr>
            <p:spPr>
              <a:xfrm>
                <a:off x="5784300" y="3094325"/>
                <a:ext cx="120100" cy="103425"/>
              </a:xfrm>
              <a:custGeom>
                <a:avLst/>
                <a:gdLst/>
                <a:ahLst/>
                <a:cxnLst/>
                <a:rect l="l" t="t" r="r" b="b"/>
                <a:pathLst>
                  <a:path w="4804" h="4137" extrusionOk="0">
                    <a:moveTo>
                      <a:pt x="1"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8"/>
              <p:cNvSpPr/>
              <p:nvPr/>
            </p:nvSpPr>
            <p:spPr>
              <a:xfrm>
                <a:off x="59694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8"/>
              <p:cNvSpPr/>
              <p:nvPr/>
            </p:nvSpPr>
            <p:spPr>
              <a:xfrm>
                <a:off x="5861025" y="3094325"/>
                <a:ext cx="176825" cy="152625"/>
              </a:xfrm>
              <a:custGeom>
                <a:avLst/>
                <a:gdLst/>
                <a:ahLst/>
                <a:cxnLst/>
                <a:rect l="l" t="t" r="r" b="b"/>
                <a:pathLst>
                  <a:path w="7073" h="6105" extrusionOk="0">
                    <a:moveTo>
                      <a:pt x="3503" y="0"/>
                    </a:moveTo>
                    <a:lnTo>
                      <a:pt x="2736" y="1368"/>
                    </a:lnTo>
                    <a:lnTo>
                      <a:pt x="2602" y="1635"/>
                    </a:lnTo>
                    <a:lnTo>
                      <a:pt x="1935" y="2769"/>
                    </a:lnTo>
                    <a:lnTo>
                      <a:pt x="1468" y="3503"/>
                    </a:lnTo>
                    <a:lnTo>
                      <a:pt x="1135" y="4170"/>
                    </a:lnTo>
                    <a:lnTo>
                      <a:pt x="0" y="6105"/>
                    </a:lnTo>
                    <a:lnTo>
                      <a:pt x="7072" y="6105"/>
                    </a:lnTo>
                    <a:lnTo>
                      <a:pt x="5938" y="4170"/>
                    </a:lnTo>
                    <a:lnTo>
                      <a:pt x="5137" y="2769"/>
                    </a:lnTo>
                    <a:lnTo>
                      <a:pt x="4337" y="1368"/>
                    </a:lnTo>
                    <a:lnTo>
                      <a:pt x="35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8"/>
              <p:cNvSpPr/>
              <p:nvPr/>
            </p:nvSpPr>
            <p:spPr>
              <a:xfrm>
                <a:off x="3798725" y="3007600"/>
                <a:ext cx="56725" cy="51725"/>
              </a:xfrm>
              <a:custGeom>
                <a:avLst/>
                <a:gdLst/>
                <a:ahLst/>
                <a:cxnLst/>
                <a:rect l="l" t="t" r="r" b="b"/>
                <a:pathLst>
                  <a:path w="2269" h="2069" extrusionOk="0">
                    <a:moveTo>
                      <a:pt x="1101" y="0"/>
                    </a:moveTo>
                    <a:lnTo>
                      <a:pt x="0" y="2068"/>
                    </a:lnTo>
                    <a:lnTo>
                      <a:pt x="2268" y="2068"/>
                    </a:lnTo>
                    <a:lnTo>
                      <a:pt x="1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8"/>
              <p:cNvSpPr/>
              <p:nvPr/>
            </p:nvSpPr>
            <p:spPr>
              <a:xfrm>
                <a:off x="38904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8"/>
              <p:cNvSpPr/>
              <p:nvPr/>
            </p:nvSpPr>
            <p:spPr>
              <a:xfrm>
                <a:off x="398302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8"/>
              <p:cNvSpPr/>
              <p:nvPr/>
            </p:nvSpPr>
            <p:spPr>
              <a:xfrm>
                <a:off x="4075575" y="3007600"/>
                <a:ext cx="57575" cy="51725"/>
              </a:xfrm>
              <a:custGeom>
                <a:avLst/>
                <a:gdLst/>
                <a:ahLst/>
                <a:cxnLst/>
                <a:rect l="l" t="t" r="r" b="b"/>
                <a:pathLst>
                  <a:path w="2303" h="2069" extrusionOk="0">
                    <a:moveTo>
                      <a:pt x="1168" y="0"/>
                    </a:moveTo>
                    <a:lnTo>
                      <a:pt x="1" y="2068"/>
                    </a:lnTo>
                    <a:lnTo>
                      <a:pt x="2302"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8"/>
              <p:cNvSpPr/>
              <p:nvPr/>
            </p:nvSpPr>
            <p:spPr>
              <a:xfrm>
                <a:off x="4168150" y="3007600"/>
                <a:ext cx="57575" cy="51725"/>
              </a:xfrm>
              <a:custGeom>
                <a:avLst/>
                <a:gdLst/>
                <a:ahLst/>
                <a:cxnLst/>
                <a:rect l="l" t="t" r="r" b="b"/>
                <a:pathLst>
                  <a:path w="2303" h="2069" extrusionOk="0">
                    <a:moveTo>
                      <a:pt x="1135" y="0"/>
                    </a:moveTo>
                    <a:lnTo>
                      <a:pt x="0" y="2068"/>
                    </a:lnTo>
                    <a:lnTo>
                      <a:pt x="2302"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8"/>
              <p:cNvSpPr/>
              <p:nvPr/>
            </p:nvSpPr>
            <p:spPr>
              <a:xfrm>
                <a:off x="4259875"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8"/>
              <p:cNvSpPr/>
              <p:nvPr/>
            </p:nvSpPr>
            <p:spPr>
              <a:xfrm>
                <a:off x="4352450" y="3007600"/>
                <a:ext cx="59225" cy="51725"/>
              </a:xfrm>
              <a:custGeom>
                <a:avLst/>
                <a:gdLst/>
                <a:ahLst/>
                <a:cxnLst/>
                <a:rect l="l" t="t" r="r" b="b"/>
                <a:pathLst>
                  <a:path w="2369" h="2069" extrusionOk="0">
                    <a:moveTo>
                      <a:pt x="1201" y="0"/>
                    </a:moveTo>
                    <a:lnTo>
                      <a:pt x="0" y="2068"/>
                    </a:lnTo>
                    <a:lnTo>
                      <a:pt x="2369" y="2068"/>
                    </a:lnTo>
                    <a:lnTo>
                      <a:pt x="12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8"/>
              <p:cNvSpPr/>
              <p:nvPr/>
            </p:nvSpPr>
            <p:spPr>
              <a:xfrm>
                <a:off x="44458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8"/>
              <p:cNvSpPr/>
              <p:nvPr/>
            </p:nvSpPr>
            <p:spPr>
              <a:xfrm>
                <a:off x="4538400" y="3007600"/>
                <a:ext cx="57575" cy="51725"/>
              </a:xfrm>
              <a:custGeom>
                <a:avLst/>
                <a:gdLst/>
                <a:ahLst/>
                <a:cxnLst/>
                <a:rect l="l" t="t" r="r" b="b"/>
                <a:pathLst>
                  <a:path w="2303" h="2069" extrusionOk="0">
                    <a:moveTo>
                      <a:pt x="1135" y="0"/>
                    </a:moveTo>
                    <a:lnTo>
                      <a:pt x="1" y="2068"/>
                    </a:lnTo>
                    <a:lnTo>
                      <a:pt x="2303"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8"/>
              <p:cNvSpPr/>
              <p:nvPr/>
            </p:nvSpPr>
            <p:spPr>
              <a:xfrm>
                <a:off x="46301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8"/>
              <p:cNvSpPr/>
              <p:nvPr/>
            </p:nvSpPr>
            <p:spPr>
              <a:xfrm>
                <a:off x="47227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8"/>
              <p:cNvSpPr/>
              <p:nvPr/>
            </p:nvSpPr>
            <p:spPr>
              <a:xfrm>
                <a:off x="48161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8"/>
              <p:cNvSpPr/>
              <p:nvPr/>
            </p:nvSpPr>
            <p:spPr>
              <a:xfrm>
                <a:off x="4908675" y="3007600"/>
                <a:ext cx="57575" cy="51725"/>
              </a:xfrm>
              <a:custGeom>
                <a:avLst/>
                <a:gdLst/>
                <a:ahLst/>
                <a:cxnLst/>
                <a:rect l="l" t="t" r="r" b="b"/>
                <a:pathLst>
                  <a:path w="2303" h="2069" extrusionOk="0">
                    <a:moveTo>
                      <a:pt x="1168" y="0"/>
                    </a:moveTo>
                    <a:lnTo>
                      <a:pt x="1" y="2068"/>
                    </a:lnTo>
                    <a:lnTo>
                      <a:pt x="2302"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8"/>
              <p:cNvSpPr/>
              <p:nvPr/>
            </p:nvSpPr>
            <p:spPr>
              <a:xfrm>
                <a:off x="5001250" y="3007600"/>
                <a:ext cx="57550" cy="51725"/>
              </a:xfrm>
              <a:custGeom>
                <a:avLst/>
                <a:gdLst/>
                <a:ahLst/>
                <a:cxnLst/>
                <a:rect l="l" t="t" r="r" b="b"/>
                <a:pathLst>
                  <a:path w="2302" h="2069" extrusionOk="0">
                    <a:moveTo>
                      <a:pt x="1134" y="0"/>
                    </a:moveTo>
                    <a:lnTo>
                      <a:pt x="0" y="2068"/>
                    </a:lnTo>
                    <a:lnTo>
                      <a:pt x="2302" y="2068"/>
                    </a:lnTo>
                    <a:lnTo>
                      <a:pt x="1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8"/>
              <p:cNvSpPr/>
              <p:nvPr/>
            </p:nvSpPr>
            <p:spPr>
              <a:xfrm>
                <a:off x="5096300" y="3007600"/>
                <a:ext cx="57575" cy="51725"/>
              </a:xfrm>
              <a:custGeom>
                <a:avLst/>
                <a:gdLst/>
                <a:ahLst/>
                <a:cxnLst/>
                <a:rect l="l" t="t" r="r" b="b"/>
                <a:pathLst>
                  <a:path w="2303" h="2069" extrusionOk="0">
                    <a:moveTo>
                      <a:pt x="1168" y="0"/>
                    </a:moveTo>
                    <a:lnTo>
                      <a:pt x="1" y="2068"/>
                    </a:lnTo>
                    <a:lnTo>
                      <a:pt x="2303"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8"/>
              <p:cNvSpPr/>
              <p:nvPr/>
            </p:nvSpPr>
            <p:spPr>
              <a:xfrm>
                <a:off x="5188875" y="3007600"/>
                <a:ext cx="57575" cy="51725"/>
              </a:xfrm>
              <a:custGeom>
                <a:avLst/>
                <a:gdLst/>
                <a:ahLst/>
                <a:cxnLst/>
                <a:rect l="l" t="t" r="r" b="b"/>
                <a:pathLst>
                  <a:path w="2303" h="2069" extrusionOk="0">
                    <a:moveTo>
                      <a:pt x="1135" y="0"/>
                    </a:moveTo>
                    <a:lnTo>
                      <a:pt x="1" y="2068"/>
                    </a:lnTo>
                    <a:lnTo>
                      <a:pt x="2302"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8"/>
              <p:cNvSpPr/>
              <p:nvPr/>
            </p:nvSpPr>
            <p:spPr>
              <a:xfrm>
                <a:off x="52806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8"/>
              <p:cNvSpPr/>
              <p:nvPr/>
            </p:nvSpPr>
            <p:spPr>
              <a:xfrm>
                <a:off x="53731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8"/>
              <p:cNvSpPr/>
              <p:nvPr/>
            </p:nvSpPr>
            <p:spPr>
              <a:xfrm>
                <a:off x="54665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8"/>
              <p:cNvSpPr/>
              <p:nvPr/>
            </p:nvSpPr>
            <p:spPr>
              <a:xfrm>
                <a:off x="5559150" y="3007600"/>
                <a:ext cx="57550" cy="51725"/>
              </a:xfrm>
              <a:custGeom>
                <a:avLst/>
                <a:gdLst/>
                <a:ahLst/>
                <a:cxnLst/>
                <a:rect l="l" t="t" r="r" b="b"/>
                <a:pathLst>
                  <a:path w="2302" h="2069" extrusionOk="0">
                    <a:moveTo>
                      <a:pt x="1134" y="0"/>
                    </a:moveTo>
                    <a:lnTo>
                      <a:pt x="0" y="2068"/>
                    </a:lnTo>
                    <a:lnTo>
                      <a:pt x="2302" y="2068"/>
                    </a:lnTo>
                    <a:lnTo>
                      <a:pt x="1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8"/>
              <p:cNvSpPr/>
              <p:nvPr/>
            </p:nvSpPr>
            <p:spPr>
              <a:xfrm>
                <a:off x="56508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8"/>
              <p:cNvSpPr/>
              <p:nvPr/>
            </p:nvSpPr>
            <p:spPr>
              <a:xfrm>
                <a:off x="57434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8"/>
              <p:cNvSpPr/>
              <p:nvPr/>
            </p:nvSpPr>
            <p:spPr>
              <a:xfrm>
                <a:off x="58360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8"/>
              <p:cNvSpPr/>
              <p:nvPr/>
            </p:nvSpPr>
            <p:spPr>
              <a:xfrm>
                <a:off x="5929400" y="3007600"/>
                <a:ext cx="56725" cy="51725"/>
              </a:xfrm>
              <a:custGeom>
                <a:avLst/>
                <a:gdLst/>
                <a:ahLst/>
                <a:cxnLst/>
                <a:rect l="l" t="t" r="r" b="b"/>
                <a:pathLst>
                  <a:path w="2269" h="2069" extrusionOk="0">
                    <a:moveTo>
                      <a:pt x="1168" y="0"/>
                    </a:moveTo>
                    <a:lnTo>
                      <a:pt x="1" y="2068"/>
                    </a:lnTo>
                    <a:lnTo>
                      <a:pt x="2269"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8"/>
              <p:cNvSpPr/>
              <p:nvPr/>
            </p:nvSpPr>
            <p:spPr>
              <a:xfrm>
                <a:off x="3862925" y="3010925"/>
                <a:ext cx="20875" cy="20875"/>
              </a:xfrm>
              <a:custGeom>
                <a:avLst/>
                <a:gdLst/>
                <a:ahLst/>
                <a:cxnLst/>
                <a:rect l="l" t="t" r="r" b="b"/>
                <a:pathLst>
                  <a:path w="835" h="835" extrusionOk="0">
                    <a:moveTo>
                      <a:pt x="401" y="1"/>
                    </a:moveTo>
                    <a:cubicBezTo>
                      <a:pt x="167" y="1"/>
                      <a:pt x="1" y="201"/>
                      <a:pt x="1" y="434"/>
                    </a:cubicBezTo>
                    <a:cubicBezTo>
                      <a:pt x="1" y="668"/>
                      <a:pt x="167"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8"/>
              <p:cNvSpPr/>
              <p:nvPr/>
            </p:nvSpPr>
            <p:spPr>
              <a:xfrm>
                <a:off x="3954650" y="3010925"/>
                <a:ext cx="20875" cy="20875"/>
              </a:xfrm>
              <a:custGeom>
                <a:avLst/>
                <a:gdLst/>
                <a:ahLst/>
                <a:cxnLst/>
                <a:rect l="l" t="t" r="r" b="b"/>
                <a:pathLst>
                  <a:path w="835" h="835" extrusionOk="0">
                    <a:moveTo>
                      <a:pt x="435" y="1"/>
                    </a:moveTo>
                    <a:cubicBezTo>
                      <a:pt x="168" y="1"/>
                      <a:pt x="1" y="201"/>
                      <a:pt x="1" y="434"/>
                    </a:cubicBezTo>
                    <a:cubicBezTo>
                      <a:pt x="1" y="668"/>
                      <a:pt x="201" y="835"/>
                      <a:pt x="435" y="835"/>
                    </a:cubicBezTo>
                    <a:cubicBezTo>
                      <a:pt x="668" y="835"/>
                      <a:pt x="835" y="635"/>
                      <a:pt x="835" y="434"/>
                    </a:cubicBezTo>
                    <a:cubicBezTo>
                      <a:pt x="835" y="201"/>
                      <a:pt x="668" y="34"/>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8"/>
              <p:cNvSpPr/>
              <p:nvPr/>
            </p:nvSpPr>
            <p:spPr>
              <a:xfrm>
                <a:off x="4046400" y="3010925"/>
                <a:ext cx="20875" cy="20875"/>
              </a:xfrm>
              <a:custGeom>
                <a:avLst/>
                <a:gdLst/>
                <a:ahLst/>
                <a:cxnLst/>
                <a:rect l="l" t="t" r="r" b="b"/>
                <a:pathLst>
                  <a:path w="835" h="835" extrusionOk="0">
                    <a:moveTo>
                      <a:pt x="434" y="1"/>
                    </a:moveTo>
                    <a:cubicBezTo>
                      <a:pt x="167" y="1"/>
                      <a:pt x="0" y="201"/>
                      <a:pt x="0" y="434"/>
                    </a:cubicBezTo>
                    <a:cubicBezTo>
                      <a:pt x="0" y="668"/>
                      <a:pt x="200"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8"/>
              <p:cNvSpPr/>
              <p:nvPr/>
            </p:nvSpPr>
            <p:spPr>
              <a:xfrm>
                <a:off x="41414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8"/>
              <p:cNvSpPr/>
              <p:nvPr/>
            </p:nvSpPr>
            <p:spPr>
              <a:xfrm>
                <a:off x="4234025" y="3010925"/>
                <a:ext cx="20875" cy="20875"/>
              </a:xfrm>
              <a:custGeom>
                <a:avLst/>
                <a:gdLst/>
                <a:ahLst/>
                <a:cxnLst/>
                <a:rect l="l" t="t" r="r" b="b"/>
                <a:pathLst>
                  <a:path w="835" h="835" extrusionOk="0">
                    <a:moveTo>
                      <a:pt x="434" y="1"/>
                    </a:moveTo>
                    <a:cubicBezTo>
                      <a:pt x="167" y="1"/>
                      <a:pt x="1" y="201"/>
                      <a:pt x="1" y="434"/>
                    </a:cubicBezTo>
                    <a:cubicBezTo>
                      <a:pt x="1" y="668"/>
                      <a:pt x="201" y="835"/>
                      <a:pt x="434" y="835"/>
                    </a:cubicBezTo>
                    <a:cubicBezTo>
                      <a:pt x="668" y="835"/>
                      <a:pt x="835" y="635"/>
                      <a:pt x="835" y="434"/>
                    </a:cubicBezTo>
                    <a:cubicBezTo>
                      <a:pt x="835"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8"/>
              <p:cNvSpPr/>
              <p:nvPr/>
            </p:nvSpPr>
            <p:spPr>
              <a:xfrm>
                <a:off x="4326600" y="3010925"/>
                <a:ext cx="20875" cy="20875"/>
              </a:xfrm>
              <a:custGeom>
                <a:avLst/>
                <a:gdLst/>
                <a:ahLst/>
                <a:cxnLst/>
                <a:rect l="l" t="t" r="r" b="b"/>
                <a:pathLst>
                  <a:path w="835" h="835" extrusionOk="0">
                    <a:moveTo>
                      <a:pt x="434" y="1"/>
                    </a:moveTo>
                    <a:cubicBezTo>
                      <a:pt x="167" y="1"/>
                      <a:pt x="0" y="201"/>
                      <a:pt x="0" y="434"/>
                    </a:cubicBezTo>
                    <a:cubicBezTo>
                      <a:pt x="0" y="668"/>
                      <a:pt x="167" y="835"/>
                      <a:pt x="434" y="835"/>
                    </a:cubicBezTo>
                    <a:cubicBezTo>
                      <a:pt x="667" y="835"/>
                      <a:pt x="834" y="635"/>
                      <a:pt x="834" y="434"/>
                    </a:cubicBezTo>
                    <a:cubicBezTo>
                      <a:pt x="834" y="201"/>
                      <a:pt x="667"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8"/>
              <p:cNvSpPr/>
              <p:nvPr/>
            </p:nvSpPr>
            <p:spPr>
              <a:xfrm>
                <a:off x="4420000" y="3010925"/>
                <a:ext cx="20875" cy="20875"/>
              </a:xfrm>
              <a:custGeom>
                <a:avLst/>
                <a:gdLst/>
                <a:ahLst/>
                <a:cxnLst/>
                <a:rect l="l" t="t" r="r" b="b"/>
                <a:pathLst>
                  <a:path w="835" h="835" extrusionOk="0">
                    <a:moveTo>
                      <a:pt x="401" y="1"/>
                    </a:moveTo>
                    <a:cubicBezTo>
                      <a:pt x="167" y="1"/>
                      <a:pt x="0" y="201"/>
                      <a:pt x="0" y="434"/>
                    </a:cubicBezTo>
                    <a:cubicBezTo>
                      <a:pt x="0" y="668"/>
                      <a:pt x="200" y="835"/>
                      <a:pt x="401" y="835"/>
                    </a:cubicBezTo>
                    <a:cubicBezTo>
                      <a:pt x="667" y="835"/>
                      <a:pt x="834" y="635"/>
                      <a:pt x="834" y="434"/>
                    </a:cubicBezTo>
                    <a:cubicBezTo>
                      <a:pt x="834" y="201"/>
                      <a:pt x="601"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8"/>
              <p:cNvSpPr/>
              <p:nvPr/>
            </p:nvSpPr>
            <p:spPr>
              <a:xfrm>
                <a:off x="45125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8"/>
              <p:cNvSpPr/>
              <p:nvPr/>
            </p:nvSpPr>
            <p:spPr>
              <a:xfrm>
                <a:off x="4605125" y="3010925"/>
                <a:ext cx="20875" cy="20875"/>
              </a:xfrm>
              <a:custGeom>
                <a:avLst/>
                <a:gdLst/>
                <a:ahLst/>
                <a:cxnLst/>
                <a:rect l="l" t="t" r="r" b="b"/>
                <a:pathLst>
                  <a:path w="835" h="835" extrusionOk="0">
                    <a:moveTo>
                      <a:pt x="434" y="1"/>
                    </a:moveTo>
                    <a:cubicBezTo>
                      <a:pt x="167" y="1"/>
                      <a:pt x="1" y="201"/>
                      <a:pt x="1" y="434"/>
                    </a:cubicBezTo>
                    <a:cubicBezTo>
                      <a:pt x="1" y="668"/>
                      <a:pt x="201" y="835"/>
                      <a:pt x="434" y="835"/>
                    </a:cubicBezTo>
                    <a:cubicBezTo>
                      <a:pt x="668" y="835"/>
                      <a:pt x="834" y="635"/>
                      <a:pt x="834" y="434"/>
                    </a:cubicBezTo>
                    <a:cubicBezTo>
                      <a:pt x="834"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8"/>
              <p:cNvSpPr/>
              <p:nvPr/>
            </p:nvSpPr>
            <p:spPr>
              <a:xfrm>
                <a:off x="4697700" y="3010925"/>
                <a:ext cx="20875" cy="20875"/>
              </a:xfrm>
              <a:custGeom>
                <a:avLst/>
                <a:gdLst/>
                <a:ahLst/>
                <a:cxnLst/>
                <a:rect l="l" t="t" r="r" b="b"/>
                <a:pathLst>
                  <a:path w="835" h="835" extrusionOk="0">
                    <a:moveTo>
                      <a:pt x="434" y="1"/>
                    </a:moveTo>
                    <a:cubicBezTo>
                      <a:pt x="167" y="1"/>
                      <a:pt x="0" y="201"/>
                      <a:pt x="0" y="434"/>
                    </a:cubicBezTo>
                    <a:cubicBezTo>
                      <a:pt x="0" y="668"/>
                      <a:pt x="234"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8"/>
              <p:cNvSpPr/>
              <p:nvPr/>
            </p:nvSpPr>
            <p:spPr>
              <a:xfrm>
                <a:off x="4791100" y="3010925"/>
                <a:ext cx="20875" cy="20875"/>
              </a:xfrm>
              <a:custGeom>
                <a:avLst/>
                <a:gdLst/>
                <a:ahLst/>
                <a:cxnLst/>
                <a:rect l="l" t="t" r="r" b="b"/>
                <a:pathLst>
                  <a:path w="835" h="835" extrusionOk="0">
                    <a:moveTo>
                      <a:pt x="400" y="1"/>
                    </a:moveTo>
                    <a:cubicBezTo>
                      <a:pt x="134" y="1"/>
                      <a:pt x="0" y="201"/>
                      <a:pt x="0" y="434"/>
                    </a:cubicBezTo>
                    <a:cubicBezTo>
                      <a:pt x="0" y="668"/>
                      <a:pt x="200" y="835"/>
                      <a:pt x="400" y="835"/>
                    </a:cubicBezTo>
                    <a:cubicBezTo>
                      <a:pt x="667" y="835"/>
                      <a:pt x="834" y="635"/>
                      <a:pt x="834" y="434"/>
                    </a:cubicBezTo>
                    <a:cubicBezTo>
                      <a:pt x="834" y="201"/>
                      <a:pt x="667" y="34"/>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8"/>
              <p:cNvSpPr/>
              <p:nvPr/>
            </p:nvSpPr>
            <p:spPr>
              <a:xfrm>
                <a:off x="4883650" y="3010925"/>
                <a:ext cx="20875" cy="20875"/>
              </a:xfrm>
              <a:custGeom>
                <a:avLst/>
                <a:gdLst/>
                <a:ahLst/>
                <a:cxnLst/>
                <a:rect l="l" t="t" r="r" b="b"/>
                <a:pathLst>
                  <a:path w="835" h="835" extrusionOk="0">
                    <a:moveTo>
                      <a:pt x="401" y="1"/>
                    </a:moveTo>
                    <a:cubicBezTo>
                      <a:pt x="168" y="1"/>
                      <a:pt x="1" y="201"/>
                      <a:pt x="1" y="434"/>
                    </a:cubicBezTo>
                    <a:cubicBezTo>
                      <a:pt x="1" y="668"/>
                      <a:pt x="201" y="835"/>
                      <a:pt x="401" y="835"/>
                    </a:cubicBezTo>
                    <a:cubicBezTo>
                      <a:pt x="668" y="835"/>
                      <a:pt x="835" y="635"/>
                      <a:pt x="835" y="434"/>
                    </a:cubicBezTo>
                    <a:cubicBezTo>
                      <a:pt x="835" y="201"/>
                      <a:pt x="668"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8"/>
              <p:cNvSpPr/>
              <p:nvPr/>
            </p:nvSpPr>
            <p:spPr>
              <a:xfrm>
                <a:off x="4976225" y="3010925"/>
                <a:ext cx="20875" cy="20875"/>
              </a:xfrm>
              <a:custGeom>
                <a:avLst/>
                <a:gdLst/>
                <a:ahLst/>
                <a:cxnLst/>
                <a:rect l="l" t="t" r="r" b="b"/>
                <a:pathLst>
                  <a:path w="835" h="835" extrusionOk="0">
                    <a:moveTo>
                      <a:pt x="434" y="1"/>
                    </a:moveTo>
                    <a:cubicBezTo>
                      <a:pt x="167" y="1"/>
                      <a:pt x="0" y="201"/>
                      <a:pt x="0" y="434"/>
                    </a:cubicBezTo>
                    <a:cubicBezTo>
                      <a:pt x="0" y="668"/>
                      <a:pt x="201" y="835"/>
                      <a:pt x="434" y="835"/>
                    </a:cubicBezTo>
                    <a:cubicBezTo>
                      <a:pt x="668" y="835"/>
                      <a:pt x="834" y="635"/>
                      <a:pt x="834" y="434"/>
                    </a:cubicBezTo>
                    <a:cubicBezTo>
                      <a:pt x="834" y="201"/>
                      <a:pt x="668"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8"/>
              <p:cNvSpPr/>
              <p:nvPr/>
            </p:nvSpPr>
            <p:spPr>
              <a:xfrm>
                <a:off x="5068800" y="3010925"/>
                <a:ext cx="20875" cy="20875"/>
              </a:xfrm>
              <a:custGeom>
                <a:avLst/>
                <a:gdLst/>
                <a:ahLst/>
                <a:cxnLst/>
                <a:rect l="l" t="t" r="r" b="b"/>
                <a:pathLst>
                  <a:path w="835" h="835" extrusionOk="0">
                    <a:moveTo>
                      <a:pt x="434" y="1"/>
                    </a:moveTo>
                    <a:cubicBezTo>
                      <a:pt x="167" y="1"/>
                      <a:pt x="0" y="201"/>
                      <a:pt x="0" y="434"/>
                    </a:cubicBezTo>
                    <a:cubicBezTo>
                      <a:pt x="0" y="668"/>
                      <a:pt x="234"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8"/>
              <p:cNvSpPr/>
              <p:nvPr/>
            </p:nvSpPr>
            <p:spPr>
              <a:xfrm>
                <a:off x="5162200" y="3010925"/>
                <a:ext cx="20875" cy="20875"/>
              </a:xfrm>
              <a:custGeom>
                <a:avLst/>
                <a:gdLst/>
                <a:ahLst/>
                <a:cxnLst/>
                <a:rect l="l" t="t" r="r" b="b"/>
                <a:pathLst>
                  <a:path w="835" h="835" extrusionOk="0">
                    <a:moveTo>
                      <a:pt x="400" y="1"/>
                    </a:moveTo>
                    <a:cubicBezTo>
                      <a:pt x="167" y="1"/>
                      <a:pt x="0" y="201"/>
                      <a:pt x="0" y="434"/>
                    </a:cubicBezTo>
                    <a:cubicBezTo>
                      <a:pt x="0" y="668"/>
                      <a:pt x="200" y="835"/>
                      <a:pt x="400" y="835"/>
                    </a:cubicBezTo>
                    <a:cubicBezTo>
                      <a:pt x="667" y="835"/>
                      <a:pt x="834" y="635"/>
                      <a:pt x="834" y="434"/>
                    </a:cubicBezTo>
                    <a:cubicBezTo>
                      <a:pt x="834" y="201"/>
                      <a:pt x="667" y="34"/>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8"/>
              <p:cNvSpPr/>
              <p:nvPr/>
            </p:nvSpPr>
            <p:spPr>
              <a:xfrm>
                <a:off x="52547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8"/>
              <p:cNvSpPr/>
              <p:nvPr/>
            </p:nvSpPr>
            <p:spPr>
              <a:xfrm>
                <a:off x="5347325" y="3010925"/>
                <a:ext cx="20875" cy="20875"/>
              </a:xfrm>
              <a:custGeom>
                <a:avLst/>
                <a:gdLst/>
                <a:ahLst/>
                <a:cxnLst/>
                <a:rect l="l" t="t" r="r" b="b"/>
                <a:pathLst>
                  <a:path w="835" h="835" extrusionOk="0">
                    <a:moveTo>
                      <a:pt x="434" y="1"/>
                    </a:moveTo>
                    <a:cubicBezTo>
                      <a:pt x="167" y="1"/>
                      <a:pt x="0" y="201"/>
                      <a:pt x="0" y="434"/>
                    </a:cubicBezTo>
                    <a:cubicBezTo>
                      <a:pt x="0" y="668"/>
                      <a:pt x="201" y="835"/>
                      <a:pt x="434" y="835"/>
                    </a:cubicBezTo>
                    <a:cubicBezTo>
                      <a:pt x="668" y="835"/>
                      <a:pt x="834" y="635"/>
                      <a:pt x="834" y="434"/>
                    </a:cubicBezTo>
                    <a:cubicBezTo>
                      <a:pt x="834" y="201"/>
                      <a:pt x="668"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8"/>
              <p:cNvSpPr/>
              <p:nvPr/>
            </p:nvSpPr>
            <p:spPr>
              <a:xfrm>
                <a:off x="54415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8"/>
              <p:cNvSpPr/>
              <p:nvPr/>
            </p:nvSpPr>
            <p:spPr>
              <a:xfrm>
                <a:off x="5534125" y="3010925"/>
                <a:ext cx="20875" cy="20875"/>
              </a:xfrm>
              <a:custGeom>
                <a:avLst/>
                <a:gdLst/>
                <a:ahLst/>
                <a:cxnLst/>
                <a:rect l="l" t="t" r="r" b="b"/>
                <a:pathLst>
                  <a:path w="835" h="835" extrusionOk="0">
                    <a:moveTo>
                      <a:pt x="401" y="1"/>
                    </a:moveTo>
                    <a:cubicBezTo>
                      <a:pt x="167" y="1"/>
                      <a:pt x="0" y="201"/>
                      <a:pt x="0" y="434"/>
                    </a:cubicBezTo>
                    <a:cubicBezTo>
                      <a:pt x="0" y="668"/>
                      <a:pt x="201" y="835"/>
                      <a:pt x="401" y="835"/>
                    </a:cubicBezTo>
                    <a:cubicBezTo>
                      <a:pt x="668" y="835"/>
                      <a:pt x="834" y="635"/>
                      <a:pt x="834" y="434"/>
                    </a:cubicBezTo>
                    <a:cubicBezTo>
                      <a:pt x="834" y="201"/>
                      <a:pt x="634"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8"/>
              <p:cNvSpPr/>
              <p:nvPr/>
            </p:nvSpPr>
            <p:spPr>
              <a:xfrm>
                <a:off x="5626700" y="3010925"/>
                <a:ext cx="20850" cy="20875"/>
              </a:xfrm>
              <a:custGeom>
                <a:avLst/>
                <a:gdLst/>
                <a:ahLst/>
                <a:cxnLst/>
                <a:rect l="l" t="t" r="r" b="b"/>
                <a:pathLst>
                  <a:path w="834" h="835" extrusionOk="0">
                    <a:moveTo>
                      <a:pt x="434" y="1"/>
                    </a:moveTo>
                    <a:cubicBezTo>
                      <a:pt x="167" y="1"/>
                      <a:pt x="0" y="201"/>
                      <a:pt x="0" y="434"/>
                    </a:cubicBezTo>
                    <a:cubicBezTo>
                      <a:pt x="0" y="668"/>
                      <a:pt x="167" y="835"/>
                      <a:pt x="434" y="835"/>
                    </a:cubicBezTo>
                    <a:cubicBezTo>
                      <a:pt x="667" y="835"/>
                      <a:pt x="834" y="635"/>
                      <a:pt x="834" y="434"/>
                    </a:cubicBezTo>
                    <a:cubicBezTo>
                      <a:pt x="834" y="201"/>
                      <a:pt x="667"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8"/>
              <p:cNvSpPr/>
              <p:nvPr/>
            </p:nvSpPr>
            <p:spPr>
              <a:xfrm>
                <a:off x="5719250" y="3010925"/>
                <a:ext cx="20875" cy="20875"/>
              </a:xfrm>
              <a:custGeom>
                <a:avLst/>
                <a:gdLst/>
                <a:ahLst/>
                <a:cxnLst/>
                <a:rect l="l" t="t" r="r" b="b"/>
                <a:pathLst>
                  <a:path w="835" h="835" extrusionOk="0">
                    <a:moveTo>
                      <a:pt x="434" y="1"/>
                    </a:moveTo>
                    <a:cubicBezTo>
                      <a:pt x="167" y="1"/>
                      <a:pt x="1" y="201"/>
                      <a:pt x="1" y="434"/>
                    </a:cubicBezTo>
                    <a:cubicBezTo>
                      <a:pt x="1" y="668"/>
                      <a:pt x="234" y="835"/>
                      <a:pt x="434" y="835"/>
                    </a:cubicBezTo>
                    <a:cubicBezTo>
                      <a:pt x="668" y="835"/>
                      <a:pt x="835" y="635"/>
                      <a:pt x="835" y="434"/>
                    </a:cubicBezTo>
                    <a:cubicBezTo>
                      <a:pt x="835"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8"/>
              <p:cNvSpPr/>
              <p:nvPr/>
            </p:nvSpPr>
            <p:spPr>
              <a:xfrm>
                <a:off x="5812650" y="3010925"/>
                <a:ext cx="20875" cy="20875"/>
              </a:xfrm>
              <a:custGeom>
                <a:avLst/>
                <a:gdLst/>
                <a:ahLst/>
                <a:cxnLst/>
                <a:rect l="l" t="t" r="r" b="b"/>
                <a:pathLst>
                  <a:path w="835" h="835" extrusionOk="0">
                    <a:moveTo>
                      <a:pt x="401" y="1"/>
                    </a:moveTo>
                    <a:cubicBezTo>
                      <a:pt x="134" y="1"/>
                      <a:pt x="1" y="201"/>
                      <a:pt x="1" y="434"/>
                    </a:cubicBezTo>
                    <a:cubicBezTo>
                      <a:pt x="1" y="668"/>
                      <a:pt x="201" y="835"/>
                      <a:pt x="401" y="835"/>
                    </a:cubicBezTo>
                    <a:cubicBezTo>
                      <a:pt x="668" y="835"/>
                      <a:pt x="835" y="635"/>
                      <a:pt x="835" y="434"/>
                    </a:cubicBezTo>
                    <a:cubicBezTo>
                      <a:pt x="835" y="201"/>
                      <a:pt x="601"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8"/>
              <p:cNvSpPr/>
              <p:nvPr/>
            </p:nvSpPr>
            <p:spPr>
              <a:xfrm>
                <a:off x="5905225" y="3010925"/>
                <a:ext cx="20875" cy="20875"/>
              </a:xfrm>
              <a:custGeom>
                <a:avLst/>
                <a:gdLst/>
                <a:ahLst/>
                <a:cxnLst/>
                <a:rect l="l" t="t" r="r" b="b"/>
                <a:pathLst>
                  <a:path w="835" h="835" extrusionOk="0">
                    <a:moveTo>
                      <a:pt x="401" y="1"/>
                    </a:moveTo>
                    <a:cubicBezTo>
                      <a:pt x="167" y="1"/>
                      <a:pt x="0" y="201"/>
                      <a:pt x="0" y="434"/>
                    </a:cubicBezTo>
                    <a:cubicBezTo>
                      <a:pt x="0" y="668"/>
                      <a:pt x="201" y="835"/>
                      <a:pt x="401" y="835"/>
                    </a:cubicBezTo>
                    <a:cubicBezTo>
                      <a:pt x="668" y="835"/>
                      <a:pt x="834" y="635"/>
                      <a:pt x="834" y="434"/>
                    </a:cubicBezTo>
                    <a:cubicBezTo>
                      <a:pt x="834" y="201"/>
                      <a:pt x="634"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9" name="Google Shape;2049;p18"/>
            <p:cNvGrpSpPr/>
            <p:nvPr/>
          </p:nvGrpSpPr>
          <p:grpSpPr>
            <a:xfrm>
              <a:off x="856061" y="-5"/>
              <a:ext cx="4268459" cy="503723"/>
              <a:chOff x="3736175" y="2983400"/>
              <a:chExt cx="2233275" cy="263550"/>
            </a:xfrm>
          </p:grpSpPr>
          <p:sp>
            <p:nvSpPr>
              <p:cNvPr id="2050" name="Google Shape;2050;p18"/>
              <p:cNvSpPr/>
              <p:nvPr/>
            </p:nvSpPr>
            <p:spPr>
              <a:xfrm>
                <a:off x="3792875" y="2983400"/>
                <a:ext cx="2159075" cy="14225"/>
              </a:xfrm>
              <a:custGeom>
                <a:avLst/>
                <a:gdLst/>
                <a:ahLst/>
                <a:cxnLst/>
                <a:rect l="l" t="t" r="r" b="b"/>
                <a:pathLst>
                  <a:path w="86363" h="569" extrusionOk="0">
                    <a:moveTo>
                      <a:pt x="1" y="1"/>
                    </a:moveTo>
                    <a:lnTo>
                      <a:pt x="1" y="568"/>
                    </a:lnTo>
                    <a:lnTo>
                      <a:pt x="86362" y="568"/>
                    </a:lnTo>
                    <a:lnTo>
                      <a:pt x="86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8"/>
              <p:cNvSpPr/>
              <p:nvPr/>
            </p:nvSpPr>
            <p:spPr>
              <a:xfrm>
                <a:off x="3792875" y="3072650"/>
                <a:ext cx="2159075" cy="13350"/>
              </a:xfrm>
              <a:custGeom>
                <a:avLst/>
                <a:gdLst/>
                <a:ahLst/>
                <a:cxnLst/>
                <a:rect l="l" t="t" r="r" b="b"/>
                <a:pathLst>
                  <a:path w="86363" h="534" extrusionOk="0">
                    <a:moveTo>
                      <a:pt x="1" y="0"/>
                    </a:moveTo>
                    <a:lnTo>
                      <a:pt x="1" y="534"/>
                    </a:lnTo>
                    <a:lnTo>
                      <a:pt x="86362" y="534"/>
                    </a:lnTo>
                    <a:lnTo>
                      <a:pt x="863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8"/>
              <p:cNvSpPr/>
              <p:nvPr/>
            </p:nvSpPr>
            <p:spPr>
              <a:xfrm>
                <a:off x="3842925" y="3094325"/>
                <a:ext cx="177650" cy="152625"/>
              </a:xfrm>
              <a:custGeom>
                <a:avLst/>
                <a:gdLst/>
                <a:ahLst/>
                <a:cxnLst/>
                <a:rect l="l" t="t" r="r" b="b"/>
                <a:pathLst>
                  <a:path w="7106" h="6105" extrusionOk="0">
                    <a:moveTo>
                      <a:pt x="0" y="0"/>
                    </a:moveTo>
                    <a:lnTo>
                      <a:pt x="3569" y="6105"/>
                    </a:lnTo>
                    <a:lnTo>
                      <a:pt x="7105" y="0"/>
                    </a:lnTo>
                    <a:lnTo>
                      <a:pt x="6638" y="0"/>
                    </a:lnTo>
                    <a:lnTo>
                      <a:pt x="3569"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8"/>
              <p:cNvSpPr/>
              <p:nvPr/>
            </p:nvSpPr>
            <p:spPr>
              <a:xfrm>
                <a:off x="38445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8"/>
              <p:cNvSpPr/>
              <p:nvPr/>
            </p:nvSpPr>
            <p:spPr>
              <a:xfrm>
                <a:off x="3736175" y="3094325"/>
                <a:ext cx="176825" cy="152625"/>
              </a:xfrm>
              <a:custGeom>
                <a:avLst/>
                <a:gdLst/>
                <a:ahLst/>
                <a:cxnLst/>
                <a:rect l="l" t="t" r="r" b="b"/>
                <a:pathLst>
                  <a:path w="7073" h="6105" extrusionOk="0">
                    <a:moveTo>
                      <a:pt x="3536" y="0"/>
                    </a:moveTo>
                    <a:lnTo>
                      <a:pt x="2736" y="1368"/>
                    </a:lnTo>
                    <a:lnTo>
                      <a:pt x="2569" y="1635"/>
                    </a:lnTo>
                    <a:lnTo>
                      <a:pt x="1902" y="2769"/>
                    </a:lnTo>
                    <a:lnTo>
                      <a:pt x="1501" y="3503"/>
                    </a:lnTo>
                    <a:lnTo>
                      <a:pt x="1101" y="4170"/>
                    </a:lnTo>
                    <a:lnTo>
                      <a:pt x="0" y="6105"/>
                    </a:lnTo>
                    <a:lnTo>
                      <a:pt x="7072" y="6105"/>
                    </a:lnTo>
                    <a:lnTo>
                      <a:pt x="5938" y="4170"/>
                    </a:lnTo>
                    <a:lnTo>
                      <a:pt x="5104" y="2769"/>
                    </a:lnTo>
                    <a:lnTo>
                      <a:pt x="4337"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8"/>
              <p:cNvSpPr/>
              <p:nvPr/>
            </p:nvSpPr>
            <p:spPr>
              <a:xfrm>
                <a:off x="3872100" y="3094325"/>
                <a:ext cx="119275" cy="103425"/>
              </a:xfrm>
              <a:custGeom>
                <a:avLst/>
                <a:gdLst/>
                <a:ahLst/>
                <a:cxnLst/>
                <a:rect l="l" t="t" r="r" b="b"/>
                <a:pathLst>
                  <a:path w="4771" h="4137" extrusionOk="0">
                    <a:moveTo>
                      <a:pt x="1" y="0"/>
                    </a:moveTo>
                    <a:lnTo>
                      <a:pt x="2402"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8"/>
              <p:cNvSpPr/>
              <p:nvPr/>
            </p:nvSpPr>
            <p:spPr>
              <a:xfrm>
                <a:off x="4055575" y="3094325"/>
                <a:ext cx="177650" cy="152625"/>
              </a:xfrm>
              <a:custGeom>
                <a:avLst/>
                <a:gdLst/>
                <a:ahLst/>
                <a:cxnLst/>
                <a:rect l="l" t="t" r="r" b="b"/>
                <a:pathLst>
                  <a:path w="7106" h="6105" extrusionOk="0">
                    <a:moveTo>
                      <a:pt x="0" y="0"/>
                    </a:moveTo>
                    <a:lnTo>
                      <a:pt x="3536" y="6105"/>
                    </a:lnTo>
                    <a:lnTo>
                      <a:pt x="7105"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8"/>
              <p:cNvSpPr/>
              <p:nvPr/>
            </p:nvSpPr>
            <p:spPr>
              <a:xfrm>
                <a:off x="40572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8"/>
              <p:cNvSpPr/>
              <p:nvPr/>
            </p:nvSpPr>
            <p:spPr>
              <a:xfrm>
                <a:off x="3948825" y="3094325"/>
                <a:ext cx="175975" cy="152625"/>
              </a:xfrm>
              <a:custGeom>
                <a:avLst/>
                <a:gdLst/>
                <a:ahLst/>
                <a:cxnLst/>
                <a:rect l="l" t="t" r="r" b="b"/>
                <a:pathLst>
                  <a:path w="7039" h="6105" extrusionOk="0">
                    <a:moveTo>
                      <a:pt x="3536" y="0"/>
                    </a:moveTo>
                    <a:lnTo>
                      <a:pt x="2736" y="1368"/>
                    </a:lnTo>
                    <a:lnTo>
                      <a:pt x="2702" y="1368"/>
                    </a:lnTo>
                    <a:lnTo>
                      <a:pt x="2569" y="1635"/>
                    </a:lnTo>
                    <a:lnTo>
                      <a:pt x="1902" y="2769"/>
                    </a:lnTo>
                    <a:lnTo>
                      <a:pt x="1502" y="3503"/>
                    </a:lnTo>
                    <a:lnTo>
                      <a:pt x="1101" y="4170"/>
                    </a:lnTo>
                    <a:lnTo>
                      <a:pt x="0" y="6105"/>
                    </a:lnTo>
                    <a:lnTo>
                      <a:pt x="7039" y="6105"/>
                    </a:lnTo>
                    <a:lnTo>
                      <a:pt x="5938" y="4170"/>
                    </a:lnTo>
                    <a:lnTo>
                      <a:pt x="5905" y="4170"/>
                    </a:lnTo>
                    <a:lnTo>
                      <a:pt x="5104" y="2769"/>
                    </a:lnTo>
                    <a:lnTo>
                      <a:pt x="4337"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8"/>
              <p:cNvSpPr/>
              <p:nvPr/>
            </p:nvSpPr>
            <p:spPr>
              <a:xfrm>
                <a:off x="4083925" y="3094325"/>
                <a:ext cx="120100" cy="103425"/>
              </a:xfrm>
              <a:custGeom>
                <a:avLst/>
                <a:gdLst/>
                <a:ahLst/>
                <a:cxnLst/>
                <a:rect l="l" t="t" r="r" b="b"/>
                <a:pathLst>
                  <a:path w="4804" h="4137" extrusionOk="0">
                    <a:moveTo>
                      <a:pt x="0"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8"/>
              <p:cNvSpPr/>
              <p:nvPr/>
            </p:nvSpPr>
            <p:spPr>
              <a:xfrm>
                <a:off x="4268225" y="3094325"/>
                <a:ext cx="176800" cy="152625"/>
              </a:xfrm>
              <a:custGeom>
                <a:avLst/>
                <a:gdLst/>
                <a:ahLst/>
                <a:cxnLst/>
                <a:rect l="l" t="t" r="r" b="b"/>
                <a:pathLst>
                  <a:path w="7072" h="6105" extrusionOk="0">
                    <a:moveTo>
                      <a:pt x="0" y="0"/>
                    </a:moveTo>
                    <a:lnTo>
                      <a:pt x="3569" y="6105"/>
                    </a:lnTo>
                    <a:lnTo>
                      <a:pt x="7072" y="0"/>
                    </a:lnTo>
                    <a:lnTo>
                      <a:pt x="6605" y="0"/>
                    </a:lnTo>
                    <a:lnTo>
                      <a:pt x="3569"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8"/>
              <p:cNvSpPr/>
              <p:nvPr/>
            </p:nvSpPr>
            <p:spPr>
              <a:xfrm>
                <a:off x="4269050"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8"/>
              <p:cNvSpPr/>
              <p:nvPr/>
            </p:nvSpPr>
            <p:spPr>
              <a:xfrm>
                <a:off x="4161475" y="3094325"/>
                <a:ext cx="175975" cy="152625"/>
              </a:xfrm>
              <a:custGeom>
                <a:avLst/>
                <a:gdLst/>
                <a:ahLst/>
                <a:cxnLst/>
                <a:rect l="l" t="t" r="r" b="b"/>
                <a:pathLst>
                  <a:path w="7039" h="6105" extrusionOk="0">
                    <a:moveTo>
                      <a:pt x="3536" y="0"/>
                    </a:moveTo>
                    <a:lnTo>
                      <a:pt x="2702" y="1368"/>
                    </a:lnTo>
                    <a:lnTo>
                      <a:pt x="2569" y="1635"/>
                    </a:lnTo>
                    <a:lnTo>
                      <a:pt x="1902" y="2769"/>
                    </a:lnTo>
                    <a:lnTo>
                      <a:pt x="1502" y="3503"/>
                    </a:lnTo>
                    <a:lnTo>
                      <a:pt x="1101" y="4170"/>
                    </a:lnTo>
                    <a:lnTo>
                      <a:pt x="1" y="6105"/>
                    </a:lnTo>
                    <a:lnTo>
                      <a:pt x="7039" y="6105"/>
                    </a:lnTo>
                    <a:lnTo>
                      <a:pt x="5905" y="4170"/>
                    </a:lnTo>
                    <a:lnTo>
                      <a:pt x="5104" y="2769"/>
                    </a:lnTo>
                    <a:lnTo>
                      <a:pt x="4304"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8"/>
              <p:cNvSpPr/>
              <p:nvPr/>
            </p:nvSpPr>
            <p:spPr>
              <a:xfrm>
                <a:off x="4296575" y="3094325"/>
                <a:ext cx="120100" cy="103425"/>
              </a:xfrm>
              <a:custGeom>
                <a:avLst/>
                <a:gdLst/>
                <a:ahLst/>
                <a:cxnLst/>
                <a:rect l="l" t="t" r="r" b="b"/>
                <a:pathLst>
                  <a:path w="4804" h="4137" extrusionOk="0">
                    <a:moveTo>
                      <a:pt x="0" y="0"/>
                    </a:moveTo>
                    <a:lnTo>
                      <a:pt x="2435"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8"/>
              <p:cNvSpPr/>
              <p:nvPr/>
            </p:nvSpPr>
            <p:spPr>
              <a:xfrm>
                <a:off x="4480875" y="3094325"/>
                <a:ext cx="176825" cy="152625"/>
              </a:xfrm>
              <a:custGeom>
                <a:avLst/>
                <a:gdLst/>
                <a:ahLst/>
                <a:cxnLst/>
                <a:rect l="l" t="t" r="r" b="b"/>
                <a:pathLst>
                  <a:path w="7073" h="6105" extrusionOk="0">
                    <a:moveTo>
                      <a:pt x="0" y="0"/>
                    </a:moveTo>
                    <a:lnTo>
                      <a:pt x="3503" y="6105"/>
                    </a:lnTo>
                    <a:lnTo>
                      <a:pt x="7072" y="0"/>
                    </a:lnTo>
                    <a:lnTo>
                      <a:pt x="6605" y="0"/>
                    </a:lnTo>
                    <a:lnTo>
                      <a:pt x="3503"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8"/>
              <p:cNvSpPr/>
              <p:nvPr/>
            </p:nvSpPr>
            <p:spPr>
              <a:xfrm>
                <a:off x="4482550" y="3128525"/>
                <a:ext cx="25" cy="2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8"/>
              <p:cNvSpPr/>
              <p:nvPr/>
            </p:nvSpPr>
            <p:spPr>
              <a:xfrm>
                <a:off x="4373300" y="3094325"/>
                <a:ext cx="176800" cy="152625"/>
              </a:xfrm>
              <a:custGeom>
                <a:avLst/>
                <a:gdLst/>
                <a:ahLst/>
                <a:cxnLst/>
                <a:rect l="l" t="t" r="r" b="b"/>
                <a:pathLst>
                  <a:path w="7072" h="6105" extrusionOk="0">
                    <a:moveTo>
                      <a:pt x="3536" y="0"/>
                    </a:moveTo>
                    <a:lnTo>
                      <a:pt x="2736" y="1368"/>
                    </a:lnTo>
                    <a:lnTo>
                      <a:pt x="2602" y="1635"/>
                    </a:lnTo>
                    <a:lnTo>
                      <a:pt x="1935" y="2769"/>
                    </a:lnTo>
                    <a:lnTo>
                      <a:pt x="1535" y="3503"/>
                    </a:lnTo>
                    <a:lnTo>
                      <a:pt x="1134" y="4170"/>
                    </a:lnTo>
                    <a:lnTo>
                      <a:pt x="0" y="6105"/>
                    </a:lnTo>
                    <a:lnTo>
                      <a:pt x="7072" y="6105"/>
                    </a:lnTo>
                    <a:lnTo>
                      <a:pt x="5938" y="4170"/>
                    </a:lnTo>
                    <a:lnTo>
                      <a:pt x="5137" y="2769"/>
                    </a:lnTo>
                    <a:lnTo>
                      <a:pt x="4370"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8"/>
              <p:cNvSpPr/>
              <p:nvPr/>
            </p:nvSpPr>
            <p:spPr>
              <a:xfrm>
                <a:off x="4509225" y="3094325"/>
                <a:ext cx="120100" cy="103425"/>
              </a:xfrm>
              <a:custGeom>
                <a:avLst/>
                <a:gdLst/>
                <a:ahLst/>
                <a:cxnLst/>
                <a:rect l="l" t="t" r="r" b="b"/>
                <a:pathLst>
                  <a:path w="4804" h="4137" extrusionOk="0">
                    <a:moveTo>
                      <a:pt x="0"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8"/>
              <p:cNvSpPr/>
              <p:nvPr/>
            </p:nvSpPr>
            <p:spPr>
              <a:xfrm>
                <a:off x="4693525" y="3094325"/>
                <a:ext cx="176825" cy="152625"/>
              </a:xfrm>
              <a:custGeom>
                <a:avLst/>
                <a:gdLst/>
                <a:ahLst/>
                <a:cxnLst/>
                <a:rect l="l" t="t" r="r" b="b"/>
                <a:pathLst>
                  <a:path w="7073" h="6105" extrusionOk="0">
                    <a:moveTo>
                      <a:pt x="0" y="0"/>
                    </a:moveTo>
                    <a:lnTo>
                      <a:pt x="3503" y="6105"/>
                    </a:lnTo>
                    <a:lnTo>
                      <a:pt x="7072" y="0"/>
                    </a:lnTo>
                    <a:lnTo>
                      <a:pt x="6605" y="0"/>
                    </a:lnTo>
                    <a:lnTo>
                      <a:pt x="3503"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8"/>
              <p:cNvSpPr/>
              <p:nvPr/>
            </p:nvSpPr>
            <p:spPr>
              <a:xfrm>
                <a:off x="4693525" y="3128525"/>
                <a:ext cx="1700" cy="25"/>
              </a:xfrm>
              <a:custGeom>
                <a:avLst/>
                <a:gdLst/>
                <a:ahLst/>
                <a:cxnLst/>
                <a:rect l="l" t="t" r="r" b="b"/>
                <a:pathLst>
                  <a:path w="68" h="1" extrusionOk="0">
                    <a:moveTo>
                      <a:pt x="67" y="0"/>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8"/>
              <p:cNvSpPr/>
              <p:nvPr/>
            </p:nvSpPr>
            <p:spPr>
              <a:xfrm>
                <a:off x="4586775" y="3094325"/>
                <a:ext cx="176000" cy="152625"/>
              </a:xfrm>
              <a:custGeom>
                <a:avLst/>
                <a:gdLst/>
                <a:ahLst/>
                <a:cxnLst/>
                <a:rect l="l" t="t" r="r" b="b"/>
                <a:pathLst>
                  <a:path w="7040" h="6105" extrusionOk="0">
                    <a:moveTo>
                      <a:pt x="3503" y="0"/>
                    </a:moveTo>
                    <a:lnTo>
                      <a:pt x="2703" y="1368"/>
                    </a:lnTo>
                    <a:lnTo>
                      <a:pt x="2569" y="1635"/>
                    </a:lnTo>
                    <a:lnTo>
                      <a:pt x="1902" y="2769"/>
                    </a:lnTo>
                    <a:lnTo>
                      <a:pt x="1435" y="3503"/>
                    </a:lnTo>
                    <a:lnTo>
                      <a:pt x="1101" y="4170"/>
                    </a:lnTo>
                    <a:lnTo>
                      <a:pt x="1068" y="4170"/>
                    </a:lnTo>
                    <a:lnTo>
                      <a:pt x="1" y="6105"/>
                    </a:lnTo>
                    <a:lnTo>
                      <a:pt x="7039" y="6105"/>
                    </a:lnTo>
                    <a:lnTo>
                      <a:pt x="5905" y="4170"/>
                    </a:lnTo>
                    <a:lnTo>
                      <a:pt x="5104" y="2769"/>
                    </a:lnTo>
                    <a:lnTo>
                      <a:pt x="4337" y="1368"/>
                    </a:lnTo>
                    <a:lnTo>
                      <a:pt x="4270" y="1368"/>
                    </a:lnTo>
                    <a:lnTo>
                      <a:pt x="35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8"/>
              <p:cNvSpPr/>
              <p:nvPr/>
            </p:nvSpPr>
            <p:spPr>
              <a:xfrm>
                <a:off x="4721875" y="3094325"/>
                <a:ext cx="120100" cy="103425"/>
              </a:xfrm>
              <a:custGeom>
                <a:avLst/>
                <a:gdLst/>
                <a:ahLst/>
                <a:cxnLst/>
                <a:rect l="l" t="t" r="r" b="b"/>
                <a:pathLst>
                  <a:path w="4804" h="4137" extrusionOk="0">
                    <a:moveTo>
                      <a:pt x="1"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8"/>
              <p:cNvSpPr/>
              <p:nvPr/>
            </p:nvSpPr>
            <p:spPr>
              <a:xfrm>
                <a:off x="490535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8"/>
              <p:cNvSpPr/>
              <p:nvPr/>
            </p:nvSpPr>
            <p:spPr>
              <a:xfrm>
                <a:off x="4906175" y="3128525"/>
                <a:ext cx="25" cy="2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8"/>
              <p:cNvSpPr/>
              <p:nvPr/>
            </p:nvSpPr>
            <p:spPr>
              <a:xfrm>
                <a:off x="4797775" y="3094325"/>
                <a:ext cx="177650" cy="152625"/>
              </a:xfrm>
              <a:custGeom>
                <a:avLst/>
                <a:gdLst/>
                <a:ahLst/>
                <a:cxnLst/>
                <a:rect l="l" t="t" r="r" b="b"/>
                <a:pathLst>
                  <a:path w="7106" h="6105" extrusionOk="0">
                    <a:moveTo>
                      <a:pt x="3569" y="0"/>
                    </a:moveTo>
                    <a:lnTo>
                      <a:pt x="2769" y="1368"/>
                    </a:lnTo>
                    <a:lnTo>
                      <a:pt x="2602" y="1635"/>
                    </a:lnTo>
                    <a:lnTo>
                      <a:pt x="1968" y="2769"/>
                    </a:lnTo>
                    <a:lnTo>
                      <a:pt x="1501" y="3503"/>
                    </a:lnTo>
                    <a:lnTo>
                      <a:pt x="1134" y="4170"/>
                    </a:lnTo>
                    <a:lnTo>
                      <a:pt x="0" y="6105"/>
                    </a:lnTo>
                    <a:lnTo>
                      <a:pt x="7105" y="6105"/>
                    </a:lnTo>
                    <a:lnTo>
                      <a:pt x="5971" y="4170"/>
                    </a:lnTo>
                    <a:lnTo>
                      <a:pt x="5170" y="2769"/>
                    </a:lnTo>
                    <a:lnTo>
                      <a:pt x="4336"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8"/>
              <p:cNvSpPr/>
              <p:nvPr/>
            </p:nvSpPr>
            <p:spPr>
              <a:xfrm>
                <a:off x="4934525" y="3094325"/>
                <a:ext cx="120125" cy="103425"/>
              </a:xfrm>
              <a:custGeom>
                <a:avLst/>
                <a:gdLst/>
                <a:ahLst/>
                <a:cxnLst/>
                <a:rect l="l" t="t" r="r" b="b"/>
                <a:pathLst>
                  <a:path w="4805" h="4137" extrusionOk="0">
                    <a:moveTo>
                      <a:pt x="1"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8"/>
              <p:cNvSpPr/>
              <p:nvPr/>
            </p:nvSpPr>
            <p:spPr>
              <a:xfrm>
                <a:off x="511800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8"/>
              <p:cNvSpPr/>
              <p:nvPr/>
            </p:nvSpPr>
            <p:spPr>
              <a:xfrm>
                <a:off x="51188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8"/>
              <p:cNvSpPr/>
              <p:nvPr/>
            </p:nvSpPr>
            <p:spPr>
              <a:xfrm>
                <a:off x="5010425" y="3094325"/>
                <a:ext cx="177650" cy="152625"/>
              </a:xfrm>
              <a:custGeom>
                <a:avLst/>
                <a:gdLst/>
                <a:ahLst/>
                <a:cxnLst/>
                <a:rect l="l" t="t" r="r" b="b"/>
                <a:pathLst>
                  <a:path w="7106" h="6105" extrusionOk="0">
                    <a:moveTo>
                      <a:pt x="3569" y="0"/>
                    </a:moveTo>
                    <a:lnTo>
                      <a:pt x="2769" y="1368"/>
                    </a:lnTo>
                    <a:lnTo>
                      <a:pt x="2602" y="1635"/>
                    </a:lnTo>
                    <a:lnTo>
                      <a:pt x="1968" y="2769"/>
                    </a:lnTo>
                    <a:lnTo>
                      <a:pt x="1935" y="2769"/>
                    </a:lnTo>
                    <a:lnTo>
                      <a:pt x="1501" y="3503"/>
                    </a:lnTo>
                    <a:lnTo>
                      <a:pt x="1134" y="4170"/>
                    </a:lnTo>
                    <a:lnTo>
                      <a:pt x="0" y="6105"/>
                    </a:lnTo>
                    <a:lnTo>
                      <a:pt x="7105" y="6105"/>
                    </a:lnTo>
                    <a:lnTo>
                      <a:pt x="5971" y="4170"/>
                    </a:lnTo>
                    <a:lnTo>
                      <a:pt x="5170" y="2769"/>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8"/>
              <p:cNvSpPr/>
              <p:nvPr/>
            </p:nvSpPr>
            <p:spPr>
              <a:xfrm>
                <a:off x="5147175" y="3094325"/>
                <a:ext cx="119275" cy="103425"/>
              </a:xfrm>
              <a:custGeom>
                <a:avLst/>
                <a:gdLst/>
                <a:ahLst/>
                <a:cxnLst/>
                <a:rect l="l" t="t" r="r" b="b"/>
                <a:pathLst>
                  <a:path w="4771" h="4137" extrusionOk="0">
                    <a:moveTo>
                      <a:pt x="1" y="0"/>
                    </a:moveTo>
                    <a:lnTo>
                      <a:pt x="2369"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8"/>
              <p:cNvSpPr/>
              <p:nvPr/>
            </p:nvSpPr>
            <p:spPr>
              <a:xfrm>
                <a:off x="533065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8"/>
              <p:cNvSpPr/>
              <p:nvPr/>
            </p:nvSpPr>
            <p:spPr>
              <a:xfrm>
                <a:off x="53314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8"/>
              <p:cNvSpPr/>
              <p:nvPr/>
            </p:nvSpPr>
            <p:spPr>
              <a:xfrm>
                <a:off x="5223075" y="3094325"/>
                <a:ext cx="177650" cy="152625"/>
              </a:xfrm>
              <a:custGeom>
                <a:avLst/>
                <a:gdLst/>
                <a:ahLst/>
                <a:cxnLst/>
                <a:rect l="l" t="t" r="r" b="b"/>
                <a:pathLst>
                  <a:path w="7106" h="6105" extrusionOk="0">
                    <a:moveTo>
                      <a:pt x="3569" y="0"/>
                    </a:moveTo>
                    <a:lnTo>
                      <a:pt x="2769" y="1368"/>
                    </a:lnTo>
                    <a:lnTo>
                      <a:pt x="2602" y="1635"/>
                    </a:lnTo>
                    <a:lnTo>
                      <a:pt x="1935" y="2769"/>
                    </a:lnTo>
                    <a:lnTo>
                      <a:pt x="1501" y="3503"/>
                    </a:lnTo>
                    <a:lnTo>
                      <a:pt x="1134" y="4170"/>
                    </a:lnTo>
                    <a:lnTo>
                      <a:pt x="0" y="6105"/>
                    </a:lnTo>
                    <a:lnTo>
                      <a:pt x="7105" y="6105"/>
                    </a:lnTo>
                    <a:lnTo>
                      <a:pt x="5971" y="4170"/>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8"/>
              <p:cNvSpPr/>
              <p:nvPr/>
            </p:nvSpPr>
            <p:spPr>
              <a:xfrm>
                <a:off x="5359825" y="3094325"/>
                <a:ext cx="119275" cy="103425"/>
              </a:xfrm>
              <a:custGeom>
                <a:avLst/>
                <a:gdLst/>
                <a:ahLst/>
                <a:cxnLst/>
                <a:rect l="l" t="t" r="r" b="b"/>
                <a:pathLst>
                  <a:path w="4771" h="4137" extrusionOk="0">
                    <a:moveTo>
                      <a:pt x="1" y="0"/>
                    </a:moveTo>
                    <a:lnTo>
                      <a:pt x="2369"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8"/>
              <p:cNvSpPr/>
              <p:nvPr/>
            </p:nvSpPr>
            <p:spPr>
              <a:xfrm>
                <a:off x="5543300" y="3094325"/>
                <a:ext cx="177650" cy="152625"/>
              </a:xfrm>
              <a:custGeom>
                <a:avLst/>
                <a:gdLst/>
                <a:ahLst/>
                <a:cxnLst/>
                <a:rect l="l" t="t" r="r" b="b"/>
                <a:pathLst>
                  <a:path w="7106" h="6105" extrusionOk="0">
                    <a:moveTo>
                      <a:pt x="0" y="0"/>
                    </a:moveTo>
                    <a:lnTo>
                      <a:pt x="3536" y="6105"/>
                    </a:lnTo>
                    <a:lnTo>
                      <a:pt x="7105"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8"/>
              <p:cNvSpPr/>
              <p:nvPr/>
            </p:nvSpPr>
            <p:spPr>
              <a:xfrm>
                <a:off x="55441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8"/>
              <p:cNvSpPr/>
              <p:nvPr/>
            </p:nvSpPr>
            <p:spPr>
              <a:xfrm>
                <a:off x="5435725" y="3094325"/>
                <a:ext cx="176800" cy="152625"/>
              </a:xfrm>
              <a:custGeom>
                <a:avLst/>
                <a:gdLst/>
                <a:ahLst/>
                <a:cxnLst/>
                <a:rect l="l" t="t" r="r" b="b"/>
                <a:pathLst>
                  <a:path w="7072" h="6105" extrusionOk="0">
                    <a:moveTo>
                      <a:pt x="3569" y="0"/>
                    </a:moveTo>
                    <a:lnTo>
                      <a:pt x="2769" y="1368"/>
                    </a:lnTo>
                    <a:lnTo>
                      <a:pt x="2736" y="1368"/>
                    </a:lnTo>
                    <a:lnTo>
                      <a:pt x="2602" y="1635"/>
                    </a:lnTo>
                    <a:lnTo>
                      <a:pt x="1935" y="2769"/>
                    </a:lnTo>
                    <a:lnTo>
                      <a:pt x="1501" y="3503"/>
                    </a:lnTo>
                    <a:lnTo>
                      <a:pt x="1134" y="4170"/>
                    </a:lnTo>
                    <a:lnTo>
                      <a:pt x="0" y="6105"/>
                    </a:lnTo>
                    <a:lnTo>
                      <a:pt x="7072" y="6105"/>
                    </a:lnTo>
                    <a:lnTo>
                      <a:pt x="5971" y="4170"/>
                    </a:lnTo>
                    <a:lnTo>
                      <a:pt x="5938" y="4170"/>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8"/>
              <p:cNvSpPr/>
              <p:nvPr/>
            </p:nvSpPr>
            <p:spPr>
              <a:xfrm>
                <a:off x="5571650" y="3094325"/>
                <a:ext cx="120100" cy="103425"/>
              </a:xfrm>
              <a:custGeom>
                <a:avLst/>
                <a:gdLst/>
                <a:ahLst/>
                <a:cxnLst/>
                <a:rect l="l" t="t" r="r" b="b"/>
                <a:pathLst>
                  <a:path w="4804" h="4137" extrusionOk="0">
                    <a:moveTo>
                      <a:pt x="0"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8"/>
              <p:cNvSpPr/>
              <p:nvPr/>
            </p:nvSpPr>
            <p:spPr>
              <a:xfrm>
                <a:off x="5755950" y="3094325"/>
                <a:ext cx="175975" cy="152625"/>
              </a:xfrm>
              <a:custGeom>
                <a:avLst/>
                <a:gdLst/>
                <a:ahLst/>
                <a:cxnLst/>
                <a:rect l="l" t="t" r="r" b="b"/>
                <a:pathLst>
                  <a:path w="7039" h="6105" extrusionOk="0">
                    <a:moveTo>
                      <a:pt x="0" y="0"/>
                    </a:moveTo>
                    <a:lnTo>
                      <a:pt x="3536" y="6105"/>
                    </a:lnTo>
                    <a:lnTo>
                      <a:pt x="7039"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8"/>
              <p:cNvSpPr/>
              <p:nvPr/>
            </p:nvSpPr>
            <p:spPr>
              <a:xfrm>
                <a:off x="57567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8"/>
              <p:cNvSpPr/>
              <p:nvPr/>
            </p:nvSpPr>
            <p:spPr>
              <a:xfrm>
                <a:off x="5648375" y="3094325"/>
                <a:ext cx="176825" cy="152625"/>
              </a:xfrm>
              <a:custGeom>
                <a:avLst/>
                <a:gdLst/>
                <a:ahLst/>
                <a:cxnLst/>
                <a:rect l="l" t="t" r="r" b="b"/>
                <a:pathLst>
                  <a:path w="7073" h="6105" extrusionOk="0">
                    <a:moveTo>
                      <a:pt x="3570" y="0"/>
                    </a:moveTo>
                    <a:lnTo>
                      <a:pt x="2736" y="1368"/>
                    </a:lnTo>
                    <a:lnTo>
                      <a:pt x="2602" y="1635"/>
                    </a:lnTo>
                    <a:lnTo>
                      <a:pt x="1935" y="2769"/>
                    </a:lnTo>
                    <a:lnTo>
                      <a:pt x="1501" y="3503"/>
                    </a:lnTo>
                    <a:lnTo>
                      <a:pt x="1134" y="4170"/>
                    </a:lnTo>
                    <a:lnTo>
                      <a:pt x="0" y="6105"/>
                    </a:lnTo>
                    <a:lnTo>
                      <a:pt x="7072" y="6105"/>
                    </a:lnTo>
                    <a:lnTo>
                      <a:pt x="5938" y="4170"/>
                    </a:lnTo>
                    <a:lnTo>
                      <a:pt x="5137" y="2769"/>
                    </a:lnTo>
                    <a:lnTo>
                      <a:pt x="4337" y="1368"/>
                    </a:lnTo>
                    <a:lnTo>
                      <a:pt x="35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8"/>
              <p:cNvSpPr/>
              <p:nvPr/>
            </p:nvSpPr>
            <p:spPr>
              <a:xfrm>
                <a:off x="5784300" y="3094325"/>
                <a:ext cx="120100" cy="103425"/>
              </a:xfrm>
              <a:custGeom>
                <a:avLst/>
                <a:gdLst/>
                <a:ahLst/>
                <a:cxnLst/>
                <a:rect l="l" t="t" r="r" b="b"/>
                <a:pathLst>
                  <a:path w="4804" h="4137" extrusionOk="0">
                    <a:moveTo>
                      <a:pt x="1"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8"/>
              <p:cNvSpPr/>
              <p:nvPr/>
            </p:nvSpPr>
            <p:spPr>
              <a:xfrm>
                <a:off x="59694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8"/>
              <p:cNvSpPr/>
              <p:nvPr/>
            </p:nvSpPr>
            <p:spPr>
              <a:xfrm>
                <a:off x="3798725" y="3007600"/>
                <a:ext cx="56725" cy="51725"/>
              </a:xfrm>
              <a:custGeom>
                <a:avLst/>
                <a:gdLst/>
                <a:ahLst/>
                <a:cxnLst/>
                <a:rect l="l" t="t" r="r" b="b"/>
                <a:pathLst>
                  <a:path w="2269" h="2069" extrusionOk="0">
                    <a:moveTo>
                      <a:pt x="1101" y="0"/>
                    </a:moveTo>
                    <a:lnTo>
                      <a:pt x="0" y="2068"/>
                    </a:lnTo>
                    <a:lnTo>
                      <a:pt x="2268" y="2068"/>
                    </a:lnTo>
                    <a:lnTo>
                      <a:pt x="1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8"/>
              <p:cNvSpPr/>
              <p:nvPr/>
            </p:nvSpPr>
            <p:spPr>
              <a:xfrm>
                <a:off x="38904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8"/>
              <p:cNvSpPr/>
              <p:nvPr/>
            </p:nvSpPr>
            <p:spPr>
              <a:xfrm>
                <a:off x="398302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8"/>
              <p:cNvSpPr/>
              <p:nvPr/>
            </p:nvSpPr>
            <p:spPr>
              <a:xfrm>
                <a:off x="4075575" y="3007600"/>
                <a:ext cx="57575" cy="51725"/>
              </a:xfrm>
              <a:custGeom>
                <a:avLst/>
                <a:gdLst/>
                <a:ahLst/>
                <a:cxnLst/>
                <a:rect l="l" t="t" r="r" b="b"/>
                <a:pathLst>
                  <a:path w="2303" h="2069" extrusionOk="0">
                    <a:moveTo>
                      <a:pt x="1168" y="0"/>
                    </a:moveTo>
                    <a:lnTo>
                      <a:pt x="1" y="2068"/>
                    </a:lnTo>
                    <a:lnTo>
                      <a:pt x="2302"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8"/>
              <p:cNvSpPr/>
              <p:nvPr/>
            </p:nvSpPr>
            <p:spPr>
              <a:xfrm>
                <a:off x="4168150" y="3007600"/>
                <a:ext cx="57575" cy="51725"/>
              </a:xfrm>
              <a:custGeom>
                <a:avLst/>
                <a:gdLst/>
                <a:ahLst/>
                <a:cxnLst/>
                <a:rect l="l" t="t" r="r" b="b"/>
                <a:pathLst>
                  <a:path w="2303" h="2069" extrusionOk="0">
                    <a:moveTo>
                      <a:pt x="1135" y="0"/>
                    </a:moveTo>
                    <a:lnTo>
                      <a:pt x="0" y="2068"/>
                    </a:lnTo>
                    <a:lnTo>
                      <a:pt x="2302"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8"/>
              <p:cNvSpPr/>
              <p:nvPr/>
            </p:nvSpPr>
            <p:spPr>
              <a:xfrm>
                <a:off x="4259875"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8"/>
              <p:cNvSpPr/>
              <p:nvPr/>
            </p:nvSpPr>
            <p:spPr>
              <a:xfrm>
                <a:off x="4352450" y="3007600"/>
                <a:ext cx="59225" cy="51725"/>
              </a:xfrm>
              <a:custGeom>
                <a:avLst/>
                <a:gdLst/>
                <a:ahLst/>
                <a:cxnLst/>
                <a:rect l="l" t="t" r="r" b="b"/>
                <a:pathLst>
                  <a:path w="2369" h="2069" extrusionOk="0">
                    <a:moveTo>
                      <a:pt x="1201" y="0"/>
                    </a:moveTo>
                    <a:lnTo>
                      <a:pt x="0" y="2068"/>
                    </a:lnTo>
                    <a:lnTo>
                      <a:pt x="2369" y="2068"/>
                    </a:lnTo>
                    <a:lnTo>
                      <a:pt x="12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8"/>
              <p:cNvSpPr/>
              <p:nvPr/>
            </p:nvSpPr>
            <p:spPr>
              <a:xfrm>
                <a:off x="44458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8"/>
              <p:cNvSpPr/>
              <p:nvPr/>
            </p:nvSpPr>
            <p:spPr>
              <a:xfrm>
                <a:off x="4538400" y="3007600"/>
                <a:ext cx="57575" cy="51725"/>
              </a:xfrm>
              <a:custGeom>
                <a:avLst/>
                <a:gdLst/>
                <a:ahLst/>
                <a:cxnLst/>
                <a:rect l="l" t="t" r="r" b="b"/>
                <a:pathLst>
                  <a:path w="2303" h="2069" extrusionOk="0">
                    <a:moveTo>
                      <a:pt x="1135" y="0"/>
                    </a:moveTo>
                    <a:lnTo>
                      <a:pt x="1" y="2068"/>
                    </a:lnTo>
                    <a:lnTo>
                      <a:pt x="2303"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8"/>
              <p:cNvSpPr/>
              <p:nvPr/>
            </p:nvSpPr>
            <p:spPr>
              <a:xfrm>
                <a:off x="46301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8"/>
              <p:cNvSpPr/>
              <p:nvPr/>
            </p:nvSpPr>
            <p:spPr>
              <a:xfrm>
                <a:off x="47227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8"/>
              <p:cNvSpPr/>
              <p:nvPr/>
            </p:nvSpPr>
            <p:spPr>
              <a:xfrm>
                <a:off x="48161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8"/>
              <p:cNvSpPr/>
              <p:nvPr/>
            </p:nvSpPr>
            <p:spPr>
              <a:xfrm>
                <a:off x="4908675" y="3007600"/>
                <a:ext cx="57575" cy="51725"/>
              </a:xfrm>
              <a:custGeom>
                <a:avLst/>
                <a:gdLst/>
                <a:ahLst/>
                <a:cxnLst/>
                <a:rect l="l" t="t" r="r" b="b"/>
                <a:pathLst>
                  <a:path w="2303" h="2069" extrusionOk="0">
                    <a:moveTo>
                      <a:pt x="1168" y="0"/>
                    </a:moveTo>
                    <a:lnTo>
                      <a:pt x="1" y="2068"/>
                    </a:lnTo>
                    <a:lnTo>
                      <a:pt x="2302"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8"/>
              <p:cNvSpPr/>
              <p:nvPr/>
            </p:nvSpPr>
            <p:spPr>
              <a:xfrm>
                <a:off x="5001250" y="3007600"/>
                <a:ext cx="57550" cy="51725"/>
              </a:xfrm>
              <a:custGeom>
                <a:avLst/>
                <a:gdLst/>
                <a:ahLst/>
                <a:cxnLst/>
                <a:rect l="l" t="t" r="r" b="b"/>
                <a:pathLst>
                  <a:path w="2302" h="2069" extrusionOk="0">
                    <a:moveTo>
                      <a:pt x="1134" y="0"/>
                    </a:moveTo>
                    <a:lnTo>
                      <a:pt x="0" y="2068"/>
                    </a:lnTo>
                    <a:lnTo>
                      <a:pt x="2302" y="2068"/>
                    </a:lnTo>
                    <a:lnTo>
                      <a:pt x="1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8"/>
              <p:cNvSpPr/>
              <p:nvPr/>
            </p:nvSpPr>
            <p:spPr>
              <a:xfrm>
                <a:off x="5096300" y="3007600"/>
                <a:ext cx="57575" cy="51725"/>
              </a:xfrm>
              <a:custGeom>
                <a:avLst/>
                <a:gdLst/>
                <a:ahLst/>
                <a:cxnLst/>
                <a:rect l="l" t="t" r="r" b="b"/>
                <a:pathLst>
                  <a:path w="2303" h="2069" extrusionOk="0">
                    <a:moveTo>
                      <a:pt x="1168" y="0"/>
                    </a:moveTo>
                    <a:lnTo>
                      <a:pt x="1" y="2068"/>
                    </a:lnTo>
                    <a:lnTo>
                      <a:pt x="2303"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8"/>
              <p:cNvSpPr/>
              <p:nvPr/>
            </p:nvSpPr>
            <p:spPr>
              <a:xfrm>
                <a:off x="5188875" y="3007600"/>
                <a:ext cx="57575" cy="51725"/>
              </a:xfrm>
              <a:custGeom>
                <a:avLst/>
                <a:gdLst/>
                <a:ahLst/>
                <a:cxnLst/>
                <a:rect l="l" t="t" r="r" b="b"/>
                <a:pathLst>
                  <a:path w="2303" h="2069" extrusionOk="0">
                    <a:moveTo>
                      <a:pt x="1135" y="0"/>
                    </a:moveTo>
                    <a:lnTo>
                      <a:pt x="1" y="2068"/>
                    </a:lnTo>
                    <a:lnTo>
                      <a:pt x="2302"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8"/>
              <p:cNvSpPr/>
              <p:nvPr/>
            </p:nvSpPr>
            <p:spPr>
              <a:xfrm>
                <a:off x="52806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8"/>
              <p:cNvSpPr/>
              <p:nvPr/>
            </p:nvSpPr>
            <p:spPr>
              <a:xfrm>
                <a:off x="53731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8"/>
              <p:cNvSpPr/>
              <p:nvPr/>
            </p:nvSpPr>
            <p:spPr>
              <a:xfrm>
                <a:off x="54665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8"/>
              <p:cNvSpPr/>
              <p:nvPr/>
            </p:nvSpPr>
            <p:spPr>
              <a:xfrm>
                <a:off x="5559150" y="3007600"/>
                <a:ext cx="57550" cy="51725"/>
              </a:xfrm>
              <a:custGeom>
                <a:avLst/>
                <a:gdLst/>
                <a:ahLst/>
                <a:cxnLst/>
                <a:rect l="l" t="t" r="r" b="b"/>
                <a:pathLst>
                  <a:path w="2302" h="2069" extrusionOk="0">
                    <a:moveTo>
                      <a:pt x="1134" y="0"/>
                    </a:moveTo>
                    <a:lnTo>
                      <a:pt x="0" y="2068"/>
                    </a:lnTo>
                    <a:lnTo>
                      <a:pt x="2302" y="2068"/>
                    </a:lnTo>
                    <a:lnTo>
                      <a:pt x="1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8"/>
              <p:cNvSpPr/>
              <p:nvPr/>
            </p:nvSpPr>
            <p:spPr>
              <a:xfrm>
                <a:off x="56508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8"/>
              <p:cNvSpPr/>
              <p:nvPr/>
            </p:nvSpPr>
            <p:spPr>
              <a:xfrm>
                <a:off x="57434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8"/>
              <p:cNvSpPr/>
              <p:nvPr/>
            </p:nvSpPr>
            <p:spPr>
              <a:xfrm>
                <a:off x="58360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8"/>
              <p:cNvSpPr/>
              <p:nvPr/>
            </p:nvSpPr>
            <p:spPr>
              <a:xfrm>
                <a:off x="3862925" y="3010925"/>
                <a:ext cx="20875" cy="20875"/>
              </a:xfrm>
              <a:custGeom>
                <a:avLst/>
                <a:gdLst/>
                <a:ahLst/>
                <a:cxnLst/>
                <a:rect l="l" t="t" r="r" b="b"/>
                <a:pathLst>
                  <a:path w="835" h="835" extrusionOk="0">
                    <a:moveTo>
                      <a:pt x="401" y="1"/>
                    </a:moveTo>
                    <a:cubicBezTo>
                      <a:pt x="167" y="1"/>
                      <a:pt x="1" y="201"/>
                      <a:pt x="1" y="434"/>
                    </a:cubicBezTo>
                    <a:cubicBezTo>
                      <a:pt x="1" y="668"/>
                      <a:pt x="167"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8"/>
              <p:cNvSpPr/>
              <p:nvPr/>
            </p:nvSpPr>
            <p:spPr>
              <a:xfrm>
                <a:off x="3954650" y="3010925"/>
                <a:ext cx="20875" cy="20875"/>
              </a:xfrm>
              <a:custGeom>
                <a:avLst/>
                <a:gdLst/>
                <a:ahLst/>
                <a:cxnLst/>
                <a:rect l="l" t="t" r="r" b="b"/>
                <a:pathLst>
                  <a:path w="835" h="835" extrusionOk="0">
                    <a:moveTo>
                      <a:pt x="435" y="1"/>
                    </a:moveTo>
                    <a:cubicBezTo>
                      <a:pt x="168" y="1"/>
                      <a:pt x="1" y="201"/>
                      <a:pt x="1" y="434"/>
                    </a:cubicBezTo>
                    <a:cubicBezTo>
                      <a:pt x="1" y="668"/>
                      <a:pt x="201" y="835"/>
                      <a:pt x="435" y="835"/>
                    </a:cubicBezTo>
                    <a:cubicBezTo>
                      <a:pt x="668" y="835"/>
                      <a:pt x="835" y="635"/>
                      <a:pt x="835" y="434"/>
                    </a:cubicBezTo>
                    <a:cubicBezTo>
                      <a:pt x="835" y="201"/>
                      <a:pt x="668" y="34"/>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8"/>
              <p:cNvSpPr/>
              <p:nvPr/>
            </p:nvSpPr>
            <p:spPr>
              <a:xfrm>
                <a:off x="4046400" y="3010925"/>
                <a:ext cx="20875" cy="20875"/>
              </a:xfrm>
              <a:custGeom>
                <a:avLst/>
                <a:gdLst/>
                <a:ahLst/>
                <a:cxnLst/>
                <a:rect l="l" t="t" r="r" b="b"/>
                <a:pathLst>
                  <a:path w="835" h="835" extrusionOk="0">
                    <a:moveTo>
                      <a:pt x="434" y="1"/>
                    </a:moveTo>
                    <a:cubicBezTo>
                      <a:pt x="167" y="1"/>
                      <a:pt x="0" y="201"/>
                      <a:pt x="0" y="434"/>
                    </a:cubicBezTo>
                    <a:cubicBezTo>
                      <a:pt x="0" y="668"/>
                      <a:pt x="200"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8"/>
              <p:cNvSpPr/>
              <p:nvPr/>
            </p:nvSpPr>
            <p:spPr>
              <a:xfrm>
                <a:off x="41414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8"/>
              <p:cNvSpPr/>
              <p:nvPr/>
            </p:nvSpPr>
            <p:spPr>
              <a:xfrm>
                <a:off x="4234025" y="3010925"/>
                <a:ext cx="20875" cy="20875"/>
              </a:xfrm>
              <a:custGeom>
                <a:avLst/>
                <a:gdLst/>
                <a:ahLst/>
                <a:cxnLst/>
                <a:rect l="l" t="t" r="r" b="b"/>
                <a:pathLst>
                  <a:path w="835" h="835" extrusionOk="0">
                    <a:moveTo>
                      <a:pt x="434" y="1"/>
                    </a:moveTo>
                    <a:cubicBezTo>
                      <a:pt x="167" y="1"/>
                      <a:pt x="1" y="201"/>
                      <a:pt x="1" y="434"/>
                    </a:cubicBezTo>
                    <a:cubicBezTo>
                      <a:pt x="1" y="668"/>
                      <a:pt x="201" y="835"/>
                      <a:pt x="434" y="835"/>
                    </a:cubicBezTo>
                    <a:cubicBezTo>
                      <a:pt x="668" y="835"/>
                      <a:pt x="835" y="635"/>
                      <a:pt x="835" y="434"/>
                    </a:cubicBezTo>
                    <a:cubicBezTo>
                      <a:pt x="835"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8"/>
              <p:cNvSpPr/>
              <p:nvPr/>
            </p:nvSpPr>
            <p:spPr>
              <a:xfrm>
                <a:off x="4326600" y="3010925"/>
                <a:ext cx="20875" cy="20875"/>
              </a:xfrm>
              <a:custGeom>
                <a:avLst/>
                <a:gdLst/>
                <a:ahLst/>
                <a:cxnLst/>
                <a:rect l="l" t="t" r="r" b="b"/>
                <a:pathLst>
                  <a:path w="835" h="835" extrusionOk="0">
                    <a:moveTo>
                      <a:pt x="434" y="1"/>
                    </a:moveTo>
                    <a:cubicBezTo>
                      <a:pt x="167" y="1"/>
                      <a:pt x="0" y="201"/>
                      <a:pt x="0" y="434"/>
                    </a:cubicBezTo>
                    <a:cubicBezTo>
                      <a:pt x="0" y="668"/>
                      <a:pt x="167" y="835"/>
                      <a:pt x="434" y="835"/>
                    </a:cubicBezTo>
                    <a:cubicBezTo>
                      <a:pt x="667" y="835"/>
                      <a:pt x="834" y="635"/>
                      <a:pt x="834" y="434"/>
                    </a:cubicBezTo>
                    <a:cubicBezTo>
                      <a:pt x="834" y="201"/>
                      <a:pt x="667"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8"/>
              <p:cNvSpPr/>
              <p:nvPr/>
            </p:nvSpPr>
            <p:spPr>
              <a:xfrm>
                <a:off x="4420000" y="3010925"/>
                <a:ext cx="20875" cy="20875"/>
              </a:xfrm>
              <a:custGeom>
                <a:avLst/>
                <a:gdLst/>
                <a:ahLst/>
                <a:cxnLst/>
                <a:rect l="l" t="t" r="r" b="b"/>
                <a:pathLst>
                  <a:path w="835" h="835" extrusionOk="0">
                    <a:moveTo>
                      <a:pt x="401" y="1"/>
                    </a:moveTo>
                    <a:cubicBezTo>
                      <a:pt x="167" y="1"/>
                      <a:pt x="0" y="201"/>
                      <a:pt x="0" y="434"/>
                    </a:cubicBezTo>
                    <a:cubicBezTo>
                      <a:pt x="0" y="668"/>
                      <a:pt x="200" y="835"/>
                      <a:pt x="401" y="835"/>
                    </a:cubicBezTo>
                    <a:cubicBezTo>
                      <a:pt x="667" y="835"/>
                      <a:pt x="834" y="635"/>
                      <a:pt x="834" y="434"/>
                    </a:cubicBezTo>
                    <a:cubicBezTo>
                      <a:pt x="834" y="201"/>
                      <a:pt x="601"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8"/>
              <p:cNvSpPr/>
              <p:nvPr/>
            </p:nvSpPr>
            <p:spPr>
              <a:xfrm>
                <a:off x="45125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8"/>
              <p:cNvSpPr/>
              <p:nvPr/>
            </p:nvSpPr>
            <p:spPr>
              <a:xfrm>
                <a:off x="4605125" y="3010925"/>
                <a:ext cx="20875" cy="20875"/>
              </a:xfrm>
              <a:custGeom>
                <a:avLst/>
                <a:gdLst/>
                <a:ahLst/>
                <a:cxnLst/>
                <a:rect l="l" t="t" r="r" b="b"/>
                <a:pathLst>
                  <a:path w="835" h="835" extrusionOk="0">
                    <a:moveTo>
                      <a:pt x="434" y="1"/>
                    </a:moveTo>
                    <a:cubicBezTo>
                      <a:pt x="167" y="1"/>
                      <a:pt x="1" y="201"/>
                      <a:pt x="1" y="434"/>
                    </a:cubicBezTo>
                    <a:cubicBezTo>
                      <a:pt x="1" y="668"/>
                      <a:pt x="201" y="835"/>
                      <a:pt x="434" y="835"/>
                    </a:cubicBezTo>
                    <a:cubicBezTo>
                      <a:pt x="668" y="835"/>
                      <a:pt x="834" y="635"/>
                      <a:pt x="834" y="434"/>
                    </a:cubicBezTo>
                    <a:cubicBezTo>
                      <a:pt x="834"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8"/>
              <p:cNvSpPr/>
              <p:nvPr/>
            </p:nvSpPr>
            <p:spPr>
              <a:xfrm>
                <a:off x="4697700" y="3010925"/>
                <a:ext cx="20875" cy="20875"/>
              </a:xfrm>
              <a:custGeom>
                <a:avLst/>
                <a:gdLst/>
                <a:ahLst/>
                <a:cxnLst/>
                <a:rect l="l" t="t" r="r" b="b"/>
                <a:pathLst>
                  <a:path w="835" h="835" extrusionOk="0">
                    <a:moveTo>
                      <a:pt x="434" y="1"/>
                    </a:moveTo>
                    <a:cubicBezTo>
                      <a:pt x="167" y="1"/>
                      <a:pt x="0" y="201"/>
                      <a:pt x="0" y="434"/>
                    </a:cubicBezTo>
                    <a:cubicBezTo>
                      <a:pt x="0" y="668"/>
                      <a:pt x="234"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8"/>
              <p:cNvSpPr/>
              <p:nvPr/>
            </p:nvSpPr>
            <p:spPr>
              <a:xfrm>
                <a:off x="4791100" y="3010925"/>
                <a:ext cx="20875" cy="20875"/>
              </a:xfrm>
              <a:custGeom>
                <a:avLst/>
                <a:gdLst/>
                <a:ahLst/>
                <a:cxnLst/>
                <a:rect l="l" t="t" r="r" b="b"/>
                <a:pathLst>
                  <a:path w="835" h="835" extrusionOk="0">
                    <a:moveTo>
                      <a:pt x="400" y="1"/>
                    </a:moveTo>
                    <a:cubicBezTo>
                      <a:pt x="134" y="1"/>
                      <a:pt x="0" y="201"/>
                      <a:pt x="0" y="434"/>
                    </a:cubicBezTo>
                    <a:cubicBezTo>
                      <a:pt x="0" y="668"/>
                      <a:pt x="200" y="835"/>
                      <a:pt x="400" y="835"/>
                    </a:cubicBezTo>
                    <a:cubicBezTo>
                      <a:pt x="667" y="835"/>
                      <a:pt x="834" y="635"/>
                      <a:pt x="834" y="434"/>
                    </a:cubicBezTo>
                    <a:cubicBezTo>
                      <a:pt x="834" y="201"/>
                      <a:pt x="667" y="34"/>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8"/>
              <p:cNvSpPr/>
              <p:nvPr/>
            </p:nvSpPr>
            <p:spPr>
              <a:xfrm>
                <a:off x="4883650" y="3010925"/>
                <a:ext cx="20875" cy="20875"/>
              </a:xfrm>
              <a:custGeom>
                <a:avLst/>
                <a:gdLst/>
                <a:ahLst/>
                <a:cxnLst/>
                <a:rect l="l" t="t" r="r" b="b"/>
                <a:pathLst>
                  <a:path w="835" h="835" extrusionOk="0">
                    <a:moveTo>
                      <a:pt x="401" y="1"/>
                    </a:moveTo>
                    <a:cubicBezTo>
                      <a:pt x="168" y="1"/>
                      <a:pt x="1" y="201"/>
                      <a:pt x="1" y="434"/>
                    </a:cubicBezTo>
                    <a:cubicBezTo>
                      <a:pt x="1" y="668"/>
                      <a:pt x="201" y="835"/>
                      <a:pt x="401" y="835"/>
                    </a:cubicBezTo>
                    <a:cubicBezTo>
                      <a:pt x="668" y="835"/>
                      <a:pt x="835" y="635"/>
                      <a:pt x="835" y="434"/>
                    </a:cubicBezTo>
                    <a:cubicBezTo>
                      <a:pt x="835" y="201"/>
                      <a:pt x="668"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8"/>
              <p:cNvSpPr/>
              <p:nvPr/>
            </p:nvSpPr>
            <p:spPr>
              <a:xfrm>
                <a:off x="4976225" y="3010925"/>
                <a:ext cx="20875" cy="20875"/>
              </a:xfrm>
              <a:custGeom>
                <a:avLst/>
                <a:gdLst/>
                <a:ahLst/>
                <a:cxnLst/>
                <a:rect l="l" t="t" r="r" b="b"/>
                <a:pathLst>
                  <a:path w="835" h="835" extrusionOk="0">
                    <a:moveTo>
                      <a:pt x="434" y="1"/>
                    </a:moveTo>
                    <a:cubicBezTo>
                      <a:pt x="167" y="1"/>
                      <a:pt x="0" y="201"/>
                      <a:pt x="0" y="434"/>
                    </a:cubicBezTo>
                    <a:cubicBezTo>
                      <a:pt x="0" y="668"/>
                      <a:pt x="201" y="835"/>
                      <a:pt x="434" y="835"/>
                    </a:cubicBezTo>
                    <a:cubicBezTo>
                      <a:pt x="668" y="835"/>
                      <a:pt x="834" y="635"/>
                      <a:pt x="834" y="434"/>
                    </a:cubicBezTo>
                    <a:cubicBezTo>
                      <a:pt x="834" y="201"/>
                      <a:pt x="668"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8"/>
              <p:cNvSpPr/>
              <p:nvPr/>
            </p:nvSpPr>
            <p:spPr>
              <a:xfrm>
                <a:off x="5068800" y="3010925"/>
                <a:ext cx="20875" cy="20875"/>
              </a:xfrm>
              <a:custGeom>
                <a:avLst/>
                <a:gdLst/>
                <a:ahLst/>
                <a:cxnLst/>
                <a:rect l="l" t="t" r="r" b="b"/>
                <a:pathLst>
                  <a:path w="835" h="835" extrusionOk="0">
                    <a:moveTo>
                      <a:pt x="434" y="1"/>
                    </a:moveTo>
                    <a:cubicBezTo>
                      <a:pt x="167" y="1"/>
                      <a:pt x="0" y="201"/>
                      <a:pt x="0" y="434"/>
                    </a:cubicBezTo>
                    <a:cubicBezTo>
                      <a:pt x="0" y="668"/>
                      <a:pt x="234"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8"/>
              <p:cNvSpPr/>
              <p:nvPr/>
            </p:nvSpPr>
            <p:spPr>
              <a:xfrm>
                <a:off x="5162200" y="3010925"/>
                <a:ext cx="20875" cy="20875"/>
              </a:xfrm>
              <a:custGeom>
                <a:avLst/>
                <a:gdLst/>
                <a:ahLst/>
                <a:cxnLst/>
                <a:rect l="l" t="t" r="r" b="b"/>
                <a:pathLst>
                  <a:path w="835" h="835" extrusionOk="0">
                    <a:moveTo>
                      <a:pt x="400" y="1"/>
                    </a:moveTo>
                    <a:cubicBezTo>
                      <a:pt x="167" y="1"/>
                      <a:pt x="0" y="201"/>
                      <a:pt x="0" y="434"/>
                    </a:cubicBezTo>
                    <a:cubicBezTo>
                      <a:pt x="0" y="668"/>
                      <a:pt x="200" y="835"/>
                      <a:pt x="400" y="835"/>
                    </a:cubicBezTo>
                    <a:cubicBezTo>
                      <a:pt x="667" y="835"/>
                      <a:pt x="834" y="635"/>
                      <a:pt x="834" y="434"/>
                    </a:cubicBezTo>
                    <a:cubicBezTo>
                      <a:pt x="834" y="201"/>
                      <a:pt x="667" y="34"/>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8"/>
              <p:cNvSpPr/>
              <p:nvPr/>
            </p:nvSpPr>
            <p:spPr>
              <a:xfrm>
                <a:off x="52547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8"/>
              <p:cNvSpPr/>
              <p:nvPr/>
            </p:nvSpPr>
            <p:spPr>
              <a:xfrm>
                <a:off x="5347325" y="3010925"/>
                <a:ext cx="20875" cy="20875"/>
              </a:xfrm>
              <a:custGeom>
                <a:avLst/>
                <a:gdLst/>
                <a:ahLst/>
                <a:cxnLst/>
                <a:rect l="l" t="t" r="r" b="b"/>
                <a:pathLst>
                  <a:path w="835" h="835" extrusionOk="0">
                    <a:moveTo>
                      <a:pt x="434" y="1"/>
                    </a:moveTo>
                    <a:cubicBezTo>
                      <a:pt x="167" y="1"/>
                      <a:pt x="0" y="201"/>
                      <a:pt x="0" y="434"/>
                    </a:cubicBezTo>
                    <a:cubicBezTo>
                      <a:pt x="0" y="668"/>
                      <a:pt x="201" y="835"/>
                      <a:pt x="434" y="835"/>
                    </a:cubicBezTo>
                    <a:cubicBezTo>
                      <a:pt x="668" y="835"/>
                      <a:pt x="834" y="635"/>
                      <a:pt x="834" y="434"/>
                    </a:cubicBezTo>
                    <a:cubicBezTo>
                      <a:pt x="834" y="201"/>
                      <a:pt x="668"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8"/>
              <p:cNvSpPr/>
              <p:nvPr/>
            </p:nvSpPr>
            <p:spPr>
              <a:xfrm>
                <a:off x="54415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8"/>
              <p:cNvSpPr/>
              <p:nvPr/>
            </p:nvSpPr>
            <p:spPr>
              <a:xfrm>
                <a:off x="5534125" y="3010925"/>
                <a:ext cx="20875" cy="20875"/>
              </a:xfrm>
              <a:custGeom>
                <a:avLst/>
                <a:gdLst/>
                <a:ahLst/>
                <a:cxnLst/>
                <a:rect l="l" t="t" r="r" b="b"/>
                <a:pathLst>
                  <a:path w="835" h="835" extrusionOk="0">
                    <a:moveTo>
                      <a:pt x="401" y="1"/>
                    </a:moveTo>
                    <a:cubicBezTo>
                      <a:pt x="167" y="1"/>
                      <a:pt x="0" y="201"/>
                      <a:pt x="0" y="434"/>
                    </a:cubicBezTo>
                    <a:cubicBezTo>
                      <a:pt x="0" y="668"/>
                      <a:pt x="201" y="835"/>
                      <a:pt x="401" y="835"/>
                    </a:cubicBezTo>
                    <a:cubicBezTo>
                      <a:pt x="668" y="835"/>
                      <a:pt x="834" y="635"/>
                      <a:pt x="834" y="434"/>
                    </a:cubicBezTo>
                    <a:cubicBezTo>
                      <a:pt x="834" y="201"/>
                      <a:pt x="634"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8"/>
              <p:cNvSpPr/>
              <p:nvPr/>
            </p:nvSpPr>
            <p:spPr>
              <a:xfrm>
                <a:off x="5626700" y="3010925"/>
                <a:ext cx="20850" cy="20875"/>
              </a:xfrm>
              <a:custGeom>
                <a:avLst/>
                <a:gdLst/>
                <a:ahLst/>
                <a:cxnLst/>
                <a:rect l="l" t="t" r="r" b="b"/>
                <a:pathLst>
                  <a:path w="834" h="835" extrusionOk="0">
                    <a:moveTo>
                      <a:pt x="434" y="1"/>
                    </a:moveTo>
                    <a:cubicBezTo>
                      <a:pt x="167" y="1"/>
                      <a:pt x="0" y="201"/>
                      <a:pt x="0" y="434"/>
                    </a:cubicBezTo>
                    <a:cubicBezTo>
                      <a:pt x="0" y="668"/>
                      <a:pt x="167" y="835"/>
                      <a:pt x="434" y="835"/>
                    </a:cubicBezTo>
                    <a:cubicBezTo>
                      <a:pt x="667" y="835"/>
                      <a:pt x="834" y="635"/>
                      <a:pt x="834" y="434"/>
                    </a:cubicBezTo>
                    <a:cubicBezTo>
                      <a:pt x="834" y="201"/>
                      <a:pt x="667"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8"/>
              <p:cNvSpPr/>
              <p:nvPr/>
            </p:nvSpPr>
            <p:spPr>
              <a:xfrm>
                <a:off x="5719250" y="3010925"/>
                <a:ext cx="20875" cy="20875"/>
              </a:xfrm>
              <a:custGeom>
                <a:avLst/>
                <a:gdLst/>
                <a:ahLst/>
                <a:cxnLst/>
                <a:rect l="l" t="t" r="r" b="b"/>
                <a:pathLst>
                  <a:path w="835" h="835" extrusionOk="0">
                    <a:moveTo>
                      <a:pt x="434" y="1"/>
                    </a:moveTo>
                    <a:cubicBezTo>
                      <a:pt x="167" y="1"/>
                      <a:pt x="1" y="201"/>
                      <a:pt x="1" y="434"/>
                    </a:cubicBezTo>
                    <a:cubicBezTo>
                      <a:pt x="1" y="668"/>
                      <a:pt x="234" y="835"/>
                      <a:pt x="434" y="835"/>
                    </a:cubicBezTo>
                    <a:cubicBezTo>
                      <a:pt x="668" y="835"/>
                      <a:pt x="835" y="635"/>
                      <a:pt x="835" y="434"/>
                    </a:cubicBezTo>
                    <a:cubicBezTo>
                      <a:pt x="835"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8"/>
              <p:cNvSpPr/>
              <p:nvPr/>
            </p:nvSpPr>
            <p:spPr>
              <a:xfrm>
                <a:off x="5812650" y="3010925"/>
                <a:ext cx="20875" cy="20875"/>
              </a:xfrm>
              <a:custGeom>
                <a:avLst/>
                <a:gdLst/>
                <a:ahLst/>
                <a:cxnLst/>
                <a:rect l="l" t="t" r="r" b="b"/>
                <a:pathLst>
                  <a:path w="835" h="835" extrusionOk="0">
                    <a:moveTo>
                      <a:pt x="401" y="1"/>
                    </a:moveTo>
                    <a:cubicBezTo>
                      <a:pt x="134" y="1"/>
                      <a:pt x="1" y="201"/>
                      <a:pt x="1" y="434"/>
                    </a:cubicBezTo>
                    <a:cubicBezTo>
                      <a:pt x="1" y="668"/>
                      <a:pt x="201" y="835"/>
                      <a:pt x="401" y="835"/>
                    </a:cubicBezTo>
                    <a:cubicBezTo>
                      <a:pt x="668" y="835"/>
                      <a:pt x="835" y="635"/>
                      <a:pt x="835" y="434"/>
                    </a:cubicBezTo>
                    <a:cubicBezTo>
                      <a:pt x="835" y="201"/>
                      <a:pt x="601"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8"/>
              <p:cNvSpPr/>
              <p:nvPr/>
            </p:nvSpPr>
            <p:spPr>
              <a:xfrm>
                <a:off x="5905225" y="3010925"/>
                <a:ext cx="20875" cy="20875"/>
              </a:xfrm>
              <a:custGeom>
                <a:avLst/>
                <a:gdLst/>
                <a:ahLst/>
                <a:cxnLst/>
                <a:rect l="l" t="t" r="r" b="b"/>
                <a:pathLst>
                  <a:path w="835" h="835" extrusionOk="0">
                    <a:moveTo>
                      <a:pt x="401" y="1"/>
                    </a:moveTo>
                    <a:cubicBezTo>
                      <a:pt x="167" y="1"/>
                      <a:pt x="0" y="201"/>
                      <a:pt x="0" y="434"/>
                    </a:cubicBezTo>
                    <a:cubicBezTo>
                      <a:pt x="0" y="668"/>
                      <a:pt x="201" y="835"/>
                      <a:pt x="401" y="835"/>
                    </a:cubicBezTo>
                    <a:cubicBezTo>
                      <a:pt x="668" y="835"/>
                      <a:pt x="834" y="635"/>
                      <a:pt x="834" y="434"/>
                    </a:cubicBezTo>
                    <a:cubicBezTo>
                      <a:pt x="834" y="201"/>
                      <a:pt x="634"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9" name="Google Shape;2139;p18"/>
            <p:cNvGrpSpPr/>
            <p:nvPr/>
          </p:nvGrpSpPr>
          <p:grpSpPr>
            <a:xfrm>
              <a:off x="-3211955" y="-5"/>
              <a:ext cx="4268459" cy="503723"/>
              <a:chOff x="3736175" y="2983400"/>
              <a:chExt cx="2233275" cy="263550"/>
            </a:xfrm>
          </p:grpSpPr>
          <p:sp>
            <p:nvSpPr>
              <p:cNvPr id="2140" name="Google Shape;2140;p18"/>
              <p:cNvSpPr/>
              <p:nvPr/>
            </p:nvSpPr>
            <p:spPr>
              <a:xfrm>
                <a:off x="3792875" y="2983400"/>
                <a:ext cx="2159075" cy="14225"/>
              </a:xfrm>
              <a:custGeom>
                <a:avLst/>
                <a:gdLst/>
                <a:ahLst/>
                <a:cxnLst/>
                <a:rect l="l" t="t" r="r" b="b"/>
                <a:pathLst>
                  <a:path w="86363" h="569" extrusionOk="0">
                    <a:moveTo>
                      <a:pt x="1" y="1"/>
                    </a:moveTo>
                    <a:lnTo>
                      <a:pt x="1" y="568"/>
                    </a:lnTo>
                    <a:lnTo>
                      <a:pt x="86362" y="568"/>
                    </a:lnTo>
                    <a:lnTo>
                      <a:pt x="86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8"/>
              <p:cNvSpPr/>
              <p:nvPr/>
            </p:nvSpPr>
            <p:spPr>
              <a:xfrm>
                <a:off x="3792875" y="3072650"/>
                <a:ext cx="2159075" cy="13350"/>
              </a:xfrm>
              <a:custGeom>
                <a:avLst/>
                <a:gdLst/>
                <a:ahLst/>
                <a:cxnLst/>
                <a:rect l="l" t="t" r="r" b="b"/>
                <a:pathLst>
                  <a:path w="86363" h="534" extrusionOk="0">
                    <a:moveTo>
                      <a:pt x="1" y="0"/>
                    </a:moveTo>
                    <a:lnTo>
                      <a:pt x="1" y="534"/>
                    </a:lnTo>
                    <a:lnTo>
                      <a:pt x="86362" y="534"/>
                    </a:lnTo>
                    <a:lnTo>
                      <a:pt x="863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8"/>
              <p:cNvSpPr/>
              <p:nvPr/>
            </p:nvSpPr>
            <p:spPr>
              <a:xfrm>
                <a:off x="3842925" y="3094325"/>
                <a:ext cx="177650" cy="152625"/>
              </a:xfrm>
              <a:custGeom>
                <a:avLst/>
                <a:gdLst/>
                <a:ahLst/>
                <a:cxnLst/>
                <a:rect l="l" t="t" r="r" b="b"/>
                <a:pathLst>
                  <a:path w="7106" h="6105" extrusionOk="0">
                    <a:moveTo>
                      <a:pt x="0" y="0"/>
                    </a:moveTo>
                    <a:lnTo>
                      <a:pt x="3569" y="6105"/>
                    </a:lnTo>
                    <a:lnTo>
                      <a:pt x="7105" y="0"/>
                    </a:lnTo>
                    <a:lnTo>
                      <a:pt x="6638" y="0"/>
                    </a:lnTo>
                    <a:lnTo>
                      <a:pt x="3569"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8"/>
              <p:cNvSpPr/>
              <p:nvPr/>
            </p:nvSpPr>
            <p:spPr>
              <a:xfrm>
                <a:off x="38445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8"/>
              <p:cNvSpPr/>
              <p:nvPr/>
            </p:nvSpPr>
            <p:spPr>
              <a:xfrm>
                <a:off x="3736175" y="3094325"/>
                <a:ext cx="176825" cy="152625"/>
              </a:xfrm>
              <a:custGeom>
                <a:avLst/>
                <a:gdLst/>
                <a:ahLst/>
                <a:cxnLst/>
                <a:rect l="l" t="t" r="r" b="b"/>
                <a:pathLst>
                  <a:path w="7073" h="6105" extrusionOk="0">
                    <a:moveTo>
                      <a:pt x="3536" y="0"/>
                    </a:moveTo>
                    <a:lnTo>
                      <a:pt x="2736" y="1368"/>
                    </a:lnTo>
                    <a:lnTo>
                      <a:pt x="2569" y="1635"/>
                    </a:lnTo>
                    <a:lnTo>
                      <a:pt x="1902" y="2769"/>
                    </a:lnTo>
                    <a:lnTo>
                      <a:pt x="1501" y="3503"/>
                    </a:lnTo>
                    <a:lnTo>
                      <a:pt x="1101" y="4170"/>
                    </a:lnTo>
                    <a:lnTo>
                      <a:pt x="0" y="6105"/>
                    </a:lnTo>
                    <a:lnTo>
                      <a:pt x="7072" y="6105"/>
                    </a:lnTo>
                    <a:lnTo>
                      <a:pt x="5938" y="4170"/>
                    </a:lnTo>
                    <a:lnTo>
                      <a:pt x="5104" y="2769"/>
                    </a:lnTo>
                    <a:lnTo>
                      <a:pt x="4337"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8"/>
              <p:cNvSpPr/>
              <p:nvPr/>
            </p:nvSpPr>
            <p:spPr>
              <a:xfrm>
                <a:off x="3872100" y="3094325"/>
                <a:ext cx="119275" cy="103425"/>
              </a:xfrm>
              <a:custGeom>
                <a:avLst/>
                <a:gdLst/>
                <a:ahLst/>
                <a:cxnLst/>
                <a:rect l="l" t="t" r="r" b="b"/>
                <a:pathLst>
                  <a:path w="4771" h="4137" extrusionOk="0">
                    <a:moveTo>
                      <a:pt x="1" y="0"/>
                    </a:moveTo>
                    <a:lnTo>
                      <a:pt x="2402"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8"/>
              <p:cNvSpPr/>
              <p:nvPr/>
            </p:nvSpPr>
            <p:spPr>
              <a:xfrm>
                <a:off x="4055575" y="3094325"/>
                <a:ext cx="177650" cy="152625"/>
              </a:xfrm>
              <a:custGeom>
                <a:avLst/>
                <a:gdLst/>
                <a:ahLst/>
                <a:cxnLst/>
                <a:rect l="l" t="t" r="r" b="b"/>
                <a:pathLst>
                  <a:path w="7106" h="6105" extrusionOk="0">
                    <a:moveTo>
                      <a:pt x="0" y="0"/>
                    </a:moveTo>
                    <a:lnTo>
                      <a:pt x="3536" y="6105"/>
                    </a:lnTo>
                    <a:lnTo>
                      <a:pt x="7105"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8"/>
              <p:cNvSpPr/>
              <p:nvPr/>
            </p:nvSpPr>
            <p:spPr>
              <a:xfrm>
                <a:off x="40572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8"/>
              <p:cNvSpPr/>
              <p:nvPr/>
            </p:nvSpPr>
            <p:spPr>
              <a:xfrm>
                <a:off x="3948825" y="3094325"/>
                <a:ext cx="175975" cy="152625"/>
              </a:xfrm>
              <a:custGeom>
                <a:avLst/>
                <a:gdLst/>
                <a:ahLst/>
                <a:cxnLst/>
                <a:rect l="l" t="t" r="r" b="b"/>
                <a:pathLst>
                  <a:path w="7039" h="6105" extrusionOk="0">
                    <a:moveTo>
                      <a:pt x="3536" y="0"/>
                    </a:moveTo>
                    <a:lnTo>
                      <a:pt x="2736" y="1368"/>
                    </a:lnTo>
                    <a:lnTo>
                      <a:pt x="2702" y="1368"/>
                    </a:lnTo>
                    <a:lnTo>
                      <a:pt x="2569" y="1635"/>
                    </a:lnTo>
                    <a:lnTo>
                      <a:pt x="1902" y="2769"/>
                    </a:lnTo>
                    <a:lnTo>
                      <a:pt x="1502" y="3503"/>
                    </a:lnTo>
                    <a:lnTo>
                      <a:pt x="1101" y="4170"/>
                    </a:lnTo>
                    <a:lnTo>
                      <a:pt x="0" y="6105"/>
                    </a:lnTo>
                    <a:lnTo>
                      <a:pt x="7039" y="6105"/>
                    </a:lnTo>
                    <a:lnTo>
                      <a:pt x="5938" y="4170"/>
                    </a:lnTo>
                    <a:lnTo>
                      <a:pt x="5905" y="4170"/>
                    </a:lnTo>
                    <a:lnTo>
                      <a:pt x="5104" y="2769"/>
                    </a:lnTo>
                    <a:lnTo>
                      <a:pt x="4337"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8"/>
              <p:cNvSpPr/>
              <p:nvPr/>
            </p:nvSpPr>
            <p:spPr>
              <a:xfrm>
                <a:off x="4083925" y="3094325"/>
                <a:ext cx="120100" cy="103425"/>
              </a:xfrm>
              <a:custGeom>
                <a:avLst/>
                <a:gdLst/>
                <a:ahLst/>
                <a:cxnLst/>
                <a:rect l="l" t="t" r="r" b="b"/>
                <a:pathLst>
                  <a:path w="4804" h="4137" extrusionOk="0">
                    <a:moveTo>
                      <a:pt x="0"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8"/>
              <p:cNvSpPr/>
              <p:nvPr/>
            </p:nvSpPr>
            <p:spPr>
              <a:xfrm>
                <a:off x="4268225" y="3094325"/>
                <a:ext cx="176800" cy="152625"/>
              </a:xfrm>
              <a:custGeom>
                <a:avLst/>
                <a:gdLst/>
                <a:ahLst/>
                <a:cxnLst/>
                <a:rect l="l" t="t" r="r" b="b"/>
                <a:pathLst>
                  <a:path w="7072" h="6105" extrusionOk="0">
                    <a:moveTo>
                      <a:pt x="0" y="0"/>
                    </a:moveTo>
                    <a:lnTo>
                      <a:pt x="3569" y="6105"/>
                    </a:lnTo>
                    <a:lnTo>
                      <a:pt x="7072" y="0"/>
                    </a:lnTo>
                    <a:lnTo>
                      <a:pt x="6605" y="0"/>
                    </a:lnTo>
                    <a:lnTo>
                      <a:pt x="3569"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8"/>
              <p:cNvSpPr/>
              <p:nvPr/>
            </p:nvSpPr>
            <p:spPr>
              <a:xfrm>
                <a:off x="4269050"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8"/>
              <p:cNvSpPr/>
              <p:nvPr/>
            </p:nvSpPr>
            <p:spPr>
              <a:xfrm>
                <a:off x="4161475" y="3094325"/>
                <a:ext cx="175975" cy="152625"/>
              </a:xfrm>
              <a:custGeom>
                <a:avLst/>
                <a:gdLst/>
                <a:ahLst/>
                <a:cxnLst/>
                <a:rect l="l" t="t" r="r" b="b"/>
                <a:pathLst>
                  <a:path w="7039" h="6105" extrusionOk="0">
                    <a:moveTo>
                      <a:pt x="3536" y="0"/>
                    </a:moveTo>
                    <a:lnTo>
                      <a:pt x="2702" y="1368"/>
                    </a:lnTo>
                    <a:lnTo>
                      <a:pt x="2569" y="1635"/>
                    </a:lnTo>
                    <a:lnTo>
                      <a:pt x="1902" y="2769"/>
                    </a:lnTo>
                    <a:lnTo>
                      <a:pt x="1502" y="3503"/>
                    </a:lnTo>
                    <a:lnTo>
                      <a:pt x="1101" y="4170"/>
                    </a:lnTo>
                    <a:lnTo>
                      <a:pt x="1" y="6105"/>
                    </a:lnTo>
                    <a:lnTo>
                      <a:pt x="7039" y="6105"/>
                    </a:lnTo>
                    <a:lnTo>
                      <a:pt x="5905" y="4170"/>
                    </a:lnTo>
                    <a:lnTo>
                      <a:pt x="5104" y="2769"/>
                    </a:lnTo>
                    <a:lnTo>
                      <a:pt x="4304"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8"/>
              <p:cNvSpPr/>
              <p:nvPr/>
            </p:nvSpPr>
            <p:spPr>
              <a:xfrm>
                <a:off x="4296575" y="3094325"/>
                <a:ext cx="120100" cy="103425"/>
              </a:xfrm>
              <a:custGeom>
                <a:avLst/>
                <a:gdLst/>
                <a:ahLst/>
                <a:cxnLst/>
                <a:rect l="l" t="t" r="r" b="b"/>
                <a:pathLst>
                  <a:path w="4804" h="4137" extrusionOk="0">
                    <a:moveTo>
                      <a:pt x="0" y="0"/>
                    </a:moveTo>
                    <a:lnTo>
                      <a:pt x="2435"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8"/>
              <p:cNvSpPr/>
              <p:nvPr/>
            </p:nvSpPr>
            <p:spPr>
              <a:xfrm>
                <a:off x="4480875" y="3094325"/>
                <a:ext cx="176825" cy="152625"/>
              </a:xfrm>
              <a:custGeom>
                <a:avLst/>
                <a:gdLst/>
                <a:ahLst/>
                <a:cxnLst/>
                <a:rect l="l" t="t" r="r" b="b"/>
                <a:pathLst>
                  <a:path w="7073" h="6105" extrusionOk="0">
                    <a:moveTo>
                      <a:pt x="0" y="0"/>
                    </a:moveTo>
                    <a:lnTo>
                      <a:pt x="3503" y="6105"/>
                    </a:lnTo>
                    <a:lnTo>
                      <a:pt x="7072" y="0"/>
                    </a:lnTo>
                    <a:lnTo>
                      <a:pt x="6605" y="0"/>
                    </a:lnTo>
                    <a:lnTo>
                      <a:pt x="3503"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8"/>
              <p:cNvSpPr/>
              <p:nvPr/>
            </p:nvSpPr>
            <p:spPr>
              <a:xfrm>
                <a:off x="4482550" y="3128525"/>
                <a:ext cx="25" cy="2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8"/>
              <p:cNvSpPr/>
              <p:nvPr/>
            </p:nvSpPr>
            <p:spPr>
              <a:xfrm>
                <a:off x="4373300" y="3094325"/>
                <a:ext cx="176800" cy="152625"/>
              </a:xfrm>
              <a:custGeom>
                <a:avLst/>
                <a:gdLst/>
                <a:ahLst/>
                <a:cxnLst/>
                <a:rect l="l" t="t" r="r" b="b"/>
                <a:pathLst>
                  <a:path w="7072" h="6105" extrusionOk="0">
                    <a:moveTo>
                      <a:pt x="3536" y="0"/>
                    </a:moveTo>
                    <a:lnTo>
                      <a:pt x="2736" y="1368"/>
                    </a:lnTo>
                    <a:lnTo>
                      <a:pt x="2602" y="1635"/>
                    </a:lnTo>
                    <a:lnTo>
                      <a:pt x="1935" y="2769"/>
                    </a:lnTo>
                    <a:lnTo>
                      <a:pt x="1535" y="3503"/>
                    </a:lnTo>
                    <a:lnTo>
                      <a:pt x="1134" y="4170"/>
                    </a:lnTo>
                    <a:lnTo>
                      <a:pt x="0" y="6105"/>
                    </a:lnTo>
                    <a:lnTo>
                      <a:pt x="7072" y="6105"/>
                    </a:lnTo>
                    <a:lnTo>
                      <a:pt x="5938" y="4170"/>
                    </a:lnTo>
                    <a:lnTo>
                      <a:pt x="5137" y="2769"/>
                    </a:lnTo>
                    <a:lnTo>
                      <a:pt x="4370" y="1368"/>
                    </a:lnTo>
                    <a:lnTo>
                      <a:pt x="35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8"/>
              <p:cNvSpPr/>
              <p:nvPr/>
            </p:nvSpPr>
            <p:spPr>
              <a:xfrm>
                <a:off x="4509225" y="3094325"/>
                <a:ext cx="120100" cy="103425"/>
              </a:xfrm>
              <a:custGeom>
                <a:avLst/>
                <a:gdLst/>
                <a:ahLst/>
                <a:cxnLst/>
                <a:rect l="l" t="t" r="r" b="b"/>
                <a:pathLst>
                  <a:path w="4804" h="4137" extrusionOk="0">
                    <a:moveTo>
                      <a:pt x="0"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8"/>
              <p:cNvSpPr/>
              <p:nvPr/>
            </p:nvSpPr>
            <p:spPr>
              <a:xfrm>
                <a:off x="4693525" y="3094325"/>
                <a:ext cx="176825" cy="152625"/>
              </a:xfrm>
              <a:custGeom>
                <a:avLst/>
                <a:gdLst/>
                <a:ahLst/>
                <a:cxnLst/>
                <a:rect l="l" t="t" r="r" b="b"/>
                <a:pathLst>
                  <a:path w="7073" h="6105" extrusionOk="0">
                    <a:moveTo>
                      <a:pt x="0" y="0"/>
                    </a:moveTo>
                    <a:lnTo>
                      <a:pt x="3503" y="6105"/>
                    </a:lnTo>
                    <a:lnTo>
                      <a:pt x="7072" y="0"/>
                    </a:lnTo>
                    <a:lnTo>
                      <a:pt x="6605" y="0"/>
                    </a:lnTo>
                    <a:lnTo>
                      <a:pt x="3503"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8"/>
              <p:cNvSpPr/>
              <p:nvPr/>
            </p:nvSpPr>
            <p:spPr>
              <a:xfrm>
                <a:off x="4693525" y="3128525"/>
                <a:ext cx="1700" cy="25"/>
              </a:xfrm>
              <a:custGeom>
                <a:avLst/>
                <a:gdLst/>
                <a:ahLst/>
                <a:cxnLst/>
                <a:rect l="l" t="t" r="r" b="b"/>
                <a:pathLst>
                  <a:path w="68" h="1" extrusionOk="0">
                    <a:moveTo>
                      <a:pt x="67" y="0"/>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8"/>
              <p:cNvSpPr/>
              <p:nvPr/>
            </p:nvSpPr>
            <p:spPr>
              <a:xfrm>
                <a:off x="4586775" y="3094325"/>
                <a:ext cx="176000" cy="152625"/>
              </a:xfrm>
              <a:custGeom>
                <a:avLst/>
                <a:gdLst/>
                <a:ahLst/>
                <a:cxnLst/>
                <a:rect l="l" t="t" r="r" b="b"/>
                <a:pathLst>
                  <a:path w="7040" h="6105" extrusionOk="0">
                    <a:moveTo>
                      <a:pt x="3503" y="0"/>
                    </a:moveTo>
                    <a:lnTo>
                      <a:pt x="2703" y="1368"/>
                    </a:lnTo>
                    <a:lnTo>
                      <a:pt x="2569" y="1635"/>
                    </a:lnTo>
                    <a:lnTo>
                      <a:pt x="1902" y="2769"/>
                    </a:lnTo>
                    <a:lnTo>
                      <a:pt x="1435" y="3503"/>
                    </a:lnTo>
                    <a:lnTo>
                      <a:pt x="1101" y="4170"/>
                    </a:lnTo>
                    <a:lnTo>
                      <a:pt x="1068" y="4170"/>
                    </a:lnTo>
                    <a:lnTo>
                      <a:pt x="1" y="6105"/>
                    </a:lnTo>
                    <a:lnTo>
                      <a:pt x="7039" y="6105"/>
                    </a:lnTo>
                    <a:lnTo>
                      <a:pt x="5905" y="4170"/>
                    </a:lnTo>
                    <a:lnTo>
                      <a:pt x="5104" y="2769"/>
                    </a:lnTo>
                    <a:lnTo>
                      <a:pt x="4337" y="1368"/>
                    </a:lnTo>
                    <a:lnTo>
                      <a:pt x="4270" y="1368"/>
                    </a:lnTo>
                    <a:lnTo>
                      <a:pt x="35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8"/>
              <p:cNvSpPr/>
              <p:nvPr/>
            </p:nvSpPr>
            <p:spPr>
              <a:xfrm>
                <a:off x="4721875" y="3094325"/>
                <a:ext cx="120100" cy="103425"/>
              </a:xfrm>
              <a:custGeom>
                <a:avLst/>
                <a:gdLst/>
                <a:ahLst/>
                <a:cxnLst/>
                <a:rect l="l" t="t" r="r" b="b"/>
                <a:pathLst>
                  <a:path w="4804" h="4137" extrusionOk="0">
                    <a:moveTo>
                      <a:pt x="1"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8"/>
              <p:cNvSpPr/>
              <p:nvPr/>
            </p:nvSpPr>
            <p:spPr>
              <a:xfrm>
                <a:off x="490535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8"/>
              <p:cNvSpPr/>
              <p:nvPr/>
            </p:nvSpPr>
            <p:spPr>
              <a:xfrm>
                <a:off x="4906175" y="3128525"/>
                <a:ext cx="25" cy="2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8"/>
              <p:cNvSpPr/>
              <p:nvPr/>
            </p:nvSpPr>
            <p:spPr>
              <a:xfrm>
                <a:off x="4797775" y="3094325"/>
                <a:ext cx="177650" cy="152625"/>
              </a:xfrm>
              <a:custGeom>
                <a:avLst/>
                <a:gdLst/>
                <a:ahLst/>
                <a:cxnLst/>
                <a:rect l="l" t="t" r="r" b="b"/>
                <a:pathLst>
                  <a:path w="7106" h="6105" extrusionOk="0">
                    <a:moveTo>
                      <a:pt x="3569" y="0"/>
                    </a:moveTo>
                    <a:lnTo>
                      <a:pt x="2769" y="1368"/>
                    </a:lnTo>
                    <a:lnTo>
                      <a:pt x="2602" y="1635"/>
                    </a:lnTo>
                    <a:lnTo>
                      <a:pt x="1968" y="2769"/>
                    </a:lnTo>
                    <a:lnTo>
                      <a:pt x="1501" y="3503"/>
                    </a:lnTo>
                    <a:lnTo>
                      <a:pt x="1134" y="4170"/>
                    </a:lnTo>
                    <a:lnTo>
                      <a:pt x="0" y="6105"/>
                    </a:lnTo>
                    <a:lnTo>
                      <a:pt x="7105" y="6105"/>
                    </a:lnTo>
                    <a:lnTo>
                      <a:pt x="5971" y="4170"/>
                    </a:lnTo>
                    <a:lnTo>
                      <a:pt x="5170" y="2769"/>
                    </a:lnTo>
                    <a:lnTo>
                      <a:pt x="4336"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8"/>
              <p:cNvSpPr/>
              <p:nvPr/>
            </p:nvSpPr>
            <p:spPr>
              <a:xfrm>
                <a:off x="4934525" y="3094325"/>
                <a:ext cx="120125" cy="103425"/>
              </a:xfrm>
              <a:custGeom>
                <a:avLst/>
                <a:gdLst/>
                <a:ahLst/>
                <a:cxnLst/>
                <a:rect l="l" t="t" r="r" b="b"/>
                <a:pathLst>
                  <a:path w="4805" h="4137" extrusionOk="0">
                    <a:moveTo>
                      <a:pt x="1" y="0"/>
                    </a:moveTo>
                    <a:lnTo>
                      <a:pt x="2369"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8"/>
              <p:cNvSpPr/>
              <p:nvPr/>
            </p:nvSpPr>
            <p:spPr>
              <a:xfrm>
                <a:off x="511800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8"/>
              <p:cNvSpPr/>
              <p:nvPr/>
            </p:nvSpPr>
            <p:spPr>
              <a:xfrm>
                <a:off x="51188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8"/>
              <p:cNvSpPr/>
              <p:nvPr/>
            </p:nvSpPr>
            <p:spPr>
              <a:xfrm>
                <a:off x="5010425" y="3094325"/>
                <a:ext cx="177650" cy="152625"/>
              </a:xfrm>
              <a:custGeom>
                <a:avLst/>
                <a:gdLst/>
                <a:ahLst/>
                <a:cxnLst/>
                <a:rect l="l" t="t" r="r" b="b"/>
                <a:pathLst>
                  <a:path w="7106" h="6105" extrusionOk="0">
                    <a:moveTo>
                      <a:pt x="3569" y="0"/>
                    </a:moveTo>
                    <a:lnTo>
                      <a:pt x="2769" y="1368"/>
                    </a:lnTo>
                    <a:lnTo>
                      <a:pt x="2602" y="1635"/>
                    </a:lnTo>
                    <a:lnTo>
                      <a:pt x="1968" y="2769"/>
                    </a:lnTo>
                    <a:lnTo>
                      <a:pt x="1935" y="2769"/>
                    </a:lnTo>
                    <a:lnTo>
                      <a:pt x="1501" y="3503"/>
                    </a:lnTo>
                    <a:lnTo>
                      <a:pt x="1134" y="4170"/>
                    </a:lnTo>
                    <a:lnTo>
                      <a:pt x="0" y="6105"/>
                    </a:lnTo>
                    <a:lnTo>
                      <a:pt x="7105" y="6105"/>
                    </a:lnTo>
                    <a:lnTo>
                      <a:pt x="5971" y="4170"/>
                    </a:lnTo>
                    <a:lnTo>
                      <a:pt x="5170" y="2769"/>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8"/>
              <p:cNvSpPr/>
              <p:nvPr/>
            </p:nvSpPr>
            <p:spPr>
              <a:xfrm>
                <a:off x="5147175" y="3094325"/>
                <a:ext cx="119275" cy="103425"/>
              </a:xfrm>
              <a:custGeom>
                <a:avLst/>
                <a:gdLst/>
                <a:ahLst/>
                <a:cxnLst/>
                <a:rect l="l" t="t" r="r" b="b"/>
                <a:pathLst>
                  <a:path w="4771" h="4137" extrusionOk="0">
                    <a:moveTo>
                      <a:pt x="1" y="0"/>
                    </a:moveTo>
                    <a:lnTo>
                      <a:pt x="2369"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8"/>
              <p:cNvSpPr/>
              <p:nvPr/>
            </p:nvSpPr>
            <p:spPr>
              <a:xfrm>
                <a:off x="5330650" y="3094325"/>
                <a:ext cx="177650" cy="152625"/>
              </a:xfrm>
              <a:custGeom>
                <a:avLst/>
                <a:gdLst/>
                <a:ahLst/>
                <a:cxnLst/>
                <a:rect l="l" t="t" r="r" b="b"/>
                <a:pathLst>
                  <a:path w="7106" h="6105" extrusionOk="0">
                    <a:moveTo>
                      <a:pt x="0" y="0"/>
                    </a:moveTo>
                    <a:lnTo>
                      <a:pt x="3536" y="6105"/>
                    </a:lnTo>
                    <a:lnTo>
                      <a:pt x="7105" y="0"/>
                    </a:lnTo>
                    <a:lnTo>
                      <a:pt x="6638"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8"/>
              <p:cNvSpPr/>
              <p:nvPr/>
            </p:nvSpPr>
            <p:spPr>
              <a:xfrm>
                <a:off x="53314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8"/>
              <p:cNvSpPr/>
              <p:nvPr/>
            </p:nvSpPr>
            <p:spPr>
              <a:xfrm>
                <a:off x="5223075" y="3094325"/>
                <a:ext cx="177650" cy="152625"/>
              </a:xfrm>
              <a:custGeom>
                <a:avLst/>
                <a:gdLst/>
                <a:ahLst/>
                <a:cxnLst/>
                <a:rect l="l" t="t" r="r" b="b"/>
                <a:pathLst>
                  <a:path w="7106" h="6105" extrusionOk="0">
                    <a:moveTo>
                      <a:pt x="3569" y="0"/>
                    </a:moveTo>
                    <a:lnTo>
                      <a:pt x="2769" y="1368"/>
                    </a:lnTo>
                    <a:lnTo>
                      <a:pt x="2602" y="1635"/>
                    </a:lnTo>
                    <a:lnTo>
                      <a:pt x="1935" y="2769"/>
                    </a:lnTo>
                    <a:lnTo>
                      <a:pt x="1501" y="3503"/>
                    </a:lnTo>
                    <a:lnTo>
                      <a:pt x="1134" y="4170"/>
                    </a:lnTo>
                    <a:lnTo>
                      <a:pt x="0" y="6105"/>
                    </a:lnTo>
                    <a:lnTo>
                      <a:pt x="7105" y="6105"/>
                    </a:lnTo>
                    <a:lnTo>
                      <a:pt x="5971" y="4170"/>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8"/>
              <p:cNvSpPr/>
              <p:nvPr/>
            </p:nvSpPr>
            <p:spPr>
              <a:xfrm>
                <a:off x="5359825" y="3094325"/>
                <a:ext cx="119275" cy="103425"/>
              </a:xfrm>
              <a:custGeom>
                <a:avLst/>
                <a:gdLst/>
                <a:ahLst/>
                <a:cxnLst/>
                <a:rect l="l" t="t" r="r" b="b"/>
                <a:pathLst>
                  <a:path w="4771" h="4137" extrusionOk="0">
                    <a:moveTo>
                      <a:pt x="1" y="0"/>
                    </a:moveTo>
                    <a:lnTo>
                      <a:pt x="2369" y="4137"/>
                    </a:lnTo>
                    <a:lnTo>
                      <a:pt x="47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8"/>
              <p:cNvSpPr/>
              <p:nvPr/>
            </p:nvSpPr>
            <p:spPr>
              <a:xfrm>
                <a:off x="5543300" y="3094325"/>
                <a:ext cx="177650" cy="152625"/>
              </a:xfrm>
              <a:custGeom>
                <a:avLst/>
                <a:gdLst/>
                <a:ahLst/>
                <a:cxnLst/>
                <a:rect l="l" t="t" r="r" b="b"/>
                <a:pathLst>
                  <a:path w="7106" h="6105" extrusionOk="0">
                    <a:moveTo>
                      <a:pt x="0" y="0"/>
                    </a:moveTo>
                    <a:lnTo>
                      <a:pt x="3536" y="6105"/>
                    </a:lnTo>
                    <a:lnTo>
                      <a:pt x="7105"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8"/>
              <p:cNvSpPr/>
              <p:nvPr/>
            </p:nvSpPr>
            <p:spPr>
              <a:xfrm>
                <a:off x="55441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8"/>
              <p:cNvSpPr/>
              <p:nvPr/>
            </p:nvSpPr>
            <p:spPr>
              <a:xfrm>
                <a:off x="5435725" y="3094325"/>
                <a:ext cx="176800" cy="152625"/>
              </a:xfrm>
              <a:custGeom>
                <a:avLst/>
                <a:gdLst/>
                <a:ahLst/>
                <a:cxnLst/>
                <a:rect l="l" t="t" r="r" b="b"/>
                <a:pathLst>
                  <a:path w="7072" h="6105" extrusionOk="0">
                    <a:moveTo>
                      <a:pt x="3569" y="0"/>
                    </a:moveTo>
                    <a:lnTo>
                      <a:pt x="2769" y="1368"/>
                    </a:lnTo>
                    <a:lnTo>
                      <a:pt x="2736" y="1368"/>
                    </a:lnTo>
                    <a:lnTo>
                      <a:pt x="2602" y="1635"/>
                    </a:lnTo>
                    <a:lnTo>
                      <a:pt x="1935" y="2769"/>
                    </a:lnTo>
                    <a:lnTo>
                      <a:pt x="1501" y="3503"/>
                    </a:lnTo>
                    <a:lnTo>
                      <a:pt x="1134" y="4170"/>
                    </a:lnTo>
                    <a:lnTo>
                      <a:pt x="0" y="6105"/>
                    </a:lnTo>
                    <a:lnTo>
                      <a:pt x="7072" y="6105"/>
                    </a:lnTo>
                    <a:lnTo>
                      <a:pt x="5971" y="4170"/>
                    </a:lnTo>
                    <a:lnTo>
                      <a:pt x="5938" y="4170"/>
                    </a:lnTo>
                    <a:lnTo>
                      <a:pt x="5137" y="2769"/>
                    </a:lnTo>
                    <a:lnTo>
                      <a:pt x="4337" y="1368"/>
                    </a:lnTo>
                    <a:lnTo>
                      <a:pt x="3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8"/>
              <p:cNvSpPr/>
              <p:nvPr/>
            </p:nvSpPr>
            <p:spPr>
              <a:xfrm>
                <a:off x="5571650" y="3094325"/>
                <a:ext cx="120100" cy="103425"/>
              </a:xfrm>
              <a:custGeom>
                <a:avLst/>
                <a:gdLst/>
                <a:ahLst/>
                <a:cxnLst/>
                <a:rect l="l" t="t" r="r" b="b"/>
                <a:pathLst>
                  <a:path w="4804" h="4137" extrusionOk="0">
                    <a:moveTo>
                      <a:pt x="0"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8"/>
              <p:cNvSpPr/>
              <p:nvPr/>
            </p:nvSpPr>
            <p:spPr>
              <a:xfrm>
                <a:off x="5755950" y="3094325"/>
                <a:ext cx="175975" cy="152625"/>
              </a:xfrm>
              <a:custGeom>
                <a:avLst/>
                <a:gdLst/>
                <a:ahLst/>
                <a:cxnLst/>
                <a:rect l="l" t="t" r="r" b="b"/>
                <a:pathLst>
                  <a:path w="7039" h="6105" extrusionOk="0">
                    <a:moveTo>
                      <a:pt x="0" y="0"/>
                    </a:moveTo>
                    <a:lnTo>
                      <a:pt x="3536" y="6105"/>
                    </a:lnTo>
                    <a:lnTo>
                      <a:pt x="7039" y="0"/>
                    </a:lnTo>
                    <a:lnTo>
                      <a:pt x="6605" y="0"/>
                    </a:lnTo>
                    <a:lnTo>
                      <a:pt x="3536" y="5304"/>
                    </a:lnTo>
                    <a:lnTo>
                      <a:pt x="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8"/>
              <p:cNvSpPr/>
              <p:nvPr/>
            </p:nvSpPr>
            <p:spPr>
              <a:xfrm>
                <a:off x="575677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8"/>
              <p:cNvSpPr/>
              <p:nvPr/>
            </p:nvSpPr>
            <p:spPr>
              <a:xfrm>
                <a:off x="5648375" y="3094325"/>
                <a:ext cx="176825" cy="152625"/>
              </a:xfrm>
              <a:custGeom>
                <a:avLst/>
                <a:gdLst/>
                <a:ahLst/>
                <a:cxnLst/>
                <a:rect l="l" t="t" r="r" b="b"/>
                <a:pathLst>
                  <a:path w="7073" h="6105" extrusionOk="0">
                    <a:moveTo>
                      <a:pt x="3570" y="0"/>
                    </a:moveTo>
                    <a:lnTo>
                      <a:pt x="2736" y="1368"/>
                    </a:lnTo>
                    <a:lnTo>
                      <a:pt x="2602" y="1635"/>
                    </a:lnTo>
                    <a:lnTo>
                      <a:pt x="1935" y="2769"/>
                    </a:lnTo>
                    <a:lnTo>
                      <a:pt x="1501" y="3503"/>
                    </a:lnTo>
                    <a:lnTo>
                      <a:pt x="1134" y="4170"/>
                    </a:lnTo>
                    <a:lnTo>
                      <a:pt x="0" y="6105"/>
                    </a:lnTo>
                    <a:lnTo>
                      <a:pt x="7072" y="6105"/>
                    </a:lnTo>
                    <a:lnTo>
                      <a:pt x="5938" y="4170"/>
                    </a:lnTo>
                    <a:lnTo>
                      <a:pt x="5137" y="2769"/>
                    </a:lnTo>
                    <a:lnTo>
                      <a:pt x="4337" y="1368"/>
                    </a:lnTo>
                    <a:lnTo>
                      <a:pt x="35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8"/>
              <p:cNvSpPr/>
              <p:nvPr/>
            </p:nvSpPr>
            <p:spPr>
              <a:xfrm>
                <a:off x="5784300" y="3094325"/>
                <a:ext cx="120100" cy="103425"/>
              </a:xfrm>
              <a:custGeom>
                <a:avLst/>
                <a:gdLst/>
                <a:ahLst/>
                <a:cxnLst/>
                <a:rect l="l" t="t" r="r" b="b"/>
                <a:pathLst>
                  <a:path w="4804" h="4137" extrusionOk="0">
                    <a:moveTo>
                      <a:pt x="1" y="0"/>
                    </a:moveTo>
                    <a:lnTo>
                      <a:pt x="2402" y="4137"/>
                    </a:lnTo>
                    <a:lnTo>
                      <a:pt x="4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8"/>
              <p:cNvSpPr/>
              <p:nvPr/>
            </p:nvSpPr>
            <p:spPr>
              <a:xfrm>
                <a:off x="5969425" y="3128525"/>
                <a:ext cx="25" cy="25"/>
              </a:xfrm>
              <a:custGeom>
                <a:avLst/>
                <a:gdLst/>
                <a:ahLst/>
                <a:cxnLst/>
                <a:rect l="l" t="t" r="r" b="b"/>
                <a:pathLst>
                  <a:path w="1" h="1" extrusionOk="0">
                    <a:moveTo>
                      <a:pt x="1"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8"/>
              <p:cNvSpPr/>
              <p:nvPr/>
            </p:nvSpPr>
            <p:spPr>
              <a:xfrm>
                <a:off x="3798725" y="3007600"/>
                <a:ext cx="56725" cy="51725"/>
              </a:xfrm>
              <a:custGeom>
                <a:avLst/>
                <a:gdLst/>
                <a:ahLst/>
                <a:cxnLst/>
                <a:rect l="l" t="t" r="r" b="b"/>
                <a:pathLst>
                  <a:path w="2269" h="2069" extrusionOk="0">
                    <a:moveTo>
                      <a:pt x="1101" y="0"/>
                    </a:moveTo>
                    <a:lnTo>
                      <a:pt x="0" y="2068"/>
                    </a:lnTo>
                    <a:lnTo>
                      <a:pt x="2268" y="2068"/>
                    </a:lnTo>
                    <a:lnTo>
                      <a:pt x="1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8"/>
              <p:cNvSpPr/>
              <p:nvPr/>
            </p:nvSpPr>
            <p:spPr>
              <a:xfrm>
                <a:off x="38904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8"/>
              <p:cNvSpPr/>
              <p:nvPr/>
            </p:nvSpPr>
            <p:spPr>
              <a:xfrm>
                <a:off x="398302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8"/>
              <p:cNvSpPr/>
              <p:nvPr/>
            </p:nvSpPr>
            <p:spPr>
              <a:xfrm>
                <a:off x="4075575" y="3007600"/>
                <a:ext cx="57575" cy="51725"/>
              </a:xfrm>
              <a:custGeom>
                <a:avLst/>
                <a:gdLst/>
                <a:ahLst/>
                <a:cxnLst/>
                <a:rect l="l" t="t" r="r" b="b"/>
                <a:pathLst>
                  <a:path w="2303" h="2069" extrusionOk="0">
                    <a:moveTo>
                      <a:pt x="1168" y="0"/>
                    </a:moveTo>
                    <a:lnTo>
                      <a:pt x="1" y="2068"/>
                    </a:lnTo>
                    <a:lnTo>
                      <a:pt x="2302"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8"/>
              <p:cNvSpPr/>
              <p:nvPr/>
            </p:nvSpPr>
            <p:spPr>
              <a:xfrm>
                <a:off x="4168150" y="3007600"/>
                <a:ext cx="57575" cy="51725"/>
              </a:xfrm>
              <a:custGeom>
                <a:avLst/>
                <a:gdLst/>
                <a:ahLst/>
                <a:cxnLst/>
                <a:rect l="l" t="t" r="r" b="b"/>
                <a:pathLst>
                  <a:path w="2303" h="2069" extrusionOk="0">
                    <a:moveTo>
                      <a:pt x="1135" y="0"/>
                    </a:moveTo>
                    <a:lnTo>
                      <a:pt x="0" y="2068"/>
                    </a:lnTo>
                    <a:lnTo>
                      <a:pt x="2302"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8"/>
              <p:cNvSpPr/>
              <p:nvPr/>
            </p:nvSpPr>
            <p:spPr>
              <a:xfrm>
                <a:off x="4259875"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8"/>
              <p:cNvSpPr/>
              <p:nvPr/>
            </p:nvSpPr>
            <p:spPr>
              <a:xfrm>
                <a:off x="4352450" y="3007600"/>
                <a:ext cx="59225" cy="51725"/>
              </a:xfrm>
              <a:custGeom>
                <a:avLst/>
                <a:gdLst/>
                <a:ahLst/>
                <a:cxnLst/>
                <a:rect l="l" t="t" r="r" b="b"/>
                <a:pathLst>
                  <a:path w="2369" h="2069" extrusionOk="0">
                    <a:moveTo>
                      <a:pt x="1201" y="0"/>
                    </a:moveTo>
                    <a:lnTo>
                      <a:pt x="0" y="2068"/>
                    </a:lnTo>
                    <a:lnTo>
                      <a:pt x="2369" y="2068"/>
                    </a:lnTo>
                    <a:lnTo>
                      <a:pt x="12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8"/>
              <p:cNvSpPr/>
              <p:nvPr/>
            </p:nvSpPr>
            <p:spPr>
              <a:xfrm>
                <a:off x="44458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8"/>
              <p:cNvSpPr/>
              <p:nvPr/>
            </p:nvSpPr>
            <p:spPr>
              <a:xfrm>
                <a:off x="4538400" y="3007600"/>
                <a:ext cx="57575" cy="51725"/>
              </a:xfrm>
              <a:custGeom>
                <a:avLst/>
                <a:gdLst/>
                <a:ahLst/>
                <a:cxnLst/>
                <a:rect l="l" t="t" r="r" b="b"/>
                <a:pathLst>
                  <a:path w="2303" h="2069" extrusionOk="0">
                    <a:moveTo>
                      <a:pt x="1135" y="0"/>
                    </a:moveTo>
                    <a:lnTo>
                      <a:pt x="1" y="2068"/>
                    </a:lnTo>
                    <a:lnTo>
                      <a:pt x="2303"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8"/>
              <p:cNvSpPr/>
              <p:nvPr/>
            </p:nvSpPr>
            <p:spPr>
              <a:xfrm>
                <a:off x="46301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8"/>
              <p:cNvSpPr/>
              <p:nvPr/>
            </p:nvSpPr>
            <p:spPr>
              <a:xfrm>
                <a:off x="47227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8"/>
              <p:cNvSpPr/>
              <p:nvPr/>
            </p:nvSpPr>
            <p:spPr>
              <a:xfrm>
                <a:off x="48161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8"/>
              <p:cNvSpPr/>
              <p:nvPr/>
            </p:nvSpPr>
            <p:spPr>
              <a:xfrm>
                <a:off x="4908675" y="3007600"/>
                <a:ext cx="57575" cy="51725"/>
              </a:xfrm>
              <a:custGeom>
                <a:avLst/>
                <a:gdLst/>
                <a:ahLst/>
                <a:cxnLst/>
                <a:rect l="l" t="t" r="r" b="b"/>
                <a:pathLst>
                  <a:path w="2303" h="2069" extrusionOk="0">
                    <a:moveTo>
                      <a:pt x="1168" y="0"/>
                    </a:moveTo>
                    <a:lnTo>
                      <a:pt x="1" y="2068"/>
                    </a:lnTo>
                    <a:lnTo>
                      <a:pt x="2302"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8"/>
              <p:cNvSpPr/>
              <p:nvPr/>
            </p:nvSpPr>
            <p:spPr>
              <a:xfrm>
                <a:off x="5001250" y="3007600"/>
                <a:ext cx="57550" cy="51725"/>
              </a:xfrm>
              <a:custGeom>
                <a:avLst/>
                <a:gdLst/>
                <a:ahLst/>
                <a:cxnLst/>
                <a:rect l="l" t="t" r="r" b="b"/>
                <a:pathLst>
                  <a:path w="2302" h="2069" extrusionOk="0">
                    <a:moveTo>
                      <a:pt x="1134" y="0"/>
                    </a:moveTo>
                    <a:lnTo>
                      <a:pt x="0" y="2068"/>
                    </a:lnTo>
                    <a:lnTo>
                      <a:pt x="2302" y="2068"/>
                    </a:lnTo>
                    <a:lnTo>
                      <a:pt x="1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8"/>
              <p:cNvSpPr/>
              <p:nvPr/>
            </p:nvSpPr>
            <p:spPr>
              <a:xfrm>
                <a:off x="5096300" y="3007600"/>
                <a:ext cx="57575" cy="51725"/>
              </a:xfrm>
              <a:custGeom>
                <a:avLst/>
                <a:gdLst/>
                <a:ahLst/>
                <a:cxnLst/>
                <a:rect l="l" t="t" r="r" b="b"/>
                <a:pathLst>
                  <a:path w="2303" h="2069" extrusionOk="0">
                    <a:moveTo>
                      <a:pt x="1168" y="0"/>
                    </a:moveTo>
                    <a:lnTo>
                      <a:pt x="1" y="2068"/>
                    </a:lnTo>
                    <a:lnTo>
                      <a:pt x="2303"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8"/>
              <p:cNvSpPr/>
              <p:nvPr/>
            </p:nvSpPr>
            <p:spPr>
              <a:xfrm>
                <a:off x="5188875" y="3007600"/>
                <a:ext cx="57575" cy="51725"/>
              </a:xfrm>
              <a:custGeom>
                <a:avLst/>
                <a:gdLst/>
                <a:ahLst/>
                <a:cxnLst/>
                <a:rect l="l" t="t" r="r" b="b"/>
                <a:pathLst>
                  <a:path w="2303" h="2069" extrusionOk="0">
                    <a:moveTo>
                      <a:pt x="1135" y="0"/>
                    </a:moveTo>
                    <a:lnTo>
                      <a:pt x="1" y="2068"/>
                    </a:lnTo>
                    <a:lnTo>
                      <a:pt x="2302" y="2068"/>
                    </a:lnTo>
                    <a:lnTo>
                      <a:pt x="11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8"/>
              <p:cNvSpPr/>
              <p:nvPr/>
            </p:nvSpPr>
            <p:spPr>
              <a:xfrm>
                <a:off x="52806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8"/>
              <p:cNvSpPr/>
              <p:nvPr/>
            </p:nvSpPr>
            <p:spPr>
              <a:xfrm>
                <a:off x="53731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8"/>
              <p:cNvSpPr/>
              <p:nvPr/>
            </p:nvSpPr>
            <p:spPr>
              <a:xfrm>
                <a:off x="54665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8"/>
              <p:cNvSpPr/>
              <p:nvPr/>
            </p:nvSpPr>
            <p:spPr>
              <a:xfrm>
                <a:off x="5559150" y="3007600"/>
                <a:ext cx="57550" cy="51725"/>
              </a:xfrm>
              <a:custGeom>
                <a:avLst/>
                <a:gdLst/>
                <a:ahLst/>
                <a:cxnLst/>
                <a:rect l="l" t="t" r="r" b="b"/>
                <a:pathLst>
                  <a:path w="2302" h="2069" extrusionOk="0">
                    <a:moveTo>
                      <a:pt x="1134" y="0"/>
                    </a:moveTo>
                    <a:lnTo>
                      <a:pt x="0" y="2068"/>
                    </a:lnTo>
                    <a:lnTo>
                      <a:pt x="2302" y="2068"/>
                    </a:lnTo>
                    <a:lnTo>
                      <a:pt x="1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8"/>
              <p:cNvSpPr/>
              <p:nvPr/>
            </p:nvSpPr>
            <p:spPr>
              <a:xfrm>
                <a:off x="5650875"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8"/>
              <p:cNvSpPr/>
              <p:nvPr/>
            </p:nvSpPr>
            <p:spPr>
              <a:xfrm>
                <a:off x="5743450" y="3007600"/>
                <a:ext cx="58400" cy="51725"/>
              </a:xfrm>
              <a:custGeom>
                <a:avLst/>
                <a:gdLst/>
                <a:ahLst/>
                <a:cxnLst/>
                <a:rect l="l" t="t" r="r" b="b"/>
                <a:pathLst>
                  <a:path w="2336" h="2069" extrusionOk="0">
                    <a:moveTo>
                      <a:pt x="1168" y="0"/>
                    </a:moveTo>
                    <a:lnTo>
                      <a:pt x="0" y="2068"/>
                    </a:lnTo>
                    <a:lnTo>
                      <a:pt x="2335"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8"/>
              <p:cNvSpPr/>
              <p:nvPr/>
            </p:nvSpPr>
            <p:spPr>
              <a:xfrm>
                <a:off x="5836000" y="3007600"/>
                <a:ext cx="58400" cy="51725"/>
              </a:xfrm>
              <a:custGeom>
                <a:avLst/>
                <a:gdLst/>
                <a:ahLst/>
                <a:cxnLst/>
                <a:rect l="l" t="t" r="r" b="b"/>
                <a:pathLst>
                  <a:path w="2336" h="2069" extrusionOk="0">
                    <a:moveTo>
                      <a:pt x="1168" y="0"/>
                    </a:moveTo>
                    <a:lnTo>
                      <a:pt x="1" y="2068"/>
                    </a:lnTo>
                    <a:lnTo>
                      <a:pt x="2336" y="2068"/>
                    </a:lnTo>
                    <a:lnTo>
                      <a:pt x="1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8"/>
              <p:cNvSpPr/>
              <p:nvPr/>
            </p:nvSpPr>
            <p:spPr>
              <a:xfrm>
                <a:off x="3862925" y="3010925"/>
                <a:ext cx="20875" cy="20875"/>
              </a:xfrm>
              <a:custGeom>
                <a:avLst/>
                <a:gdLst/>
                <a:ahLst/>
                <a:cxnLst/>
                <a:rect l="l" t="t" r="r" b="b"/>
                <a:pathLst>
                  <a:path w="835" h="835" extrusionOk="0">
                    <a:moveTo>
                      <a:pt x="401" y="1"/>
                    </a:moveTo>
                    <a:cubicBezTo>
                      <a:pt x="167" y="1"/>
                      <a:pt x="1" y="201"/>
                      <a:pt x="1" y="434"/>
                    </a:cubicBezTo>
                    <a:cubicBezTo>
                      <a:pt x="1" y="668"/>
                      <a:pt x="167"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8"/>
              <p:cNvSpPr/>
              <p:nvPr/>
            </p:nvSpPr>
            <p:spPr>
              <a:xfrm>
                <a:off x="3954650" y="3010925"/>
                <a:ext cx="20875" cy="20875"/>
              </a:xfrm>
              <a:custGeom>
                <a:avLst/>
                <a:gdLst/>
                <a:ahLst/>
                <a:cxnLst/>
                <a:rect l="l" t="t" r="r" b="b"/>
                <a:pathLst>
                  <a:path w="835" h="835" extrusionOk="0">
                    <a:moveTo>
                      <a:pt x="435" y="1"/>
                    </a:moveTo>
                    <a:cubicBezTo>
                      <a:pt x="168" y="1"/>
                      <a:pt x="1" y="201"/>
                      <a:pt x="1" y="434"/>
                    </a:cubicBezTo>
                    <a:cubicBezTo>
                      <a:pt x="1" y="668"/>
                      <a:pt x="201" y="835"/>
                      <a:pt x="435" y="835"/>
                    </a:cubicBezTo>
                    <a:cubicBezTo>
                      <a:pt x="668" y="835"/>
                      <a:pt x="835" y="635"/>
                      <a:pt x="835" y="434"/>
                    </a:cubicBezTo>
                    <a:cubicBezTo>
                      <a:pt x="835" y="201"/>
                      <a:pt x="668" y="34"/>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8"/>
              <p:cNvSpPr/>
              <p:nvPr/>
            </p:nvSpPr>
            <p:spPr>
              <a:xfrm>
                <a:off x="4046400" y="3010925"/>
                <a:ext cx="20875" cy="20875"/>
              </a:xfrm>
              <a:custGeom>
                <a:avLst/>
                <a:gdLst/>
                <a:ahLst/>
                <a:cxnLst/>
                <a:rect l="l" t="t" r="r" b="b"/>
                <a:pathLst>
                  <a:path w="835" h="835" extrusionOk="0">
                    <a:moveTo>
                      <a:pt x="434" y="1"/>
                    </a:moveTo>
                    <a:cubicBezTo>
                      <a:pt x="167" y="1"/>
                      <a:pt x="0" y="201"/>
                      <a:pt x="0" y="434"/>
                    </a:cubicBezTo>
                    <a:cubicBezTo>
                      <a:pt x="0" y="668"/>
                      <a:pt x="200"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8"/>
              <p:cNvSpPr/>
              <p:nvPr/>
            </p:nvSpPr>
            <p:spPr>
              <a:xfrm>
                <a:off x="41414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8"/>
              <p:cNvSpPr/>
              <p:nvPr/>
            </p:nvSpPr>
            <p:spPr>
              <a:xfrm>
                <a:off x="4234025" y="3010925"/>
                <a:ext cx="20875" cy="20875"/>
              </a:xfrm>
              <a:custGeom>
                <a:avLst/>
                <a:gdLst/>
                <a:ahLst/>
                <a:cxnLst/>
                <a:rect l="l" t="t" r="r" b="b"/>
                <a:pathLst>
                  <a:path w="835" h="835" extrusionOk="0">
                    <a:moveTo>
                      <a:pt x="434" y="1"/>
                    </a:moveTo>
                    <a:cubicBezTo>
                      <a:pt x="167" y="1"/>
                      <a:pt x="1" y="201"/>
                      <a:pt x="1" y="434"/>
                    </a:cubicBezTo>
                    <a:cubicBezTo>
                      <a:pt x="1" y="668"/>
                      <a:pt x="201" y="835"/>
                      <a:pt x="434" y="835"/>
                    </a:cubicBezTo>
                    <a:cubicBezTo>
                      <a:pt x="668" y="835"/>
                      <a:pt x="835" y="635"/>
                      <a:pt x="835" y="434"/>
                    </a:cubicBezTo>
                    <a:cubicBezTo>
                      <a:pt x="835"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8"/>
              <p:cNvSpPr/>
              <p:nvPr/>
            </p:nvSpPr>
            <p:spPr>
              <a:xfrm>
                <a:off x="4326600" y="3010925"/>
                <a:ext cx="20875" cy="20875"/>
              </a:xfrm>
              <a:custGeom>
                <a:avLst/>
                <a:gdLst/>
                <a:ahLst/>
                <a:cxnLst/>
                <a:rect l="l" t="t" r="r" b="b"/>
                <a:pathLst>
                  <a:path w="835" h="835" extrusionOk="0">
                    <a:moveTo>
                      <a:pt x="434" y="1"/>
                    </a:moveTo>
                    <a:cubicBezTo>
                      <a:pt x="167" y="1"/>
                      <a:pt x="0" y="201"/>
                      <a:pt x="0" y="434"/>
                    </a:cubicBezTo>
                    <a:cubicBezTo>
                      <a:pt x="0" y="668"/>
                      <a:pt x="167" y="835"/>
                      <a:pt x="434" y="835"/>
                    </a:cubicBezTo>
                    <a:cubicBezTo>
                      <a:pt x="667" y="835"/>
                      <a:pt x="834" y="635"/>
                      <a:pt x="834" y="434"/>
                    </a:cubicBezTo>
                    <a:cubicBezTo>
                      <a:pt x="834" y="201"/>
                      <a:pt x="667"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8"/>
              <p:cNvSpPr/>
              <p:nvPr/>
            </p:nvSpPr>
            <p:spPr>
              <a:xfrm>
                <a:off x="4420000" y="3010925"/>
                <a:ext cx="20875" cy="20875"/>
              </a:xfrm>
              <a:custGeom>
                <a:avLst/>
                <a:gdLst/>
                <a:ahLst/>
                <a:cxnLst/>
                <a:rect l="l" t="t" r="r" b="b"/>
                <a:pathLst>
                  <a:path w="835" h="835" extrusionOk="0">
                    <a:moveTo>
                      <a:pt x="401" y="1"/>
                    </a:moveTo>
                    <a:cubicBezTo>
                      <a:pt x="167" y="1"/>
                      <a:pt x="0" y="201"/>
                      <a:pt x="0" y="434"/>
                    </a:cubicBezTo>
                    <a:cubicBezTo>
                      <a:pt x="0" y="668"/>
                      <a:pt x="200" y="835"/>
                      <a:pt x="401" y="835"/>
                    </a:cubicBezTo>
                    <a:cubicBezTo>
                      <a:pt x="667" y="835"/>
                      <a:pt x="834" y="635"/>
                      <a:pt x="834" y="434"/>
                    </a:cubicBezTo>
                    <a:cubicBezTo>
                      <a:pt x="834" y="201"/>
                      <a:pt x="601"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8"/>
              <p:cNvSpPr/>
              <p:nvPr/>
            </p:nvSpPr>
            <p:spPr>
              <a:xfrm>
                <a:off x="45125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8"/>
              <p:cNvSpPr/>
              <p:nvPr/>
            </p:nvSpPr>
            <p:spPr>
              <a:xfrm>
                <a:off x="4605125" y="3010925"/>
                <a:ext cx="20875" cy="20875"/>
              </a:xfrm>
              <a:custGeom>
                <a:avLst/>
                <a:gdLst/>
                <a:ahLst/>
                <a:cxnLst/>
                <a:rect l="l" t="t" r="r" b="b"/>
                <a:pathLst>
                  <a:path w="835" h="835" extrusionOk="0">
                    <a:moveTo>
                      <a:pt x="434" y="1"/>
                    </a:moveTo>
                    <a:cubicBezTo>
                      <a:pt x="167" y="1"/>
                      <a:pt x="1" y="201"/>
                      <a:pt x="1" y="434"/>
                    </a:cubicBezTo>
                    <a:cubicBezTo>
                      <a:pt x="1" y="668"/>
                      <a:pt x="201" y="835"/>
                      <a:pt x="434" y="835"/>
                    </a:cubicBezTo>
                    <a:cubicBezTo>
                      <a:pt x="668" y="835"/>
                      <a:pt x="834" y="635"/>
                      <a:pt x="834" y="434"/>
                    </a:cubicBezTo>
                    <a:cubicBezTo>
                      <a:pt x="834"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8"/>
              <p:cNvSpPr/>
              <p:nvPr/>
            </p:nvSpPr>
            <p:spPr>
              <a:xfrm>
                <a:off x="4697700" y="3010925"/>
                <a:ext cx="20875" cy="20875"/>
              </a:xfrm>
              <a:custGeom>
                <a:avLst/>
                <a:gdLst/>
                <a:ahLst/>
                <a:cxnLst/>
                <a:rect l="l" t="t" r="r" b="b"/>
                <a:pathLst>
                  <a:path w="835" h="835" extrusionOk="0">
                    <a:moveTo>
                      <a:pt x="434" y="1"/>
                    </a:moveTo>
                    <a:cubicBezTo>
                      <a:pt x="167" y="1"/>
                      <a:pt x="0" y="201"/>
                      <a:pt x="0" y="434"/>
                    </a:cubicBezTo>
                    <a:cubicBezTo>
                      <a:pt x="0" y="668"/>
                      <a:pt x="234"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8"/>
              <p:cNvSpPr/>
              <p:nvPr/>
            </p:nvSpPr>
            <p:spPr>
              <a:xfrm>
                <a:off x="4791100" y="3010925"/>
                <a:ext cx="20875" cy="20875"/>
              </a:xfrm>
              <a:custGeom>
                <a:avLst/>
                <a:gdLst/>
                <a:ahLst/>
                <a:cxnLst/>
                <a:rect l="l" t="t" r="r" b="b"/>
                <a:pathLst>
                  <a:path w="835" h="835" extrusionOk="0">
                    <a:moveTo>
                      <a:pt x="400" y="1"/>
                    </a:moveTo>
                    <a:cubicBezTo>
                      <a:pt x="134" y="1"/>
                      <a:pt x="0" y="201"/>
                      <a:pt x="0" y="434"/>
                    </a:cubicBezTo>
                    <a:cubicBezTo>
                      <a:pt x="0" y="668"/>
                      <a:pt x="200" y="835"/>
                      <a:pt x="400" y="835"/>
                    </a:cubicBezTo>
                    <a:cubicBezTo>
                      <a:pt x="667" y="835"/>
                      <a:pt x="834" y="635"/>
                      <a:pt x="834" y="434"/>
                    </a:cubicBezTo>
                    <a:cubicBezTo>
                      <a:pt x="834" y="201"/>
                      <a:pt x="667" y="34"/>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8"/>
              <p:cNvSpPr/>
              <p:nvPr/>
            </p:nvSpPr>
            <p:spPr>
              <a:xfrm>
                <a:off x="4883650" y="3010925"/>
                <a:ext cx="20875" cy="20875"/>
              </a:xfrm>
              <a:custGeom>
                <a:avLst/>
                <a:gdLst/>
                <a:ahLst/>
                <a:cxnLst/>
                <a:rect l="l" t="t" r="r" b="b"/>
                <a:pathLst>
                  <a:path w="835" h="835" extrusionOk="0">
                    <a:moveTo>
                      <a:pt x="401" y="1"/>
                    </a:moveTo>
                    <a:cubicBezTo>
                      <a:pt x="168" y="1"/>
                      <a:pt x="1" y="201"/>
                      <a:pt x="1" y="434"/>
                    </a:cubicBezTo>
                    <a:cubicBezTo>
                      <a:pt x="1" y="668"/>
                      <a:pt x="201" y="835"/>
                      <a:pt x="401" y="835"/>
                    </a:cubicBezTo>
                    <a:cubicBezTo>
                      <a:pt x="668" y="835"/>
                      <a:pt x="835" y="635"/>
                      <a:pt x="835" y="434"/>
                    </a:cubicBezTo>
                    <a:cubicBezTo>
                      <a:pt x="835" y="201"/>
                      <a:pt x="668"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8"/>
              <p:cNvSpPr/>
              <p:nvPr/>
            </p:nvSpPr>
            <p:spPr>
              <a:xfrm>
                <a:off x="4976225" y="3010925"/>
                <a:ext cx="20875" cy="20875"/>
              </a:xfrm>
              <a:custGeom>
                <a:avLst/>
                <a:gdLst/>
                <a:ahLst/>
                <a:cxnLst/>
                <a:rect l="l" t="t" r="r" b="b"/>
                <a:pathLst>
                  <a:path w="835" h="835" extrusionOk="0">
                    <a:moveTo>
                      <a:pt x="434" y="1"/>
                    </a:moveTo>
                    <a:cubicBezTo>
                      <a:pt x="167" y="1"/>
                      <a:pt x="0" y="201"/>
                      <a:pt x="0" y="434"/>
                    </a:cubicBezTo>
                    <a:cubicBezTo>
                      <a:pt x="0" y="668"/>
                      <a:pt x="201" y="835"/>
                      <a:pt x="434" y="835"/>
                    </a:cubicBezTo>
                    <a:cubicBezTo>
                      <a:pt x="668" y="835"/>
                      <a:pt x="834" y="635"/>
                      <a:pt x="834" y="434"/>
                    </a:cubicBezTo>
                    <a:cubicBezTo>
                      <a:pt x="834" y="201"/>
                      <a:pt x="668"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8"/>
              <p:cNvSpPr/>
              <p:nvPr/>
            </p:nvSpPr>
            <p:spPr>
              <a:xfrm>
                <a:off x="5068800" y="3010925"/>
                <a:ext cx="20875" cy="20875"/>
              </a:xfrm>
              <a:custGeom>
                <a:avLst/>
                <a:gdLst/>
                <a:ahLst/>
                <a:cxnLst/>
                <a:rect l="l" t="t" r="r" b="b"/>
                <a:pathLst>
                  <a:path w="835" h="835" extrusionOk="0">
                    <a:moveTo>
                      <a:pt x="434" y="1"/>
                    </a:moveTo>
                    <a:cubicBezTo>
                      <a:pt x="167" y="1"/>
                      <a:pt x="0" y="201"/>
                      <a:pt x="0" y="434"/>
                    </a:cubicBezTo>
                    <a:cubicBezTo>
                      <a:pt x="0" y="668"/>
                      <a:pt x="234" y="835"/>
                      <a:pt x="434" y="835"/>
                    </a:cubicBezTo>
                    <a:cubicBezTo>
                      <a:pt x="667" y="835"/>
                      <a:pt x="834" y="635"/>
                      <a:pt x="834" y="434"/>
                    </a:cubicBezTo>
                    <a:cubicBezTo>
                      <a:pt x="834" y="201"/>
                      <a:pt x="667"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8"/>
              <p:cNvSpPr/>
              <p:nvPr/>
            </p:nvSpPr>
            <p:spPr>
              <a:xfrm>
                <a:off x="5162200" y="3010925"/>
                <a:ext cx="20875" cy="20875"/>
              </a:xfrm>
              <a:custGeom>
                <a:avLst/>
                <a:gdLst/>
                <a:ahLst/>
                <a:cxnLst/>
                <a:rect l="l" t="t" r="r" b="b"/>
                <a:pathLst>
                  <a:path w="835" h="835" extrusionOk="0">
                    <a:moveTo>
                      <a:pt x="400" y="1"/>
                    </a:moveTo>
                    <a:cubicBezTo>
                      <a:pt x="167" y="1"/>
                      <a:pt x="0" y="201"/>
                      <a:pt x="0" y="434"/>
                    </a:cubicBezTo>
                    <a:cubicBezTo>
                      <a:pt x="0" y="668"/>
                      <a:pt x="200" y="835"/>
                      <a:pt x="400" y="835"/>
                    </a:cubicBezTo>
                    <a:cubicBezTo>
                      <a:pt x="667" y="835"/>
                      <a:pt x="834" y="635"/>
                      <a:pt x="834" y="434"/>
                    </a:cubicBezTo>
                    <a:cubicBezTo>
                      <a:pt x="834" y="201"/>
                      <a:pt x="667" y="34"/>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8"/>
              <p:cNvSpPr/>
              <p:nvPr/>
            </p:nvSpPr>
            <p:spPr>
              <a:xfrm>
                <a:off x="52547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8"/>
              <p:cNvSpPr/>
              <p:nvPr/>
            </p:nvSpPr>
            <p:spPr>
              <a:xfrm>
                <a:off x="5347325" y="3010925"/>
                <a:ext cx="20875" cy="20875"/>
              </a:xfrm>
              <a:custGeom>
                <a:avLst/>
                <a:gdLst/>
                <a:ahLst/>
                <a:cxnLst/>
                <a:rect l="l" t="t" r="r" b="b"/>
                <a:pathLst>
                  <a:path w="835" h="835" extrusionOk="0">
                    <a:moveTo>
                      <a:pt x="434" y="1"/>
                    </a:moveTo>
                    <a:cubicBezTo>
                      <a:pt x="167" y="1"/>
                      <a:pt x="0" y="201"/>
                      <a:pt x="0" y="434"/>
                    </a:cubicBezTo>
                    <a:cubicBezTo>
                      <a:pt x="0" y="668"/>
                      <a:pt x="201" y="835"/>
                      <a:pt x="434" y="835"/>
                    </a:cubicBezTo>
                    <a:cubicBezTo>
                      <a:pt x="668" y="835"/>
                      <a:pt x="834" y="635"/>
                      <a:pt x="834" y="434"/>
                    </a:cubicBezTo>
                    <a:cubicBezTo>
                      <a:pt x="834" y="201"/>
                      <a:pt x="668"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8"/>
              <p:cNvSpPr/>
              <p:nvPr/>
            </p:nvSpPr>
            <p:spPr>
              <a:xfrm>
                <a:off x="5441550" y="3010925"/>
                <a:ext cx="20875" cy="20875"/>
              </a:xfrm>
              <a:custGeom>
                <a:avLst/>
                <a:gdLst/>
                <a:ahLst/>
                <a:cxnLst/>
                <a:rect l="l" t="t" r="r" b="b"/>
                <a:pathLst>
                  <a:path w="835" h="835" extrusionOk="0">
                    <a:moveTo>
                      <a:pt x="401" y="1"/>
                    </a:moveTo>
                    <a:cubicBezTo>
                      <a:pt x="168" y="1"/>
                      <a:pt x="1" y="201"/>
                      <a:pt x="1" y="434"/>
                    </a:cubicBezTo>
                    <a:cubicBezTo>
                      <a:pt x="1" y="668"/>
                      <a:pt x="168" y="835"/>
                      <a:pt x="401" y="835"/>
                    </a:cubicBezTo>
                    <a:cubicBezTo>
                      <a:pt x="668" y="835"/>
                      <a:pt x="835" y="635"/>
                      <a:pt x="835" y="434"/>
                    </a:cubicBezTo>
                    <a:cubicBezTo>
                      <a:pt x="835" y="201"/>
                      <a:pt x="6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8"/>
              <p:cNvSpPr/>
              <p:nvPr/>
            </p:nvSpPr>
            <p:spPr>
              <a:xfrm>
                <a:off x="5534125" y="3010925"/>
                <a:ext cx="20875" cy="20875"/>
              </a:xfrm>
              <a:custGeom>
                <a:avLst/>
                <a:gdLst/>
                <a:ahLst/>
                <a:cxnLst/>
                <a:rect l="l" t="t" r="r" b="b"/>
                <a:pathLst>
                  <a:path w="835" h="835" extrusionOk="0">
                    <a:moveTo>
                      <a:pt x="401" y="1"/>
                    </a:moveTo>
                    <a:cubicBezTo>
                      <a:pt x="167" y="1"/>
                      <a:pt x="0" y="201"/>
                      <a:pt x="0" y="434"/>
                    </a:cubicBezTo>
                    <a:cubicBezTo>
                      <a:pt x="0" y="668"/>
                      <a:pt x="201" y="835"/>
                      <a:pt x="401" y="835"/>
                    </a:cubicBezTo>
                    <a:cubicBezTo>
                      <a:pt x="668" y="835"/>
                      <a:pt x="834" y="635"/>
                      <a:pt x="834" y="434"/>
                    </a:cubicBezTo>
                    <a:cubicBezTo>
                      <a:pt x="834" y="201"/>
                      <a:pt x="634"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8"/>
              <p:cNvSpPr/>
              <p:nvPr/>
            </p:nvSpPr>
            <p:spPr>
              <a:xfrm>
                <a:off x="5626700" y="3010925"/>
                <a:ext cx="20850" cy="20875"/>
              </a:xfrm>
              <a:custGeom>
                <a:avLst/>
                <a:gdLst/>
                <a:ahLst/>
                <a:cxnLst/>
                <a:rect l="l" t="t" r="r" b="b"/>
                <a:pathLst>
                  <a:path w="834" h="835" extrusionOk="0">
                    <a:moveTo>
                      <a:pt x="434" y="1"/>
                    </a:moveTo>
                    <a:cubicBezTo>
                      <a:pt x="167" y="1"/>
                      <a:pt x="0" y="201"/>
                      <a:pt x="0" y="434"/>
                    </a:cubicBezTo>
                    <a:cubicBezTo>
                      <a:pt x="0" y="668"/>
                      <a:pt x="167" y="835"/>
                      <a:pt x="434" y="835"/>
                    </a:cubicBezTo>
                    <a:cubicBezTo>
                      <a:pt x="667" y="835"/>
                      <a:pt x="834" y="635"/>
                      <a:pt x="834" y="434"/>
                    </a:cubicBezTo>
                    <a:cubicBezTo>
                      <a:pt x="834" y="201"/>
                      <a:pt x="667"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8"/>
              <p:cNvSpPr/>
              <p:nvPr/>
            </p:nvSpPr>
            <p:spPr>
              <a:xfrm>
                <a:off x="5719250" y="3010925"/>
                <a:ext cx="20875" cy="20875"/>
              </a:xfrm>
              <a:custGeom>
                <a:avLst/>
                <a:gdLst/>
                <a:ahLst/>
                <a:cxnLst/>
                <a:rect l="l" t="t" r="r" b="b"/>
                <a:pathLst>
                  <a:path w="835" h="835" extrusionOk="0">
                    <a:moveTo>
                      <a:pt x="434" y="1"/>
                    </a:moveTo>
                    <a:cubicBezTo>
                      <a:pt x="167" y="1"/>
                      <a:pt x="1" y="201"/>
                      <a:pt x="1" y="434"/>
                    </a:cubicBezTo>
                    <a:cubicBezTo>
                      <a:pt x="1" y="668"/>
                      <a:pt x="234" y="835"/>
                      <a:pt x="434" y="835"/>
                    </a:cubicBezTo>
                    <a:cubicBezTo>
                      <a:pt x="668" y="835"/>
                      <a:pt x="835" y="635"/>
                      <a:pt x="835" y="434"/>
                    </a:cubicBezTo>
                    <a:cubicBezTo>
                      <a:pt x="835" y="201"/>
                      <a:pt x="634" y="34"/>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8"/>
              <p:cNvSpPr/>
              <p:nvPr/>
            </p:nvSpPr>
            <p:spPr>
              <a:xfrm>
                <a:off x="5812650" y="3010925"/>
                <a:ext cx="20875" cy="20875"/>
              </a:xfrm>
              <a:custGeom>
                <a:avLst/>
                <a:gdLst/>
                <a:ahLst/>
                <a:cxnLst/>
                <a:rect l="l" t="t" r="r" b="b"/>
                <a:pathLst>
                  <a:path w="835" h="835" extrusionOk="0">
                    <a:moveTo>
                      <a:pt x="401" y="1"/>
                    </a:moveTo>
                    <a:cubicBezTo>
                      <a:pt x="134" y="1"/>
                      <a:pt x="1" y="201"/>
                      <a:pt x="1" y="434"/>
                    </a:cubicBezTo>
                    <a:cubicBezTo>
                      <a:pt x="1" y="668"/>
                      <a:pt x="201" y="835"/>
                      <a:pt x="401" y="835"/>
                    </a:cubicBezTo>
                    <a:cubicBezTo>
                      <a:pt x="668" y="835"/>
                      <a:pt x="835" y="635"/>
                      <a:pt x="835" y="434"/>
                    </a:cubicBezTo>
                    <a:cubicBezTo>
                      <a:pt x="835" y="201"/>
                      <a:pt x="601"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8"/>
              <p:cNvSpPr/>
              <p:nvPr/>
            </p:nvSpPr>
            <p:spPr>
              <a:xfrm>
                <a:off x="5905225" y="3010925"/>
                <a:ext cx="20875" cy="20875"/>
              </a:xfrm>
              <a:custGeom>
                <a:avLst/>
                <a:gdLst/>
                <a:ahLst/>
                <a:cxnLst/>
                <a:rect l="l" t="t" r="r" b="b"/>
                <a:pathLst>
                  <a:path w="835" h="835" extrusionOk="0">
                    <a:moveTo>
                      <a:pt x="401" y="1"/>
                    </a:moveTo>
                    <a:cubicBezTo>
                      <a:pt x="167" y="1"/>
                      <a:pt x="0" y="201"/>
                      <a:pt x="0" y="434"/>
                    </a:cubicBezTo>
                    <a:cubicBezTo>
                      <a:pt x="0" y="668"/>
                      <a:pt x="201" y="835"/>
                      <a:pt x="401" y="835"/>
                    </a:cubicBezTo>
                    <a:cubicBezTo>
                      <a:pt x="668" y="835"/>
                      <a:pt x="834" y="635"/>
                      <a:pt x="834" y="434"/>
                    </a:cubicBezTo>
                    <a:cubicBezTo>
                      <a:pt x="834" y="201"/>
                      <a:pt x="634" y="34"/>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9" name="Google Shape;2229;p18"/>
          <p:cNvGrpSpPr/>
          <p:nvPr/>
        </p:nvGrpSpPr>
        <p:grpSpPr>
          <a:xfrm>
            <a:off x="-298569" y="4621058"/>
            <a:ext cx="9737950" cy="527698"/>
            <a:chOff x="-298569" y="4621058"/>
            <a:chExt cx="9737950" cy="527698"/>
          </a:xfrm>
        </p:grpSpPr>
        <p:grpSp>
          <p:nvGrpSpPr>
            <p:cNvPr id="2230" name="Google Shape;2230;p18"/>
            <p:cNvGrpSpPr/>
            <p:nvPr/>
          </p:nvGrpSpPr>
          <p:grpSpPr>
            <a:xfrm rot="10800000" flipH="1">
              <a:off x="4409294" y="4621058"/>
              <a:ext cx="5030086" cy="527698"/>
              <a:chOff x="3859600" y="4372750"/>
              <a:chExt cx="2329175" cy="244350"/>
            </a:xfrm>
          </p:grpSpPr>
          <p:sp>
            <p:nvSpPr>
              <p:cNvPr id="2231" name="Google Shape;2231;p18"/>
              <p:cNvSpPr/>
              <p:nvPr/>
            </p:nvSpPr>
            <p:spPr>
              <a:xfrm>
                <a:off x="3861250" y="4372750"/>
                <a:ext cx="2222450" cy="13350"/>
              </a:xfrm>
              <a:custGeom>
                <a:avLst/>
                <a:gdLst/>
                <a:ahLst/>
                <a:cxnLst/>
                <a:rect l="l" t="t" r="r" b="b"/>
                <a:pathLst>
                  <a:path w="88898" h="534" extrusionOk="0">
                    <a:moveTo>
                      <a:pt x="1" y="0"/>
                    </a:moveTo>
                    <a:lnTo>
                      <a:pt x="1" y="534"/>
                    </a:lnTo>
                    <a:lnTo>
                      <a:pt x="88898" y="534"/>
                    </a:lnTo>
                    <a:lnTo>
                      <a:pt x="888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2" name="Google Shape;2232;p18"/>
              <p:cNvSpPr/>
              <p:nvPr/>
            </p:nvSpPr>
            <p:spPr>
              <a:xfrm>
                <a:off x="3859600" y="4456125"/>
                <a:ext cx="2222450" cy="13375"/>
              </a:xfrm>
              <a:custGeom>
                <a:avLst/>
                <a:gdLst/>
                <a:ahLst/>
                <a:cxnLst/>
                <a:rect l="l" t="t" r="r" b="b"/>
                <a:pathLst>
                  <a:path w="88898" h="535" extrusionOk="0">
                    <a:moveTo>
                      <a:pt x="0" y="1"/>
                    </a:moveTo>
                    <a:lnTo>
                      <a:pt x="0" y="534"/>
                    </a:lnTo>
                    <a:lnTo>
                      <a:pt x="88897" y="534"/>
                    </a:lnTo>
                    <a:lnTo>
                      <a:pt x="888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3" name="Google Shape;2233;p18"/>
              <p:cNvSpPr/>
              <p:nvPr/>
            </p:nvSpPr>
            <p:spPr>
              <a:xfrm>
                <a:off x="6098700" y="4403600"/>
                <a:ext cx="60900" cy="52550"/>
              </a:xfrm>
              <a:custGeom>
                <a:avLst/>
                <a:gdLst/>
                <a:ahLst/>
                <a:cxnLst/>
                <a:rect l="l" t="t" r="r" b="b"/>
                <a:pathLst>
                  <a:path w="2436" h="2102" extrusionOk="0">
                    <a:moveTo>
                      <a:pt x="0" y="0"/>
                    </a:moveTo>
                    <a:lnTo>
                      <a:pt x="1234"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4" name="Google Shape;2234;p18"/>
              <p:cNvSpPr/>
              <p:nvPr/>
            </p:nvSpPr>
            <p:spPr>
              <a:xfrm>
                <a:off x="6001950"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5" name="Google Shape;2235;p18"/>
              <p:cNvSpPr/>
              <p:nvPr/>
            </p:nvSpPr>
            <p:spPr>
              <a:xfrm>
                <a:off x="5906050"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6" name="Google Shape;2236;p18"/>
              <p:cNvSpPr/>
              <p:nvPr/>
            </p:nvSpPr>
            <p:spPr>
              <a:xfrm>
                <a:off x="58093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7" name="Google Shape;2237;p18"/>
              <p:cNvSpPr/>
              <p:nvPr/>
            </p:nvSpPr>
            <p:spPr>
              <a:xfrm>
                <a:off x="57134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8" name="Google Shape;2238;p18"/>
              <p:cNvSpPr/>
              <p:nvPr/>
            </p:nvSpPr>
            <p:spPr>
              <a:xfrm>
                <a:off x="5616675"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39" name="Google Shape;2239;p18"/>
              <p:cNvSpPr/>
              <p:nvPr/>
            </p:nvSpPr>
            <p:spPr>
              <a:xfrm>
                <a:off x="5520775"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0" name="Google Shape;2240;p18"/>
              <p:cNvSpPr/>
              <p:nvPr/>
            </p:nvSpPr>
            <p:spPr>
              <a:xfrm>
                <a:off x="5424875" y="4403600"/>
                <a:ext cx="60075" cy="52550"/>
              </a:xfrm>
              <a:custGeom>
                <a:avLst/>
                <a:gdLst/>
                <a:ahLst/>
                <a:cxnLst/>
                <a:rect l="l" t="t" r="r" b="b"/>
                <a:pathLst>
                  <a:path w="2403" h="2102" extrusionOk="0">
                    <a:moveTo>
                      <a:pt x="1"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1" name="Google Shape;2241;p18"/>
              <p:cNvSpPr/>
              <p:nvPr/>
            </p:nvSpPr>
            <p:spPr>
              <a:xfrm>
                <a:off x="5327300" y="4403600"/>
                <a:ext cx="60900" cy="52550"/>
              </a:xfrm>
              <a:custGeom>
                <a:avLst/>
                <a:gdLst/>
                <a:ahLst/>
                <a:cxnLst/>
                <a:rect l="l" t="t" r="r" b="b"/>
                <a:pathLst>
                  <a:path w="2436" h="2102" extrusionOk="0">
                    <a:moveTo>
                      <a:pt x="1" y="0"/>
                    </a:moveTo>
                    <a:lnTo>
                      <a:pt x="1235"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2" name="Google Shape;2242;p18"/>
              <p:cNvSpPr/>
              <p:nvPr/>
            </p:nvSpPr>
            <p:spPr>
              <a:xfrm>
                <a:off x="5231400" y="4403600"/>
                <a:ext cx="60900" cy="52550"/>
              </a:xfrm>
              <a:custGeom>
                <a:avLst/>
                <a:gdLst/>
                <a:ahLst/>
                <a:cxnLst/>
                <a:rect l="l" t="t" r="r" b="b"/>
                <a:pathLst>
                  <a:path w="2436" h="2102" extrusionOk="0">
                    <a:moveTo>
                      <a:pt x="1" y="0"/>
                    </a:moveTo>
                    <a:lnTo>
                      <a:pt x="1235"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3" name="Google Shape;2243;p18"/>
              <p:cNvSpPr/>
              <p:nvPr/>
            </p:nvSpPr>
            <p:spPr>
              <a:xfrm>
                <a:off x="5134675"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4" name="Google Shape;2244;p18"/>
              <p:cNvSpPr/>
              <p:nvPr/>
            </p:nvSpPr>
            <p:spPr>
              <a:xfrm>
                <a:off x="5038775"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5" name="Google Shape;2245;p18"/>
              <p:cNvSpPr/>
              <p:nvPr/>
            </p:nvSpPr>
            <p:spPr>
              <a:xfrm>
                <a:off x="4942025" y="4403600"/>
                <a:ext cx="60075" cy="52550"/>
              </a:xfrm>
              <a:custGeom>
                <a:avLst/>
                <a:gdLst/>
                <a:ahLst/>
                <a:cxnLst/>
                <a:rect l="l" t="t" r="r" b="b"/>
                <a:pathLst>
                  <a:path w="2403" h="2102" extrusionOk="0">
                    <a:moveTo>
                      <a:pt x="1" y="0"/>
                    </a:moveTo>
                    <a:lnTo>
                      <a:pt x="1202" y="2102"/>
                    </a:lnTo>
                    <a:lnTo>
                      <a:pt x="24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6" name="Google Shape;2246;p18"/>
              <p:cNvSpPr/>
              <p:nvPr/>
            </p:nvSpPr>
            <p:spPr>
              <a:xfrm>
                <a:off x="4846125"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7" name="Google Shape;2247;p18"/>
              <p:cNvSpPr/>
              <p:nvPr/>
            </p:nvSpPr>
            <p:spPr>
              <a:xfrm>
                <a:off x="4746900"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8" name="Google Shape;2248;p18"/>
              <p:cNvSpPr/>
              <p:nvPr/>
            </p:nvSpPr>
            <p:spPr>
              <a:xfrm>
                <a:off x="4650150" y="4403600"/>
                <a:ext cx="60075" cy="52550"/>
              </a:xfrm>
              <a:custGeom>
                <a:avLst/>
                <a:gdLst/>
                <a:ahLst/>
                <a:cxnLst/>
                <a:rect l="l" t="t" r="r" b="b"/>
                <a:pathLst>
                  <a:path w="2403" h="2102" extrusionOk="0">
                    <a:moveTo>
                      <a:pt x="1" y="0"/>
                    </a:moveTo>
                    <a:lnTo>
                      <a:pt x="1202" y="2102"/>
                    </a:lnTo>
                    <a:lnTo>
                      <a:pt x="24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49" name="Google Shape;2249;p18"/>
              <p:cNvSpPr/>
              <p:nvPr/>
            </p:nvSpPr>
            <p:spPr>
              <a:xfrm>
                <a:off x="4554250"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0" name="Google Shape;2250;p18"/>
              <p:cNvSpPr/>
              <p:nvPr/>
            </p:nvSpPr>
            <p:spPr>
              <a:xfrm>
                <a:off x="4456675" y="4403600"/>
                <a:ext cx="60925" cy="52550"/>
              </a:xfrm>
              <a:custGeom>
                <a:avLst/>
                <a:gdLst/>
                <a:ahLst/>
                <a:cxnLst/>
                <a:rect l="l" t="t" r="r" b="b"/>
                <a:pathLst>
                  <a:path w="2437" h="2102" extrusionOk="0">
                    <a:moveTo>
                      <a:pt x="1" y="0"/>
                    </a:moveTo>
                    <a:lnTo>
                      <a:pt x="1235"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1" name="Google Shape;2251;p18"/>
              <p:cNvSpPr/>
              <p:nvPr/>
            </p:nvSpPr>
            <p:spPr>
              <a:xfrm>
                <a:off x="43616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2" name="Google Shape;2252;p18"/>
              <p:cNvSpPr/>
              <p:nvPr/>
            </p:nvSpPr>
            <p:spPr>
              <a:xfrm>
                <a:off x="42657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3" name="Google Shape;2253;p18"/>
              <p:cNvSpPr/>
              <p:nvPr/>
            </p:nvSpPr>
            <p:spPr>
              <a:xfrm>
                <a:off x="4168150" y="4403600"/>
                <a:ext cx="60900" cy="52550"/>
              </a:xfrm>
              <a:custGeom>
                <a:avLst/>
                <a:gdLst/>
                <a:ahLst/>
                <a:cxnLst/>
                <a:rect l="l" t="t" r="r" b="b"/>
                <a:pathLst>
                  <a:path w="2436" h="2102" extrusionOk="0">
                    <a:moveTo>
                      <a:pt x="0" y="0"/>
                    </a:moveTo>
                    <a:lnTo>
                      <a:pt x="1235"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4" name="Google Shape;2254;p18"/>
              <p:cNvSpPr/>
              <p:nvPr/>
            </p:nvSpPr>
            <p:spPr>
              <a:xfrm>
                <a:off x="4072250"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5" name="Google Shape;2255;p18"/>
              <p:cNvSpPr/>
              <p:nvPr/>
            </p:nvSpPr>
            <p:spPr>
              <a:xfrm>
                <a:off x="3975500"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6" name="Google Shape;2256;p18"/>
              <p:cNvSpPr/>
              <p:nvPr/>
            </p:nvSpPr>
            <p:spPr>
              <a:xfrm>
                <a:off x="3879600"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7" name="Google Shape;2257;p18"/>
              <p:cNvSpPr/>
              <p:nvPr/>
            </p:nvSpPr>
            <p:spPr>
              <a:xfrm>
                <a:off x="6069500" y="4431125"/>
                <a:ext cx="20875" cy="20950"/>
              </a:xfrm>
              <a:custGeom>
                <a:avLst/>
                <a:gdLst/>
                <a:ahLst/>
                <a:cxnLst/>
                <a:rect l="l" t="t" r="r" b="b"/>
                <a:pathLst>
                  <a:path w="835" h="838" extrusionOk="0">
                    <a:moveTo>
                      <a:pt x="434" y="0"/>
                    </a:moveTo>
                    <a:cubicBezTo>
                      <a:pt x="234" y="0"/>
                      <a:pt x="1" y="167"/>
                      <a:pt x="1" y="400"/>
                    </a:cubicBezTo>
                    <a:cubicBezTo>
                      <a:pt x="1" y="648"/>
                      <a:pt x="144" y="838"/>
                      <a:pt x="377" y="838"/>
                    </a:cubicBezTo>
                    <a:cubicBezTo>
                      <a:pt x="396" y="838"/>
                      <a:pt x="415" y="836"/>
                      <a:pt x="434" y="834"/>
                    </a:cubicBezTo>
                    <a:cubicBezTo>
                      <a:pt x="635"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8" name="Google Shape;2258;p18"/>
              <p:cNvSpPr/>
              <p:nvPr/>
            </p:nvSpPr>
            <p:spPr>
              <a:xfrm>
                <a:off x="5973600" y="4431125"/>
                <a:ext cx="20875" cy="20950"/>
              </a:xfrm>
              <a:custGeom>
                <a:avLst/>
                <a:gdLst/>
                <a:ahLst/>
                <a:cxnLst/>
                <a:rect l="l" t="t" r="r" b="b"/>
                <a:pathLst>
                  <a:path w="835" h="838" extrusionOk="0">
                    <a:moveTo>
                      <a:pt x="434" y="0"/>
                    </a:moveTo>
                    <a:cubicBezTo>
                      <a:pt x="234" y="0"/>
                      <a:pt x="1" y="167"/>
                      <a:pt x="1" y="400"/>
                    </a:cubicBezTo>
                    <a:cubicBezTo>
                      <a:pt x="1" y="648"/>
                      <a:pt x="144" y="838"/>
                      <a:pt x="377" y="838"/>
                    </a:cubicBezTo>
                    <a:cubicBezTo>
                      <a:pt x="396" y="838"/>
                      <a:pt x="415" y="836"/>
                      <a:pt x="434" y="834"/>
                    </a:cubicBezTo>
                    <a:cubicBezTo>
                      <a:pt x="634"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59" name="Google Shape;2259;p18"/>
              <p:cNvSpPr/>
              <p:nvPr/>
            </p:nvSpPr>
            <p:spPr>
              <a:xfrm>
                <a:off x="5877700" y="4431125"/>
                <a:ext cx="20875" cy="20950"/>
              </a:xfrm>
              <a:custGeom>
                <a:avLst/>
                <a:gdLst/>
                <a:ahLst/>
                <a:cxnLst/>
                <a:rect l="l" t="t" r="r" b="b"/>
                <a:pathLst>
                  <a:path w="835" h="838" extrusionOk="0">
                    <a:moveTo>
                      <a:pt x="434" y="0"/>
                    </a:moveTo>
                    <a:cubicBezTo>
                      <a:pt x="234" y="0"/>
                      <a:pt x="1" y="167"/>
                      <a:pt x="1" y="400"/>
                    </a:cubicBezTo>
                    <a:cubicBezTo>
                      <a:pt x="1" y="648"/>
                      <a:pt x="201" y="838"/>
                      <a:pt x="390" y="838"/>
                    </a:cubicBezTo>
                    <a:cubicBezTo>
                      <a:pt x="405" y="838"/>
                      <a:pt x="420" y="836"/>
                      <a:pt x="434" y="834"/>
                    </a:cubicBezTo>
                    <a:cubicBezTo>
                      <a:pt x="634"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0" name="Google Shape;2260;p18"/>
              <p:cNvSpPr/>
              <p:nvPr/>
            </p:nvSpPr>
            <p:spPr>
              <a:xfrm>
                <a:off x="5779300" y="4431125"/>
                <a:ext cx="20875" cy="20950"/>
              </a:xfrm>
              <a:custGeom>
                <a:avLst/>
                <a:gdLst/>
                <a:ahLst/>
                <a:cxnLst/>
                <a:rect l="l" t="t" r="r" b="b"/>
                <a:pathLst>
                  <a:path w="835" h="838" extrusionOk="0">
                    <a:moveTo>
                      <a:pt x="401" y="0"/>
                    </a:moveTo>
                    <a:cubicBezTo>
                      <a:pt x="201" y="0"/>
                      <a:pt x="0" y="167"/>
                      <a:pt x="0" y="400"/>
                    </a:cubicBezTo>
                    <a:cubicBezTo>
                      <a:pt x="0" y="648"/>
                      <a:pt x="172" y="838"/>
                      <a:pt x="357" y="838"/>
                    </a:cubicBezTo>
                    <a:cubicBezTo>
                      <a:pt x="371" y="838"/>
                      <a:pt x="386" y="836"/>
                      <a:pt x="401" y="834"/>
                    </a:cubicBezTo>
                    <a:cubicBezTo>
                      <a:pt x="601" y="834"/>
                      <a:pt x="834" y="667"/>
                      <a:pt x="834" y="400"/>
                    </a:cubicBezTo>
                    <a:cubicBezTo>
                      <a:pt x="834"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1" name="Google Shape;2261;p18"/>
              <p:cNvSpPr/>
              <p:nvPr/>
            </p:nvSpPr>
            <p:spPr>
              <a:xfrm>
                <a:off x="5683400" y="4431125"/>
                <a:ext cx="20875" cy="20850"/>
              </a:xfrm>
              <a:custGeom>
                <a:avLst/>
                <a:gdLst/>
                <a:ahLst/>
                <a:cxnLst/>
                <a:rect l="l" t="t" r="r" b="b"/>
                <a:pathLst>
                  <a:path w="835" h="834" extrusionOk="0">
                    <a:moveTo>
                      <a:pt x="401" y="0"/>
                    </a:moveTo>
                    <a:cubicBezTo>
                      <a:pt x="200" y="0"/>
                      <a:pt x="0" y="167"/>
                      <a:pt x="0" y="400"/>
                    </a:cubicBezTo>
                    <a:cubicBezTo>
                      <a:pt x="0" y="667"/>
                      <a:pt x="200" y="834"/>
                      <a:pt x="401" y="834"/>
                    </a:cubicBezTo>
                    <a:cubicBezTo>
                      <a:pt x="601" y="834"/>
                      <a:pt x="834" y="667"/>
                      <a:pt x="834" y="400"/>
                    </a:cubicBezTo>
                    <a:cubicBezTo>
                      <a:pt x="834" y="200"/>
                      <a:pt x="601"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2" name="Google Shape;2262;p18"/>
              <p:cNvSpPr/>
              <p:nvPr/>
            </p:nvSpPr>
            <p:spPr>
              <a:xfrm>
                <a:off x="5587500" y="4431125"/>
                <a:ext cx="20875" cy="20950"/>
              </a:xfrm>
              <a:custGeom>
                <a:avLst/>
                <a:gdLst/>
                <a:ahLst/>
                <a:cxnLst/>
                <a:rect l="l" t="t" r="r" b="b"/>
                <a:pathLst>
                  <a:path w="835" h="838" extrusionOk="0">
                    <a:moveTo>
                      <a:pt x="401" y="0"/>
                    </a:moveTo>
                    <a:cubicBezTo>
                      <a:pt x="200" y="0"/>
                      <a:pt x="0" y="167"/>
                      <a:pt x="0" y="400"/>
                    </a:cubicBezTo>
                    <a:cubicBezTo>
                      <a:pt x="0" y="648"/>
                      <a:pt x="143" y="838"/>
                      <a:pt x="350" y="838"/>
                    </a:cubicBezTo>
                    <a:cubicBezTo>
                      <a:pt x="367" y="838"/>
                      <a:pt x="383" y="836"/>
                      <a:pt x="401" y="834"/>
                    </a:cubicBezTo>
                    <a:cubicBezTo>
                      <a:pt x="601" y="834"/>
                      <a:pt x="834" y="667"/>
                      <a:pt x="834" y="400"/>
                    </a:cubicBezTo>
                    <a:cubicBezTo>
                      <a:pt x="834" y="200"/>
                      <a:pt x="667"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3" name="Google Shape;2263;p18"/>
              <p:cNvSpPr/>
              <p:nvPr/>
            </p:nvSpPr>
            <p:spPr>
              <a:xfrm>
                <a:off x="5489925" y="4431125"/>
                <a:ext cx="20875" cy="20950"/>
              </a:xfrm>
              <a:custGeom>
                <a:avLst/>
                <a:gdLst/>
                <a:ahLst/>
                <a:cxnLst/>
                <a:rect l="l" t="t" r="r" b="b"/>
                <a:pathLst>
                  <a:path w="835" h="838" extrusionOk="0">
                    <a:moveTo>
                      <a:pt x="434" y="0"/>
                    </a:moveTo>
                    <a:cubicBezTo>
                      <a:pt x="234" y="0"/>
                      <a:pt x="0" y="167"/>
                      <a:pt x="0" y="400"/>
                    </a:cubicBezTo>
                    <a:cubicBezTo>
                      <a:pt x="0" y="648"/>
                      <a:pt x="201" y="838"/>
                      <a:pt x="390" y="838"/>
                    </a:cubicBezTo>
                    <a:cubicBezTo>
                      <a:pt x="405" y="838"/>
                      <a:pt x="419" y="836"/>
                      <a:pt x="434" y="834"/>
                    </a:cubicBezTo>
                    <a:cubicBezTo>
                      <a:pt x="634" y="834"/>
                      <a:pt x="834" y="667"/>
                      <a:pt x="834" y="400"/>
                    </a:cubicBezTo>
                    <a:cubicBezTo>
                      <a:pt x="834"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4" name="Google Shape;2264;p18"/>
              <p:cNvSpPr/>
              <p:nvPr/>
            </p:nvSpPr>
            <p:spPr>
              <a:xfrm>
                <a:off x="5393200" y="4431125"/>
                <a:ext cx="20850" cy="20950"/>
              </a:xfrm>
              <a:custGeom>
                <a:avLst/>
                <a:gdLst/>
                <a:ahLst/>
                <a:cxnLst/>
                <a:rect l="l" t="t" r="r" b="b"/>
                <a:pathLst>
                  <a:path w="834" h="838" extrusionOk="0">
                    <a:moveTo>
                      <a:pt x="434" y="0"/>
                    </a:moveTo>
                    <a:cubicBezTo>
                      <a:pt x="200" y="0"/>
                      <a:pt x="0" y="167"/>
                      <a:pt x="0" y="400"/>
                    </a:cubicBezTo>
                    <a:cubicBezTo>
                      <a:pt x="0" y="648"/>
                      <a:pt x="172" y="838"/>
                      <a:pt x="383" y="838"/>
                    </a:cubicBezTo>
                    <a:cubicBezTo>
                      <a:pt x="400" y="838"/>
                      <a:pt x="417"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5" name="Google Shape;2265;p18"/>
              <p:cNvSpPr/>
              <p:nvPr/>
            </p:nvSpPr>
            <p:spPr>
              <a:xfrm>
                <a:off x="5296450" y="4431125"/>
                <a:ext cx="20875" cy="20950"/>
              </a:xfrm>
              <a:custGeom>
                <a:avLst/>
                <a:gdLst/>
                <a:ahLst/>
                <a:cxnLst/>
                <a:rect l="l" t="t" r="r" b="b"/>
                <a:pathLst>
                  <a:path w="835" h="838" extrusionOk="0">
                    <a:moveTo>
                      <a:pt x="401" y="0"/>
                    </a:moveTo>
                    <a:cubicBezTo>
                      <a:pt x="201" y="0"/>
                      <a:pt x="1" y="167"/>
                      <a:pt x="1" y="400"/>
                    </a:cubicBezTo>
                    <a:cubicBezTo>
                      <a:pt x="1" y="648"/>
                      <a:pt x="172" y="838"/>
                      <a:pt x="357" y="838"/>
                    </a:cubicBezTo>
                    <a:cubicBezTo>
                      <a:pt x="372" y="838"/>
                      <a:pt x="386" y="836"/>
                      <a:pt x="401" y="834"/>
                    </a:cubicBezTo>
                    <a:cubicBezTo>
                      <a:pt x="634" y="834"/>
                      <a:pt x="835" y="667"/>
                      <a:pt x="835" y="400"/>
                    </a:cubicBezTo>
                    <a:cubicBezTo>
                      <a:pt x="835"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6" name="Google Shape;2266;p18"/>
              <p:cNvSpPr/>
              <p:nvPr/>
            </p:nvSpPr>
            <p:spPr>
              <a:xfrm>
                <a:off x="5200550" y="4431125"/>
                <a:ext cx="20875" cy="20950"/>
              </a:xfrm>
              <a:custGeom>
                <a:avLst/>
                <a:gdLst/>
                <a:ahLst/>
                <a:cxnLst/>
                <a:rect l="l" t="t" r="r" b="b"/>
                <a:pathLst>
                  <a:path w="835" h="838" extrusionOk="0">
                    <a:moveTo>
                      <a:pt x="401" y="0"/>
                    </a:moveTo>
                    <a:cubicBezTo>
                      <a:pt x="201" y="0"/>
                      <a:pt x="1" y="167"/>
                      <a:pt x="1" y="400"/>
                    </a:cubicBezTo>
                    <a:cubicBezTo>
                      <a:pt x="1" y="648"/>
                      <a:pt x="144" y="838"/>
                      <a:pt x="351" y="838"/>
                    </a:cubicBezTo>
                    <a:cubicBezTo>
                      <a:pt x="367" y="838"/>
                      <a:pt x="384" y="836"/>
                      <a:pt x="401" y="834"/>
                    </a:cubicBezTo>
                    <a:cubicBezTo>
                      <a:pt x="634" y="834"/>
                      <a:pt x="834" y="667"/>
                      <a:pt x="834" y="400"/>
                    </a:cubicBezTo>
                    <a:cubicBezTo>
                      <a:pt x="834"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7" name="Google Shape;2267;p18"/>
              <p:cNvSpPr/>
              <p:nvPr/>
            </p:nvSpPr>
            <p:spPr>
              <a:xfrm>
                <a:off x="5103825" y="4431125"/>
                <a:ext cx="20875" cy="20850"/>
              </a:xfrm>
              <a:custGeom>
                <a:avLst/>
                <a:gdLst/>
                <a:ahLst/>
                <a:cxnLst/>
                <a:rect l="l" t="t" r="r" b="b"/>
                <a:pathLst>
                  <a:path w="835" h="834" extrusionOk="0">
                    <a:moveTo>
                      <a:pt x="400" y="0"/>
                    </a:moveTo>
                    <a:cubicBezTo>
                      <a:pt x="200" y="0"/>
                      <a:pt x="0" y="167"/>
                      <a:pt x="0" y="400"/>
                    </a:cubicBezTo>
                    <a:cubicBezTo>
                      <a:pt x="0" y="667"/>
                      <a:pt x="200" y="834"/>
                      <a:pt x="400" y="834"/>
                    </a:cubicBezTo>
                    <a:cubicBezTo>
                      <a:pt x="601" y="834"/>
                      <a:pt x="834" y="667"/>
                      <a:pt x="834" y="400"/>
                    </a:cubicBezTo>
                    <a:cubicBezTo>
                      <a:pt x="834" y="200"/>
                      <a:pt x="601" y="0"/>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8" name="Google Shape;2268;p18"/>
              <p:cNvSpPr/>
              <p:nvPr/>
            </p:nvSpPr>
            <p:spPr>
              <a:xfrm>
                <a:off x="5006250" y="4431125"/>
                <a:ext cx="20875" cy="20950"/>
              </a:xfrm>
              <a:custGeom>
                <a:avLst/>
                <a:gdLst/>
                <a:ahLst/>
                <a:cxnLst/>
                <a:rect l="l" t="t" r="r" b="b"/>
                <a:pathLst>
                  <a:path w="835" h="838" extrusionOk="0">
                    <a:moveTo>
                      <a:pt x="434" y="0"/>
                    </a:moveTo>
                    <a:cubicBezTo>
                      <a:pt x="234" y="0"/>
                      <a:pt x="0" y="167"/>
                      <a:pt x="0" y="400"/>
                    </a:cubicBezTo>
                    <a:cubicBezTo>
                      <a:pt x="0" y="648"/>
                      <a:pt x="201" y="838"/>
                      <a:pt x="390" y="838"/>
                    </a:cubicBezTo>
                    <a:cubicBezTo>
                      <a:pt x="404" y="838"/>
                      <a:pt x="419"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69" name="Google Shape;2269;p18"/>
              <p:cNvSpPr/>
              <p:nvPr/>
            </p:nvSpPr>
            <p:spPr>
              <a:xfrm>
                <a:off x="4909500" y="4431125"/>
                <a:ext cx="20875" cy="20950"/>
              </a:xfrm>
              <a:custGeom>
                <a:avLst/>
                <a:gdLst/>
                <a:ahLst/>
                <a:cxnLst/>
                <a:rect l="l" t="t" r="r" b="b"/>
                <a:pathLst>
                  <a:path w="835" h="838" extrusionOk="0">
                    <a:moveTo>
                      <a:pt x="435" y="0"/>
                    </a:moveTo>
                    <a:cubicBezTo>
                      <a:pt x="201" y="0"/>
                      <a:pt x="1" y="167"/>
                      <a:pt x="1" y="400"/>
                    </a:cubicBezTo>
                    <a:cubicBezTo>
                      <a:pt x="1" y="648"/>
                      <a:pt x="173" y="838"/>
                      <a:pt x="384" y="838"/>
                    </a:cubicBezTo>
                    <a:cubicBezTo>
                      <a:pt x="400" y="838"/>
                      <a:pt x="417" y="836"/>
                      <a:pt x="435" y="834"/>
                    </a:cubicBezTo>
                    <a:cubicBezTo>
                      <a:pt x="635" y="834"/>
                      <a:pt x="835" y="667"/>
                      <a:pt x="835" y="400"/>
                    </a:cubicBezTo>
                    <a:cubicBezTo>
                      <a:pt x="835" y="200"/>
                      <a:pt x="668" y="0"/>
                      <a:pt x="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0" name="Google Shape;2270;p18"/>
              <p:cNvSpPr/>
              <p:nvPr/>
            </p:nvSpPr>
            <p:spPr>
              <a:xfrm>
                <a:off x="4813600" y="4431125"/>
                <a:ext cx="20875" cy="20950"/>
              </a:xfrm>
              <a:custGeom>
                <a:avLst/>
                <a:gdLst/>
                <a:ahLst/>
                <a:cxnLst/>
                <a:rect l="l" t="t" r="r" b="b"/>
                <a:pathLst>
                  <a:path w="835" h="838" extrusionOk="0">
                    <a:moveTo>
                      <a:pt x="434" y="0"/>
                    </a:moveTo>
                    <a:cubicBezTo>
                      <a:pt x="201" y="0"/>
                      <a:pt x="1" y="167"/>
                      <a:pt x="1" y="400"/>
                    </a:cubicBezTo>
                    <a:cubicBezTo>
                      <a:pt x="1" y="648"/>
                      <a:pt x="144" y="838"/>
                      <a:pt x="377" y="838"/>
                    </a:cubicBezTo>
                    <a:cubicBezTo>
                      <a:pt x="396" y="838"/>
                      <a:pt x="415" y="836"/>
                      <a:pt x="434" y="834"/>
                    </a:cubicBezTo>
                    <a:cubicBezTo>
                      <a:pt x="635"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1" name="Google Shape;2271;p18"/>
              <p:cNvSpPr/>
              <p:nvPr/>
            </p:nvSpPr>
            <p:spPr>
              <a:xfrm>
                <a:off x="4716875" y="4431125"/>
                <a:ext cx="20875" cy="20850"/>
              </a:xfrm>
              <a:custGeom>
                <a:avLst/>
                <a:gdLst/>
                <a:ahLst/>
                <a:cxnLst/>
                <a:rect l="l" t="t" r="r" b="b"/>
                <a:pathLst>
                  <a:path w="835" h="834" extrusionOk="0">
                    <a:moveTo>
                      <a:pt x="401" y="0"/>
                    </a:moveTo>
                    <a:cubicBezTo>
                      <a:pt x="201" y="0"/>
                      <a:pt x="0" y="167"/>
                      <a:pt x="0" y="400"/>
                    </a:cubicBezTo>
                    <a:cubicBezTo>
                      <a:pt x="0" y="667"/>
                      <a:pt x="201" y="834"/>
                      <a:pt x="401" y="834"/>
                    </a:cubicBezTo>
                    <a:cubicBezTo>
                      <a:pt x="634" y="834"/>
                      <a:pt x="834" y="667"/>
                      <a:pt x="834" y="400"/>
                    </a:cubicBezTo>
                    <a:cubicBezTo>
                      <a:pt x="834" y="200"/>
                      <a:pt x="634"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2" name="Google Shape;2272;p18"/>
              <p:cNvSpPr/>
              <p:nvPr/>
            </p:nvSpPr>
            <p:spPr>
              <a:xfrm>
                <a:off x="4620125" y="4431125"/>
                <a:ext cx="20875" cy="20950"/>
              </a:xfrm>
              <a:custGeom>
                <a:avLst/>
                <a:gdLst/>
                <a:ahLst/>
                <a:cxnLst/>
                <a:rect l="l" t="t" r="r" b="b"/>
                <a:pathLst>
                  <a:path w="835" h="838" extrusionOk="0">
                    <a:moveTo>
                      <a:pt x="401" y="0"/>
                    </a:moveTo>
                    <a:cubicBezTo>
                      <a:pt x="201" y="0"/>
                      <a:pt x="1" y="167"/>
                      <a:pt x="1" y="400"/>
                    </a:cubicBezTo>
                    <a:cubicBezTo>
                      <a:pt x="1" y="648"/>
                      <a:pt x="173" y="838"/>
                      <a:pt x="357" y="838"/>
                    </a:cubicBezTo>
                    <a:cubicBezTo>
                      <a:pt x="372" y="838"/>
                      <a:pt x="387" y="836"/>
                      <a:pt x="401" y="834"/>
                    </a:cubicBezTo>
                    <a:cubicBezTo>
                      <a:pt x="601" y="834"/>
                      <a:pt x="835" y="667"/>
                      <a:pt x="835" y="400"/>
                    </a:cubicBezTo>
                    <a:cubicBezTo>
                      <a:pt x="835"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3" name="Google Shape;2273;p18"/>
              <p:cNvSpPr/>
              <p:nvPr/>
            </p:nvSpPr>
            <p:spPr>
              <a:xfrm>
                <a:off x="4522575" y="4431125"/>
                <a:ext cx="20875" cy="20850"/>
              </a:xfrm>
              <a:custGeom>
                <a:avLst/>
                <a:gdLst/>
                <a:ahLst/>
                <a:cxnLst/>
                <a:rect l="l" t="t" r="r" b="b"/>
                <a:pathLst>
                  <a:path w="835" h="834" extrusionOk="0">
                    <a:moveTo>
                      <a:pt x="434" y="0"/>
                    </a:moveTo>
                    <a:cubicBezTo>
                      <a:pt x="234" y="0"/>
                      <a:pt x="0" y="167"/>
                      <a:pt x="0" y="400"/>
                    </a:cubicBezTo>
                    <a:cubicBezTo>
                      <a:pt x="0" y="667"/>
                      <a:pt x="234" y="834"/>
                      <a:pt x="434" y="834"/>
                    </a:cubicBezTo>
                    <a:cubicBezTo>
                      <a:pt x="634" y="834"/>
                      <a:pt x="834" y="667"/>
                      <a:pt x="834" y="400"/>
                    </a:cubicBezTo>
                    <a:cubicBezTo>
                      <a:pt x="834" y="200"/>
                      <a:pt x="634"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4" name="Google Shape;2274;p18"/>
              <p:cNvSpPr/>
              <p:nvPr/>
            </p:nvSpPr>
            <p:spPr>
              <a:xfrm>
                <a:off x="4426675" y="4431125"/>
                <a:ext cx="20875" cy="20950"/>
              </a:xfrm>
              <a:custGeom>
                <a:avLst/>
                <a:gdLst/>
                <a:ahLst/>
                <a:cxnLst/>
                <a:rect l="l" t="t" r="r" b="b"/>
                <a:pathLst>
                  <a:path w="835" h="838" extrusionOk="0">
                    <a:moveTo>
                      <a:pt x="434" y="0"/>
                    </a:moveTo>
                    <a:cubicBezTo>
                      <a:pt x="234" y="0"/>
                      <a:pt x="0" y="167"/>
                      <a:pt x="0" y="400"/>
                    </a:cubicBezTo>
                    <a:cubicBezTo>
                      <a:pt x="0" y="648"/>
                      <a:pt x="143" y="838"/>
                      <a:pt x="377" y="838"/>
                    </a:cubicBezTo>
                    <a:cubicBezTo>
                      <a:pt x="395" y="838"/>
                      <a:pt x="414"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5" name="Google Shape;2275;p18"/>
              <p:cNvSpPr/>
              <p:nvPr/>
            </p:nvSpPr>
            <p:spPr>
              <a:xfrm>
                <a:off x="4329925" y="4431125"/>
                <a:ext cx="20875" cy="20950"/>
              </a:xfrm>
              <a:custGeom>
                <a:avLst/>
                <a:gdLst/>
                <a:ahLst/>
                <a:cxnLst/>
                <a:rect l="l" t="t" r="r" b="b"/>
                <a:pathLst>
                  <a:path w="835" h="838" extrusionOk="0">
                    <a:moveTo>
                      <a:pt x="434" y="0"/>
                    </a:moveTo>
                    <a:cubicBezTo>
                      <a:pt x="201" y="0"/>
                      <a:pt x="1" y="167"/>
                      <a:pt x="1" y="400"/>
                    </a:cubicBezTo>
                    <a:cubicBezTo>
                      <a:pt x="1" y="648"/>
                      <a:pt x="144" y="838"/>
                      <a:pt x="377" y="838"/>
                    </a:cubicBezTo>
                    <a:cubicBezTo>
                      <a:pt x="396" y="838"/>
                      <a:pt x="415" y="836"/>
                      <a:pt x="434" y="834"/>
                    </a:cubicBezTo>
                    <a:cubicBezTo>
                      <a:pt x="634"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6" name="Google Shape;2276;p18"/>
              <p:cNvSpPr/>
              <p:nvPr/>
            </p:nvSpPr>
            <p:spPr>
              <a:xfrm>
                <a:off x="4233200" y="4431125"/>
                <a:ext cx="20875" cy="20950"/>
              </a:xfrm>
              <a:custGeom>
                <a:avLst/>
                <a:gdLst/>
                <a:ahLst/>
                <a:cxnLst/>
                <a:rect l="l" t="t" r="r" b="b"/>
                <a:pathLst>
                  <a:path w="835" h="838" extrusionOk="0">
                    <a:moveTo>
                      <a:pt x="401" y="0"/>
                    </a:moveTo>
                    <a:cubicBezTo>
                      <a:pt x="200" y="0"/>
                      <a:pt x="0" y="167"/>
                      <a:pt x="0" y="400"/>
                    </a:cubicBezTo>
                    <a:cubicBezTo>
                      <a:pt x="0" y="648"/>
                      <a:pt x="172" y="838"/>
                      <a:pt x="357" y="838"/>
                    </a:cubicBezTo>
                    <a:cubicBezTo>
                      <a:pt x="371" y="838"/>
                      <a:pt x="386" y="836"/>
                      <a:pt x="401" y="834"/>
                    </a:cubicBezTo>
                    <a:cubicBezTo>
                      <a:pt x="601" y="834"/>
                      <a:pt x="834" y="667"/>
                      <a:pt x="834" y="400"/>
                    </a:cubicBezTo>
                    <a:cubicBezTo>
                      <a:pt x="834" y="200"/>
                      <a:pt x="667"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7" name="Google Shape;2277;p18"/>
              <p:cNvSpPr/>
              <p:nvPr/>
            </p:nvSpPr>
            <p:spPr>
              <a:xfrm>
                <a:off x="4136450" y="4431125"/>
                <a:ext cx="20875" cy="20950"/>
              </a:xfrm>
              <a:custGeom>
                <a:avLst/>
                <a:gdLst/>
                <a:ahLst/>
                <a:cxnLst/>
                <a:rect l="l" t="t" r="r" b="b"/>
                <a:pathLst>
                  <a:path w="835" h="838" extrusionOk="0">
                    <a:moveTo>
                      <a:pt x="401" y="0"/>
                    </a:moveTo>
                    <a:cubicBezTo>
                      <a:pt x="201" y="0"/>
                      <a:pt x="1" y="167"/>
                      <a:pt x="1" y="400"/>
                    </a:cubicBezTo>
                    <a:cubicBezTo>
                      <a:pt x="1" y="648"/>
                      <a:pt x="173" y="838"/>
                      <a:pt x="357" y="838"/>
                    </a:cubicBezTo>
                    <a:cubicBezTo>
                      <a:pt x="372" y="838"/>
                      <a:pt x="386" y="836"/>
                      <a:pt x="401" y="834"/>
                    </a:cubicBezTo>
                    <a:cubicBezTo>
                      <a:pt x="601" y="834"/>
                      <a:pt x="835" y="667"/>
                      <a:pt x="835" y="400"/>
                    </a:cubicBezTo>
                    <a:cubicBezTo>
                      <a:pt x="835"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8" name="Google Shape;2278;p18"/>
              <p:cNvSpPr/>
              <p:nvPr/>
            </p:nvSpPr>
            <p:spPr>
              <a:xfrm>
                <a:off x="4038900" y="4431125"/>
                <a:ext cx="20850" cy="20950"/>
              </a:xfrm>
              <a:custGeom>
                <a:avLst/>
                <a:gdLst/>
                <a:ahLst/>
                <a:cxnLst/>
                <a:rect l="l" t="t" r="r" b="b"/>
                <a:pathLst>
                  <a:path w="834" h="838" extrusionOk="0">
                    <a:moveTo>
                      <a:pt x="434" y="0"/>
                    </a:moveTo>
                    <a:cubicBezTo>
                      <a:pt x="234" y="0"/>
                      <a:pt x="0" y="167"/>
                      <a:pt x="0" y="400"/>
                    </a:cubicBezTo>
                    <a:cubicBezTo>
                      <a:pt x="0" y="648"/>
                      <a:pt x="201" y="838"/>
                      <a:pt x="389" y="838"/>
                    </a:cubicBezTo>
                    <a:cubicBezTo>
                      <a:pt x="404" y="838"/>
                      <a:pt x="419"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79" name="Google Shape;2279;p18"/>
              <p:cNvSpPr/>
              <p:nvPr/>
            </p:nvSpPr>
            <p:spPr>
              <a:xfrm>
                <a:off x="3942975" y="4431125"/>
                <a:ext cx="20875" cy="20950"/>
              </a:xfrm>
              <a:custGeom>
                <a:avLst/>
                <a:gdLst/>
                <a:ahLst/>
                <a:cxnLst/>
                <a:rect l="l" t="t" r="r" b="b"/>
                <a:pathLst>
                  <a:path w="835" h="838" extrusionOk="0">
                    <a:moveTo>
                      <a:pt x="435" y="0"/>
                    </a:moveTo>
                    <a:cubicBezTo>
                      <a:pt x="234" y="0"/>
                      <a:pt x="1" y="167"/>
                      <a:pt x="1" y="400"/>
                    </a:cubicBezTo>
                    <a:cubicBezTo>
                      <a:pt x="1" y="648"/>
                      <a:pt x="144" y="838"/>
                      <a:pt x="378" y="838"/>
                    </a:cubicBezTo>
                    <a:cubicBezTo>
                      <a:pt x="396" y="838"/>
                      <a:pt x="415" y="836"/>
                      <a:pt x="435" y="834"/>
                    </a:cubicBezTo>
                    <a:cubicBezTo>
                      <a:pt x="635" y="834"/>
                      <a:pt x="835" y="667"/>
                      <a:pt x="835" y="400"/>
                    </a:cubicBezTo>
                    <a:cubicBezTo>
                      <a:pt x="835" y="200"/>
                      <a:pt x="668" y="0"/>
                      <a:pt x="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0" name="Google Shape;2280;p18"/>
              <p:cNvSpPr/>
              <p:nvPr/>
            </p:nvSpPr>
            <p:spPr>
              <a:xfrm>
                <a:off x="3865425" y="4471150"/>
                <a:ext cx="145975" cy="145950"/>
              </a:xfrm>
              <a:custGeom>
                <a:avLst/>
                <a:gdLst/>
                <a:ahLst/>
                <a:cxnLst/>
                <a:rect l="l" t="t" r="r" b="b"/>
                <a:pathLst>
                  <a:path w="5839" h="5838" extrusionOk="0">
                    <a:moveTo>
                      <a:pt x="2903" y="1401"/>
                    </a:moveTo>
                    <a:lnTo>
                      <a:pt x="4437"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1" name="Google Shape;2281;p18"/>
              <p:cNvSpPr/>
              <p:nvPr/>
            </p:nvSpPr>
            <p:spPr>
              <a:xfrm>
                <a:off x="3991350" y="4572875"/>
                <a:ext cx="39225" cy="39225"/>
              </a:xfrm>
              <a:custGeom>
                <a:avLst/>
                <a:gdLst/>
                <a:ahLst/>
                <a:cxnLst/>
                <a:rect l="l" t="t" r="r" b="b"/>
                <a:pathLst>
                  <a:path w="1569" h="1569" extrusionOk="0">
                    <a:moveTo>
                      <a:pt x="835" y="368"/>
                    </a:moveTo>
                    <a:lnTo>
                      <a:pt x="1235" y="768"/>
                    </a:lnTo>
                    <a:lnTo>
                      <a:pt x="835" y="1202"/>
                    </a:lnTo>
                    <a:lnTo>
                      <a:pt x="401" y="768"/>
                    </a:lnTo>
                    <a:lnTo>
                      <a:pt x="835" y="368"/>
                    </a:lnTo>
                    <a:close/>
                    <a:moveTo>
                      <a:pt x="801" y="1"/>
                    </a:moveTo>
                    <a:lnTo>
                      <a:pt x="1"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2" name="Google Shape;2282;p18"/>
              <p:cNvSpPr/>
              <p:nvPr/>
            </p:nvSpPr>
            <p:spPr>
              <a:xfrm>
                <a:off x="4137300" y="4572875"/>
                <a:ext cx="39200" cy="39225"/>
              </a:xfrm>
              <a:custGeom>
                <a:avLst/>
                <a:gdLst/>
                <a:ahLst/>
                <a:cxnLst/>
                <a:rect l="l" t="t" r="r" b="b"/>
                <a:pathLst>
                  <a:path w="1568"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3" name="Google Shape;2283;p18"/>
              <p:cNvSpPr/>
              <p:nvPr/>
            </p:nvSpPr>
            <p:spPr>
              <a:xfrm>
                <a:off x="4282400" y="4572875"/>
                <a:ext cx="39225" cy="39225"/>
              </a:xfrm>
              <a:custGeom>
                <a:avLst/>
                <a:gdLst/>
                <a:ahLst/>
                <a:cxnLst/>
                <a:rect l="l" t="t" r="r" b="b"/>
                <a:pathLst>
                  <a:path w="1569" h="1569" extrusionOk="0">
                    <a:moveTo>
                      <a:pt x="768" y="368"/>
                    </a:moveTo>
                    <a:lnTo>
                      <a:pt x="1201" y="768"/>
                    </a:lnTo>
                    <a:lnTo>
                      <a:pt x="768" y="1202"/>
                    </a:lnTo>
                    <a:lnTo>
                      <a:pt x="367" y="768"/>
                    </a:lnTo>
                    <a:lnTo>
                      <a:pt x="768" y="368"/>
                    </a:lnTo>
                    <a:close/>
                    <a:moveTo>
                      <a:pt x="768" y="1"/>
                    </a:moveTo>
                    <a:lnTo>
                      <a:pt x="0" y="768"/>
                    </a:lnTo>
                    <a:lnTo>
                      <a:pt x="768" y="1569"/>
                    </a:lnTo>
                    <a:lnTo>
                      <a:pt x="1568"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4" name="Google Shape;2284;p18"/>
              <p:cNvSpPr/>
              <p:nvPr/>
            </p:nvSpPr>
            <p:spPr>
              <a:xfrm>
                <a:off x="4426675" y="4572875"/>
                <a:ext cx="40050" cy="39225"/>
              </a:xfrm>
              <a:custGeom>
                <a:avLst/>
                <a:gdLst/>
                <a:ahLst/>
                <a:cxnLst/>
                <a:rect l="l" t="t" r="r" b="b"/>
                <a:pathLst>
                  <a:path w="1602" h="1569" extrusionOk="0">
                    <a:moveTo>
                      <a:pt x="834" y="368"/>
                    </a:moveTo>
                    <a:lnTo>
                      <a:pt x="1268" y="768"/>
                    </a:lnTo>
                    <a:lnTo>
                      <a:pt x="834" y="1202"/>
                    </a:lnTo>
                    <a:lnTo>
                      <a:pt x="434" y="768"/>
                    </a:lnTo>
                    <a:lnTo>
                      <a:pt x="834" y="368"/>
                    </a:lnTo>
                    <a:close/>
                    <a:moveTo>
                      <a:pt x="801" y="1"/>
                    </a:moveTo>
                    <a:lnTo>
                      <a:pt x="0" y="768"/>
                    </a:lnTo>
                    <a:lnTo>
                      <a:pt x="801" y="1569"/>
                    </a:lnTo>
                    <a:lnTo>
                      <a:pt x="1601"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5" name="Google Shape;2285;p18"/>
              <p:cNvSpPr/>
              <p:nvPr/>
            </p:nvSpPr>
            <p:spPr>
              <a:xfrm>
                <a:off x="4572600" y="4572875"/>
                <a:ext cx="40050" cy="39225"/>
              </a:xfrm>
              <a:custGeom>
                <a:avLst/>
                <a:gdLst/>
                <a:ahLst/>
                <a:cxnLst/>
                <a:rect l="l" t="t" r="r" b="b"/>
                <a:pathLst>
                  <a:path w="1602" h="1569" extrusionOk="0">
                    <a:moveTo>
                      <a:pt x="801" y="368"/>
                    </a:moveTo>
                    <a:lnTo>
                      <a:pt x="1201" y="768"/>
                    </a:lnTo>
                    <a:lnTo>
                      <a:pt x="801" y="1202"/>
                    </a:lnTo>
                    <a:lnTo>
                      <a:pt x="368"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6" name="Google Shape;2286;p18"/>
              <p:cNvSpPr/>
              <p:nvPr/>
            </p:nvSpPr>
            <p:spPr>
              <a:xfrm>
                <a:off x="4717700" y="4572875"/>
                <a:ext cx="40050" cy="39225"/>
              </a:xfrm>
              <a:custGeom>
                <a:avLst/>
                <a:gdLst/>
                <a:ahLst/>
                <a:cxnLst/>
                <a:rect l="l" t="t" r="r" b="b"/>
                <a:pathLst>
                  <a:path w="1602" h="1569" extrusionOk="0">
                    <a:moveTo>
                      <a:pt x="801" y="368"/>
                    </a:moveTo>
                    <a:lnTo>
                      <a:pt x="1202" y="768"/>
                    </a:lnTo>
                    <a:lnTo>
                      <a:pt x="801" y="1202"/>
                    </a:lnTo>
                    <a:lnTo>
                      <a:pt x="368"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7" name="Google Shape;2287;p18"/>
              <p:cNvSpPr/>
              <p:nvPr/>
            </p:nvSpPr>
            <p:spPr>
              <a:xfrm>
                <a:off x="4862800" y="4572875"/>
                <a:ext cx="39225" cy="39225"/>
              </a:xfrm>
              <a:custGeom>
                <a:avLst/>
                <a:gdLst/>
                <a:ahLst/>
                <a:cxnLst/>
                <a:rect l="l" t="t" r="r" b="b"/>
                <a:pathLst>
                  <a:path w="1569" h="1569" extrusionOk="0">
                    <a:moveTo>
                      <a:pt x="801" y="368"/>
                    </a:moveTo>
                    <a:lnTo>
                      <a:pt x="1202" y="768"/>
                    </a:lnTo>
                    <a:lnTo>
                      <a:pt x="801" y="1202"/>
                    </a:lnTo>
                    <a:lnTo>
                      <a:pt x="368" y="768"/>
                    </a:lnTo>
                    <a:lnTo>
                      <a:pt x="801" y="368"/>
                    </a:lnTo>
                    <a:close/>
                    <a:moveTo>
                      <a:pt x="801" y="1"/>
                    </a:moveTo>
                    <a:lnTo>
                      <a:pt x="1" y="768"/>
                    </a:lnTo>
                    <a:lnTo>
                      <a:pt x="801" y="1569"/>
                    </a:lnTo>
                    <a:lnTo>
                      <a:pt x="1569"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8" name="Google Shape;2288;p18"/>
              <p:cNvSpPr/>
              <p:nvPr/>
            </p:nvSpPr>
            <p:spPr>
              <a:xfrm>
                <a:off x="5008750" y="4572875"/>
                <a:ext cx="39225" cy="39225"/>
              </a:xfrm>
              <a:custGeom>
                <a:avLst/>
                <a:gdLst/>
                <a:ahLst/>
                <a:cxnLst/>
                <a:rect l="l" t="t" r="r" b="b"/>
                <a:pathLst>
                  <a:path w="1569"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89" name="Google Shape;2289;p18"/>
              <p:cNvSpPr/>
              <p:nvPr/>
            </p:nvSpPr>
            <p:spPr>
              <a:xfrm>
                <a:off x="5153850" y="4572875"/>
                <a:ext cx="39225" cy="39225"/>
              </a:xfrm>
              <a:custGeom>
                <a:avLst/>
                <a:gdLst/>
                <a:ahLst/>
                <a:cxnLst/>
                <a:rect l="l" t="t" r="r" b="b"/>
                <a:pathLst>
                  <a:path w="1569" h="1569" extrusionOk="0">
                    <a:moveTo>
                      <a:pt x="768" y="368"/>
                    </a:moveTo>
                    <a:lnTo>
                      <a:pt x="1201" y="768"/>
                    </a:lnTo>
                    <a:lnTo>
                      <a:pt x="768" y="1202"/>
                    </a:lnTo>
                    <a:lnTo>
                      <a:pt x="367" y="768"/>
                    </a:lnTo>
                    <a:lnTo>
                      <a:pt x="768" y="368"/>
                    </a:lnTo>
                    <a:close/>
                    <a:moveTo>
                      <a:pt x="768" y="1"/>
                    </a:moveTo>
                    <a:lnTo>
                      <a:pt x="1" y="768"/>
                    </a:lnTo>
                    <a:lnTo>
                      <a:pt x="768" y="1569"/>
                    </a:lnTo>
                    <a:lnTo>
                      <a:pt x="1568"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0" name="Google Shape;2290;p18"/>
              <p:cNvSpPr/>
              <p:nvPr/>
            </p:nvSpPr>
            <p:spPr>
              <a:xfrm>
                <a:off x="5298125" y="4572875"/>
                <a:ext cx="40050" cy="39225"/>
              </a:xfrm>
              <a:custGeom>
                <a:avLst/>
                <a:gdLst/>
                <a:ahLst/>
                <a:cxnLst/>
                <a:rect l="l" t="t" r="r" b="b"/>
                <a:pathLst>
                  <a:path w="1602" h="1569" extrusionOk="0">
                    <a:moveTo>
                      <a:pt x="801" y="368"/>
                    </a:moveTo>
                    <a:lnTo>
                      <a:pt x="1235" y="768"/>
                    </a:lnTo>
                    <a:lnTo>
                      <a:pt x="801" y="1202"/>
                    </a:lnTo>
                    <a:lnTo>
                      <a:pt x="401" y="768"/>
                    </a:lnTo>
                    <a:lnTo>
                      <a:pt x="801" y="368"/>
                    </a:lnTo>
                    <a:close/>
                    <a:moveTo>
                      <a:pt x="801" y="1"/>
                    </a:moveTo>
                    <a:lnTo>
                      <a:pt x="0" y="768"/>
                    </a:lnTo>
                    <a:lnTo>
                      <a:pt x="801" y="1569"/>
                    </a:lnTo>
                    <a:lnTo>
                      <a:pt x="1601"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1" name="Google Shape;2291;p18"/>
              <p:cNvSpPr/>
              <p:nvPr/>
            </p:nvSpPr>
            <p:spPr>
              <a:xfrm>
                <a:off x="4009700" y="4471150"/>
                <a:ext cx="145975" cy="145950"/>
              </a:xfrm>
              <a:custGeom>
                <a:avLst/>
                <a:gdLst/>
                <a:ahLst/>
                <a:cxnLst/>
                <a:rect l="l" t="t" r="r" b="b"/>
                <a:pathLst>
                  <a:path w="5839" h="5838" extrusionOk="0">
                    <a:moveTo>
                      <a:pt x="2936" y="1401"/>
                    </a:moveTo>
                    <a:lnTo>
                      <a:pt x="4470" y="2936"/>
                    </a:lnTo>
                    <a:lnTo>
                      <a:pt x="2936" y="4470"/>
                    </a:lnTo>
                    <a:lnTo>
                      <a:pt x="1402"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2" name="Google Shape;2292;p18"/>
              <p:cNvSpPr/>
              <p:nvPr/>
            </p:nvSpPr>
            <p:spPr>
              <a:xfrm>
                <a:off x="4154800" y="4471150"/>
                <a:ext cx="145975" cy="145950"/>
              </a:xfrm>
              <a:custGeom>
                <a:avLst/>
                <a:gdLst/>
                <a:ahLst/>
                <a:cxnLst/>
                <a:rect l="l" t="t" r="r" b="b"/>
                <a:pathLst>
                  <a:path w="5839" h="5838" extrusionOk="0">
                    <a:moveTo>
                      <a:pt x="2903" y="1401"/>
                    </a:moveTo>
                    <a:lnTo>
                      <a:pt x="4471"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3" name="Google Shape;2293;p18"/>
              <p:cNvSpPr/>
              <p:nvPr/>
            </p:nvSpPr>
            <p:spPr>
              <a:xfrm>
                <a:off x="4300750" y="4471150"/>
                <a:ext cx="145950" cy="145950"/>
              </a:xfrm>
              <a:custGeom>
                <a:avLst/>
                <a:gdLst/>
                <a:ahLst/>
                <a:cxnLst/>
                <a:rect l="l" t="t" r="r" b="b"/>
                <a:pathLst>
                  <a:path w="5838" h="5838" extrusionOk="0">
                    <a:moveTo>
                      <a:pt x="2902" y="1401"/>
                    </a:moveTo>
                    <a:lnTo>
                      <a:pt x="4470" y="2936"/>
                    </a:lnTo>
                    <a:lnTo>
                      <a:pt x="2902" y="4470"/>
                    </a:lnTo>
                    <a:lnTo>
                      <a:pt x="1368" y="2936"/>
                    </a:lnTo>
                    <a:lnTo>
                      <a:pt x="2902"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4" name="Google Shape;2294;p18"/>
              <p:cNvSpPr/>
              <p:nvPr/>
            </p:nvSpPr>
            <p:spPr>
              <a:xfrm>
                <a:off x="4445850" y="4471150"/>
                <a:ext cx="145950" cy="145950"/>
              </a:xfrm>
              <a:custGeom>
                <a:avLst/>
                <a:gdLst/>
                <a:ahLst/>
                <a:cxnLst/>
                <a:rect l="l" t="t" r="r" b="b"/>
                <a:pathLst>
                  <a:path w="5838" h="5838" extrusionOk="0">
                    <a:moveTo>
                      <a:pt x="2902" y="1401"/>
                    </a:moveTo>
                    <a:lnTo>
                      <a:pt x="4470" y="2936"/>
                    </a:lnTo>
                    <a:lnTo>
                      <a:pt x="2902" y="4470"/>
                    </a:lnTo>
                    <a:lnTo>
                      <a:pt x="1368" y="2936"/>
                    </a:lnTo>
                    <a:lnTo>
                      <a:pt x="2902"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5" name="Google Shape;2295;p18"/>
              <p:cNvSpPr/>
              <p:nvPr/>
            </p:nvSpPr>
            <p:spPr>
              <a:xfrm>
                <a:off x="4590950" y="4471150"/>
                <a:ext cx="145950" cy="145950"/>
              </a:xfrm>
              <a:custGeom>
                <a:avLst/>
                <a:gdLst/>
                <a:ahLst/>
                <a:cxnLst/>
                <a:rect l="l" t="t" r="r" b="b"/>
                <a:pathLst>
                  <a:path w="5838" h="5838" extrusionOk="0">
                    <a:moveTo>
                      <a:pt x="2903" y="1401"/>
                    </a:moveTo>
                    <a:lnTo>
                      <a:pt x="4437" y="2936"/>
                    </a:lnTo>
                    <a:lnTo>
                      <a:pt x="2903" y="4470"/>
                    </a:lnTo>
                    <a:lnTo>
                      <a:pt x="1368" y="2936"/>
                    </a:lnTo>
                    <a:lnTo>
                      <a:pt x="2903" y="1401"/>
                    </a:lnTo>
                    <a:close/>
                    <a:moveTo>
                      <a:pt x="2903" y="0"/>
                    </a:moveTo>
                    <a:lnTo>
                      <a:pt x="0"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6" name="Google Shape;2296;p18"/>
              <p:cNvSpPr/>
              <p:nvPr/>
            </p:nvSpPr>
            <p:spPr>
              <a:xfrm>
                <a:off x="4736875" y="4471150"/>
                <a:ext cx="145975" cy="145950"/>
              </a:xfrm>
              <a:custGeom>
                <a:avLst/>
                <a:gdLst/>
                <a:ahLst/>
                <a:cxnLst/>
                <a:rect l="l" t="t" r="r" b="b"/>
                <a:pathLst>
                  <a:path w="5839" h="5838" extrusionOk="0">
                    <a:moveTo>
                      <a:pt x="2903" y="1401"/>
                    </a:moveTo>
                    <a:lnTo>
                      <a:pt x="4437" y="2936"/>
                    </a:lnTo>
                    <a:lnTo>
                      <a:pt x="2903" y="4470"/>
                    </a:lnTo>
                    <a:lnTo>
                      <a:pt x="1369"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7" name="Google Shape;2297;p18"/>
              <p:cNvSpPr/>
              <p:nvPr/>
            </p:nvSpPr>
            <p:spPr>
              <a:xfrm>
                <a:off x="4881150" y="4471150"/>
                <a:ext cx="145975" cy="145950"/>
              </a:xfrm>
              <a:custGeom>
                <a:avLst/>
                <a:gdLst/>
                <a:ahLst/>
                <a:cxnLst/>
                <a:rect l="l" t="t" r="r" b="b"/>
                <a:pathLst>
                  <a:path w="5839" h="5838" extrusionOk="0">
                    <a:moveTo>
                      <a:pt x="2936" y="1401"/>
                    </a:moveTo>
                    <a:lnTo>
                      <a:pt x="4471" y="2936"/>
                    </a:lnTo>
                    <a:lnTo>
                      <a:pt x="2936" y="4470"/>
                    </a:lnTo>
                    <a:lnTo>
                      <a:pt x="1402"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8" name="Google Shape;2298;p18"/>
              <p:cNvSpPr/>
              <p:nvPr/>
            </p:nvSpPr>
            <p:spPr>
              <a:xfrm>
                <a:off x="5026250" y="4471150"/>
                <a:ext cx="145975" cy="145950"/>
              </a:xfrm>
              <a:custGeom>
                <a:avLst/>
                <a:gdLst/>
                <a:ahLst/>
                <a:cxnLst/>
                <a:rect l="l" t="t" r="r" b="b"/>
                <a:pathLst>
                  <a:path w="5839" h="5838" extrusionOk="0">
                    <a:moveTo>
                      <a:pt x="2936" y="1401"/>
                    </a:moveTo>
                    <a:lnTo>
                      <a:pt x="4471" y="2936"/>
                    </a:lnTo>
                    <a:lnTo>
                      <a:pt x="2936" y="4470"/>
                    </a:lnTo>
                    <a:lnTo>
                      <a:pt x="1369"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299" name="Google Shape;2299;p18"/>
              <p:cNvSpPr/>
              <p:nvPr/>
            </p:nvSpPr>
            <p:spPr>
              <a:xfrm>
                <a:off x="5171375" y="4471150"/>
                <a:ext cx="145950" cy="145950"/>
              </a:xfrm>
              <a:custGeom>
                <a:avLst/>
                <a:gdLst/>
                <a:ahLst/>
                <a:cxnLst/>
                <a:rect l="l" t="t" r="r" b="b"/>
                <a:pathLst>
                  <a:path w="5838" h="5838" extrusionOk="0">
                    <a:moveTo>
                      <a:pt x="2969" y="1401"/>
                    </a:moveTo>
                    <a:lnTo>
                      <a:pt x="4503" y="2936"/>
                    </a:lnTo>
                    <a:lnTo>
                      <a:pt x="2969" y="4470"/>
                    </a:lnTo>
                    <a:lnTo>
                      <a:pt x="1401" y="2936"/>
                    </a:lnTo>
                    <a:lnTo>
                      <a:pt x="2969"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0" name="Google Shape;2300;p18"/>
              <p:cNvSpPr/>
              <p:nvPr/>
            </p:nvSpPr>
            <p:spPr>
              <a:xfrm>
                <a:off x="5317300" y="4471150"/>
                <a:ext cx="145975" cy="145950"/>
              </a:xfrm>
              <a:custGeom>
                <a:avLst/>
                <a:gdLst/>
                <a:ahLst/>
                <a:cxnLst/>
                <a:rect l="l" t="t" r="r" b="b"/>
                <a:pathLst>
                  <a:path w="5839" h="5838" extrusionOk="0">
                    <a:moveTo>
                      <a:pt x="2903" y="1401"/>
                    </a:moveTo>
                    <a:lnTo>
                      <a:pt x="4470"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1" name="Google Shape;2301;p18"/>
              <p:cNvSpPr/>
              <p:nvPr/>
            </p:nvSpPr>
            <p:spPr>
              <a:xfrm>
                <a:off x="4590950" y="4471150"/>
                <a:ext cx="145950" cy="145950"/>
              </a:xfrm>
              <a:custGeom>
                <a:avLst/>
                <a:gdLst/>
                <a:ahLst/>
                <a:cxnLst/>
                <a:rect l="l" t="t" r="r" b="b"/>
                <a:pathLst>
                  <a:path w="5838" h="5838" extrusionOk="0">
                    <a:moveTo>
                      <a:pt x="2903" y="1401"/>
                    </a:moveTo>
                    <a:lnTo>
                      <a:pt x="4437" y="2936"/>
                    </a:lnTo>
                    <a:lnTo>
                      <a:pt x="2903" y="4470"/>
                    </a:lnTo>
                    <a:lnTo>
                      <a:pt x="1368" y="2936"/>
                    </a:lnTo>
                    <a:lnTo>
                      <a:pt x="2903" y="1401"/>
                    </a:lnTo>
                    <a:close/>
                    <a:moveTo>
                      <a:pt x="2903" y="0"/>
                    </a:moveTo>
                    <a:lnTo>
                      <a:pt x="0"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2" name="Google Shape;2302;p18"/>
              <p:cNvSpPr/>
              <p:nvPr/>
            </p:nvSpPr>
            <p:spPr>
              <a:xfrm>
                <a:off x="4717700" y="4572875"/>
                <a:ext cx="40050" cy="39225"/>
              </a:xfrm>
              <a:custGeom>
                <a:avLst/>
                <a:gdLst/>
                <a:ahLst/>
                <a:cxnLst/>
                <a:rect l="l" t="t" r="r" b="b"/>
                <a:pathLst>
                  <a:path w="1602" h="1569" extrusionOk="0">
                    <a:moveTo>
                      <a:pt x="801" y="368"/>
                    </a:moveTo>
                    <a:lnTo>
                      <a:pt x="1202" y="768"/>
                    </a:lnTo>
                    <a:lnTo>
                      <a:pt x="801" y="1202"/>
                    </a:lnTo>
                    <a:lnTo>
                      <a:pt x="368"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3" name="Google Shape;2303;p18"/>
              <p:cNvSpPr/>
              <p:nvPr/>
            </p:nvSpPr>
            <p:spPr>
              <a:xfrm>
                <a:off x="4862800" y="4572875"/>
                <a:ext cx="39225" cy="39225"/>
              </a:xfrm>
              <a:custGeom>
                <a:avLst/>
                <a:gdLst/>
                <a:ahLst/>
                <a:cxnLst/>
                <a:rect l="l" t="t" r="r" b="b"/>
                <a:pathLst>
                  <a:path w="1569" h="1569" extrusionOk="0">
                    <a:moveTo>
                      <a:pt x="801" y="368"/>
                    </a:moveTo>
                    <a:lnTo>
                      <a:pt x="1202" y="768"/>
                    </a:lnTo>
                    <a:lnTo>
                      <a:pt x="801" y="1202"/>
                    </a:lnTo>
                    <a:lnTo>
                      <a:pt x="368" y="768"/>
                    </a:lnTo>
                    <a:lnTo>
                      <a:pt x="801" y="368"/>
                    </a:lnTo>
                    <a:close/>
                    <a:moveTo>
                      <a:pt x="801" y="1"/>
                    </a:moveTo>
                    <a:lnTo>
                      <a:pt x="1" y="768"/>
                    </a:lnTo>
                    <a:lnTo>
                      <a:pt x="801" y="1569"/>
                    </a:lnTo>
                    <a:lnTo>
                      <a:pt x="1569"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4" name="Google Shape;2304;p18"/>
              <p:cNvSpPr/>
              <p:nvPr/>
            </p:nvSpPr>
            <p:spPr>
              <a:xfrm>
                <a:off x="5008750" y="4572875"/>
                <a:ext cx="39225" cy="39225"/>
              </a:xfrm>
              <a:custGeom>
                <a:avLst/>
                <a:gdLst/>
                <a:ahLst/>
                <a:cxnLst/>
                <a:rect l="l" t="t" r="r" b="b"/>
                <a:pathLst>
                  <a:path w="1569"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5" name="Google Shape;2305;p18"/>
              <p:cNvSpPr/>
              <p:nvPr/>
            </p:nvSpPr>
            <p:spPr>
              <a:xfrm>
                <a:off x="5153850" y="4572875"/>
                <a:ext cx="39225" cy="39225"/>
              </a:xfrm>
              <a:custGeom>
                <a:avLst/>
                <a:gdLst/>
                <a:ahLst/>
                <a:cxnLst/>
                <a:rect l="l" t="t" r="r" b="b"/>
                <a:pathLst>
                  <a:path w="1569" h="1569" extrusionOk="0">
                    <a:moveTo>
                      <a:pt x="768" y="368"/>
                    </a:moveTo>
                    <a:lnTo>
                      <a:pt x="1201" y="768"/>
                    </a:lnTo>
                    <a:lnTo>
                      <a:pt x="768" y="1202"/>
                    </a:lnTo>
                    <a:lnTo>
                      <a:pt x="367" y="768"/>
                    </a:lnTo>
                    <a:lnTo>
                      <a:pt x="768" y="368"/>
                    </a:lnTo>
                    <a:close/>
                    <a:moveTo>
                      <a:pt x="768" y="1"/>
                    </a:moveTo>
                    <a:lnTo>
                      <a:pt x="1" y="768"/>
                    </a:lnTo>
                    <a:lnTo>
                      <a:pt x="768" y="1569"/>
                    </a:lnTo>
                    <a:lnTo>
                      <a:pt x="1568"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6" name="Google Shape;2306;p18"/>
              <p:cNvSpPr/>
              <p:nvPr/>
            </p:nvSpPr>
            <p:spPr>
              <a:xfrm>
                <a:off x="5298125" y="4572875"/>
                <a:ext cx="40050" cy="39225"/>
              </a:xfrm>
              <a:custGeom>
                <a:avLst/>
                <a:gdLst/>
                <a:ahLst/>
                <a:cxnLst/>
                <a:rect l="l" t="t" r="r" b="b"/>
                <a:pathLst>
                  <a:path w="1602" h="1569" extrusionOk="0">
                    <a:moveTo>
                      <a:pt x="801" y="368"/>
                    </a:moveTo>
                    <a:lnTo>
                      <a:pt x="1235" y="768"/>
                    </a:lnTo>
                    <a:lnTo>
                      <a:pt x="801" y="1202"/>
                    </a:lnTo>
                    <a:lnTo>
                      <a:pt x="401" y="768"/>
                    </a:lnTo>
                    <a:lnTo>
                      <a:pt x="801" y="368"/>
                    </a:lnTo>
                    <a:close/>
                    <a:moveTo>
                      <a:pt x="801" y="1"/>
                    </a:moveTo>
                    <a:lnTo>
                      <a:pt x="0" y="768"/>
                    </a:lnTo>
                    <a:lnTo>
                      <a:pt x="801" y="1569"/>
                    </a:lnTo>
                    <a:lnTo>
                      <a:pt x="1601"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7" name="Google Shape;2307;p18"/>
              <p:cNvSpPr/>
              <p:nvPr/>
            </p:nvSpPr>
            <p:spPr>
              <a:xfrm>
                <a:off x="5444050" y="4572875"/>
                <a:ext cx="40050" cy="39225"/>
              </a:xfrm>
              <a:custGeom>
                <a:avLst/>
                <a:gdLst/>
                <a:ahLst/>
                <a:cxnLst/>
                <a:rect l="l" t="t" r="r" b="b"/>
                <a:pathLst>
                  <a:path w="1602" h="1569" extrusionOk="0">
                    <a:moveTo>
                      <a:pt x="801" y="368"/>
                    </a:moveTo>
                    <a:lnTo>
                      <a:pt x="1235" y="768"/>
                    </a:lnTo>
                    <a:lnTo>
                      <a:pt x="801" y="1202"/>
                    </a:lnTo>
                    <a:lnTo>
                      <a:pt x="401"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8" name="Google Shape;2308;p18"/>
              <p:cNvSpPr/>
              <p:nvPr/>
            </p:nvSpPr>
            <p:spPr>
              <a:xfrm>
                <a:off x="5589150" y="4572875"/>
                <a:ext cx="39225" cy="39225"/>
              </a:xfrm>
              <a:custGeom>
                <a:avLst/>
                <a:gdLst/>
                <a:ahLst/>
                <a:cxnLst/>
                <a:rect l="l" t="t" r="r" b="b"/>
                <a:pathLst>
                  <a:path w="1569" h="1569" extrusionOk="0">
                    <a:moveTo>
                      <a:pt x="802" y="368"/>
                    </a:moveTo>
                    <a:lnTo>
                      <a:pt x="1202" y="768"/>
                    </a:lnTo>
                    <a:lnTo>
                      <a:pt x="802" y="1202"/>
                    </a:lnTo>
                    <a:lnTo>
                      <a:pt x="368" y="768"/>
                    </a:lnTo>
                    <a:lnTo>
                      <a:pt x="802" y="368"/>
                    </a:lnTo>
                    <a:close/>
                    <a:moveTo>
                      <a:pt x="802" y="1"/>
                    </a:moveTo>
                    <a:lnTo>
                      <a:pt x="1" y="768"/>
                    </a:lnTo>
                    <a:lnTo>
                      <a:pt x="802" y="1569"/>
                    </a:lnTo>
                    <a:lnTo>
                      <a:pt x="1569" y="768"/>
                    </a:lnTo>
                    <a:lnTo>
                      <a:pt x="8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09" name="Google Shape;2309;p18"/>
              <p:cNvSpPr/>
              <p:nvPr/>
            </p:nvSpPr>
            <p:spPr>
              <a:xfrm>
                <a:off x="5734275" y="4572875"/>
                <a:ext cx="39200" cy="39225"/>
              </a:xfrm>
              <a:custGeom>
                <a:avLst/>
                <a:gdLst/>
                <a:ahLst/>
                <a:cxnLst/>
                <a:rect l="l" t="t" r="r" b="b"/>
                <a:pathLst>
                  <a:path w="1568"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0" name="Google Shape;2310;p18"/>
              <p:cNvSpPr/>
              <p:nvPr/>
            </p:nvSpPr>
            <p:spPr>
              <a:xfrm>
                <a:off x="5880200" y="4572875"/>
                <a:ext cx="39225" cy="39225"/>
              </a:xfrm>
              <a:custGeom>
                <a:avLst/>
                <a:gdLst/>
                <a:ahLst/>
                <a:cxnLst/>
                <a:rect l="l" t="t" r="r" b="b"/>
                <a:pathLst>
                  <a:path w="1569" h="1569" extrusionOk="0">
                    <a:moveTo>
                      <a:pt x="801" y="368"/>
                    </a:moveTo>
                    <a:lnTo>
                      <a:pt x="1202" y="768"/>
                    </a:lnTo>
                    <a:lnTo>
                      <a:pt x="801" y="1202"/>
                    </a:lnTo>
                    <a:lnTo>
                      <a:pt x="368" y="768"/>
                    </a:lnTo>
                    <a:lnTo>
                      <a:pt x="801" y="368"/>
                    </a:lnTo>
                    <a:close/>
                    <a:moveTo>
                      <a:pt x="801" y="1"/>
                    </a:moveTo>
                    <a:lnTo>
                      <a:pt x="1"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1" name="Google Shape;2311;p18"/>
              <p:cNvSpPr/>
              <p:nvPr/>
            </p:nvSpPr>
            <p:spPr>
              <a:xfrm>
                <a:off x="6025300" y="4572875"/>
                <a:ext cx="39225" cy="39225"/>
              </a:xfrm>
              <a:custGeom>
                <a:avLst/>
                <a:gdLst/>
                <a:ahLst/>
                <a:cxnLst/>
                <a:rect l="l" t="t" r="r" b="b"/>
                <a:pathLst>
                  <a:path w="1569" h="1569" extrusionOk="0">
                    <a:moveTo>
                      <a:pt x="768" y="368"/>
                    </a:moveTo>
                    <a:lnTo>
                      <a:pt x="1202" y="768"/>
                    </a:lnTo>
                    <a:lnTo>
                      <a:pt x="768" y="1202"/>
                    </a:lnTo>
                    <a:lnTo>
                      <a:pt x="368" y="768"/>
                    </a:lnTo>
                    <a:lnTo>
                      <a:pt x="768" y="368"/>
                    </a:lnTo>
                    <a:close/>
                    <a:moveTo>
                      <a:pt x="768" y="1"/>
                    </a:moveTo>
                    <a:lnTo>
                      <a:pt x="1" y="768"/>
                    </a:lnTo>
                    <a:lnTo>
                      <a:pt x="768" y="1569"/>
                    </a:lnTo>
                    <a:lnTo>
                      <a:pt x="1569"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2" name="Google Shape;2312;p18"/>
              <p:cNvSpPr/>
              <p:nvPr/>
            </p:nvSpPr>
            <p:spPr>
              <a:xfrm>
                <a:off x="4736875" y="4471150"/>
                <a:ext cx="145975" cy="145950"/>
              </a:xfrm>
              <a:custGeom>
                <a:avLst/>
                <a:gdLst/>
                <a:ahLst/>
                <a:cxnLst/>
                <a:rect l="l" t="t" r="r" b="b"/>
                <a:pathLst>
                  <a:path w="5839" h="5838" extrusionOk="0">
                    <a:moveTo>
                      <a:pt x="2903" y="1401"/>
                    </a:moveTo>
                    <a:lnTo>
                      <a:pt x="4437" y="2936"/>
                    </a:lnTo>
                    <a:lnTo>
                      <a:pt x="2903" y="4470"/>
                    </a:lnTo>
                    <a:lnTo>
                      <a:pt x="1369"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3" name="Google Shape;2313;p18"/>
              <p:cNvSpPr/>
              <p:nvPr/>
            </p:nvSpPr>
            <p:spPr>
              <a:xfrm>
                <a:off x="4881150" y="4471150"/>
                <a:ext cx="145975" cy="145950"/>
              </a:xfrm>
              <a:custGeom>
                <a:avLst/>
                <a:gdLst/>
                <a:ahLst/>
                <a:cxnLst/>
                <a:rect l="l" t="t" r="r" b="b"/>
                <a:pathLst>
                  <a:path w="5839" h="5838" extrusionOk="0">
                    <a:moveTo>
                      <a:pt x="2936" y="1401"/>
                    </a:moveTo>
                    <a:lnTo>
                      <a:pt x="4471" y="2936"/>
                    </a:lnTo>
                    <a:lnTo>
                      <a:pt x="2936" y="4470"/>
                    </a:lnTo>
                    <a:lnTo>
                      <a:pt x="1402"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4" name="Google Shape;2314;p18"/>
              <p:cNvSpPr/>
              <p:nvPr/>
            </p:nvSpPr>
            <p:spPr>
              <a:xfrm>
                <a:off x="5026250" y="4471150"/>
                <a:ext cx="145975" cy="145950"/>
              </a:xfrm>
              <a:custGeom>
                <a:avLst/>
                <a:gdLst/>
                <a:ahLst/>
                <a:cxnLst/>
                <a:rect l="l" t="t" r="r" b="b"/>
                <a:pathLst>
                  <a:path w="5839" h="5838" extrusionOk="0">
                    <a:moveTo>
                      <a:pt x="2936" y="1401"/>
                    </a:moveTo>
                    <a:lnTo>
                      <a:pt x="4471" y="2936"/>
                    </a:lnTo>
                    <a:lnTo>
                      <a:pt x="2936" y="4470"/>
                    </a:lnTo>
                    <a:lnTo>
                      <a:pt x="1369"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5" name="Google Shape;2315;p18"/>
              <p:cNvSpPr/>
              <p:nvPr/>
            </p:nvSpPr>
            <p:spPr>
              <a:xfrm>
                <a:off x="5171375" y="4471150"/>
                <a:ext cx="145950" cy="145950"/>
              </a:xfrm>
              <a:custGeom>
                <a:avLst/>
                <a:gdLst/>
                <a:ahLst/>
                <a:cxnLst/>
                <a:rect l="l" t="t" r="r" b="b"/>
                <a:pathLst>
                  <a:path w="5838" h="5838" extrusionOk="0">
                    <a:moveTo>
                      <a:pt x="2969" y="1401"/>
                    </a:moveTo>
                    <a:lnTo>
                      <a:pt x="4503" y="2936"/>
                    </a:lnTo>
                    <a:lnTo>
                      <a:pt x="2969" y="4470"/>
                    </a:lnTo>
                    <a:lnTo>
                      <a:pt x="1401" y="2936"/>
                    </a:lnTo>
                    <a:lnTo>
                      <a:pt x="2969"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6" name="Google Shape;2316;p18"/>
              <p:cNvSpPr/>
              <p:nvPr/>
            </p:nvSpPr>
            <p:spPr>
              <a:xfrm>
                <a:off x="5317300" y="4471150"/>
                <a:ext cx="145975" cy="145950"/>
              </a:xfrm>
              <a:custGeom>
                <a:avLst/>
                <a:gdLst/>
                <a:ahLst/>
                <a:cxnLst/>
                <a:rect l="l" t="t" r="r" b="b"/>
                <a:pathLst>
                  <a:path w="5839" h="5838" extrusionOk="0">
                    <a:moveTo>
                      <a:pt x="2903" y="1401"/>
                    </a:moveTo>
                    <a:lnTo>
                      <a:pt x="4470"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7" name="Google Shape;2317;p18"/>
              <p:cNvSpPr/>
              <p:nvPr/>
            </p:nvSpPr>
            <p:spPr>
              <a:xfrm>
                <a:off x="5462400" y="4471150"/>
                <a:ext cx="145975" cy="145950"/>
              </a:xfrm>
              <a:custGeom>
                <a:avLst/>
                <a:gdLst/>
                <a:ahLst/>
                <a:cxnLst/>
                <a:rect l="l" t="t" r="r" b="b"/>
                <a:pathLst>
                  <a:path w="5839" h="5838" extrusionOk="0">
                    <a:moveTo>
                      <a:pt x="2903" y="1401"/>
                    </a:moveTo>
                    <a:lnTo>
                      <a:pt x="4437"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8" name="Google Shape;2318;p18"/>
              <p:cNvSpPr/>
              <p:nvPr/>
            </p:nvSpPr>
            <p:spPr>
              <a:xfrm>
                <a:off x="5606675" y="4471150"/>
                <a:ext cx="145950" cy="145950"/>
              </a:xfrm>
              <a:custGeom>
                <a:avLst/>
                <a:gdLst/>
                <a:ahLst/>
                <a:cxnLst/>
                <a:rect l="l" t="t" r="r" b="b"/>
                <a:pathLst>
                  <a:path w="5838" h="5838" extrusionOk="0">
                    <a:moveTo>
                      <a:pt x="2969" y="1401"/>
                    </a:moveTo>
                    <a:lnTo>
                      <a:pt x="4504" y="2936"/>
                    </a:lnTo>
                    <a:lnTo>
                      <a:pt x="2969" y="4470"/>
                    </a:lnTo>
                    <a:lnTo>
                      <a:pt x="1435" y="2936"/>
                    </a:lnTo>
                    <a:lnTo>
                      <a:pt x="2969" y="1401"/>
                    </a:lnTo>
                    <a:close/>
                    <a:moveTo>
                      <a:pt x="2936" y="0"/>
                    </a:moveTo>
                    <a:lnTo>
                      <a:pt x="0"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19" name="Google Shape;2319;p18"/>
              <p:cNvSpPr/>
              <p:nvPr/>
            </p:nvSpPr>
            <p:spPr>
              <a:xfrm>
                <a:off x="5752600" y="4471150"/>
                <a:ext cx="145975" cy="145950"/>
              </a:xfrm>
              <a:custGeom>
                <a:avLst/>
                <a:gdLst/>
                <a:ahLst/>
                <a:cxnLst/>
                <a:rect l="l" t="t" r="r" b="b"/>
                <a:pathLst>
                  <a:path w="5839" h="5838" extrusionOk="0">
                    <a:moveTo>
                      <a:pt x="2936" y="1401"/>
                    </a:moveTo>
                    <a:lnTo>
                      <a:pt x="4471" y="2936"/>
                    </a:lnTo>
                    <a:lnTo>
                      <a:pt x="2936" y="4470"/>
                    </a:lnTo>
                    <a:lnTo>
                      <a:pt x="1402" y="2936"/>
                    </a:lnTo>
                    <a:lnTo>
                      <a:pt x="2936" y="1401"/>
                    </a:lnTo>
                    <a:close/>
                    <a:moveTo>
                      <a:pt x="2936" y="0"/>
                    </a:moveTo>
                    <a:lnTo>
                      <a:pt x="1" y="2936"/>
                    </a:lnTo>
                    <a:lnTo>
                      <a:pt x="2936" y="5838"/>
                    </a:lnTo>
                    <a:lnTo>
                      <a:pt x="5839"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0" name="Google Shape;2320;p18"/>
              <p:cNvSpPr/>
              <p:nvPr/>
            </p:nvSpPr>
            <p:spPr>
              <a:xfrm>
                <a:off x="5897725" y="4471150"/>
                <a:ext cx="145950" cy="145950"/>
              </a:xfrm>
              <a:custGeom>
                <a:avLst/>
                <a:gdLst/>
                <a:ahLst/>
                <a:cxnLst/>
                <a:rect l="l" t="t" r="r" b="b"/>
                <a:pathLst>
                  <a:path w="5838" h="5838" extrusionOk="0">
                    <a:moveTo>
                      <a:pt x="2936" y="1401"/>
                    </a:moveTo>
                    <a:lnTo>
                      <a:pt x="4470" y="2936"/>
                    </a:lnTo>
                    <a:lnTo>
                      <a:pt x="2936" y="4470"/>
                    </a:lnTo>
                    <a:lnTo>
                      <a:pt x="1368" y="2936"/>
                    </a:lnTo>
                    <a:lnTo>
                      <a:pt x="2936" y="1401"/>
                    </a:lnTo>
                    <a:close/>
                    <a:moveTo>
                      <a:pt x="2936" y="0"/>
                    </a:moveTo>
                    <a:lnTo>
                      <a:pt x="0"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1" name="Google Shape;2321;p18"/>
              <p:cNvSpPr/>
              <p:nvPr/>
            </p:nvSpPr>
            <p:spPr>
              <a:xfrm>
                <a:off x="6042825" y="4471150"/>
                <a:ext cx="145950" cy="145950"/>
              </a:xfrm>
              <a:custGeom>
                <a:avLst/>
                <a:gdLst/>
                <a:ahLst/>
                <a:cxnLst/>
                <a:rect l="l" t="t" r="r" b="b"/>
                <a:pathLst>
                  <a:path w="5838" h="5838" extrusionOk="0">
                    <a:moveTo>
                      <a:pt x="2902" y="1401"/>
                    </a:moveTo>
                    <a:lnTo>
                      <a:pt x="4470" y="2936"/>
                    </a:lnTo>
                    <a:lnTo>
                      <a:pt x="2902" y="4470"/>
                    </a:lnTo>
                    <a:lnTo>
                      <a:pt x="1368" y="2936"/>
                    </a:lnTo>
                    <a:lnTo>
                      <a:pt x="2902"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grpSp>
          <p:nvGrpSpPr>
            <p:cNvPr id="2322" name="Google Shape;2322;p18"/>
            <p:cNvGrpSpPr/>
            <p:nvPr/>
          </p:nvGrpSpPr>
          <p:grpSpPr>
            <a:xfrm rot="10800000" flipH="1">
              <a:off x="-298569" y="4621058"/>
              <a:ext cx="5030086" cy="527698"/>
              <a:chOff x="3859600" y="4372750"/>
              <a:chExt cx="2329175" cy="244350"/>
            </a:xfrm>
          </p:grpSpPr>
          <p:sp>
            <p:nvSpPr>
              <p:cNvPr id="2323" name="Google Shape;2323;p18"/>
              <p:cNvSpPr/>
              <p:nvPr/>
            </p:nvSpPr>
            <p:spPr>
              <a:xfrm>
                <a:off x="3861250" y="4372750"/>
                <a:ext cx="2222450" cy="13350"/>
              </a:xfrm>
              <a:custGeom>
                <a:avLst/>
                <a:gdLst/>
                <a:ahLst/>
                <a:cxnLst/>
                <a:rect l="l" t="t" r="r" b="b"/>
                <a:pathLst>
                  <a:path w="88898" h="534" extrusionOk="0">
                    <a:moveTo>
                      <a:pt x="1" y="0"/>
                    </a:moveTo>
                    <a:lnTo>
                      <a:pt x="1" y="534"/>
                    </a:lnTo>
                    <a:lnTo>
                      <a:pt x="88898" y="534"/>
                    </a:lnTo>
                    <a:lnTo>
                      <a:pt x="888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4" name="Google Shape;2324;p18"/>
              <p:cNvSpPr/>
              <p:nvPr/>
            </p:nvSpPr>
            <p:spPr>
              <a:xfrm>
                <a:off x="3859600" y="4456125"/>
                <a:ext cx="2222450" cy="13375"/>
              </a:xfrm>
              <a:custGeom>
                <a:avLst/>
                <a:gdLst/>
                <a:ahLst/>
                <a:cxnLst/>
                <a:rect l="l" t="t" r="r" b="b"/>
                <a:pathLst>
                  <a:path w="88898" h="535" extrusionOk="0">
                    <a:moveTo>
                      <a:pt x="0" y="1"/>
                    </a:moveTo>
                    <a:lnTo>
                      <a:pt x="0" y="534"/>
                    </a:lnTo>
                    <a:lnTo>
                      <a:pt x="88897" y="534"/>
                    </a:lnTo>
                    <a:lnTo>
                      <a:pt x="888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5" name="Google Shape;2325;p18"/>
              <p:cNvSpPr/>
              <p:nvPr/>
            </p:nvSpPr>
            <p:spPr>
              <a:xfrm>
                <a:off x="5945918"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6" name="Google Shape;2326;p18"/>
              <p:cNvSpPr/>
              <p:nvPr/>
            </p:nvSpPr>
            <p:spPr>
              <a:xfrm>
                <a:off x="5826208"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7" name="Google Shape;2327;p18"/>
              <p:cNvSpPr/>
              <p:nvPr/>
            </p:nvSpPr>
            <p:spPr>
              <a:xfrm>
                <a:off x="57134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8" name="Google Shape;2328;p18"/>
              <p:cNvSpPr/>
              <p:nvPr/>
            </p:nvSpPr>
            <p:spPr>
              <a:xfrm>
                <a:off x="5616675"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29" name="Google Shape;2329;p18"/>
              <p:cNvSpPr/>
              <p:nvPr/>
            </p:nvSpPr>
            <p:spPr>
              <a:xfrm>
                <a:off x="5520775"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0" name="Google Shape;2330;p18"/>
              <p:cNvSpPr/>
              <p:nvPr/>
            </p:nvSpPr>
            <p:spPr>
              <a:xfrm>
                <a:off x="5424875" y="4403600"/>
                <a:ext cx="60075" cy="52550"/>
              </a:xfrm>
              <a:custGeom>
                <a:avLst/>
                <a:gdLst/>
                <a:ahLst/>
                <a:cxnLst/>
                <a:rect l="l" t="t" r="r" b="b"/>
                <a:pathLst>
                  <a:path w="2403" h="2102" extrusionOk="0">
                    <a:moveTo>
                      <a:pt x="1"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1" name="Google Shape;2331;p18"/>
              <p:cNvSpPr/>
              <p:nvPr/>
            </p:nvSpPr>
            <p:spPr>
              <a:xfrm>
                <a:off x="5327300" y="4403600"/>
                <a:ext cx="60900" cy="52550"/>
              </a:xfrm>
              <a:custGeom>
                <a:avLst/>
                <a:gdLst/>
                <a:ahLst/>
                <a:cxnLst/>
                <a:rect l="l" t="t" r="r" b="b"/>
                <a:pathLst>
                  <a:path w="2436" h="2102" extrusionOk="0">
                    <a:moveTo>
                      <a:pt x="1" y="0"/>
                    </a:moveTo>
                    <a:lnTo>
                      <a:pt x="1235"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2" name="Google Shape;2332;p18"/>
              <p:cNvSpPr/>
              <p:nvPr/>
            </p:nvSpPr>
            <p:spPr>
              <a:xfrm>
                <a:off x="5231400" y="4403600"/>
                <a:ext cx="60900" cy="52550"/>
              </a:xfrm>
              <a:custGeom>
                <a:avLst/>
                <a:gdLst/>
                <a:ahLst/>
                <a:cxnLst/>
                <a:rect l="l" t="t" r="r" b="b"/>
                <a:pathLst>
                  <a:path w="2436" h="2102" extrusionOk="0">
                    <a:moveTo>
                      <a:pt x="1" y="0"/>
                    </a:moveTo>
                    <a:lnTo>
                      <a:pt x="1235"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3" name="Google Shape;2333;p18"/>
              <p:cNvSpPr/>
              <p:nvPr/>
            </p:nvSpPr>
            <p:spPr>
              <a:xfrm>
                <a:off x="5134675"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4" name="Google Shape;2334;p18"/>
              <p:cNvSpPr/>
              <p:nvPr/>
            </p:nvSpPr>
            <p:spPr>
              <a:xfrm>
                <a:off x="5038775"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5" name="Google Shape;2335;p18"/>
              <p:cNvSpPr/>
              <p:nvPr/>
            </p:nvSpPr>
            <p:spPr>
              <a:xfrm>
                <a:off x="4942025" y="4403600"/>
                <a:ext cx="60075" cy="52550"/>
              </a:xfrm>
              <a:custGeom>
                <a:avLst/>
                <a:gdLst/>
                <a:ahLst/>
                <a:cxnLst/>
                <a:rect l="l" t="t" r="r" b="b"/>
                <a:pathLst>
                  <a:path w="2403" h="2102" extrusionOk="0">
                    <a:moveTo>
                      <a:pt x="1" y="0"/>
                    </a:moveTo>
                    <a:lnTo>
                      <a:pt x="1202" y="2102"/>
                    </a:lnTo>
                    <a:lnTo>
                      <a:pt x="24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6" name="Google Shape;2336;p18"/>
              <p:cNvSpPr/>
              <p:nvPr/>
            </p:nvSpPr>
            <p:spPr>
              <a:xfrm>
                <a:off x="4846125"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7" name="Google Shape;2337;p18"/>
              <p:cNvSpPr/>
              <p:nvPr/>
            </p:nvSpPr>
            <p:spPr>
              <a:xfrm>
                <a:off x="4746900"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8" name="Google Shape;2338;p18"/>
              <p:cNvSpPr/>
              <p:nvPr/>
            </p:nvSpPr>
            <p:spPr>
              <a:xfrm>
                <a:off x="4650150" y="4403600"/>
                <a:ext cx="60075" cy="52550"/>
              </a:xfrm>
              <a:custGeom>
                <a:avLst/>
                <a:gdLst/>
                <a:ahLst/>
                <a:cxnLst/>
                <a:rect l="l" t="t" r="r" b="b"/>
                <a:pathLst>
                  <a:path w="2403" h="2102" extrusionOk="0">
                    <a:moveTo>
                      <a:pt x="1" y="0"/>
                    </a:moveTo>
                    <a:lnTo>
                      <a:pt x="1202" y="2102"/>
                    </a:lnTo>
                    <a:lnTo>
                      <a:pt x="24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39" name="Google Shape;2339;p18"/>
              <p:cNvSpPr/>
              <p:nvPr/>
            </p:nvSpPr>
            <p:spPr>
              <a:xfrm>
                <a:off x="4554250" y="4403600"/>
                <a:ext cx="60075" cy="52550"/>
              </a:xfrm>
              <a:custGeom>
                <a:avLst/>
                <a:gdLst/>
                <a:ahLst/>
                <a:cxnLst/>
                <a:rect l="l" t="t" r="r" b="b"/>
                <a:pathLst>
                  <a:path w="2403" h="2102" extrusionOk="0">
                    <a:moveTo>
                      <a:pt x="1" y="0"/>
                    </a:moveTo>
                    <a:lnTo>
                      <a:pt x="1202"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0" name="Google Shape;2340;p18"/>
              <p:cNvSpPr/>
              <p:nvPr/>
            </p:nvSpPr>
            <p:spPr>
              <a:xfrm>
                <a:off x="4456675" y="4403600"/>
                <a:ext cx="60925" cy="52550"/>
              </a:xfrm>
              <a:custGeom>
                <a:avLst/>
                <a:gdLst/>
                <a:ahLst/>
                <a:cxnLst/>
                <a:rect l="l" t="t" r="r" b="b"/>
                <a:pathLst>
                  <a:path w="2437" h="2102" extrusionOk="0">
                    <a:moveTo>
                      <a:pt x="1" y="0"/>
                    </a:moveTo>
                    <a:lnTo>
                      <a:pt x="1235"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1" name="Google Shape;2341;p18"/>
              <p:cNvSpPr/>
              <p:nvPr/>
            </p:nvSpPr>
            <p:spPr>
              <a:xfrm>
                <a:off x="43616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2" name="Google Shape;2342;p18"/>
              <p:cNvSpPr/>
              <p:nvPr/>
            </p:nvSpPr>
            <p:spPr>
              <a:xfrm>
                <a:off x="4265725" y="4403600"/>
                <a:ext cx="60050" cy="52550"/>
              </a:xfrm>
              <a:custGeom>
                <a:avLst/>
                <a:gdLst/>
                <a:ahLst/>
                <a:cxnLst/>
                <a:rect l="l" t="t" r="r" b="b"/>
                <a:pathLst>
                  <a:path w="2402" h="2102" extrusionOk="0">
                    <a:moveTo>
                      <a:pt x="0" y="0"/>
                    </a:moveTo>
                    <a:lnTo>
                      <a:pt x="1201" y="2102"/>
                    </a:ln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3" name="Google Shape;2343;p18"/>
              <p:cNvSpPr/>
              <p:nvPr/>
            </p:nvSpPr>
            <p:spPr>
              <a:xfrm>
                <a:off x="4168150" y="4403600"/>
                <a:ext cx="60900" cy="52550"/>
              </a:xfrm>
              <a:custGeom>
                <a:avLst/>
                <a:gdLst/>
                <a:ahLst/>
                <a:cxnLst/>
                <a:rect l="l" t="t" r="r" b="b"/>
                <a:pathLst>
                  <a:path w="2436" h="2102" extrusionOk="0">
                    <a:moveTo>
                      <a:pt x="0" y="0"/>
                    </a:moveTo>
                    <a:lnTo>
                      <a:pt x="1235"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4" name="Google Shape;2344;p18"/>
              <p:cNvSpPr/>
              <p:nvPr/>
            </p:nvSpPr>
            <p:spPr>
              <a:xfrm>
                <a:off x="4072250" y="4403600"/>
                <a:ext cx="60900" cy="52550"/>
              </a:xfrm>
              <a:custGeom>
                <a:avLst/>
                <a:gdLst/>
                <a:ahLst/>
                <a:cxnLst/>
                <a:rect l="l" t="t" r="r" b="b"/>
                <a:pathLst>
                  <a:path w="2436" h="2102" extrusionOk="0">
                    <a:moveTo>
                      <a:pt x="0" y="0"/>
                    </a:moveTo>
                    <a:lnTo>
                      <a:pt x="1201" y="2102"/>
                    </a:lnTo>
                    <a:lnTo>
                      <a:pt x="24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5" name="Google Shape;2345;p18"/>
              <p:cNvSpPr/>
              <p:nvPr/>
            </p:nvSpPr>
            <p:spPr>
              <a:xfrm>
                <a:off x="3975500"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6" name="Google Shape;2346;p18"/>
              <p:cNvSpPr/>
              <p:nvPr/>
            </p:nvSpPr>
            <p:spPr>
              <a:xfrm>
                <a:off x="3879600" y="4403600"/>
                <a:ext cx="60900" cy="52550"/>
              </a:xfrm>
              <a:custGeom>
                <a:avLst/>
                <a:gdLst/>
                <a:ahLst/>
                <a:cxnLst/>
                <a:rect l="l" t="t" r="r" b="b"/>
                <a:pathLst>
                  <a:path w="2436" h="2102" extrusionOk="0">
                    <a:moveTo>
                      <a:pt x="1" y="0"/>
                    </a:moveTo>
                    <a:lnTo>
                      <a:pt x="1202" y="2102"/>
                    </a:lnTo>
                    <a:lnTo>
                      <a:pt x="24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7" name="Google Shape;2347;p18"/>
              <p:cNvSpPr/>
              <p:nvPr/>
            </p:nvSpPr>
            <p:spPr>
              <a:xfrm>
                <a:off x="6013468" y="4431125"/>
                <a:ext cx="20875" cy="20950"/>
              </a:xfrm>
              <a:custGeom>
                <a:avLst/>
                <a:gdLst/>
                <a:ahLst/>
                <a:cxnLst/>
                <a:rect l="l" t="t" r="r" b="b"/>
                <a:pathLst>
                  <a:path w="835" h="838" extrusionOk="0">
                    <a:moveTo>
                      <a:pt x="434" y="0"/>
                    </a:moveTo>
                    <a:cubicBezTo>
                      <a:pt x="234" y="0"/>
                      <a:pt x="1" y="167"/>
                      <a:pt x="1" y="400"/>
                    </a:cubicBezTo>
                    <a:cubicBezTo>
                      <a:pt x="1" y="648"/>
                      <a:pt x="144" y="838"/>
                      <a:pt x="377" y="838"/>
                    </a:cubicBezTo>
                    <a:cubicBezTo>
                      <a:pt x="396" y="838"/>
                      <a:pt x="415" y="836"/>
                      <a:pt x="434" y="834"/>
                    </a:cubicBezTo>
                    <a:cubicBezTo>
                      <a:pt x="634"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8" name="Google Shape;2348;p18"/>
              <p:cNvSpPr/>
              <p:nvPr/>
            </p:nvSpPr>
            <p:spPr>
              <a:xfrm>
                <a:off x="5894583" y="4431125"/>
                <a:ext cx="20875" cy="20950"/>
              </a:xfrm>
              <a:custGeom>
                <a:avLst/>
                <a:gdLst/>
                <a:ahLst/>
                <a:cxnLst/>
                <a:rect l="l" t="t" r="r" b="b"/>
                <a:pathLst>
                  <a:path w="835" h="838" extrusionOk="0">
                    <a:moveTo>
                      <a:pt x="434" y="0"/>
                    </a:moveTo>
                    <a:cubicBezTo>
                      <a:pt x="234" y="0"/>
                      <a:pt x="1" y="167"/>
                      <a:pt x="1" y="400"/>
                    </a:cubicBezTo>
                    <a:cubicBezTo>
                      <a:pt x="1" y="648"/>
                      <a:pt x="201" y="838"/>
                      <a:pt x="390" y="838"/>
                    </a:cubicBezTo>
                    <a:cubicBezTo>
                      <a:pt x="405" y="838"/>
                      <a:pt x="420" y="836"/>
                      <a:pt x="434" y="834"/>
                    </a:cubicBezTo>
                    <a:cubicBezTo>
                      <a:pt x="634"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49" name="Google Shape;2349;p18"/>
              <p:cNvSpPr/>
              <p:nvPr/>
            </p:nvSpPr>
            <p:spPr>
              <a:xfrm>
                <a:off x="5779300" y="4431125"/>
                <a:ext cx="20875" cy="20950"/>
              </a:xfrm>
              <a:custGeom>
                <a:avLst/>
                <a:gdLst/>
                <a:ahLst/>
                <a:cxnLst/>
                <a:rect l="l" t="t" r="r" b="b"/>
                <a:pathLst>
                  <a:path w="835" h="838" extrusionOk="0">
                    <a:moveTo>
                      <a:pt x="401" y="0"/>
                    </a:moveTo>
                    <a:cubicBezTo>
                      <a:pt x="201" y="0"/>
                      <a:pt x="0" y="167"/>
                      <a:pt x="0" y="400"/>
                    </a:cubicBezTo>
                    <a:cubicBezTo>
                      <a:pt x="0" y="648"/>
                      <a:pt x="172" y="838"/>
                      <a:pt x="357" y="838"/>
                    </a:cubicBezTo>
                    <a:cubicBezTo>
                      <a:pt x="371" y="838"/>
                      <a:pt x="386" y="836"/>
                      <a:pt x="401" y="834"/>
                    </a:cubicBezTo>
                    <a:cubicBezTo>
                      <a:pt x="601" y="834"/>
                      <a:pt x="834" y="667"/>
                      <a:pt x="834" y="400"/>
                    </a:cubicBezTo>
                    <a:cubicBezTo>
                      <a:pt x="834"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0" name="Google Shape;2350;p18"/>
              <p:cNvSpPr/>
              <p:nvPr/>
            </p:nvSpPr>
            <p:spPr>
              <a:xfrm>
                <a:off x="5683400" y="4431125"/>
                <a:ext cx="20875" cy="20850"/>
              </a:xfrm>
              <a:custGeom>
                <a:avLst/>
                <a:gdLst/>
                <a:ahLst/>
                <a:cxnLst/>
                <a:rect l="l" t="t" r="r" b="b"/>
                <a:pathLst>
                  <a:path w="835" h="834" extrusionOk="0">
                    <a:moveTo>
                      <a:pt x="401" y="0"/>
                    </a:moveTo>
                    <a:cubicBezTo>
                      <a:pt x="200" y="0"/>
                      <a:pt x="0" y="167"/>
                      <a:pt x="0" y="400"/>
                    </a:cubicBezTo>
                    <a:cubicBezTo>
                      <a:pt x="0" y="667"/>
                      <a:pt x="200" y="834"/>
                      <a:pt x="401" y="834"/>
                    </a:cubicBezTo>
                    <a:cubicBezTo>
                      <a:pt x="601" y="834"/>
                      <a:pt x="834" y="667"/>
                      <a:pt x="834" y="400"/>
                    </a:cubicBezTo>
                    <a:cubicBezTo>
                      <a:pt x="834" y="200"/>
                      <a:pt x="601"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1" name="Google Shape;2351;p18"/>
              <p:cNvSpPr/>
              <p:nvPr/>
            </p:nvSpPr>
            <p:spPr>
              <a:xfrm>
                <a:off x="5587500" y="4431125"/>
                <a:ext cx="20875" cy="20950"/>
              </a:xfrm>
              <a:custGeom>
                <a:avLst/>
                <a:gdLst/>
                <a:ahLst/>
                <a:cxnLst/>
                <a:rect l="l" t="t" r="r" b="b"/>
                <a:pathLst>
                  <a:path w="835" h="838" extrusionOk="0">
                    <a:moveTo>
                      <a:pt x="401" y="0"/>
                    </a:moveTo>
                    <a:cubicBezTo>
                      <a:pt x="200" y="0"/>
                      <a:pt x="0" y="167"/>
                      <a:pt x="0" y="400"/>
                    </a:cubicBezTo>
                    <a:cubicBezTo>
                      <a:pt x="0" y="648"/>
                      <a:pt x="143" y="838"/>
                      <a:pt x="350" y="838"/>
                    </a:cubicBezTo>
                    <a:cubicBezTo>
                      <a:pt x="367" y="838"/>
                      <a:pt x="383" y="836"/>
                      <a:pt x="401" y="834"/>
                    </a:cubicBezTo>
                    <a:cubicBezTo>
                      <a:pt x="601" y="834"/>
                      <a:pt x="834" y="667"/>
                      <a:pt x="834" y="400"/>
                    </a:cubicBezTo>
                    <a:cubicBezTo>
                      <a:pt x="834" y="200"/>
                      <a:pt x="667"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2" name="Google Shape;2352;p18"/>
              <p:cNvSpPr/>
              <p:nvPr/>
            </p:nvSpPr>
            <p:spPr>
              <a:xfrm>
                <a:off x="5489925" y="4431125"/>
                <a:ext cx="20875" cy="20950"/>
              </a:xfrm>
              <a:custGeom>
                <a:avLst/>
                <a:gdLst/>
                <a:ahLst/>
                <a:cxnLst/>
                <a:rect l="l" t="t" r="r" b="b"/>
                <a:pathLst>
                  <a:path w="835" h="838" extrusionOk="0">
                    <a:moveTo>
                      <a:pt x="434" y="0"/>
                    </a:moveTo>
                    <a:cubicBezTo>
                      <a:pt x="234" y="0"/>
                      <a:pt x="0" y="167"/>
                      <a:pt x="0" y="400"/>
                    </a:cubicBezTo>
                    <a:cubicBezTo>
                      <a:pt x="0" y="648"/>
                      <a:pt x="201" y="838"/>
                      <a:pt x="390" y="838"/>
                    </a:cubicBezTo>
                    <a:cubicBezTo>
                      <a:pt x="405" y="838"/>
                      <a:pt x="419" y="836"/>
                      <a:pt x="434" y="834"/>
                    </a:cubicBezTo>
                    <a:cubicBezTo>
                      <a:pt x="634" y="834"/>
                      <a:pt x="834" y="667"/>
                      <a:pt x="834" y="400"/>
                    </a:cubicBezTo>
                    <a:cubicBezTo>
                      <a:pt x="834"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3" name="Google Shape;2353;p18"/>
              <p:cNvSpPr/>
              <p:nvPr/>
            </p:nvSpPr>
            <p:spPr>
              <a:xfrm>
                <a:off x="5393200" y="4431125"/>
                <a:ext cx="20850" cy="20950"/>
              </a:xfrm>
              <a:custGeom>
                <a:avLst/>
                <a:gdLst/>
                <a:ahLst/>
                <a:cxnLst/>
                <a:rect l="l" t="t" r="r" b="b"/>
                <a:pathLst>
                  <a:path w="834" h="838" extrusionOk="0">
                    <a:moveTo>
                      <a:pt x="434" y="0"/>
                    </a:moveTo>
                    <a:cubicBezTo>
                      <a:pt x="200" y="0"/>
                      <a:pt x="0" y="167"/>
                      <a:pt x="0" y="400"/>
                    </a:cubicBezTo>
                    <a:cubicBezTo>
                      <a:pt x="0" y="648"/>
                      <a:pt x="172" y="838"/>
                      <a:pt x="383" y="838"/>
                    </a:cubicBezTo>
                    <a:cubicBezTo>
                      <a:pt x="400" y="838"/>
                      <a:pt x="417"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4" name="Google Shape;2354;p18"/>
              <p:cNvSpPr/>
              <p:nvPr/>
            </p:nvSpPr>
            <p:spPr>
              <a:xfrm>
                <a:off x="5296450" y="4431125"/>
                <a:ext cx="20875" cy="20950"/>
              </a:xfrm>
              <a:custGeom>
                <a:avLst/>
                <a:gdLst/>
                <a:ahLst/>
                <a:cxnLst/>
                <a:rect l="l" t="t" r="r" b="b"/>
                <a:pathLst>
                  <a:path w="835" h="838" extrusionOk="0">
                    <a:moveTo>
                      <a:pt x="401" y="0"/>
                    </a:moveTo>
                    <a:cubicBezTo>
                      <a:pt x="201" y="0"/>
                      <a:pt x="1" y="167"/>
                      <a:pt x="1" y="400"/>
                    </a:cubicBezTo>
                    <a:cubicBezTo>
                      <a:pt x="1" y="648"/>
                      <a:pt x="172" y="838"/>
                      <a:pt x="357" y="838"/>
                    </a:cubicBezTo>
                    <a:cubicBezTo>
                      <a:pt x="372" y="838"/>
                      <a:pt x="386" y="836"/>
                      <a:pt x="401" y="834"/>
                    </a:cubicBezTo>
                    <a:cubicBezTo>
                      <a:pt x="634" y="834"/>
                      <a:pt x="835" y="667"/>
                      <a:pt x="835" y="400"/>
                    </a:cubicBezTo>
                    <a:cubicBezTo>
                      <a:pt x="835"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5" name="Google Shape;2355;p18"/>
              <p:cNvSpPr/>
              <p:nvPr/>
            </p:nvSpPr>
            <p:spPr>
              <a:xfrm>
                <a:off x="5200550" y="4431125"/>
                <a:ext cx="20875" cy="20950"/>
              </a:xfrm>
              <a:custGeom>
                <a:avLst/>
                <a:gdLst/>
                <a:ahLst/>
                <a:cxnLst/>
                <a:rect l="l" t="t" r="r" b="b"/>
                <a:pathLst>
                  <a:path w="835" h="838" extrusionOk="0">
                    <a:moveTo>
                      <a:pt x="401" y="0"/>
                    </a:moveTo>
                    <a:cubicBezTo>
                      <a:pt x="201" y="0"/>
                      <a:pt x="1" y="167"/>
                      <a:pt x="1" y="400"/>
                    </a:cubicBezTo>
                    <a:cubicBezTo>
                      <a:pt x="1" y="648"/>
                      <a:pt x="144" y="838"/>
                      <a:pt x="351" y="838"/>
                    </a:cubicBezTo>
                    <a:cubicBezTo>
                      <a:pt x="367" y="838"/>
                      <a:pt x="384" y="836"/>
                      <a:pt x="401" y="834"/>
                    </a:cubicBezTo>
                    <a:cubicBezTo>
                      <a:pt x="634" y="834"/>
                      <a:pt x="834" y="667"/>
                      <a:pt x="834" y="400"/>
                    </a:cubicBezTo>
                    <a:cubicBezTo>
                      <a:pt x="834"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6" name="Google Shape;2356;p18"/>
              <p:cNvSpPr/>
              <p:nvPr/>
            </p:nvSpPr>
            <p:spPr>
              <a:xfrm>
                <a:off x="5103825" y="4431125"/>
                <a:ext cx="20875" cy="20850"/>
              </a:xfrm>
              <a:custGeom>
                <a:avLst/>
                <a:gdLst/>
                <a:ahLst/>
                <a:cxnLst/>
                <a:rect l="l" t="t" r="r" b="b"/>
                <a:pathLst>
                  <a:path w="835" h="834" extrusionOk="0">
                    <a:moveTo>
                      <a:pt x="400" y="0"/>
                    </a:moveTo>
                    <a:cubicBezTo>
                      <a:pt x="200" y="0"/>
                      <a:pt x="0" y="167"/>
                      <a:pt x="0" y="400"/>
                    </a:cubicBezTo>
                    <a:cubicBezTo>
                      <a:pt x="0" y="667"/>
                      <a:pt x="200" y="834"/>
                      <a:pt x="400" y="834"/>
                    </a:cubicBezTo>
                    <a:cubicBezTo>
                      <a:pt x="601" y="834"/>
                      <a:pt x="834" y="667"/>
                      <a:pt x="834" y="400"/>
                    </a:cubicBezTo>
                    <a:cubicBezTo>
                      <a:pt x="834" y="200"/>
                      <a:pt x="601" y="0"/>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7" name="Google Shape;2357;p18"/>
              <p:cNvSpPr/>
              <p:nvPr/>
            </p:nvSpPr>
            <p:spPr>
              <a:xfrm>
                <a:off x="5006250" y="4431125"/>
                <a:ext cx="20875" cy="20950"/>
              </a:xfrm>
              <a:custGeom>
                <a:avLst/>
                <a:gdLst/>
                <a:ahLst/>
                <a:cxnLst/>
                <a:rect l="l" t="t" r="r" b="b"/>
                <a:pathLst>
                  <a:path w="835" h="838" extrusionOk="0">
                    <a:moveTo>
                      <a:pt x="434" y="0"/>
                    </a:moveTo>
                    <a:cubicBezTo>
                      <a:pt x="234" y="0"/>
                      <a:pt x="0" y="167"/>
                      <a:pt x="0" y="400"/>
                    </a:cubicBezTo>
                    <a:cubicBezTo>
                      <a:pt x="0" y="648"/>
                      <a:pt x="201" y="838"/>
                      <a:pt x="390" y="838"/>
                    </a:cubicBezTo>
                    <a:cubicBezTo>
                      <a:pt x="404" y="838"/>
                      <a:pt x="419"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8" name="Google Shape;2358;p18"/>
              <p:cNvSpPr/>
              <p:nvPr/>
            </p:nvSpPr>
            <p:spPr>
              <a:xfrm>
                <a:off x="4909500" y="4431125"/>
                <a:ext cx="20875" cy="20950"/>
              </a:xfrm>
              <a:custGeom>
                <a:avLst/>
                <a:gdLst/>
                <a:ahLst/>
                <a:cxnLst/>
                <a:rect l="l" t="t" r="r" b="b"/>
                <a:pathLst>
                  <a:path w="835" h="838" extrusionOk="0">
                    <a:moveTo>
                      <a:pt x="435" y="0"/>
                    </a:moveTo>
                    <a:cubicBezTo>
                      <a:pt x="201" y="0"/>
                      <a:pt x="1" y="167"/>
                      <a:pt x="1" y="400"/>
                    </a:cubicBezTo>
                    <a:cubicBezTo>
                      <a:pt x="1" y="648"/>
                      <a:pt x="173" y="838"/>
                      <a:pt x="384" y="838"/>
                    </a:cubicBezTo>
                    <a:cubicBezTo>
                      <a:pt x="400" y="838"/>
                      <a:pt x="417" y="836"/>
                      <a:pt x="435" y="834"/>
                    </a:cubicBezTo>
                    <a:cubicBezTo>
                      <a:pt x="635" y="834"/>
                      <a:pt x="835" y="667"/>
                      <a:pt x="835" y="400"/>
                    </a:cubicBezTo>
                    <a:cubicBezTo>
                      <a:pt x="835" y="200"/>
                      <a:pt x="668" y="0"/>
                      <a:pt x="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59" name="Google Shape;2359;p18"/>
              <p:cNvSpPr/>
              <p:nvPr/>
            </p:nvSpPr>
            <p:spPr>
              <a:xfrm>
                <a:off x="4813600" y="4431125"/>
                <a:ext cx="20875" cy="20950"/>
              </a:xfrm>
              <a:custGeom>
                <a:avLst/>
                <a:gdLst/>
                <a:ahLst/>
                <a:cxnLst/>
                <a:rect l="l" t="t" r="r" b="b"/>
                <a:pathLst>
                  <a:path w="835" h="838" extrusionOk="0">
                    <a:moveTo>
                      <a:pt x="434" y="0"/>
                    </a:moveTo>
                    <a:cubicBezTo>
                      <a:pt x="201" y="0"/>
                      <a:pt x="1" y="167"/>
                      <a:pt x="1" y="400"/>
                    </a:cubicBezTo>
                    <a:cubicBezTo>
                      <a:pt x="1" y="648"/>
                      <a:pt x="144" y="838"/>
                      <a:pt x="377" y="838"/>
                    </a:cubicBezTo>
                    <a:cubicBezTo>
                      <a:pt x="396" y="838"/>
                      <a:pt x="415" y="836"/>
                      <a:pt x="434" y="834"/>
                    </a:cubicBezTo>
                    <a:cubicBezTo>
                      <a:pt x="635"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0" name="Google Shape;2360;p18"/>
              <p:cNvSpPr/>
              <p:nvPr/>
            </p:nvSpPr>
            <p:spPr>
              <a:xfrm>
                <a:off x="4716875" y="4431125"/>
                <a:ext cx="20875" cy="20850"/>
              </a:xfrm>
              <a:custGeom>
                <a:avLst/>
                <a:gdLst/>
                <a:ahLst/>
                <a:cxnLst/>
                <a:rect l="l" t="t" r="r" b="b"/>
                <a:pathLst>
                  <a:path w="835" h="834" extrusionOk="0">
                    <a:moveTo>
                      <a:pt x="401" y="0"/>
                    </a:moveTo>
                    <a:cubicBezTo>
                      <a:pt x="201" y="0"/>
                      <a:pt x="0" y="167"/>
                      <a:pt x="0" y="400"/>
                    </a:cubicBezTo>
                    <a:cubicBezTo>
                      <a:pt x="0" y="667"/>
                      <a:pt x="201" y="834"/>
                      <a:pt x="401" y="834"/>
                    </a:cubicBezTo>
                    <a:cubicBezTo>
                      <a:pt x="634" y="834"/>
                      <a:pt x="834" y="667"/>
                      <a:pt x="834" y="400"/>
                    </a:cubicBezTo>
                    <a:cubicBezTo>
                      <a:pt x="834" y="200"/>
                      <a:pt x="634"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1" name="Google Shape;2361;p18"/>
              <p:cNvSpPr/>
              <p:nvPr/>
            </p:nvSpPr>
            <p:spPr>
              <a:xfrm>
                <a:off x="4620125" y="4431125"/>
                <a:ext cx="20875" cy="20950"/>
              </a:xfrm>
              <a:custGeom>
                <a:avLst/>
                <a:gdLst/>
                <a:ahLst/>
                <a:cxnLst/>
                <a:rect l="l" t="t" r="r" b="b"/>
                <a:pathLst>
                  <a:path w="835" h="838" extrusionOk="0">
                    <a:moveTo>
                      <a:pt x="401" y="0"/>
                    </a:moveTo>
                    <a:cubicBezTo>
                      <a:pt x="201" y="0"/>
                      <a:pt x="1" y="167"/>
                      <a:pt x="1" y="400"/>
                    </a:cubicBezTo>
                    <a:cubicBezTo>
                      <a:pt x="1" y="648"/>
                      <a:pt x="173" y="838"/>
                      <a:pt x="357" y="838"/>
                    </a:cubicBezTo>
                    <a:cubicBezTo>
                      <a:pt x="372" y="838"/>
                      <a:pt x="387" y="836"/>
                      <a:pt x="401" y="834"/>
                    </a:cubicBezTo>
                    <a:cubicBezTo>
                      <a:pt x="601" y="834"/>
                      <a:pt x="835" y="667"/>
                      <a:pt x="835" y="400"/>
                    </a:cubicBezTo>
                    <a:cubicBezTo>
                      <a:pt x="835"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2" name="Google Shape;2362;p18"/>
              <p:cNvSpPr/>
              <p:nvPr/>
            </p:nvSpPr>
            <p:spPr>
              <a:xfrm>
                <a:off x="4522575" y="4431125"/>
                <a:ext cx="20875" cy="20850"/>
              </a:xfrm>
              <a:custGeom>
                <a:avLst/>
                <a:gdLst/>
                <a:ahLst/>
                <a:cxnLst/>
                <a:rect l="l" t="t" r="r" b="b"/>
                <a:pathLst>
                  <a:path w="835" h="834" extrusionOk="0">
                    <a:moveTo>
                      <a:pt x="434" y="0"/>
                    </a:moveTo>
                    <a:cubicBezTo>
                      <a:pt x="234" y="0"/>
                      <a:pt x="0" y="167"/>
                      <a:pt x="0" y="400"/>
                    </a:cubicBezTo>
                    <a:cubicBezTo>
                      <a:pt x="0" y="667"/>
                      <a:pt x="234" y="834"/>
                      <a:pt x="434" y="834"/>
                    </a:cubicBezTo>
                    <a:cubicBezTo>
                      <a:pt x="634" y="834"/>
                      <a:pt x="834" y="667"/>
                      <a:pt x="834" y="400"/>
                    </a:cubicBezTo>
                    <a:cubicBezTo>
                      <a:pt x="834" y="200"/>
                      <a:pt x="634"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3" name="Google Shape;2363;p18"/>
              <p:cNvSpPr/>
              <p:nvPr/>
            </p:nvSpPr>
            <p:spPr>
              <a:xfrm>
                <a:off x="4426675" y="4431125"/>
                <a:ext cx="20875" cy="20950"/>
              </a:xfrm>
              <a:custGeom>
                <a:avLst/>
                <a:gdLst/>
                <a:ahLst/>
                <a:cxnLst/>
                <a:rect l="l" t="t" r="r" b="b"/>
                <a:pathLst>
                  <a:path w="835" h="838" extrusionOk="0">
                    <a:moveTo>
                      <a:pt x="434" y="0"/>
                    </a:moveTo>
                    <a:cubicBezTo>
                      <a:pt x="234" y="0"/>
                      <a:pt x="0" y="167"/>
                      <a:pt x="0" y="400"/>
                    </a:cubicBezTo>
                    <a:cubicBezTo>
                      <a:pt x="0" y="648"/>
                      <a:pt x="143" y="838"/>
                      <a:pt x="377" y="838"/>
                    </a:cubicBezTo>
                    <a:cubicBezTo>
                      <a:pt x="395" y="838"/>
                      <a:pt x="414"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4" name="Google Shape;2364;p18"/>
              <p:cNvSpPr/>
              <p:nvPr/>
            </p:nvSpPr>
            <p:spPr>
              <a:xfrm>
                <a:off x="4329925" y="4431125"/>
                <a:ext cx="20875" cy="20950"/>
              </a:xfrm>
              <a:custGeom>
                <a:avLst/>
                <a:gdLst/>
                <a:ahLst/>
                <a:cxnLst/>
                <a:rect l="l" t="t" r="r" b="b"/>
                <a:pathLst>
                  <a:path w="835" h="838" extrusionOk="0">
                    <a:moveTo>
                      <a:pt x="434" y="0"/>
                    </a:moveTo>
                    <a:cubicBezTo>
                      <a:pt x="201" y="0"/>
                      <a:pt x="1" y="167"/>
                      <a:pt x="1" y="400"/>
                    </a:cubicBezTo>
                    <a:cubicBezTo>
                      <a:pt x="1" y="648"/>
                      <a:pt x="144" y="838"/>
                      <a:pt x="377" y="838"/>
                    </a:cubicBezTo>
                    <a:cubicBezTo>
                      <a:pt x="396" y="838"/>
                      <a:pt x="415" y="836"/>
                      <a:pt x="434" y="834"/>
                    </a:cubicBezTo>
                    <a:cubicBezTo>
                      <a:pt x="634" y="834"/>
                      <a:pt x="835" y="667"/>
                      <a:pt x="835" y="400"/>
                    </a:cubicBezTo>
                    <a:cubicBezTo>
                      <a:pt x="835" y="200"/>
                      <a:pt x="668"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5" name="Google Shape;2365;p18"/>
              <p:cNvSpPr/>
              <p:nvPr/>
            </p:nvSpPr>
            <p:spPr>
              <a:xfrm>
                <a:off x="4233200" y="4431125"/>
                <a:ext cx="20875" cy="20950"/>
              </a:xfrm>
              <a:custGeom>
                <a:avLst/>
                <a:gdLst/>
                <a:ahLst/>
                <a:cxnLst/>
                <a:rect l="l" t="t" r="r" b="b"/>
                <a:pathLst>
                  <a:path w="835" h="838" extrusionOk="0">
                    <a:moveTo>
                      <a:pt x="401" y="0"/>
                    </a:moveTo>
                    <a:cubicBezTo>
                      <a:pt x="200" y="0"/>
                      <a:pt x="0" y="167"/>
                      <a:pt x="0" y="400"/>
                    </a:cubicBezTo>
                    <a:cubicBezTo>
                      <a:pt x="0" y="648"/>
                      <a:pt x="172" y="838"/>
                      <a:pt x="357" y="838"/>
                    </a:cubicBezTo>
                    <a:cubicBezTo>
                      <a:pt x="371" y="838"/>
                      <a:pt x="386" y="836"/>
                      <a:pt x="401" y="834"/>
                    </a:cubicBezTo>
                    <a:cubicBezTo>
                      <a:pt x="601" y="834"/>
                      <a:pt x="834" y="667"/>
                      <a:pt x="834" y="400"/>
                    </a:cubicBezTo>
                    <a:cubicBezTo>
                      <a:pt x="834" y="200"/>
                      <a:pt x="667"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6" name="Google Shape;2366;p18"/>
              <p:cNvSpPr/>
              <p:nvPr/>
            </p:nvSpPr>
            <p:spPr>
              <a:xfrm>
                <a:off x="4136450" y="4431125"/>
                <a:ext cx="20875" cy="20950"/>
              </a:xfrm>
              <a:custGeom>
                <a:avLst/>
                <a:gdLst/>
                <a:ahLst/>
                <a:cxnLst/>
                <a:rect l="l" t="t" r="r" b="b"/>
                <a:pathLst>
                  <a:path w="835" h="838" extrusionOk="0">
                    <a:moveTo>
                      <a:pt x="401" y="0"/>
                    </a:moveTo>
                    <a:cubicBezTo>
                      <a:pt x="201" y="0"/>
                      <a:pt x="1" y="167"/>
                      <a:pt x="1" y="400"/>
                    </a:cubicBezTo>
                    <a:cubicBezTo>
                      <a:pt x="1" y="648"/>
                      <a:pt x="173" y="838"/>
                      <a:pt x="357" y="838"/>
                    </a:cubicBezTo>
                    <a:cubicBezTo>
                      <a:pt x="372" y="838"/>
                      <a:pt x="386" y="836"/>
                      <a:pt x="401" y="834"/>
                    </a:cubicBezTo>
                    <a:cubicBezTo>
                      <a:pt x="601" y="834"/>
                      <a:pt x="835" y="667"/>
                      <a:pt x="835" y="400"/>
                    </a:cubicBezTo>
                    <a:cubicBezTo>
                      <a:pt x="835" y="200"/>
                      <a:pt x="6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7" name="Google Shape;2367;p18"/>
              <p:cNvSpPr/>
              <p:nvPr/>
            </p:nvSpPr>
            <p:spPr>
              <a:xfrm>
                <a:off x="4038900" y="4431125"/>
                <a:ext cx="20850" cy="20950"/>
              </a:xfrm>
              <a:custGeom>
                <a:avLst/>
                <a:gdLst/>
                <a:ahLst/>
                <a:cxnLst/>
                <a:rect l="l" t="t" r="r" b="b"/>
                <a:pathLst>
                  <a:path w="834" h="838" extrusionOk="0">
                    <a:moveTo>
                      <a:pt x="434" y="0"/>
                    </a:moveTo>
                    <a:cubicBezTo>
                      <a:pt x="234" y="0"/>
                      <a:pt x="0" y="167"/>
                      <a:pt x="0" y="400"/>
                    </a:cubicBezTo>
                    <a:cubicBezTo>
                      <a:pt x="0" y="648"/>
                      <a:pt x="201" y="838"/>
                      <a:pt x="389" y="838"/>
                    </a:cubicBezTo>
                    <a:cubicBezTo>
                      <a:pt x="404" y="838"/>
                      <a:pt x="419" y="836"/>
                      <a:pt x="434" y="834"/>
                    </a:cubicBezTo>
                    <a:cubicBezTo>
                      <a:pt x="634" y="834"/>
                      <a:pt x="834" y="667"/>
                      <a:pt x="834" y="400"/>
                    </a:cubicBezTo>
                    <a:cubicBezTo>
                      <a:pt x="834" y="200"/>
                      <a:pt x="667"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8" name="Google Shape;2368;p18"/>
              <p:cNvSpPr/>
              <p:nvPr/>
            </p:nvSpPr>
            <p:spPr>
              <a:xfrm>
                <a:off x="3942975" y="4431125"/>
                <a:ext cx="20875" cy="20950"/>
              </a:xfrm>
              <a:custGeom>
                <a:avLst/>
                <a:gdLst/>
                <a:ahLst/>
                <a:cxnLst/>
                <a:rect l="l" t="t" r="r" b="b"/>
                <a:pathLst>
                  <a:path w="835" h="838" extrusionOk="0">
                    <a:moveTo>
                      <a:pt x="435" y="0"/>
                    </a:moveTo>
                    <a:cubicBezTo>
                      <a:pt x="234" y="0"/>
                      <a:pt x="1" y="167"/>
                      <a:pt x="1" y="400"/>
                    </a:cubicBezTo>
                    <a:cubicBezTo>
                      <a:pt x="1" y="648"/>
                      <a:pt x="144" y="838"/>
                      <a:pt x="378" y="838"/>
                    </a:cubicBezTo>
                    <a:cubicBezTo>
                      <a:pt x="396" y="838"/>
                      <a:pt x="415" y="836"/>
                      <a:pt x="435" y="834"/>
                    </a:cubicBezTo>
                    <a:cubicBezTo>
                      <a:pt x="635" y="834"/>
                      <a:pt x="835" y="667"/>
                      <a:pt x="835" y="400"/>
                    </a:cubicBezTo>
                    <a:cubicBezTo>
                      <a:pt x="835" y="200"/>
                      <a:pt x="668" y="0"/>
                      <a:pt x="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69" name="Google Shape;2369;p18"/>
              <p:cNvSpPr/>
              <p:nvPr/>
            </p:nvSpPr>
            <p:spPr>
              <a:xfrm>
                <a:off x="3865425" y="4471150"/>
                <a:ext cx="145975" cy="145950"/>
              </a:xfrm>
              <a:custGeom>
                <a:avLst/>
                <a:gdLst/>
                <a:ahLst/>
                <a:cxnLst/>
                <a:rect l="l" t="t" r="r" b="b"/>
                <a:pathLst>
                  <a:path w="5839" h="5838" extrusionOk="0">
                    <a:moveTo>
                      <a:pt x="2903" y="1401"/>
                    </a:moveTo>
                    <a:lnTo>
                      <a:pt x="4437"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0" name="Google Shape;2370;p18"/>
              <p:cNvSpPr/>
              <p:nvPr/>
            </p:nvSpPr>
            <p:spPr>
              <a:xfrm>
                <a:off x="3991350" y="4572875"/>
                <a:ext cx="39225" cy="39225"/>
              </a:xfrm>
              <a:custGeom>
                <a:avLst/>
                <a:gdLst/>
                <a:ahLst/>
                <a:cxnLst/>
                <a:rect l="l" t="t" r="r" b="b"/>
                <a:pathLst>
                  <a:path w="1569" h="1569" extrusionOk="0">
                    <a:moveTo>
                      <a:pt x="835" y="368"/>
                    </a:moveTo>
                    <a:lnTo>
                      <a:pt x="1235" y="768"/>
                    </a:lnTo>
                    <a:lnTo>
                      <a:pt x="835" y="1202"/>
                    </a:lnTo>
                    <a:lnTo>
                      <a:pt x="401" y="768"/>
                    </a:lnTo>
                    <a:lnTo>
                      <a:pt x="835" y="368"/>
                    </a:lnTo>
                    <a:close/>
                    <a:moveTo>
                      <a:pt x="801" y="1"/>
                    </a:moveTo>
                    <a:lnTo>
                      <a:pt x="1"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1" name="Google Shape;2371;p18"/>
              <p:cNvSpPr/>
              <p:nvPr/>
            </p:nvSpPr>
            <p:spPr>
              <a:xfrm>
                <a:off x="4137300" y="4572875"/>
                <a:ext cx="39200" cy="39225"/>
              </a:xfrm>
              <a:custGeom>
                <a:avLst/>
                <a:gdLst/>
                <a:ahLst/>
                <a:cxnLst/>
                <a:rect l="l" t="t" r="r" b="b"/>
                <a:pathLst>
                  <a:path w="1568"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2" name="Google Shape;2372;p18"/>
              <p:cNvSpPr/>
              <p:nvPr/>
            </p:nvSpPr>
            <p:spPr>
              <a:xfrm>
                <a:off x="4282400" y="4572875"/>
                <a:ext cx="39225" cy="39225"/>
              </a:xfrm>
              <a:custGeom>
                <a:avLst/>
                <a:gdLst/>
                <a:ahLst/>
                <a:cxnLst/>
                <a:rect l="l" t="t" r="r" b="b"/>
                <a:pathLst>
                  <a:path w="1569" h="1569" extrusionOk="0">
                    <a:moveTo>
                      <a:pt x="768" y="368"/>
                    </a:moveTo>
                    <a:lnTo>
                      <a:pt x="1201" y="768"/>
                    </a:lnTo>
                    <a:lnTo>
                      <a:pt x="768" y="1202"/>
                    </a:lnTo>
                    <a:lnTo>
                      <a:pt x="367" y="768"/>
                    </a:lnTo>
                    <a:lnTo>
                      <a:pt x="768" y="368"/>
                    </a:lnTo>
                    <a:close/>
                    <a:moveTo>
                      <a:pt x="768" y="1"/>
                    </a:moveTo>
                    <a:lnTo>
                      <a:pt x="0" y="768"/>
                    </a:lnTo>
                    <a:lnTo>
                      <a:pt x="768" y="1569"/>
                    </a:lnTo>
                    <a:lnTo>
                      <a:pt x="1568"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3" name="Google Shape;2373;p18"/>
              <p:cNvSpPr/>
              <p:nvPr/>
            </p:nvSpPr>
            <p:spPr>
              <a:xfrm>
                <a:off x="4426675" y="4572875"/>
                <a:ext cx="40050" cy="39225"/>
              </a:xfrm>
              <a:custGeom>
                <a:avLst/>
                <a:gdLst/>
                <a:ahLst/>
                <a:cxnLst/>
                <a:rect l="l" t="t" r="r" b="b"/>
                <a:pathLst>
                  <a:path w="1602" h="1569" extrusionOk="0">
                    <a:moveTo>
                      <a:pt x="834" y="368"/>
                    </a:moveTo>
                    <a:lnTo>
                      <a:pt x="1268" y="768"/>
                    </a:lnTo>
                    <a:lnTo>
                      <a:pt x="834" y="1202"/>
                    </a:lnTo>
                    <a:lnTo>
                      <a:pt x="434" y="768"/>
                    </a:lnTo>
                    <a:lnTo>
                      <a:pt x="834" y="368"/>
                    </a:lnTo>
                    <a:close/>
                    <a:moveTo>
                      <a:pt x="801" y="1"/>
                    </a:moveTo>
                    <a:lnTo>
                      <a:pt x="0" y="768"/>
                    </a:lnTo>
                    <a:lnTo>
                      <a:pt x="801" y="1569"/>
                    </a:lnTo>
                    <a:lnTo>
                      <a:pt x="1601"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4" name="Google Shape;2374;p18"/>
              <p:cNvSpPr/>
              <p:nvPr/>
            </p:nvSpPr>
            <p:spPr>
              <a:xfrm>
                <a:off x="4572600" y="4572875"/>
                <a:ext cx="40050" cy="39225"/>
              </a:xfrm>
              <a:custGeom>
                <a:avLst/>
                <a:gdLst/>
                <a:ahLst/>
                <a:cxnLst/>
                <a:rect l="l" t="t" r="r" b="b"/>
                <a:pathLst>
                  <a:path w="1602" h="1569" extrusionOk="0">
                    <a:moveTo>
                      <a:pt x="801" y="368"/>
                    </a:moveTo>
                    <a:lnTo>
                      <a:pt x="1201" y="768"/>
                    </a:lnTo>
                    <a:lnTo>
                      <a:pt x="801" y="1202"/>
                    </a:lnTo>
                    <a:lnTo>
                      <a:pt x="368"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5" name="Google Shape;2375;p18"/>
              <p:cNvSpPr/>
              <p:nvPr/>
            </p:nvSpPr>
            <p:spPr>
              <a:xfrm>
                <a:off x="4717700" y="4572875"/>
                <a:ext cx="40050" cy="39225"/>
              </a:xfrm>
              <a:custGeom>
                <a:avLst/>
                <a:gdLst/>
                <a:ahLst/>
                <a:cxnLst/>
                <a:rect l="l" t="t" r="r" b="b"/>
                <a:pathLst>
                  <a:path w="1602" h="1569" extrusionOk="0">
                    <a:moveTo>
                      <a:pt x="801" y="368"/>
                    </a:moveTo>
                    <a:lnTo>
                      <a:pt x="1202" y="768"/>
                    </a:lnTo>
                    <a:lnTo>
                      <a:pt x="801" y="1202"/>
                    </a:lnTo>
                    <a:lnTo>
                      <a:pt x="368"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6" name="Google Shape;2376;p18"/>
              <p:cNvSpPr/>
              <p:nvPr/>
            </p:nvSpPr>
            <p:spPr>
              <a:xfrm>
                <a:off x="4862800" y="4572875"/>
                <a:ext cx="39225" cy="39225"/>
              </a:xfrm>
              <a:custGeom>
                <a:avLst/>
                <a:gdLst/>
                <a:ahLst/>
                <a:cxnLst/>
                <a:rect l="l" t="t" r="r" b="b"/>
                <a:pathLst>
                  <a:path w="1569" h="1569" extrusionOk="0">
                    <a:moveTo>
                      <a:pt x="801" y="368"/>
                    </a:moveTo>
                    <a:lnTo>
                      <a:pt x="1202" y="768"/>
                    </a:lnTo>
                    <a:lnTo>
                      <a:pt x="801" y="1202"/>
                    </a:lnTo>
                    <a:lnTo>
                      <a:pt x="368" y="768"/>
                    </a:lnTo>
                    <a:lnTo>
                      <a:pt x="801" y="368"/>
                    </a:lnTo>
                    <a:close/>
                    <a:moveTo>
                      <a:pt x="801" y="1"/>
                    </a:moveTo>
                    <a:lnTo>
                      <a:pt x="1" y="768"/>
                    </a:lnTo>
                    <a:lnTo>
                      <a:pt x="801" y="1569"/>
                    </a:lnTo>
                    <a:lnTo>
                      <a:pt x="1569"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7" name="Google Shape;2377;p18"/>
              <p:cNvSpPr/>
              <p:nvPr/>
            </p:nvSpPr>
            <p:spPr>
              <a:xfrm>
                <a:off x="5008750" y="4572875"/>
                <a:ext cx="39225" cy="39225"/>
              </a:xfrm>
              <a:custGeom>
                <a:avLst/>
                <a:gdLst/>
                <a:ahLst/>
                <a:cxnLst/>
                <a:rect l="l" t="t" r="r" b="b"/>
                <a:pathLst>
                  <a:path w="1569"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8" name="Google Shape;2378;p18"/>
              <p:cNvSpPr/>
              <p:nvPr/>
            </p:nvSpPr>
            <p:spPr>
              <a:xfrm>
                <a:off x="5153850" y="4572875"/>
                <a:ext cx="39225" cy="39225"/>
              </a:xfrm>
              <a:custGeom>
                <a:avLst/>
                <a:gdLst/>
                <a:ahLst/>
                <a:cxnLst/>
                <a:rect l="l" t="t" r="r" b="b"/>
                <a:pathLst>
                  <a:path w="1569" h="1569" extrusionOk="0">
                    <a:moveTo>
                      <a:pt x="768" y="368"/>
                    </a:moveTo>
                    <a:lnTo>
                      <a:pt x="1201" y="768"/>
                    </a:lnTo>
                    <a:lnTo>
                      <a:pt x="768" y="1202"/>
                    </a:lnTo>
                    <a:lnTo>
                      <a:pt x="367" y="768"/>
                    </a:lnTo>
                    <a:lnTo>
                      <a:pt x="768" y="368"/>
                    </a:lnTo>
                    <a:close/>
                    <a:moveTo>
                      <a:pt x="768" y="1"/>
                    </a:moveTo>
                    <a:lnTo>
                      <a:pt x="1" y="768"/>
                    </a:lnTo>
                    <a:lnTo>
                      <a:pt x="768" y="1569"/>
                    </a:lnTo>
                    <a:lnTo>
                      <a:pt x="1568"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79" name="Google Shape;2379;p18"/>
              <p:cNvSpPr/>
              <p:nvPr/>
            </p:nvSpPr>
            <p:spPr>
              <a:xfrm>
                <a:off x="5298125" y="4572875"/>
                <a:ext cx="40050" cy="39225"/>
              </a:xfrm>
              <a:custGeom>
                <a:avLst/>
                <a:gdLst/>
                <a:ahLst/>
                <a:cxnLst/>
                <a:rect l="l" t="t" r="r" b="b"/>
                <a:pathLst>
                  <a:path w="1602" h="1569" extrusionOk="0">
                    <a:moveTo>
                      <a:pt x="801" y="368"/>
                    </a:moveTo>
                    <a:lnTo>
                      <a:pt x="1235" y="768"/>
                    </a:lnTo>
                    <a:lnTo>
                      <a:pt x="801" y="1202"/>
                    </a:lnTo>
                    <a:lnTo>
                      <a:pt x="401" y="768"/>
                    </a:lnTo>
                    <a:lnTo>
                      <a:pt x="801" y="368"/>
                    </a:lnTo>
                    <a:close/>
                    <a:moveTo>
                      <a:pt x="801" y="1"/>
                    </a:moveTo>
                    <a:lnTo>
                      <a:pt x="0" y="768"/>
                    </a:lnTo>
                    <a:lnTo>
                      <a:pt x="801" y="1569"/>
                    </a:lnTo>
                    <a:lnTo>
                      <a:pt x="1601"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0" name="Google Shape;2380;p18"/>
              <p:cNvSpPr/>
              <p:nvPr/>
            </p:nvSpPr>
            <p:spPr>
              <a:xfrm>
                <a:off x="4009700" y="4471150"/>
                <a:ext cx="145975" cy="145950"/>
              </a:xfrm>
              <a:custGeom>
                <a:avLst/>
                <a:gdLst/>
                <a:ahLst/>
                <a:cxnLst/>
                <a:rect l="l" t="t" r="r" b="b"/>
                <a:pathLst>
                  <a:path w="5839" h="5838" extrusionOk="0">
                    <a:moveTo>
                      <a:pt x="2936" y="1401"/>
                    </a:moveTo>
                    <a:lnTo>
                      <a:pt x="4470" y="2936"/>
                    </a:lnTo>
                    <a:lnTo>
                      <a:pt x="2936" y="4470"/>
                    </a:lnTo>
                    <a:lnTo>
                      <a:pt x="1402"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1" name="Google Shape;2381;p18"/>
              <p:cNvSpPr/>
              <p:nvPr/>
            </p:nvSpPr>
            <p:spPr>
              <a:xfrm>
                <a:off x="4154800" y="4471150"/>
                <a:ext cx="145975" cy="145950"/>
              </a:xfrm>
              <a:custGeom>
                <a:avLst/>
                <a:gdLst/>
                <a:ahLst/>
                <a:cxnLst/>
                <a:rect l="l" t="t" r="r" b="b"/>
                <a:pathLst>
                  <a:path w="5839" h="5838" extrusionOk="0">
                    <a:moveTo>
                      <a:pt x="2903" y="1401"/>
                    </a:moveTo>
                    <a:lnTo>
                      <a:pt x="4471"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2" name="Google Shape;2382;p18"/>
              <p:cNvSpPr/>
              <p:nvPr/>
            </p:nvSpPr>
            <p:spPr>
              <a:xfrm>
                <a:off x="4300750" y="4471150"/>
                <a:ext cx="145950" cy="145950"/>
              </a:xfrm>
              <a:custGeom>
                <a:avLst/>
                <a:gdLst/>
                <a:ahLst/>
                <a:cxnLst/>
                <a:rect l="l" t="t" r="r" b="b"/>
                <a:pathLst>
                  <a:path w="5838" h="5838" extrusionOk="0">
                    <a:moveTo>
                      <a:pt x="2902" y="1401"/>
                    </a:moveTo>
                    <a:lnTo>
                      <a:pt x="4470" y="2936"/>
                    </a:lnTo>
                    <a:lnTo>
                      <a:pt x="2902" y="4470"/>
                    </a:lnTo>
                    <a:lnTo>
                      <a:pt x="1368" y="2936"/>
                    </a:lnTo>
                    <a:lnTo>
                      <a:pt x="2902"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3" name="Google Shape;2383;p18"/>
              <p:cNvSpPr/>
              <p:nvPr/>
            </p:nvSpPr>
            <p:spPr>
              <a:xfrm>
                <a:off x="4445850" y="4471150"/>
                <a:ext cx="145950" cy="145950"/>
              </a:xfrm>
              <a:custGeom>
                <a:avLst/>
                <a:gdLst/>
                <a:ahLst/>
                <a:cxnLst/>
                <a:rect l="l" t="t" r="r" b="b"/>
                <a:pathLst>
                  <a:path w="5838" h="5838" extrusionOk="0">
                    <a:moveTo>
                      <a:pt x="2902" y="1401"/>
                    </a:moveTo>
                    <a:lnTo>
                      <a:pt x="4470" y="2936"/>
                    </a:lnTo>
                    <a:lnTo>
                      <a:pt x="2902" y="4470"/>
                    </a:lnTo>
                    <a:lnTo>
                      <a:pt x="1368" y="2936"/>
                    </a:lnTo>
                    <a:lnTo>
                      <a:pt x="2902"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4" name="Google Shape;2384;p18"/>
              <p:cNvSpPr/>
              <p:nvPr/>
            </p:nvSpPr>
            <p:spPr>
              <a:xfrm>
                <a:off x="4590950" y="4471150"/>
                <a:ext cx="145950" cy="145950"/>
              </a:xfrm>
              <a:custGeom>
                <a:avLst/>
                <a:gdLst/>
                <a:ahLst/>
                <a:cxnLst/>
                <a:rect l="l" t="t" r="r" b="b"/>
                <a:pathLst>
                  <a:path w="5838" h="5838" extrusionOk="0">
                    <a:moveTo>
                      <a:pt x="2903" y="1401"/>
                    </a:moveTo>
                    <a:lnTo>
                      <a:pt x="4437" y="2936"/>
                    </a:lnTo>
                    <a:lnTo>
                      <a:pt x="2903" y="4470"/>
                    </a:lnTo>
                    <a:lnTo>
                      <a:pt x="1368" y="2936"/>
                    </a:lnTo>
                    <a:lnTo>
                      <a:pt x="2903" y="1401"/>
                    </a:lnTo>
                    <a:close/>
                    <a:moveTo>
                      <a:pt x="2903" y="0"/>
                    </a:moveTo>
                    <a:lnTo>
                      <a:pt x="0"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5" name="Google Shape;2385;p18"/>
              <p:cNvSpPr/>
              <p:nvPr/>
            </p:nvSpPr>
            <p:spPr>
              <a:xfrm>
                <a:off x="4736875" y="4471150"/>
                <a:ext cx="145975" cy="145950"/>
              </a:xfrm>
              <a:custGeom>
                <a:avLst/>
                <a:gdLst/>
                <a:ahLst/>
                <a:cxnLst/>
                <a:rect l="l" t="t" r="r" b="b"/>
                <a:pathLst>
                  <a:path w="5839" h="5838" extrusionOk="0">
                    <a:moveTo>
                      <a:pt x="2903" y="1401"/>
                    </a:moveTo>
                    <a:lnTo>
                      <a:pt x="4437" y="2936"/>
                    </a:lnTo>
                    <a:lnTo>
                      <a:pt x="2903" y="4470"/>
                    </a:lnTo>
                    <a:lnTo>
                      <a:pt x="1369"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6" name="Google Shape;2386;p18"/>
              <p:cNvSpPr/>
              <p:nvPr/>
            </p:nvSpPr>
            <p:spPr>
              <a:xfrm>
                <a:off x="4881150" y="4471150"/>
                <a:ext cx="145975" cy="145950"/>
              </a:xfrm>
              <a:custGeom>
                <a:avLst/>
                <a:gdLst/>
                <a:ahLst/>
                <a:cxnLst/>
                <a:rect l="l" t="t" r="r" b="b"/>
                <a:pathLst>
                  <a:path w="5839" h="5838" extrusionOk="0">
                    <a:moveTo>
                      <a:pt x="2936" y="1401"/>
                    </a:moveTo>
                    <a:lnTo>
                      <a:pt x="4471" y="2936"/>
                    </a:lnTo>
                    <a:lnTo>
                      <a:pt x="2936" y="4470"/>
                    </a:lnTo>
                    <a:lnTo>
                      <a:pt x="1402"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7" name="Google Shape;2387;p18"/>
              <p:cNvSpPr/>
              <p:nvPr/>
            </p:nvSpPr>
            <p:spPr>
              <a:xfrm>
                <a:off x="5026250" y="4471150"/>
                <a:ext cx="145975" cy="145950"/>
              </a:xfrm>
              <a:custGeom>
                <a:avLst/>
                <a:gdLst/>
                <a:ahLst/>
                <a:cxnLst/>
                <a:rect l="l" t="t" r="r" b="b"/>
                <a:pathLst>
                  <a:path w="5839" h="5838" extrusionOk="0">
                    <a:moveTo>
                      <a:pt x="2936" y="1401"/>
                    </a:moveTo>
                    <a:lnTo>
                      <a:pt x="4471" y="2936"/>
                    </a:lnTo>
                    <a:lnTo>
                      <a:pt x="2936" y="4470"/>
                    </a:lnTo>
                    <a:lnTo>
                      <a:pt x="1369"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8" name="Google Shape;2388;p18"/>
              <p:cNvSpPr/>
              <p:nvPr/>
            </p:nvSpPr>
            <p:spPr>
              <a:xfrm>
                <a:off x="5171375" y="4471150"/>
                <a:ext cx="145950" cy="145950"/>
              </a:xfrm>
              <a:custGeom>
                <a:avLst/>
                <a:gdLst/>
                <a:ahLst/>
                <a:cxnLst/>
                <a:rect l="l" t="t" r="r" b="b"/>
                <a:pathLst>
                  <a:path w="5838" h="5838" extrusionOk="0">
                    <a:moveTo>
                      <a:pt x="2969" y="1401"/>
                    </a:moveTo>
                    <a:lnTo>
                      <a:pt x="4503" y="2936"/>
                    </a:lnTo>
                    <a:lnTo>
                      <a:pt x="2969" y="4470"/>
                    </a:lnTo>
                    <a:lnTo>
                      <a:pt x="1401" y="2936"/>
                    </a:lnTo>
                    <a:lnTo>
                      <a:pt x="2969"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89" name="Google Shape;2389;p18"/>
              <p:cNvSpPr/>
              <p:nvPr/>
            </p:nvSpPr>
            <p:spPr>
              <a:xfrm>
                <a:off x="5317300" y="4471150"/>
                <a:ext cx="145975" cy="145950"/>
              </a:xfrm>
              <a:custGeom>
                <a:avLst/>
                <a:gdLst/>
                <a:ahLst/>
                <a:cxnLst/>
                <a:rect l="l" t="t" r="r" b="b"/>
                <a:pathLst>
                  <a:path w="5839" h="5838" extrusionOk="0">
                    <a:moveTo>
                      <a:pt x="2903" y="1401"/>
                    </a:moveTo>
                    <a:lnTo>
                      <a:pt x="4470"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0" name="Google Shape;2390;p18"/>
              <p:cNvSpPr/>
              <p:nvPr/>
            </p:nvSpPr>
            <p:spPr>
              <a:xfrm>
                <a:off x="4590950" y="4471150"/>
                <a:ext cx="145950" cy="145950"/>
              </a:xfrm>
              <a:custGeom>
                <a:avLst/>
                <a:gdLst/>
                <a:ahLst/>
                <a:cxnLst/>
                <a:rect l="l" t="t" r="r" b="b"/>
                <a:pathLst>
                  <a:path w="5838" h="5838" extrusionOk="0">
                    <a:moveTo>
                      <a:pt x="2903" y="1401"/>
                    </a:moveTo>
                    <a:lnTo>
                      <a:pt x="4437" y="2936"/>
                    </a:lnTo>
                    <a:lnTo>
                      <a:pt x="2903" y="4470"/>
                    </a:lnTo>
                    <a:lnTo>
                      <a:pt x="1368" y="2936"/>
                    </a:lnTo>
                    <a:lnTo>
                      <a:pt x="2903" y="1401"/>
                    </a:lnTo>
                    <a:close/>
                    <a:moveTo>
                      <a:pt x="2903" y="0"/>
                    </a:moveTo>
                    <a:lnTo>
                      <a:pt x="0"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1" name="Google Shape;2391;p18"/>
              <p:cNvSpPr/>
              <p:nvPr/>
            </p:nvSpPr>
            <p:spPr>
              <a:xfrm>
                <a:off x="4717700" y="4572875"/>
                <a:ext cx="40050" cy="39225"/>
              </a:xfrm>
              <a:custGeom>
                <a:avLst/>
                <a:gdLst/>
                <a:ahLst/>
                <a:cxnLst/>
                <a:rect l="l" t="t" r="r" b="b"/>
                <a:pathLst>
                  <a:path w="1602" h="1569" extrusionOk="0">
                    <a:moveTo>
                      <a:pt x="801" y="368"/>
                    </a:moveTo>
                    <a:lnTo>
                      <a:pt x="1202" y="768"/>
                    </a:lnTo>
                    <a:lnTo>
                      <a:pt x="801" y="1202"/>
                    </a:lnTo>
                    <a:lnTo>
                      <a:pt x="368"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2" name="Google Shape;2392;p18"/>
              <p:cNvSpPr/>
              <p:nvPr/>
            </p:nvSpPr>
            <p:spPr>
              <a:xfrm>
                <a:off x="4862800" y="4572875"/>
                <a:ext cx="39225" cy="39225"/>
              </a:xfrm>
              <a:custGeom>
                <a:avLst/>
                <a:gdLst/>
                <a:ahLst/>
                <a:cxnLst/>
                <a:rect l="l" t="t" r="r" b="b"/>
                <a:pathLst>
                  <a:path w="1569" h="1569" extrusionOk="0">
                    <a:moveTo>
                      <a:pt x="801" y="368"/>
                    </a:moveTo>
                    <a:lnTo>
                      <a:pt x="1202" y="768"/>
                    </a:lnTo>
                    <a:lnTo>
                      <a:pt x="801" y="1202"/>
                    </a:lnTo>
                    <a:lnTo>
                      <a:pt x="368" y="768"/>
                    </a:lnTo>
                    <a:lnTo>
                      <a:pt x="801" y="368"/>
                    </a:lnTo>
                    <a:close/>
                    <a:moveTo>
                      <a:pt x="801" y="1"/>
                    </a:moveTo>
                    <a:lnTo>
                      <a:pt x="1" y="768"/>
                    </a:lnTo>
                    <a:lnTo>
                      <a:pt x="801" y="1569"/>
                    </a:lnTo>
                    <a:lnTo>
                      <a:pt x="1569"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3" name="Google Shape;2393;p18"/>
              <p:cNvSpPr/>
              <p:nvPr/>
            </p:nvSpPr>
            <p:spPr>
              <a:xfrm>
                <a:off x="5008750" y="4572875"/>
                <a:ext cx="39225" cy="39225"/>
              </a:xfrm>
              <a:custGeom>
                <a:avLst/>
                <a:gdLst/>
                <a:ahLst/>
                <a:cxnLst/>
                <a:rect l="l" t="t" r="r" b="b"/>
                <a:pathLst>
                  <a:path w="1569"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4" name="Google Shape;2394;p18"/>
              <p:cNvSpPr/>
              <p:nvPr/>
            </p:nvSpPr>
            <p:spPr>
              <a:xfrm>
                <a:off x="5153850" y="4572875"/>
                <a:ext cx="39225" cy="39225"/>
              </a:xfrm>
              <a:custGeom>
                <a:avLst/>
                <a:gdLst/>
                <a:ahLst/>
                <a:cxnLst/>
                <a:rect l="l" t="t" r="r" b="b"/>
                <a:pathLst>
                  <a:path w="1569" h="1569" extrusionOk="0">
                    <a:moveTo>
                      <a:pt x="768" y="368"/>
                    </a:moveTo>
                    <a:lnTo>
                      <a:pt x="1201" y="768"/>
                    </a:lnTo>
                    <a:lnTo>
                      <a:pt x="768" y="1202"/>
                    </a:lnTo>
                    <a:lnTo>
                      <a:pt x="367" y="768"/>
                    </a:lnTo>
                    <a:lnTo>
                      <a:pt x="768" y="368"/>
                    </a:lnTo>
                    <a:close/>
                    <a:moveTo>
                      <a:pt x="768" y="1"/>
                    </a:moveTo>
                    <a:lnTo>
                      <a:pt x="1" y="768"/>
                    </a:lnTo>
                    <a:lnTo>
                      <a:pt x="768" y="1569"/>
                    </a:lnTo>
                    <a:lnTo>
                      <a:pt x="1568"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5" name="Google Shape;2395;p18"/>
              <p:cNvSpPr/>
              <p:nvPr/>
            </p:nvSpPr>
            <p:spPr>
              <a:xfrm>
                <a:off x="5298125" y="4572875"/>
                <a:ext cx="40050" cy="39225"/>
              </a:xfrm>
              <a:custGeom>
                <a:avLst/>
                <a:gdLst/>
                <a:ahLst/>
                <a:cxnLst/>
                <a:rect l="l" t="t" r="r" b="b"/>
                <a:pathLst>
                  <a:path w="1602" h="1569" extrusionOk="0">
                    <a:moveTo>
                      <a:pt x="801" y="368"/>
                    </a:moveTo>
                    <a:lnTo>
                      <a:pt x="1235" y="768"/>
                    </a:lnTo>
                    <a:lnTo>
                      <a:pt x="801" y="1202"/>
                    </a:lnTo>
                    <a:lnTo>
                      <a:pt x="401" y="768"/>
                    </a:lnTo>
                    <a:lnTo>
                      <a:pt x="801" y="368"/>
                    </a:lnTo>
                    <a:close/>
                    <a:moveTo>
                      <a:pt x="801" y="1"/>
                    </a:moveTo>
                    <a:lnTo>
                      <a:pt x="0" y="768"/>
                    </a:lnTo>
                    <a:lnTo>
                      <a:pt x="801" y="1569"/>
                    </a:lnTo>
                    <a:lnTo>
                      <a:pt x="1601"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6" name="Google Shape;2396;p18"/>
              <p:cNvSpPr/>
              <p:nvPr/>
            </p:nvSpPr>
            <p:spPr>
              <a:xfrm>
                <a:off x="5444050" y="4572875"/>
                <a:ext cx="40050" cy="39225"/>
              </a:xfrm>
              <a:custGeom>
                <a:avLst/>
                <a:gdLst/>
                <a:ahLst/>
                <a:cxnLst/>
                <a:rect l="l" t="t" r="r" b="b"/>
                <a:pathLst>
                  <a:path w="1602" h="1569" extrusionOk="0">
                    <a:moveTo>
                      <a:pt x="801" y="368"/>
                    </a:moveTo>
                    <a:lnTo>
                      <a:pt x="1235" y="768"/>
                    </a:lnTo>
                    <a:lnTo>
                      <a:pt x="801" y="1202"/>
                    </a:lnTo>
                    <a:lnTo>
                      <a:pt x="401" y="768"/>
                    </a:lnTo>
                    <a:lnTo>
                      <a:pt x="801" y="368"/>
                    </a:lnTo>
                    <a:close/>
                    <a:moveTo>
                      <a:pt x="801" y="1"/>
                    </a:moveTo>
                    <a:lnTo>
                      <a:pt x="1" y="768"/>
                    </a:lnTo>
                    <a:lnTo>
                      <a:pt x="801" y="1569"/>
                    </a:lnTo>
                    <a:lnTo>
                      <a:pt x="1602"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7" name="Google Shape;2397;p18"/>
              <p:cNvSpPr/>
              <p:nvPr/>
            </p:nvSpPr>
            <p:spPr>
              <a:xfrm>
                <a:off x="5589150" y="4572875"/>
                <a:ext cx="39225" cy="39225"/>
              </a:xfrm>
              <a:custGeom>
                <a:avLst/>
                <a:gdLst/>
                <a:ahLst/>
                <a:cxnLst/>
                <a:rect l="l" t="t" r="r" b="b"/>
                <a:pathLst>
                  <a:path w="1569" h="1569" extrusionOk="0">
                    <a:moveTo>
                      <a:pt x="802" y="368"/>
                    </a:moveTo>
                    <a:lnTo>
                      <a:pt x="1202" y="768"/>
                    </a:lnTo>
                    <a:lnTo>
                      <a:pt x="802" y="1202"/>
                    </a:lnTo>
                    <a:lnTo>
                      <a:pt x="368" y="768"/>
                    </a:lnTo>
                    <a:lnTo>
                      <a:pt x="802" y="368"/>
                    </a:lnTo>
                    <a:close/>
                    <a:moveTo>
                      <a:pt x="802" y="1"/>
                    </a:moveTo>
                    <a:lnTo>
                      <a:pt x="1" y="768"/>
                    </a:lnTo>
                    <a:lnTo>
                      <a:pt x="802" y="1569"/>
                    </a:lnTo>
                    <a:lnTo>
                      <a:pt x="1569" y="768"/>
                    </a:lnTo>
                    <a:lnTo>
                      <a:pt x="8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8" name="Google Shape;2398;p18"/>
              <p:cNvSpPr/>
              <p:nvPr/>
            </p:nvSpPr>
            <p:spPr>
              <a:xfrm>
                <a:off x="5734275" y="4572875"/>
                <a:ext cx="39200" cy="39225"/>
              </a:xfrm>
              <a:custGeom>
                <a:avLst/>
                <a:gdLst/>
                <a:ahLst/>
                <a:cxnLst/>
                <a:rect l="l" t="t" r="r" b="b"/>
                <a:pathLst>
                  <a:path w="1568" h="1569" extrusionOk="0">
                    <a:moveTo>
                      <a:pt x="801" y="368"/>
                    </a:moveTo>
                    <a:lnTo>
                      <a:pt x="1201" y="768"/>
                    </a:lnTo>
                    <a:lnTo>
                      <a:pt x="801" y="1202"/>
                    </a:lnTo>
                    <a:lnTo>
                      <a:pt x="367" y="768"/>
                    </a:lnTo>
                    <a:lnTo>
                      <a:pt x="801" y="368"/>
                    </a:lnTo>
                    <a:close/>
                    <a:moveTo>
                      <a:pt x="801" y="1"/>
                    </a:moveTo>
                    <a:lnTo>
                      <a:pt x="0"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399" name="Google Shape;2399;p18"/>
              <p:cNvSpPr/>
              <p:nvPr/>
            </p:nvSpPr>
            <p:spPr>
              <a:xfrm>
                <a:off x="5880200" y="4572875"/>
                <a:ext cx="39225" cy="39225"/>
              </a:xfrm>
              <a:custGeom>
                <a:avLst/>
                <a:gdLst/>
                <a:ahLst/>
                <a:cxnLst/>
                <a:rect l="l" t="t" r="r" b="b"/>
                <a:pathLst>
                  <a:path w="1569" h="1569" extrusionOk="0">
                    <a:moveTo>
                      <a:pt x="801" y="368"/>
                    </a:moveTo>
                    <a:lnTo>
                      <a:pt x="1202" y="768"/>
                    </a:lnTo>
                    <a:lnTo>
                      <a:pt x="801" y="1202"/>
                    </a:lnTo>
                    <a:lnTo>
                      <a:pt x="368" y="768"/>
                    </a:lnTo>
                    <a:lnTo>
                      <a:pt x="801" y="368"/>
                    </a:lnTo>
                    <a:close/>
                    <a:moveTo>
                      <a:pt x="801" y="1"/>
                    </a:moveTo>
                    <a:lnTo>
                      <a:pt x="1" y="768"/>
                    </a:lnTo>
                    <a:lnTo>
                      <a:pt x="801" y="1569"/>
                    </a:lnTo>
                    <a:lnTo>
                      <a:pt x="1568" y="768"/>
                    </a:lnTo>
                    <a:lnTo>
                      <a:pt x="8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0" name="Google Shape;2400;p18"/>
              <p:cNvSpPr/>
              <p:nvPr/>
            </p:nvSpPr>
            <p:spPr>
              <a:xfrm>
                <a:off x="6025300" y="4572875"/>
                <a:ext cx="39225" cy="39225"/>
              </a:xfrm>
              <a:custGeom>
                <a:avLst/>
                <a:gdLst/>
                <a:ahLst/>
                <a:cxnLst/>
                <a:rect l="l" t="t" r="r" b="b"/>
                <a:pathLst>
                  <a:path w="1569" h="1569" extrusionOk="0">
                    <a:moveTo>
                      <a:pt x="768" y="368"/>
                    </a:moveTo>
                    <a:lnTo>
                      <a:pt x="1202" y="768"/>
                    </a:lnTo>
                    <a:lnTo>
                      <a:pt x="768" y="1202"/>
                    </a:lnTo>
                    <a:lnTo>
                      <a:pt x="368" y="768"/>
                    </a:lnTo>
                    <a:lnTo>
                      <a:pt x="768" y="368"/>
                    </a:lnTo>
                    <a:close/>
                    <a:moveTo>
                      <a:pt x="768" y="1"/>
                    </a:moveTo>
                    <a:lnTo>
                      <a:pt x="1" y="768"/>
                    </a:lnTo>
                    <a:lnTo>
                      <a:pt x="768" y="1569"/>
                    </a:lnTo>
                    <a:lnTo>
                      <a:pt x="1569" y="768"/>
                    </a:lnTo>
                    <a:lnTo>
                      <a:pt x="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1" name="Google Shape;2401;p18"/>
              <p:cNvSpPr/>
              <p:nvPr/>
            </p:nvSpPr>
            <p:spPr>
              <a:xfrm>
                <a:off x="4736875" y="4471150"/>
                <a:ext cx="145975" cy="145950"/>
              </a:xfrm>
              <a:custGeom>
                <a:avLst/>
                <a:gdLst/>
                <a:ahLst/>
                <a:cxnLst/>
                <a:rect l="l" t="t" r="r" b="b"/>
                <a:pathLst>
                  <a:path w="5839" h="5838" extrusionOk="0">
                    <a:moveTo>
                      <a:pt x="2903" y="1401"/>
                    </a:moveTo>
                    <a:lnTo>
                      <a:pt x="4437" y="2936"/>
                    </a:lnTo>
                    <a:lnTo>
                      <a:pt x="2903" y="4470"/>
                    </a:lnTo>
                    <a:lnTo>
                      <a:pt x="1369"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2" name="Google Shape;2402;p18"/>
              <p:cNvSpPr/>
              <p:nvPr/>
            </p:nvSpPr>
            <p:spPr>
              <a:xfrm>
                <a:off x="4881150" y="4471150"/>
                <a:ext cx="145975" cy="145950"/>
              </a:xfrm>
              <a:custGeom>
                <a:avLst/>
                <a:gdLst/>
                <a:ahLst/>
                <a:cxnLst/>
                <a:rect l="l" t="t" r="r" b="b"/>
                <a:pathLst>
                  <a:path w="5839" h="5838" extrusionOk="0">
                    <a:moveTo>
                      <a:pt x="2936" y="1401"/>
                    </a:moveTo>
                    <a:lnTo>
                      <a:pt x="4471" y="2936"/>
                    </a:lnTo>
                    <a:lnTo>
                      <a:pt x="2936" y="4470"/>
                    </a:lnTo>
                    <a:lnTo>
                      <a:pt x="1402"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3" name="Google Shape;2403;p18"/>
              <p:cNvSpPr/>
              <p:nvPr/>
            </p:nvSpPr>
            <p:spPr>
              <a:xfrm>
                <a:off x="5026250" y="4471150"/>
                <a:ext cx="145975" cy="145950"/>
              </a:xfrm>
              <a:custGeom>
                <a:avLst/>
                <a:gdLst/>
                <a:ahLst/>
                <a:cxnLst/>
                <a:rect l="l" t="t" r="r" b="b"/>
                <a:pathLst>
                  <a:path w="5839" h="5838" extrusionOk="0">
                    <a:moveTo>
                      <a:pt x="2936" y="1401"/>
                    </a:moveTo>
                    <a:lnTo>
                      <a:pt x="4471" y="2936"/>
                    </a:lnTo>
                    <a:lnTo>
                      <a:pt x="2936" y="4470"/>
                    </a:lnTo>
                    <a:lnTo>
                      <a:pt x="1369" y="2936"/>
                    </a:lnTo>
                    <a:lnTo>
                      <a:pt x="2936" y="1401"/>
                    </a:lnTo>
                    <a:close/>
                    <a:moveTo>
                      <a:pt x="2936" y="0"/>
                    </a:moveTo>
                    <a:lnTo>
                      <a:pt x="1"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4" name="Google Shape;2404;p18"/>
              <p:cNvSpPr/>
              <p:nvPr/>
            </p:nvSpPr>
            <p:spPr>
              <a:xfrm>
                <a:off x="5171375" y="4471150"/>
                <a:ext cx="145950" cy="145950"/>
              </a:xfrm>
              <a:custGeom>
                <a:avLst/>
                <a:gdLst/>
                <a:ahLst/>
                <a:cxnLst/>
                <a:rect l="l" t="t" r="r" b="b"/>
                <a:pathLst>
                  <a:path w="5838" h="5838" extrusionOk="0">
                    <a:moveTo>
                      <a:pt x="2969" y="1401"/>
                    </a:moveTo>
                    <a:lnTo>
                      <a:pt x="4503" y="2936"/>
                    </a:lnTo>
                    <a:lnTo>
                      <a:pt x="2969" y="4470"/>
                    </a:lnTo>
                    <a:lnTo>
                      <a:pt x="1401" y="2936"/>
                    </a:lnTo>
                    <a:lnTo>
                      <a:pt x="2969"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5" name="Google Shape;2405;p18"/>
              <p:cNvSpPr/>
              <p:nvPr/>
            </p:nvSpPr>
            <p:spPr>
              <a:xfrm>
                <a:off x="5317300" y="4471150"/>
                <a:ext cx="145975" cy="145950"/>
              </a:xfrm>
              <a:custGeom>
                <a:avLst/>
                <a:gdLst/>
                <a:ahLst/>
                <a:cxnLst/>
                <a:rect l="l" t="t" r="r" b="b"/>
                <a:pathLst>
                  <a:path w="5839" h="5838" extrusionOk="0">
                    <a:moveTo>
                      <a:pt x="2903" y="1401"/>
                    </a:moveTo>
                    <a:lnTo>
                      <a:pt x="4470"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6" name="Google Shape;2406;p18"/>
              <p:cNvSpPr/>
              <p:nvPr/>
            </p:nvSpPr>
            <p:spPr>
              <a:xfrm>
                <a:off x="5462400" y="4471150"/>
                <a:ext cx="145975" cy="145950"/>
              </a:xfrm>
              <a:custGeom>
                <a:avLst/>
                <a:gdLst/>
                <a:ahLst/>
                <a:cxnLst/>
                <a:rect l="l" t="t" r="r" b="b"/>
                <a:pathLst>
                  <a:path w="5839" h="5838" extrusionOk="0">
                    <a:moveTo>
                      <a:pt x="2903" y="1401"/>
                    </a:moveTo>
                    <a:lnTo>
                      <a:pt x="4437" y="2936"/>
                    </a:lnTo>
                    <a:lnTo>
                      <a:pt x="2903" y="4470"/>
                    </a:lnTo>
                    <a:lnTo>
                      <a:pt x="1368" y="2936"/>
                    </a:lnTo>
                    <a:lnTo>
                      <a:pt x="2903" y="1401"/>
                    </a:lnTo>
                    <a:close/>
                    <a:moveTo>
                      <a:pt x="2903" y="0"/>
                    </a:moveTo>
                    <a:lnTo>
                      <a:pt x="1" y="2936"/>
                    </a:lnTo>
                    <a:lnTo>
                      <a:pt x="2903" y="5838"/>
                    </a:lnTo>
                    <a:lnTo>
                      <a:pt x="5838" y="2936"/>
                    </a:lnTo>
                    <a:lnTo>
                      <a:pt x="29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7" name="Google Shape;2407;p18"/>
              <p:cNvSpPr/>
              <p:nvPr/>
            </p:nvSpPr>
            <p:spPr>
              <a:xfrm>
                <a:off x="5606675" y="4471150"/>
                <a:ext cx="145950" cy="145950"/>
              </a:xfrm>
              <a:custGeom>
                <a:avLst/>
                <a:gdLst/>
                <a:ahLst/>
                <a:cxnLst/>
                <a:rect l="l" t="t" r="r" b="b"/>
                <a:pathLst>
                  <a:path w="5838" h="5838" extrusionOk="0">
                    <a:moveTo>
                      <a:pt x="2969" y="1401"/>
                    </a:moveTo>
                    <a:lnTo>
                      <a:pt x="4504" y="2936"/>
                    </a:lnTo>
                    <a:lnTo>
                      <a:pt x="2969" y="4470"/>
                    </a:lnTo>
                    <a:lnTo>
                      <a:pt x="1435" y="2936"/>
                    </a:lnTo>
                    <a:lnTo>
                      <a:pt x="2969" y="1401"/>
                    </a:lnTo>
                    <a:close/>
                    <a:moveTo>
                      <a:pt x="2936" y="0"/>
                    </a:moveTo>
                    <a:lnTo>
                      <a:pt x="0"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8" name="Google Shape;2408;p18"/>
              <p:cNvSpPr/>
              <p:nvPr/>
            </p:nvSpPr>
            <p:spPr>
              <a:xfrm>
                <a:off x="5752600" y="4471150"/>
                <a:ext cx="145975" cy="145950"/>
              </a:xfrm>
              <a:custGeom>
                <a:avLst/>
                <a:gdLst/>
                <a:ahLst/>
                <a:cxnLst/>
                <a:rect l="l" t="t" r="r" b="b"/>
                <a:pathLst>
                  <a:path w="5839" h="5838" extrusionOk="0">
                    <a:moveTo>
                      <a:pt x="2936" y="1401"/>
                    </a:moveTo>
                    <a:lnTo>
                      <a:pt x="4471" y="2936"/>
                    </a:lnTo>
                    <a:lnTo>
                      <a:pt x="2936" y="4470"/>
                    </a:lnTo>
                    <a:lnTo>
                      <a:pt x="1402" y="2936"/>
                    </a:lnTo>
                    <a:lnTo>
                      <a:pt x="2936" y="1401"/>
                    </a:lnTo>
                    <a:close/>
                    <a:moveTo>
                      <a:pt x="2936" y="0"/>
                    </a:moveTo>
                    <a:lnTo>
                      <a:pt x="1" y="2936"/>
                    </a:lnTo>
                    <a:lnTo>
                      <a:pt x="2936" y="5838"/>
                    </a:lnTo>
                    <a:lnTo>
                      <a:pt x="5839"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09" name="Google Shape;2409;p18"/>
              <p:cNvSpPr/>
              <p:nvPr/>
            </p:nvSpPr>
            <p:spPr>
              <a:xfrm>
                <a:off x="5897725" y="4471150"/>
                <a:ext cx="145950" cy="145950"/>
              </a:xfrm>
              <a:custGeom>
                <a:avLst/>
                <a:gdLst/>
                <a:ahLst/>
                <a:cxnLst/>
                <a:rect l="l" t="t" r="r" b="b"/>
                <a:pathLst>
                  <a:path w="5838" h="5838" extrusionOk="0">
                    <a:moveTo>
                      <a:pt x="2936" y="1401"/>
                    </a:moveTo>
                    <a:lnTo>
                      <a:pt x="4470" y="2936"/>
                    </a:lnTo>
                    <a:lnTo>
                      <a:pt x="2936" y="4470"/>
                    </a:lnTo>
                    <a:lnTo>
                      <a:pt x="1368" y="2936"/>
                    </a:lnTo>
                    <a:lnTo>
                      <a:pt x="2936" y="1401"/>
                    </a:lnTo>
                    <a:close/>
                    <a:moveTo>
                      <a:pt x="2936" y="0"/>
                    </a:moveTo>
                    <a:lnTo>
                      <a:pt x="0" y="2936"/>
                    </a:lnTo>
                    <a:lnTo>
                      <a:pt x="2936" y="5838"/>
                    </a:lnTo>
                    <a:lnTo>
                      <a:pt x="5838" y="2936"/>
                    </a:lnTo>
                    <a:lnTo>
                      <a:pt x="2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10" name="Google Shape;2410;p18"/>
              <p:cNvSpPr/>
              <p:nvPr/>
            </p:nvSpPr>
            <p:spPr>
              <a:xfrm>
                <a:off x="6042825" y="4471150"/>
                <a:ext cx="145950" cy="145950"/>
              </a:xfrm>
              <a:custGeom>
                <a:avLst/>
                <a:gdLst/>
                <a:ahLst/>
                <a:cxnLst/>
                <a:rect l="l" t="t" r="r" b="b"/>
                <a:pathLst>
                  <a:path w="5838" h="5838" extrusionOk="0">
                    <a:moveTo>
                      <a:pt x="2902" y="1401"/>
                    </a:moveTo>
                    <a:lnTo>
                      <a:pt x="4470" y="2936"/>
                    </a:lnTo>
                    <a:lnTo>
                      <a:pt x="2902" y="4470"/>
                    </a:lnTo>
                    <a:lnTo>
                      <a:pt x="1368" y="2936"/>
                    </a:lnTo>
                    <a:lnTo>
                      <a:pt x="2902" y="1401"/>
                    </a:lnTo>
                    <a:close/>
                    <a:moveTo>
                      <a:pt x="2902" y="0"/>
                    </a:moveTo>
                    <a:lnTo>
                      <a:pt x="0" y="2936"/>
                    </a:lnTo>
                    <a:lnTo>
                      <a:pt x="2902" y="5838"/>
                    </a:lnTo>
                    <a:lnTo>
                      <a:pt x="5838" y="2936"/>
                    </a:lnTo>
                    <a:lnTo>
                      <a:pt x="29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411"/>
        <p:cNvGrpSpPr/>
        <p:nvPr/>
      </p:nvGrpSpPr>
      <p:grpSpPr>
        <a:xfrm>
          <a:off x="0" y="0"/>
          <a:ext cx="0" cy="0"/>
          <a:chOff x="0" y="0"/>
          <a:chExt cx="0" cy="0"/>
        </a:xfrm>
      </p:grpSpPr>
      <p:pic>
        <p:nvPicPr>
          <p:cNvPr id="2412" name="Google Shape;2412;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13" name="Google Shape;2413;p19"/>
          <p:cNvSpPr txBox="1">
            <a:spLocks noGrp="1"/>
          </p:cNvSpPr>
          <p:nvPr>
            <p:ph type="title"/>
          </p:nvPr>
        </p:nvSpPr>
        <p:spPr>
          <a:xfrm>
            <a:off x="3455725" y="2988293"/>
            <a:ext cx="4966500" cy="531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414" name="Google Shape;2414;p19"/>
          <p:cNvSpPr txBox="1">
            <a:spLocks noGrp="1"/>
          </p:cNvSpPr>
          <p:nvPr>
            <p:ph type="subTitle" idx="1"/>
          </p:nvPr>
        </p:nvSpPr>
        <p:spPr>
          <a:xfrm>
            <a:off x="3455714" y="1235300"/>
            <a:ext cx="4966500" cy="198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415" name="Google Shape;2415;p19"/>
          <p:cNvGrpSpPr/>
          <p:nvPr/>
        </p:nvGrpSpPr>
        <p:grpSpPr>
          <a:xfrm>
            <a:off x="-35625" y="6450"/>
            <a:ext cx="9179625" cy="368550"/>
            <a:chOff x="-35625" y="6450"/>
            <a:chExt cx="9179625" cy="368550"/>
          </a:xfrm>
        </p:grpSpPr>
        <p:grpSp>
          <p:nvGrpSpPr>
            <p:cNvPr id="2416" name="Google Shape;2416;p19"/>
            <p:cNvGrpSpPr/>
            <p:nvPr/>
          </p:nvGrpSpPr>
          <p:grpSpPr>
            <a:xfrm>
              <a:off x="2023800" y="6450"/>
              <a:ext cx="7120200" cy="368550"/>
              <a:chOff x="238125" y="470675"/>
              <a:chExt cx="7120200" cy="368550"/>
            </a:xfrm>
          </p:grpSpPr>
          <p:sp>
            <p:nvSpPr>
              <p:cNvPr id="2417" name="Google Shape;2417;p19"/>
              <p:cNvSpPr/>
              <p:nvPr/>
            </p:nvSpPr>
            <p:spPr>
              <a:xfrm>
                <a:off x="3357475" y="489650"/>
                <a:ext cx="359450" cy="311600"/>
              </a:xfrm>
              <a:custGeom>
                <a:avLst/>
                <a:gdLst/>
                <a:ahLst/>
                <a:cxnLst/>
                <a:rect l="l" t="t" r="r" b="b"/>
                <a:pathLst>
                  <a:path w="14378" h="12464" extrusionOk="0">
                    <a:moveTo>
                      <a:pt x="0"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9"/>
              <p:cNvSpPr/>
              <p:nvPr/>
            </p:nvSpPr>
            <p:spPr>
              <a:xfrm>
                <a:off x="3324025" y="470675"/>
                <a:ext cx="425575" cy="368550"/>
              </a:xfrm>
              <a:custGeom>
                <a:avLst/>
                <a:gdLst/>
                <a:ahLst/>
                <a:cxnLst/>
                <a:rect l="l" t="t" r="r" b="b"/>
                <a:pathLst>
                  <a:path w="17023" h="14742" extrusionOk="0">
                    <a:moveTo>
                      <a:pt x="14378" y="1520"/>
                    </a:moveTo>
                    <a:lnTo>
                      <a:pt x="8512" y="11702"/>
                    </a:lnTo>
                    <a:lnTo>
                      <a:pt x="2645"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9"/>
              <p:cNvSpPr/>
              <p:nvPr/>
            </p:nvSpPr>
            <p:spPr>
              <a:xfrm>
                <a:off x="2841500" y="489650"/>
                <a:ext cx="359450" cy="311600"/>
              </a:xfrm>
              <a:custGeom>
                <a:avLst/>
                <a:gdLst/>
                <a:ahLst/>
                <a:cxnLst/>
                <a:rect l="l" t="t" r="r" b="b"/>
                <a:pathLst>
                  <a:path w="14378" h="12464" extrusionOk="0">
                    <a:moveTo>
                      <a:pt x="1" y="1"/>
                    </a:moveTo>
                    <a:lnTo>
                      <a:pt x="720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9"/>
              <p:cNvSpPr/>
              <p:nvPr/>
            </p:nvSpPr>
            <p:spPr>
              <a:xfrm>
                <a:off x="2808075" y="470675"/>
                <a:ext cx="425550" cy="368550"/>
              </a:xfrm>
              <a:custGeom>
                <a:avLst/>
                <a:gdLst/>
                <a:ahLst/>
                <a:cxnLst/>
                <a:rect l="l" t="t" r="r" b="b"/>
                <a:pathLst>
                  <a:path w="17022" h="14742" extrusionOk="0">
                    <a:moveTo>
                      <a:pt x="14408" y="1520"/>
                    </a:moveTo>
                    <a:lnTo>
                      <a:pt x="8541" y="11702"/>
                    </a:lnTo>
                    <a:lnTo>
                      <a:pt x="2675" y="1520"/>
                    </a:lnTo>
                    <a:close/>
                    <a:moveTo>
                      <a:pt x="0" y="0"/>
                    </a:moveTo>
                    <a:lnTo>
                      <a:pt x="854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9"/>
              <p:cNvSpPr/>
              <p:nvPr/>
            </p:nvSpPr>
            <p:spPr>
              <a:xfrm>
                <a:off x="2327050" y="489650"/>
                <a:ext cx="358700" cy="311600"/>
              </a:xfrm>
              <a:custGeom>
                <a:avLst/>
                <a:gdLst/>
                <a:ahLst/>
                <a:cxnLst/>
                <a:rect l="l" t="t" r="r" b="b"/>
                <a:pathLst>
                  <a:path w="14348" h="12464" extrusionOk="0">
                    <a:moveTo>
                      <a:pt x="1" y="1"/>
                    </a:moveTo>
                    <a:lnTo>
                      <a:pt x="7174" y="12463"/>
                    </a:lnTo>
                    <a:lnTo>
                      <a:pt x="14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9"/>
              <p:cNvSpPr/>
              <p:nvPr/>
            </p:nvSpPr>
            <p:spPr>
              <a:xfrm>
                <a:off x="2293625" y="470675"/>
                <a:ext cx="425550" cy="368550"/>
              </a:xfrm>
              <a:custGeom>
                <a:avLst/>
                <a:gdLst/>
                <a:ahLst/>
                <a:cxnLst/>
                <a:rect l="l" t="t" r="r" b="b"/>
                <a:pathLst>
                  <a:path w="17022" h="14742" extrusionOk="0">
                    <a:moveTo>
                      <a:pt x="14378"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9"/>
              <p:cNvSpPr/>
              <p:nvPr/>
            </p:nvSpPr>
            <p:spPr>
              <a:xfrm>
                <a:off x="1811100" y="489650"/>
                <a:ext cx="360200" cy="311600"/>
              </a:xfrm>
              <a:custGeom>
                <a:avLst/>
                <a:gdLst/>
                <a:ahLst/>
                <a:cxnLst/>
                <a:rect l="l" t="t" r="r" b="b"/>
                <a:pathLst>
                  <a:path w="14408" h="12464" extrusionOk="0">
                    <a:moveTo>
                      <a:pt x="0" y="1"/>
                    </a:moveTo>
                    <a:lnTo>
                      <a:pt x="7234"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9"/>
              <p:cNvSpPr/>
              <p:nvPr/>
            </p:nvSpPr>
            <p:spPr>
              <a:xfrm>
                <a:off x="1777650" y="470675"/>
                <a:ext cx="425575" cy="368550"/>
              </a:xfrm>
              <a:custGeom>
                <a:avLst/>
                <a:gdLst/>
                <a:ahLst/>
                <a:cxnLst/>
                <a:rect l="l" t="t" r="r" b="b"/>
                <a:pathLst>
                  <a:path w="17023" h="14742" extrusionOk="0">
                    <a:moveTo>
                      <a:pt x="14408" y="1520"/>
                    </a:moveTo>
                    <a:lnTo>
                      <a:pt x="8572" y="11702"/>
                    </a:lnTo>
                    <a:lnTo>
                      <a:pt x="2676"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9"/>
              <p:cNvSpPr/>
              <p:nvPr/>
            </p:nvSpPr>
            <p:spPr>
              <a:xfrm>
                <a:off x="1296650"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9"/>
              <p:cNvSpPr/>
              <p:nvPr/>
            </p:nvSpPr>
            <p:spPr>
              <a:xfrm>
                <a:off x="1263200" y="470675"/>
                <a:ext cx="425575" cy="368550"/>
              </a:xfrm>
              <a:custGeom>
                <a:avLst/>
                <a:gdLst/>
                <a:ahLst/>
                <a:cxnLst/>
                <a:rect l="l" t="t" r="r" b="b"/>
                <a:pathLst>
                  <a:path w="17023" h="14742" extrusionOk="0">
                    <a:moveTo>
                      <a:pt x="14408" y="1520"/>
                    </a:moveTo>
                    <a:lnTo>
                      <a:pt x="8542" y="11702"/>
                    </a:lnTo>
                    <a:lnTo>
                      <a:pt x="264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9"/>
              <p:cNvSpPr/>
              <p:nvPr/>
            </p:nvSpPr>
            <p:spPr>
              <a:xfrm>
                <a:off x="786000" y="489650"/>
                <a:ext cx="359450" cy="311600"/>
              </a:xfrm>
              <a:custGeom>
                <a:avLst/>
                <a:gdLst/>
                <a:ahLst/>
                <a:cxnLst/>
                <a:rect l="l" t="t" r="r" b="b"/>
                <a:pathLst>
                  <a:path w="14378" h="12464" extrusionOk="0">
                    <a:moveTo>
                      <a:pt x="0" y="1"/>
                    </a:moveTo>
                    <a:lnTo>
                      <a:pt x="717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9"/>
              <p:cNvSpPr/>
              <p:nvPr/>
            </p:nvSpPr>
            <p:spPr>
              <a:xfrm>
                <a:off x="753325" y="470675"/>
                <a:ext cx="425550" cy="368550"/>
              </a:xfrm>
              <a:custGeom>
                <a:avLst/>
                <a:gdLst/>
                <a:ahLst/>
                <a:cxnLst/>
                <a:rect l="l" t="t" r="r" b="b"/>
                <a:pathLst>
                  <a:path w="17022" h="14742" extrusionOk="0">
                    <a:moveTo>
                      <a:pt x="14377" y="1520"/>
                    </a:moveTo>
                    <a:lnTo>
                      <a:pt x="8481" y="11702"/>
                    </a:lnTo>
                    <a:lnTo>
                      <a:pt x="2645" y="1520"/>
                    </a:lnTo>
                    <a:close/>
                    <a:moveTo>
                      <a:pt x="0" y="0"/>
                    </a:moveTo>
                    <a:lnTo>
                      <a:pt x="848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9"/>
              <p:cNvSpPr/>
              <p:nvPr/>
            </p:nvSpPr>
            <p:spPr>
              <a:xfrm>
                <a:off x="271550" y="489650"/>
                <a:ext cx="358700" cy="311600"/>
              </a:xfrm>
              <a:custGeom>
                <a:avLst/>
                <a:gdLst/>
                <a:ahLst/>
                <a:cxnLst/>
                <a:rect l="l" t="t" r="r" b="b"/>
                <a:pathLst>
                  <a:path w="14348"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9"/>
              <p:cNvSpPr/>
              <p:nvPr/>
            </p:nvSpPr>
            <p:spPr>
              <a:xfrm>
                <a:off x="2381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9"/>
              <p:cNvSpPr/>
              <p:nvPr/>
            </p:nvSpPr>
            <p:spPr>
              <a:xfrm>
                <a:off x="3870400" y="489650"/>
                <a:ext cx="360225" cy="311600"/>
              </a:xfrm>
              <a:custGeom>
                <a:avLst/>
                <a:gdLst/>
                <a:ahLst/>
                <a:cxnLst/>
                <a:rect l="l" t="t" r="r" b="b"/>
                <a:pathLst>
                  <a:path w="14409" h="12464" extrusionOk="0">
                    <a:moveTo>
                      <a:pt x="0" y="1"/>
                    </a:moveTo>
                    <a:lnTo>
                      <a:pt x="7235"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9"/>
              <p:cNvSpPr/>
              <p:nvPr/>
            </p:nvSpPr>
            <p:spPr>
              <a:xfrm>
                <a:off x="3838475" y="470675"/>
                <a:ext cx="424050" cy="368550"/>
              </a:xfrm>
              <a:custGeom>
                <a:avLst/>
                <a:gdLst/>
                <a:ahLst/>
                <a:cxnLst/>
                <a:rect l="l" t="t" r="r" b="b"/>
                <a:pathLst>
                  <a:path w="16962" h="14742" extrusionOk="0">
                    <a:moveTo>
                      <a:pt x="14348" y="1520"/>
                    </a:moveTo>
                    <a:lnTo>
                      <a:pt x="8512" y="11702"/>
                    </a:lnTo>
                    <a:lnTo>
                      <a:pt x="2615" y="1520"/>
                    </a:lnTo>
                    <a:close/>
                    <a:moveTo>
                      <a:pt x="1" y="0"/>
                    </a:moveTo>
                    <a:lnTo>
                      <a:pt x="8512" y="14742"/>
                    </a:lnTo>
                    <a:lnTo>
                      <a:pt x="16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9"/>
              <p:cNvSpPr/>
              <p:nvPr/>
            </p:nvSpPr>
            <p:spPr>
              <a:xfrm>
                <a:off x="4386375"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9"/>
              <p:cNvSpPr/>
              <p:nvPr/>
            </p:nvSpPr>
            <p:spPr>
              <a:xfrm>
                <a:off x="4352925" y="470675"/>
                <a:ext cx="425575" cy="368550"/>
              </a:xfrm>
              <a:custGeom>
                <a:avLst/>
                <a:gdLst/>
                <a:ahLst/>
                <a:cxnLst/>
                <a:rect l="l" t="t" r="r" b="b"/>
                <a:pathLst>
                  <a:path w="17023" h="14742" extrusionOk="0">
                    <a:moveTo>
                      <a:pt x="14378" y="1520"/>
                    </a:moveTo>
                    <a:lnTo>
                      <a:pt x="8512" y="11702"/>
                    </a:lnTo>
                    <a:lnTo>
                      <a:pt x="261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9"/>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9"/>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9"/>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9"/>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9"/>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9"/>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9"/>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9"/>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9"/>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9"/>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9"/>
              <p:cNvSpPr/>
              <p:nvPr/>
            </p:nvSpPr>
            <p:spPr>
              <a:xfrm>
                <a:off x="6451000"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9"/>
              <p:cNvSpPr/>
              <p:nvPr/>
            </p:nvSpPr>
            <p:spPr>
              <a:xfrm>
                <a:off x="64183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9"/>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9"/>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9"/>
              <p:cNvSpPr/>
              <p:nvPr/>
            </p:nvSpPr>
            <p:spPr>
              <a:xfrm>
                <a:off x="6966200" y="489650"/>
                <a:ext cx="358700" cy="311600"/>
              </a:xfrm>
              <a:custGeom>
                <a:avLst/>
                <a:gdLst/>
                <a:ahLst/>
                <a:cxnLst/>
                <a:rect l="l" t="t" r="r" b="b"/>
                <a:pathLst>
                  <a:path w="14348" h="12464" extrusionOk="0">
                    <a:moveTo>
                      <a:pt x="1"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9"/>
              <p:cNvSpPr/>
              <p:nvPr/>
            </p:nvSpPr>
            <p:spPr>
              <a:xfrm>
                <a:off x="6932775" y="470675"/>
                <a:ext cx="425550" cy="368550"/>
              </a:xfrm>
              <a:custGeom>
                <a:avLst/>
                <a:gdLst/>
                <a:ahLst/>
                <a:cxnLst/>
                <a:rect l="l" t="t" r="r" b="b"/>
                <a:pathLst>
                  <a:path w="17022" h="14742" extrusionOk="0">
                    <a:moveTo>
                      <a:pt x="14408" y="1520"/>
                    </a:moveTo>
                    <a:lnTo>
                      <a:pt x="8541" y="11702"/>
                    </a:lnTo>
                    <a:lnTo>
                      <a:pt x="2675"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9"/>
              <p:cNvSpPr/>
              <p:nvPr/>
            </p:nvSpPr>
            <p:spPr>
              <a:xfrm>
                <a:off x="645425" y="628725"/>
                <a:ext cx="132225" cy="191500"/>
              </a:xfrm>
              <a:custGeom>
                <a:avLst/>
                <a:gdLst/>
                <a:ahLst/>
                <a:cxnLst/>
                <a:rect l="l" t="t" r="r" b="b"/>
                <a:pathLst>
                  <a:path w="5289" h="7660" extrusionOk="0">
                    <a:moveTo>
                      <a:pt x="2675" y="0"/>
                    </a:moveTo>
                    <a:lnTo>
                      <a:pt x="0" y="3830"/>
                    </a:lnTo>
                    <a:lnTo>
                      <a:pt x="2675" y="7660"/>
                    </a:lnTo>
                    <a:lnTo>
                      <a:pt x="5289" y="3830"/>
                    </a:lnTo>
                    <a:lnTo>
                      <a:pt x="26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9"/>
              <p:cNvSpPr/>
              <p:nvPr/>
            </p:nvSpPr>
            <p:spPr>
              <a:xfrm>
                <a:off x="6332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9"/>
              <p:cNvSpPr/>
              <p:nvPr/>
            </p:nvSpPr>
            <p:spPr>
              <a:xfrm>
                <a:off x="115757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9"/>
              <p:cNvSpPr/>
              <p:nvPr/>
            </p:nvSpPr>
            <p:spPr>
              <a:xfrm>
                <a:off x="1144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9"/>
              <p:cNvSpPr/>
              <p:nvPr/>
            </p:nvSpPr>
            <p:spPr>
              <a:xfrm>
                <a:off x="1669750"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9"/>
              <p:cNvSpPr/>
              <p:nvPr/>
            </p:nvSpPr>
            <p:spPr>
              <a:xfrm>
                <a:off x="1656075"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9"/>
              <p:cNvSpPr/>
              <p:nvPr/>
            </p:nvSpPr>
            <p:spPr>
              <a:xfrm>
                <a:off x="2181925" y="628725"/>
                <a:ext cx="130725" cy="191500"/>
              </a:xfrm>
              <a:custGeom>
                <a:avLst/>
                <a:gdLst/>
                <a:ahLst/>
                <a:cxnLst/>
                <a:rect l="l" t="t" r="r" b="b"/>
                <a:pathLst>
                  <a:path w="5229" h="7660" extrusionOk="0">
                    <a:moveTo>
                      <a:pt x="2614" y="0"/>
                    </a:moveTo>
                    <a:lnTo>
                      <a:pt x="0" y="3830"/>
                    </a:lnTo>
                    <a:lnTo>
                      <a:pt x="2614" y="7660"/>
                    </a:lnTo>
                    <a:lnTo>
                      <a:pt x="5228"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9"/>
              <p:cNvSpPr/>
              <p:nvPr/>
            </p:nvSpPr>
            <p:spPr>
              <a:xfrm>
                <a:off x="2168250" y="609725"/>
                <a:ext cx="158075" cy="229500"/>
              </a:xfrm>
              <a:custGeom>
                <a:avLst/>
                <a:gdLst/>
                <a:ahLst/>
                <a:cxnLst/>
                <a:rect l="l" t="t" r="r" b="b"/>
                <a:pathLst>
                  <a:path w="6323" h="9180" extrusionOk="0">
                    <a:moveTo>
                      <a:pt x="3161" y="1520"/>
                    </a:moveTo>
                    <a:lnTo>
                      <a:pt x="5289" y="4590"/>
                    </a:lnTo>
                    <a:lnTo>
                      <a:pt x="3161" y="7660"/>
                    </a:lnTo>
                    <a:lnTo>
                      <a:pt x="1034" y="4590"/>
                    </a:lnTo>
                    <a:lnTo>
                      <a:pt x="3161" y="1520"/>
                    </a:lnTo>
                    <a:close/>
                    <a:moveTo>
                      <a:pt x="3161" y="0"/>
                    </a:moveTo>
                    <a:lnTo>
                      <a:pt x="0" y="4590"/>
                    </a:lnTo>
                    <a:lnTo>
                      <a:pt x="3161" y="9180"/>
                    </a:lnTo>
                    <a:lnTo>
                      <a:pt x="6322" y="4590"/>
                    </a:lnTo>
                    <a:lnTo>
                      <a:pt x="31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9"/>
              <p:cNvSpPr/>
              <p:nvPr/>
            </p:nvSpPr>
            <p:spPr>
              <a:xfrm>
                <a:off x="2700925" y="628725"/>
                <a:ext cx="131475" cy="191500"/>
              </a:xfrm>
              <a:custGeom>
                <a:avLst/>
                <a:gdLst/>
                <a:ahLst/>
                <a:cxnLst/>
                <a:rect l="l" t="t" r="r" b="b"/>
                <a:pathLst>
                  <a:path w="5259" h="7660" extrusionOk="0">
                    <a:moveTo>
                      <a:pt x="2645" y="0"/>
                    </a:moveTo>
                    <a:lnTo>
                      <a:pt x="0"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9"/>
              <p:cNvSpPr/>
              <p:nvPr/>
            </p:nvSpPr>
            <p:spPr>
              <a:xfrm>
                <a:off x="2688775" y="609725"/>
                <a:ext cx="158075" cy="229500"/>
              </a:xfrm>
              <a:custGeom>
                <a:avLst/>
                <a:gdLst/>
                <a:ahLst/>
                <a:cxnLst/>
                <a:rect l="l" t="t" r="r" b="b"/>
                <a:pathLst>
                  <a:path w="6323" h="9180" extrusionOk="0">
                    <a:moveTo>
                      <a:pt x="3131" y="1520"/>
                    </a:moveTo>
                    <a:lnTo>
                      <a:pt x="5259" y="4590"/>
                    </a:lnTo>
                    <a:lnTo>
                      <a:pt x="3131" y="7660"/>
                    </a:lnTo>
                    <a:lnTo>
                      <a:pt x="973" y="4590"/>
                    </a:lnTo>
                    <a:lnTo>
                      <a:pt x="3131" y="1520"/>
                    </a:lnTo>
                    <a:close/>
                    <a:moveTo>
                      <a:pt x="3131" y="0"/>
                    </a:moveTo>
                    <a:lnTo>
                      <a:pt x="0" y="4590"/>
                    </a:lnTo>
                    <a:lnTo>
                      <a:pt x="3161" y="9180"/>
                    </a:lnTo>
                    <a:lnTo>
                      <a:pt x="632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9"/>
              <p:cNvSpPr/>
              <p:nvPr/>
            </p:nvSpPr>
            <p:spPr>
              <a:xfrm>
                <a:off x="3221450" y="628725"/>
                <a:ext cx="131475" cy="191500"/>
              </a:xfrm>
              <a:custGeom>
                <a:avLst/>
                <a:gdLst/>
                <a:ahLst/>
                <a:cxnLst/>
                <a:rect l="l" t="t" r="r" b="b"/>
                <a:pathLst>
                  <a:path w="5259" h="7660" extrusionOk="0">
                    <a:moveTo>
                      <a:pt x="2645" y="0"/>
                    </a:moveTo>
                    <a:lnTo>
                      <a:pt x="1"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9"/>
              <p:cNvSpPr/>
              <p:nvPr/>
            </p:nvSpPr>
            <p:spPr>
              <a:xfrm>
                <a:off x="3208525" y="609725"/>
                <a:ext cx="157325" cy="229500"/>
              </a:xfrm>
              <a:custGeom>
                <a:avLst/>
                <a:gdLst/>
                <a:ahLst/>
                <a:cxnLst/>
                <a:rect l="l" t="t" r="r" b="b"/>
                <a:pathLst>
                  <a:path w="6293" h="9180" extrusionOk="0">
                    <a:moveTo>
                      <a:pt x="3162" y="1520"/>
                    </a:moveTo>
                    <a:lnTo>
                      <a:pt x="5290" y="4590"/>
                    </a:lnTo>
                    <a:lnTo>
                      <a:pt x="3162" y="7660"/>
                    </a:lnTo>
                    <a:lnTo>
                      <a:pt x="1004" y="4590"/>
                    </a:lnTo>
                    <a:lnTo>
                      <a:pt x="3162" y="1520"/>
                    </a:lnTo>
                    <a:close/>
                    <a:moveTo>
                      <a:pt x="3162" y="0"/>
                    </a:moveTo>
                    <a:lnTo>
                      <a:pt x="1" y="4590"/>
                    </a:lnTo>
                    <a:lnTo>
                      <a:pt x="3162" y="9180"/>
                    </a:lnTo>
                    <a:lnTo>
                      <a:pt x="629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9"/>
              <p:cNvSpPr/>
              <p:nvPr/>
            </p:nvSpPr>
            <p:spPr>
              <a:xfrm>
                <a:off x="3730575" y="628725"/>
                <a:ext cx="132250" cy="191500"/>
              </a:xfrm>
              <a:custGeom>
                <a:avLst/>
                <a:gdLst/>
                <a:ahLst/>
                <a:cxnLst/>
                <a:rect l="l" t="t" r="r" b="b"/>
                <a:pathLst>
                  <a:path w="5290" h="7660" extrusionOk="0">
                    <a:moveTo>
                      <a:pt x="2645" y="0"/>
                    </a:moveTo>
                    <a:lnTo>
                      <a:pt x="1" y="3830"/>
                    </a:lnTo>
                    <a:lnTo>
                      <a:pt x="2645" y="7660"/>
                    </a:lnTo>
                    <a:lnTo>
                      <a:pt x="5290"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9"/>
              <p:cNvSpPr/>
              <p:nvPr/>
            </p:nvSpPr>
            <p:spPr>
              <a:xfrm>
                <a:off x="37176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9"/>
              <p:cNvSpPr/>
              <p:nvPr/>
            </p:nvSpPr>
            <p:spPr>
              <a:xfrm>
                <a:off x="4241225"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9"/>
              <p:cNvSpPr/>
              <p:nvPr/>
            </p:nvSpPr>
            <p:spPr>
              <a:xfrm>
                <a:off x="4227550"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9"/>
              <p:cNvSpPr/>
              <p:nvPr/>
            </p:nvSpPr>
            <p:spPr>
              <a:xfrm>
                <a:off x="4754925" y="628725"/>
                <a:ext cx="132225" cy="191500"/>
              </a:xfrm>
              <a:custGeom>
                <a:avLst/>
                <a:gdLst/>
                <a:ahLst/>
                <a:cxnLst/>
                <a:rect l="l" t="t" r="r" b="b"/>
                <a:pathLst>
                  <a:path w="5289" h="7660" extrusionOk="0">
                    <a:moveTo>
                      <a:pt x="2644" y="0"/>
                    </a:moveTo>
                    <a:lnTo>
                      <a:pt x="0" y="3830"/>
                    </a:lnTo>
                    <a:lnTo>
                      <a:pt x="2644" y="7660"/>
                    </a:lnTo>
                    <a:lnTo>
                      <a:pt x="5289" y="3830"/>
                    </a:lnTo>
                    <a:lnTo>
                      <a:pt x="2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9"/>
              <p:cNvSpPr/>
              <p:nvPr/>
            </p:nvSpPr>
            <p:spPr>
              <a:xfrm>
                <a:off x="4742750" y="609725"/>
                <a:ext cx="157325" cy="229500"/>
              </a:xfrm>
              <a:custGeom>
                <a:avLst/>
                <a:gdLst/>
                <a:ahLst/>
                <a:cxnLst/>
                <a:rect l="l" t="t" r="r" b="b"/>
                <a:pathLst>
                  <a:path w="6293" h="9180" extrusionOk="0">
                    <a:moveTo>
                      <a:pt x="3131" y="1520"/>
                    </a:moveTo>
                    <a:lnTo>
                      <a:pt x="5259" y="4590"/>
                    </a:lnTo>
                    <a:lnTo>
                      <a:pt x="3131" y="7660"/>
                    </a:lnTo>
                    <a:lnTo>
                      <a:pt x="1004" y="4590"/>
                    </a:lnTo>
                    <a:lnTo>
                      <a:pt x="3131" y="1520"/>
                    </a:lnTo>
                    <a:close/>
                    <a:moveTo>
                      <a:pt x="3131" y="0"/>
                    </a:moveTo>
                    <a:lnTo>
                      <a:pt x="1" y="4590"/>
                    </a:lnTo>
                    <a:lnTo>
                      <a:pt x="3131" y="9180"/>
                    </a:lnTo>
                    <a:lnTo>
                      <a:pt x="6293"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9"/>
              <p:cNvSpPr/>
              <p:nvPr/>
            </p:nvSpPr>
            <p:spPr>
              <a:xfrm>
                <a:off x="5268600" y="628725"/>
                <a:ext cx="131475" cy="191500"/>
              </a:xfrm>
              <a:custGeom>
                <a:avLst/>
                <a:gdLst/>
                <a:ahLst/>
                <a:cxnLst/>
                <a:rect l="l" t="t" r="r" b="b"/>
                <a:pathLst>
                  <a:path w="5259"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9"/>
              <p:cNvSpPr/>
              <p:nvPr/>
            </p:nvSpPr>
            <p:spPr>
              <a:xfrm>
                <a:off x="5255675"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9"/>
              <p:cNvSpPr/>
              <p:nvPr/>
            </p:nvSpPr>
            <p:spPr>
              <a:xfrm>
                <a:off x="578912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9"/>
              <p:cNvSpPr/>
              <p:nvPr/>
            </p:nvSpPr>
            <p:spPr>
              <a:xfrm>
                <a:off x="5776200"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9"/>
              <p:cNvSpPr/>
              <p:nvPr/>
            </p:nvSpPr>
            <p:spPr>
              <a:xfrm>
                <a:off x="6306625" y="628725"/>
                <a:ext cx="131475" cy="191500"/>
              </a:xfrm>
              <a:custGeom>
                <a:avLst/>
                <a:gdLst/>
                <a:ahLst/>
                <a:cxnLst/>
                <a:rect l="l" t="t" r="r" b="b"/>
                <a:pathLst>
                  <a:path w="5259" h="7660" extrusionOk="0">
                    <a:moveTo>
                      <a:pt x="2614" y="0"/>
                    </a:moveTo>
                    <a:lnTo>
                      <a:pt x="0" y="3830"/>
                    </a:lnTo>
                    <a:lnTo>
                      <a:pt x="2614" y="7660"/>
                    </a:lnTo>
                    <a:lnTo>
                      <a:pt x="5259"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9"/>
              <p:cNvSpPr/>
              <p:nvPr/>
            </p:nvSpPr>
            <p:spPr>
              <a:xfrm>
                <a:off x="6293700" y="609725"/>
                <a:ext cx="157325" cy="229500"/>
              </a:xfrm>
              <a:custGeom>
                <a:avLst/>
                <a:gdLst/>
                <a:ahLst/>
                <a:cxnLst/>
                <a:rect l="l" t="t" r="r" b="b"/>
                <a:pathLst>
                  <a:path w="6293" h="9180" extrusionOk="0">
                    <a:moveTo>
                      <a:pt x="3131" y="1520"/>
                    </a:moveTo>
                    <a:lnTo>
                      <a:pt x="528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9"/>
              <p:cNvSpPr/>
              <p:nvPr/>
            </p:nvSpPr>
            <p:spPr>
              <a:xfrm>
                <a:off x="6821825" y="628725"/>
                <a:ext cx="132250" cy="191500"/>
              </a:xfrm>
              <a:custGeom>
                <a:avLst/>
                <a:gdLst/>
                <a:ahLst/>
                <a:cxnLst/>
                <a:rect l="l" t="t" r="r" b="b"/>
                <a:pathLst>
                  <a:path w="5290" h="7660" extrusionOk="0">
                    <a:moveTo>
                      <a:pt x="2645" y="0"/>
                    </a:moveTo>
                    <a:lnTo>
                      <a:pt x="0" y="3830"/>
                    </a:lnTo>
                    <a:lnTo>
                      <a:pt x="2645" y="7660"/>
                    </a:lnTo>
                    <a:lnTo>
                      <a:pt x="528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9"/>
              <p:cNvSpPr/>
              <p:nvPr/>
            </p:nvSpPr>
            <p:spPr>
              <a:xfrm>
                <a:off x="6809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19"/>
            <p:cNvGrpSpPr/>
            <p:nvPr/>
          </p:nvGrpSpPr>
          <p:grpSpPr>
            <a:xfrm>
              <a:off x="-35625" y="6450"/>
              <a:ext cx="2490175" cy="368550"/>
              <a:chOff x="3196250" y="-1022250"/>
              <a:chExt cx="2490175" cy="368550"/>
            </a:xfrm>
          </p:grpSpPr>
          <p:sp>
            <p:nvSpPr>
              <p:cNvPr id="2478" name="Google Shape;2478;p19"/>
              <p:cNvSpPr/>
              <p:nvPr/>
            </p:nvSpPr>
            <p:spPr>
              <a:xfrm>
                <a:off x="3228925" y="-1003275"/>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9"/>
              <p:cNvSpPr/>
              <p:nvPr/>
            </p:nvSpPr>
            <p:spPr>
              <a:xfrm>
                <a:off x="3196250" y="-1022250"/>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9"/>
              <p:cNvSpPr/>
              <p:nvPr/>
            </p:nvSpPr>
            <p:spPr>
              <a:xfrm>
                <a:off x="3744875" y="-1003275"/>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9"/>
              <p:cNvSpPr/>
              <p:nvPr/>
            </p:nvSpPr>
            <p:spPr>
              <a:xfrm>
                <a:off x="3710675" y="-1022250"/>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9"/>
              <p:cNvSpPr/>
              <p:nvPr/>
            </p:nvSpPr>
            <p:spPr>
              <a:xfrm>
                <a:off x="4260100" y="-1003275"/>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9"/>
              <p:cNvSpPr/>
              <p:nvPr/>
            </p:nvSpPr>
            <p:spPr>
              <a:xfrm>
                <a:off x="4226650" y="-1022250"/>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9"/>
              <p:cNvSpPr/>
              <p:nvPr/>
            </p:nvSpPr>
            <p:spPr>
              <a:xfrm>
                <a:off x="3228925" y="-1003275"/>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9"/>
              <p:cNvSpPr/>
              <p:nvPr/>
            </p:nvSpPr>
            <p:spPr>
              <a:xfrm>
                <a:off x="3196250" y="-1022250"/>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9"/>
              <p:cNvSpPr/>
              <p:nvPr/>
            </p:nvSpPr>
            <p:spPr>
              <a:xfrm>
                <a:off x="3744875" y="-1003275"/>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9"/>
              <p:cNvSpPr/>
              <p:nvPr/>
            </p:nvSpPr>
            <p:spPr>
              <a:xfrm>
                <a:off x="3710675" y="-1022250"/>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9"/>
              <p:cNvSpPr/>
              <p:nvPr/>
            </p:nvSpPr>
            <p:spPr>
              <a:xfrm>
                <a:off x="4779100" y="-1003275"/>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9"/>
              <p:cNvSpPr/>
              <p:nvPr/>
            </p:nvSpPr>
            <p:spPr>
              <a:xfrm>
                <a:off x="4746425" y="-1022250"/>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9"/>
              <p:cNvSpPr/>
              <p:nvPr/>
            </p:nvSpPr>
            <p:spPr>
              <a:xfrm>
                <a:off x="4260100" y="-1003275"/>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9"/>
              <p:cNvSpPr/>
              <p:nvPr/>
            </p:nvSpPr>
            <p:spPr>
              <a:xfrm>
                <a:off x="4226650" y="-1022250"/>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9"/>
              <p:cNvSpPr/>
              <p:nvPr/>
            </p:nvSpPr>
            <p:spPr>
              <a:xfrm>
                <a:off x="5294300" y="-1003275"/>
                <a:ext cx="358700" cy="311600"/>
              </a:xfrm>
              <a:custGeom>
                <a:avLst/>
                <a:gdLst/>
                <a:ahLst/>
                <a:cxnLst/>
                <a:rect l="l" t="t" r="r" b="b"/>
                <a:pathLst>
                  <a:path w="14348" h="12464" extrusionOk="0">
                    <a:moveTo>
                      <a:pt x="1"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9"/>
              <p:cNvSpPr/>
              <p:nvPr/>
            </p:nvSpPr>
            <p:spPr>
              <a:xfrm>
                <a:off x="5260875" y="-1022250"/>
                <a:ext cx="425550" cy="368550"/>
              </a:xfrm>
              <a:custGeom>
                <a:avLst/>
                <a:gdLst/>
                <a:ahLst/>
                <a:cxnLst/>
                <a:rect l="l" t="t" r="r" b="b"/>
                <a:pathLst>
                  <a:path w="17022" h="14742" extrusionOk="0">
                    <a:moveTo>
                      <a:pt x="14408" y="1520"/>
                    </a:moveTo>
                    <a:lnTo>
                      <a:pt x="8541" y="11702"/>
                    </a:lnTo>
                    <a:lnTo>
                      <a:pt x="2675"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9"/>
              <p:cNvSpPr/>
              <p:nvPr/>
            </p:nvSpPr>
            <p:spPr>
              <a:xfrm>
                <a:off x="3596700" y="-864200"/>
                <a:ext cx="131475" cy="191500"/>
              </a:xfrm>
              <a:custGeom>
                <a:avLst/>
                <a:gdLst/>
                <a:ahLst/>
                <a:cxnLst/>
                <a:rect l="l" t="t" r="r" b="b"/>
                <a:pathLst>
                  <a:path w="5259"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9"/>
              <p:cNvSpPr/>
              <p:nvPr/>
            </p:nvSpPr>
            <p:spPr>
              <a:xfrm>
                <a:off x="3583775" y="-883200"/>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9"/>
              <p:cNvSpPr/>
              <p:nvPr/>
            </p:nvSpPr>
            <p:spPr>
              <a:xfrm>
                <a:off x="4117225" y="-864200"/>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9"/>
              <p:cNvSpPr/>
              <p:nvPr/>
            </p:nvSpPr>
            <p:spPr>
              <a:xfrm>
                <a:off x="4104300" y="-883200"/>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9"/>
              <p:cNvSpPr/>
              <p:nvPr/>
            </p:nvSpPr>
            <p:spPr>
              <a:xfrm>
                <a:off x="4634725" y="-864200"/>
                <a:ext cx="131475" cy="191500"/>
              </a:xfrm>
              <a:custGeom>
                <a:avLst/>
                <a:gdLst/>
                <a:ahLst/>
                <a:cxnLst/>
                <a:rect l="l" t="t" r="r" b="b"/>
                <a:pathLst>
                  <a:path w="5259" h="7660" extrusionOk="0">
                    <a:moveTo>
                      <a:pt x="2614" y="0"/>
                    </a:moveTo>
                    <a:lnTo>
                      <a:pt x="0" y="3830"/>
                    </a:lnTo>
                    <a:lnTo>
                      <a:pt x="2614" y="7660"/>
                    </a:lnTo>
                    <a:lnTo>
                      <a:pt x="5259"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9"/>
              <p:cNvSpPr/>
              <p:nvPr/>
            </p:nvSpPr>
            <p:spPr>
              <a:xfrm>
                <a:off x="4621800" y="-883200"/>
                <a:ext cx="157325" cy="229500"/>
              </a:xfrm>
              <a:custGeom>
                <a:avLst/>
                <a:gdLst/>
                <a:ahLst/>
                <a:cxnLst/>
                <a:rect l="l" t="t" r="r" b="b"/>
                <a:pathLst>
                  <a:path w="6293" h="9180" extrusionOk="0">
                    <a:moveTo>
                      <a:pt x="3131" y="1520"/>
                    </a:moveTo>
                    <a:lnTo>
                      <a:pt x="528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9"/>
              <p:cNvSpPr/>
              <p:nvPr/>
            </p:nvSpPr>
            <p:spPr>
              <a:xfrm>
                <a:off x="5149925" y="-864200"/>
                <a:ext cx="132250" cy="191500"/>
              </a:xfrm>
              <a:custGeom>
                <a:avLst/>
                <a:gdLst/>
                <a:ahLst/>
                <a:cxnLst/>
                <a:rect l="l" t="t" r="r" b="b"/>
                <a:pathLst>
                  <a:path w="5290" h="7660" extrusionOk="0">
                    <a:moveTo>
                      <a:pt x="2645" y="0"/>
                    </a:moveTo>
                    <a:lnTo>
                      <a:pt x="0" y="3830"/>
                    </a:lnTo>
                    <a:lnTo>
                      <a:pt x="2645" y="7660"/>
                    </a:lnTo>
                    <a:lnTo>
                      <a:pt x="528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9"/>
              <p:cNvSpPr/>
              <p:nvPr/>
            </p:nvSpPr>
            <p:spPr>
              <a:xfrm>
                <a:off x="5137775" y="-883200"/>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2" name="Google Shape;2502;p19"/>
          <p:cNvGrpSpPr/>
          <p:nvPr/>
        </p:nvGrpSpPr>
        <p:grpSpPr>
          <a:xfrm rot="10800000" flipH="1">
            <a:off x="-35625" y="4774950"/>
            <a:ext cx="9179625" cy="368550"/>
            <a:chOff x="-35625" y="6450"/>
            <a:chExt cx="9179625" cy="368550"/>
          </a:xfrm>
        </p:grpSpPr>
        <p:grpSp>
          <p:nvGrpSpPr>
            <p:cNvPr id="2503" name="Google Shape;2503;p19"/>
            <p:cNvGrpSpPr/>
            <p:nvPr/>
          </p:nvGrpSpPr>
          <p:grpSpPr>
            <a:xfrm>
              <a:off x="2023800" y="6450"/>
              <a:ext cx="7120200" cy="368550"/>
              <a:chOff x="238125" y="470675"/>
              <a:chExt cx="7120200" cy="368550"/>
            </a:xfrm>
          </p:grpSpPr>
          <p:sp>
            <p:nvSpPr>
              <p:cNvPr id="2504" name="Google Shape;2504;p19"/>
              <p:cNvSpPr/>
              <p:nvPr/>
            </p:nvSpPr>
            <p:spPr>
              <a:xfrm>
                <a:off x="3357475" y="489650"/>
                <a:ext cx="359450" cy="311600"/>
              </a:xfrm>
              <a:custGeom>
                <a:avLst/>
                <a:gdLst/>
                <a:ahLst/>
                <a:cxnLst/>
                <a:rect l="l" t="t" r="r" b="b"/>
                <a:pathLst>
                  <a:path w="14378" h="12464" extrusionOk="0">
                    <a:moveTo>
                      <a:pt x="0"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9"/>
              <p:cNvSpPr/>
              <p:nvPr/>
            </p:nvSpPr>
            <p:spPr>
              <a:xfrm>
                <a:off x="3324025" y="470675"/>
                <a:ext cx="425575" cy="368550"/>
              </a:xfrm>
              <a:custGeom>
                <a:avLst/>
                <a:gdLst/>
                <a:ahLst/>
                <a:cxnLst/>
                <a:rect l="l" t="t" r="r" b="b"/>
                <a:pathLst>
                  <a:path w="17023" h="14742" extrusionOk="0">
                    <a:moveTo>
                      <a:pt x="14378" y="1520"/>
                    </a:moveTo>
                    <a:lnTo>
                      <a:pt x="8512" y="11702"/>
                    </a:lnTo>
                    <a:lnTo>
                      <a:pt x="2645"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9"/>
              <p:cNvSpPr/>
              <p:nvPr/>
            </p:nvSpPr>
            <p:spPr>
              <a:xfrm>
                <a:off x="2841500" y="489650"/>
                <a:ext cx="359450" cy="311600"/>
              </a:xfrm>
              <a:custGeom>
                <a:avLst/>
                <a:gdLst/>
                <a:ahLst/>
                <a:cxnLst/>
                <a:rect l="l" t="t" r="r" b="b"/>
                <a:pathLst>
                  <a:path w="14378" h="12464" extrusionOk="0">
                    <a:moveTo>
                      <a:pt x="1" y="1"/>
                    </a:moveTo>
                    <a:lnTo>
                      <a:pt x="720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9"/>
              <p:cNvSpPr/>
              <p:nvPr/>
            </p:nvSpPr>
            <p:spPr>
              <a:xfrm>
                <a:off x="2808075" y="470675"/>
                <a:ext cx="425550" cy="368550"/>
              </a:xfrm>
              <a:custGeom>
                <a:avLst/>
                <a:gdLst/>
                <a:ahLst/>
                <a:cxnLst/>
                <a:rect l="l" t="t" r="r" b="b"/>
                <a:pathLst>
                  <a:path w="17022" h="14742" extrusionOk="0">
                    <a:moveTo>
                      <a:pt x="14408" y="1520"/>
                    </a:moveTo>
                    <a:lnTo>
                      <a:pt x="8541" y="11702"/>
                    </a:lnTo>
                    <a:lnTo>
                      <a:pt x="2675" y="1520"/>
                    </a:lnTo>
                    <a:close/>
                    <a:moveTo>
                      <a:pt x="0" y="0"/>
                    </a:moveTo>
                    <a:lnTo>
                      <a:pt x="854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9"/>
              <p:cNvSpPr/>
              <p:nvPr/>
            </p:nvSpPr>
            <p:spPr>
              <a:xfrm>
                <a:off x="2327050" y="489650"/>
                <a:ext cx="358700" cy="311600"/>
              </a:xfrm>
              <a:custGeom>
                <a:avLst/>
                <a:gdLst/>
                <a:ahLst/>
                <a:cxnLst/>
                <a:rect l="l" t="t" r="r" b="b"/>
                <a:pathLst>
                  <a:path w="14348" h="12464" extrusionOk="0">
                    <a:moveTo>
                      <a:pt x="1" y="1"/>
                    </a:moveTo>
                    <a:lnTo>
                      <a:pt x="7174" y="12463"/>
                    </a:lnTo>
                    <a:lnTo>
                      <a:pt x="14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9"/>
              <p:cNvSpPr/>
              <p:nvPr/>
            </p:nvSpPr>
            <p:spPr>
              <a:xfrm>
                <a:off x="2293625" y="470675"/>
                <a:ext cx="425550" cy="368550"/>
              </a:xfrm>
              <a:custGeom>
                <a:avLst/>
                <a:gdLst/>
                <a:ahLst/>
                <a:cxnLst/>
                <a:rect l="l" t="t" r="r" b="b"/>
                <a:pathLst>
                  <a:path w="17022" h="14742" extrusionOk="0">
                    <a:moveTo>
                      <a:pt x="14378"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9"/>
              <p:cNvSpPr/>
              <p:nvPr/>
            </p:nvSpPr>
            <p:spPr>
              <a:xfrm>
                <a:off x="1811100" y="489650"/>
                <a:ext cx="360200" cy="311600"/>
              </a:xfrm>
              <a:custGeom>
                <a:avLst/>
                <a:gdLst/>
                <a:ahLst/>
                <a:cxnLst/>
                <a:rect l="l" t="t" r="r" b="b"/>
                <a:pathLst>
                  <a:path w="14408" h="12464" extrusionOk="0">
                    <a:moveTo>
                      <a:pt x="0" y="1"/>
                    </a:moveTo>
                    <a:lnTo>
                      <a:pt x="7234"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9"/>
              <p:cNvSpPr/>
              <p:nvPr/>
            </p:nvSpPr>
            <p:spPr>
              <a:xfrm>
                <a:off x="1777650" y="470675"/>
                <a:ext cx="425575" cy="368550"/>
              </a:xfrm>
              <a:custGeom>
                <a:avLst/>
                <a:gdLst/>
                <a:ahLst/>
                <a:cxnLst/>
                <a:rect l="l" t="t" r="r" b="b"/>
                <a:pathLst>
                  <a:path w="17023" h="14742" extrusionOk="0">
                    <a:moveTo>
                      <a:pt x="14408" y="1520"/>
                    </a:moveTo>
                    <a:lnTo>
                      <a:pt x="8572" y="11702"/>
                    </a:lnTo>
                    <a:lnTo>
                      <a:pt x="2676"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9"/>
              <p:cNvSpPr/>
              <p:nvPr/>
            </p:nvSpPr>
            <p:spPr>
              <a:xfrm>
                <a:off x="1296650"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9"/>
              <p:cNvSpPr/>
              <p:nvPr/>
            </p:nvSpPr>
            <p:spPr>
              <a:xfrm>
                <a:off x="1263200" y="470675"/>
                <a:ext cx="425575" cy="368550"/>
              </a:xfrm>
              <a:custGeom>
                <a:avLst/>
                <a:gdLst/>
                <a:ahLst/>
                <a:cxnLst/>
                <a:rect l="l" t="t" r="r" b="b"/>
                <a:pathLst>
                  <a:path w="17023" h="14742" extrusionOk="0">
                    <a:moveTo>
                      <a:pt x="14408" y="1520"/>
                    </a:moveTo>
                    <a:lnTo>
                      <a:pt x="8542" y="11702"/>
                    </a:lnTo>
                    <a:lnTo>
                      <a:pt x="264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9"/>
              <p:cNvSpPr/>
              <p:nvPr/>
            </p:nvSpPr>
            <p:spPr>
              <a:xfrm>
                <a:off x="786000" y="489650"/>
                <a:ext cx="359450" cy="311600"/>
              </a:xfrm>
              <a:custGeom>
                <a:avLst/>
                <a:gdLst/>
                <a:ahLst/>
                <a:cxnLst/>
                <a:rect l="l" t="t" r="r" b="b"/>
                <a:pathLst>
                  <a:path w="14378" h="12464" extrusionOk="0">
                    <a:moveTo>
                      <a:pt x="0" y="1"/>
                    </a:moveTo>
                    <a:lnTo>
                      <a:pt x="717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9"/>
              <p:cNvSpPr/>
              <p:nvPr/>
            </p:nvSpPr>
            <p:spPr>
              <a:xfrm>
                <a:off x="753325" y="470675"/>
                <a:ext cx="425550" cy="368550"/>
              </a:xfrm>
              <a:custGeom>
                <a:avLst/>
                <a:gdLst/>
                <a:ahLst/>
                <a:cxnLst/>
                <a:rect l="l" t="t" r="r" b="b"/>
                <a:pathLst>
                  <a:path w="17022" h="14742" extrusionOk="0">
                    <a:moveTo>
                      <a:pt x="14377" y="1520"/>
                    </a:moveTo>
                    <a:lnTo>
                      <a:pt x="8481" y="11702"/>
                    </a:lnTo>
                    <a:lnTo>
                      <a:pt x="2645" y="1520"/>
                    </a:lnTo>
                    <a:close/>
                    <a:moveTo>
                      <a:pt x="0" y="0"/>
                    </a:moveTo>
                    <a:lnTo>
                      <a:pt x="848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9"/>
              <p:cNvSpPr/>
              <p:nvPr/>
            </p:nvSpPr>
            <p:spPr>
              <a:xfrm>
                <a:off x="271550" y="489650"/>
                <a:ext cx="358700" cy="311600"/>
              </a:xfrm>
              <a:custGeom>
                <a:avLst/>
                <a:gdLst/>
                <a:ahLst/>
                <a:cxnLst/>
                <a:rect l="l" t="t" r="r" b="b"/>
                <a:pathLst>
                  <a:path w="14348"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9"/>
              <p:cNvSpPr/>
              <p:nvPr/>
            </p:nvSpPr>
            <p:spPr>
              <a:xfrm>
                <a:off x="2381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9"/>
              <p:cNvSpPr/>
              <p:nvPr/>
            </p:nvSpPr>
            <p:spPr>
              <a:xfrm>
                <a:off x="3870400" y="489650"/>
                <a:ext cx="360225" cy="311600"/>
              </a:xfrm>
              <a:custGeom>
                <a:avLst/>
                <a:gdLst/>
                <a:ahLst/>
                <a:cxnLst/>
                <a:rect l="l" t="t" r="r" b="b"/>
                <a:pathLst>
                  <a:path w="14409" h="12464" extrusionOk="0">
                    <a:moveTo>
                      <a:pt x="0" y="1"/>
                    </a:moveTo>
                    <a:lnTo>
                      <a:pt x="7235"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9"/>
              <p:cNvSpPr/>
              <p:nvPr/>
            </p:nvSpPr>
            <p:spPr>
              <a:xfrm>
                <a:off x="3838475" y="470675"/>
                <a:ext cx="424050" cy="368550"/>
              </a:xfrm>
              <a:custGeom>
                <a:avLst/>
                <a:gdLst/>
                <a:ahLst/>
                <a:cxnLst/>
                <a:rect l="l" t="t" r="r" b="b"/>
                <a:pathLst>
                  <a:path w="16962" h="14742" extrusionOk="0">
                    <a:moveTo>
                      <a:pt x="14348" y="1520"/>
                    </a:moveTo>
                    <a:lnTo>
                      <a:pt x="8512" y="11702"/>
                    </a:lnTo>
                    <a:lnTo>
                      <a:pt x="2615" y="1520"/>
                    </a:lnTo>
                    <a:close/>
                    <a:moveTo>
                      <a:pt x="1" y="0"/>
                    </a:moveTo>
                    <a:lnTo>
                      <a:pt x="8512" y="14742"/>
                    </a:lnTo>
                    <a:lnTo>
                      <a:pt x="16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9"/>
              <p:cNvSpPr/>
              <p:nvPr/>
            </p:nvSpPr>
            <p:spPr>
              <a:xfrm>
                <a:off x="4386375"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9"/>
              <p:cNvSpPr/>
              <p:nvPr/>
            </p:nvSpPr>
            <p:spPr>
              <a:xfrm>
                <a:off x="4352925" y="470675"/>
                <a:ext cx="425575" cy="368550"/>
              </a:xfrm>
              <a:custGeom>
                <a:avLst/>
                <a:gdLst/>
                <a:ahLst/>
                <a:cxnLst/>
                <a:rect l="l" t="t" r="r" b="b"/>
                <a:pathLst>
                  <a:path w="17023" h="14742" extrusionOk="0">
                    <a:moveTo>
                      <a:pt x="14378" y="1520"/>
                    </a:moveTo>
                    <a:lnTo>
                      <a:pt x="8512" y="11702"/>
                    </a:lnTo>
                    <a:lnTo>
                      <a:pt x="261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9"/>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9"/>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9"/>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9"/>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9"/>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9"/>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9"/>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9"/>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9"/>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9"/>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9"/>
              <p:cNvSpPr/>
              <p:nvPr/>
            </p:nvSpPr>
            <p:spPr>
              <a:xfrm>
                <a:off x="6451000"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9"/>
              <p:cNvSpPr/>
              <p:nvPr/>
            </p:nvSpPr>
            <p:spPr>
              <a:xfrm>
                <a:off x="64183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9"/>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9"/>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9"/>
              <p:cNvSpPr/>
              <p:nvPr/>
            </p:nvSpPr>
            <p:spPr>
              <a:xfrm>
                <a:off x="6966200" y="489650"/>
                <a:ext cx="358700" cy="311600"/>
              </a:xfrm>
              <a:custGeom>
                <a:avLst/>
                <a:gdLst/>
                <a:ahLst/>
                <a:cxnLst/>
                <a:rect l="l" t="t" r="r" b="b"/>
                <a:pathLst>
                  <a:path w="14348" h="12464" extrusionOk="0">
                    <a:moveTo>
                      <a:pt x="1"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9"/>
              <p:cNvSpPr/>
              <p:nvPr/>
            </p:nvSpPr>
            <p:spPr>
              <a:xfrm>
                <a:off x="6932775" y="470675"/>
                <a:ext cx="425550" cy="368550"/>
              </a:xfrm>
              <a:custGeom>
                <a:avLst/>
                <a:gdLst/>
                <a:ahLst/>
                <a:cxnLst/>
                <a:rect l="l" t="t" r="r" b="b"/>
                <a:pathLst>
                  <a:path w="17022" h="14742" extrusionOk="0">
                    <a:moveTo>
                      <a:pt x="14408" y="1520"/>
                    </a:moveTo>
                    <a:lnTo>
                      <a:pt x="8541" y="11702"/>
                    </a:lnTo>
                    <a:lnTo>
                      <a:pt x="2675"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9"/>
              <p:cNvSpPr/>
              <p:nvPr/>
            </p:nvSpPr>
            <p:spPr>
              <a:xfrm>
                <a:off x="645425" y="628725"/>
                <a:ext cx="132225" cy="191500"/>
              </a:xfrm>
              <a:custGeom>
                <a:avLst/>
                <a:gdLst/>
                <a:ahLst/>
                <a:cxnLst/>
                <a:rect l="l" t="t" r="r" b="b"/>
                <a:pathLst>
                  <a:path w="5289" h="7660" extrusionOk="0">
                    <a:moveTo>
                      <a:pt x="2675" y="0"/>
                    </a:moveTo>
                    <a:lnTo>
                      <a:pt x="0" y="3830"/>
                    </a:lnTo>
                    <a:lnTo>
                      <a:pt x="2675" y="7660"/>
                    </a:lnTo>
                    <a:lnTo>
                      <a:pt x="5289" y="3830"/>
                    </a:lnTo>
                    <a:lnTo>
                      <a:pt x="26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9"/>
              <p:cNvSpPr/>
              <p:nvPr/>
            </p:nvSpPr>
            <p:spPr>
              <a:xfrm>
                <a:off x="6332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9"/>
              <p:cNvSpPr/>
              <p:nvPr/>
            </p:nvSpPr>
            <p:spPr>
              <a:xfrm>
                <a:off x="115757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9"/>
              <p:cNvSpPr/>
              <p:nvPr/>
            </p:nvSpPr>
            <p:spPr>
              <a:xfrm>
                <a:off x="1144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9"/>
              <p:cNvSpPr/>
              <p:nvPr/>
            </p:nvSpPr>
            <p:spPr>
              <a:xfrm>
                <a:off x="1669750"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9"/>
              <p:cNvSpPr/>
              <p:nvPr/>
            </p:nvSpPr>
            <p:spPr>
              <a:xfrm>
                <a:off x="1656075"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9"/>
              <p:cNvSpPr/>
              <p:nvPr/>
            </p:nvSpPr>
            <p:spPr>
              <a:xfrm>
                <a:off x="2181925" y="628725"/>
                <a:ext cx="130725" cy="191500"/>
              </a:xfrm>
              <a:custGeom>
                <a:avLst/>
                <a:gdLst/>
                <a:ahLst/>
                <a:cxnLst/>
                <a:rect l="l" t="t" r="r" b="b"/>
                <a:pathLst>
                  <a:path w="5229" h="7660" extrusionOk="0">
                    <a:moveTo>
                      <a:pt x="2614" y="0"/>
                    </a:moveTo>
                    <a:lnTo>
                      <a:pt x="0" y="3830"/>
                    </a:lnTo>
                    <a:lnTo>
                      <a:pt x="2614" y="7660"/>
                    </a:lnTo>
                    <a:lnTo>
                      <a:pt x="5228"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9"/>
              <p:cNvSpPr/>
              <p:nvPr/>
            </p:nvSpPr>
            <p:spPr>
              <a:xfrm>
                <a:off x="2168250" y="609725"/>
                <a:ext cx="158075" cy="229500"/>
              </a:xfrm>
              <a:custGeom>
                <a:avLst/>
                <a:gdLst/>
                <a:ahLst/>
                <a:cxnLst/>
                <a:rect l="l" t="t" r="r" b="b"/>
                <a:pathLst>
                  <a:path w="6323" h="9180" extrusionOk="0">
                    <a:moveTo>
                      <a:pt x="3161" y="1520"/>
                    </a:moveTo>
                    <a:lnTo>
                      <a:pt x="5289" y="4590"/>
                    </a:lnTo>
                    <a:lnTo>
                      <a:pt x="3161" y="7660"/>
                    </a:lnTo>
                    <a:lnTo>
                      <a:pt x="1034" y="4590"/>
                    </a:lnTo>
                    <a:lnTo>
                      <a:pt x="3161" y="1520"/>
                    </a:lnTo>
                    <a:close/>
                    <a:moveTo>
                      <a:pt x="3161" y="0"/>
                    </a:moveTo>
                    <a:lnTo>
                      <a:pt x="0" y="4590"/>
                    </a:lnTo>
                    <a:lnTo>
                      <a:pt x="3161" y="9180"/>
                    </a:lnTo>
                    <a:lnTo>
                      <a:pt x="6322" y="4590"/>
                    </a:lnTo>
                    <a:lnTo>
                      <a:pt x="31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9"/>
              <p:cNvSpPr/>
              <p:nvPr/>
            </p:nvSpPr>
            <p:spPr>
              <a:xfrm>
                <a:off x="2700925" y="628725"/>
                <a:ext cx="131475" cy="191500"/>
              </a:xfrm>
              <a:custGeom>
                <a:avLst/>
                <a:gdLst/>
                <a:ahLst/>
                <a:cxnLst/>
                <a:rect l="l" t="t" r="r" b="b"/>
                <a:pathLst>
                  <a:path w="5259" h="7660" extrusionOk="0">
                    <a:moveTo>
                      <a:pt x="2645" y="0"/>
                    </a:moveTo>
                    <a:lnTo>
                      <a:pt x="0"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9"/>
              <p:cNvSpPr/>
              <p:nvPr/>
            </p:nvSpPr>
            <p:spPr>
              <a:xfrm>
                <a:off x="2688775" y="609725"/>
                <a:ext cx="158075" cy="229500"/>
              </a:xfrm>
              <a:custGeom>
                <a:avLst/>
                <a:gdLst/>
                <a:ahLst/>
                <a:cxnLst/>
                <a:rect l="l" t="t" r="r" b="b"/>
                <a:pathLst>
                  <a:path w="6323" h="9180" extrusionOk="0">
                    <a:moveTo>
                      <a:pt x="3131" y="1520"/>
                    </a:moveTo>
                    <a:lnTo>
                      <a:pt x="5259" y="4590"/>
                    </a:lnTo>
                    <a:lnTo>
                      <a:pt x="3131" y="7660"/>
                    </a:lnTo>
                    <a:lnTo>
                      <a:pt x="973" y="4590"/>
                    </a:lnTo>
                    <a:lnTo>
                      <a:pt x="3131" y="1520"/>
                    </a:lnTo>
                    <a:close/>
                    <a:moveTo>
                      <a:pt x="3131" y="0"/>
                    </a:moveTo>
                    <a:lnTo>
                      <a:pt x="0" y="4590"/>
                    </a:lnTo>
                    <a:lnTo>
                      <a:pt x="3161" y="9180"/>
                    </a:lnTo>
                    <a:lnTo>
                      <a:pt x="632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9"/>
              <p:cNvSpPr/>
              <p:nvPr/>
            </p:nvSpPr>
            <p:spPr>
              <a:xfrm>
                <a:off x="3221450" y="628725"/>
                <a:ext cx="131475" cy="191500"/>
              </a:xfrm>
              <a:custGeom>
                <a:avLst/>
                <a:gdLst/>
                <a:ahLst/>
                <a:cxnLst/>
                <a:rect l="l" t="t" r="r" b="b"/>
                <a:pathLst>
                  <a:path w="5259" h="7660" extrusionOk="0">
                    <a:moveTo>
                      <a:pt x="2645" y="0"/>
                    </a:moveTo>
                    <a:lnTo>
                      <a:pt x="1"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9"/>
              <p:cNvSpPr/>
              <p:nvPr/>
            </p:nvSpPr>
            <p:spPr>
              <a:xfrm>
                <a:off x="3208525" y="609725"/>
                <a:ext cx="157325" cy="229500"/>
              </a:xfrm>
              <a:custGeom>
                <a:avLst/>
                <a:gdLst/>
                <a:ahLst/>
                <a:cxnLst/>
                <a:rect l="l" t="t" r="r" b="b"/>
                <a:pathLst>
                  <a:path w="6293" h="9180" extrusionOk="0">
                    <a:moveTo>
                      <a:pt x="3162" y="1520"/>
                    </a:moveTo>
                    <a:lnTo>
                      <a:pt x="5290" y="4590"/>
                    </a:lnTo>
                    <a:lnTo>
                      <a:pt x="3162" y="7660"/>
                    </a:lnTo>
                    <a:lnTo>
                      <a:pt x="1004" y="4590"/>
                    </a:lnTo>
                    <a:lnTo>
                      <a:pt x="3162" y="1520"/>
                    </a:lnTo>
                    <a:close/>
                    <a:moveTo>
                      <a:pt x="3162" y="0"/>
                    </a:moveTo>
                    <a:lnTo>
                      <a:pt x="1" y="4590"/>
                    </a:lnTo>
                    <a:lnTo>
                      <a:pt x="3162" y="9180"/>
                    </a:lnTo>
                    <a:lnTo>
                      <a:pt x="629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9"/>
              <p:cNvSpPr/>
              <p:nvPr/>
            </p:nvSpPr>
            <p:spPr>
              <a:xfrm>
                <a:off x="3730575" y="628725"/>
                <a:ext cx="132250" cy="191500"/>
              </a:xfrm>
              <a:custGeom>
                <a:avLst/>
                <a:gdLst/>
                <a:ahLst/>
                <a:cxnLst/>
                <a:rect l="l" t="t" r="r" b="b"/>
                <a:pathLst>
                  <a:path w="5290" h="7660" extrusionOk="0">
                    <a:moveTo>
                      <a:pt x="2645" y="0"/>
                    </a:moveTo>
                    <a:lnTo>
                      <a:pt x="1" y="3830"/>
                    </a:lnTo>
                    <a:lnTo>
                      <a:pt x="2645" y="7660"/>
                    </a:lnTo>
                    <a:lnTo>
                      <a:pt x="5290"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9"/>
              <p:cNvSpPr/>
              <p:nvPr/>
            </p:nvSpPr>
            <p:spPr>
              <a:xfrm>
                <a:off x="37176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9"/>
              <p:cNvSpPr/>
              <p:nvPr/>
            </p:nvSpPr>
            <p:spPr>
              <a:xfrm>
                <a:off x="4241225"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9"/>
              <p:cNvSpPr/>
              <p:nvPr/>
            </p:nvSpPr>
            <p:spPr>
              <a:xfrm>
                <a:off x="4227550"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9"/>
              <p:cNvSpPr/>
              <p:nvPr/>
            </p:nvSpPr>
            <p:spPr>
              <a:xfrm>
                <a:off x="4754925" y="628725"/>
                <a:ext cx="132225" cy="191500"/>
              </a:xfrm>
              <a:custGeom>
                <a:avLst/>
                <a:gdLst/>
                <a:ahLst/>
                <a:cxnLst/>
                <a:rect l="l" t="t" r="r" b="b"/>
                <a:pathLst>
                  <a:path w="5289" h="7660" extrusionOk="0">
                    <a:moveTo>
                      <a:pt x="2644" y="0"/>
                    </a:moveTo>
                    <a:lnTo>
                      <a:pt x="0" y="3830"/>
                    </a:lnTo>
                    <a:lnTo>
                      <a:pt x="2644" y="7660"/>
                    </a:lnTo>
                    <a:lnTo>
                      <a:pt x="5289" y="3830"/>
                    </a:lnTo>
                    <a:lnTo>
                      <a:pt x="2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9"/>
              <p:cNvSpPr/>
              <p:nvPr/>
            </p:nvSpPr>
            <p:spPr>
              <a:xfrm>
                <a:off x="4742750" y="609725"/>
                <a:ext cx="157325" cy="229500"/>
              </a:xfrm>
              <a:custGeom>
                <a:avLst/>
                <a:gdLst/>
                <a:ahLst/>
                <a:cxnLst/>
                <a:rect l="l" t="t" r="r" b="b"/>
                <a:pathLst>
                  <a:path w="6293" h="9180" extrusionOk="0">
                    <a:moveTo>
                      <a:pt x="3131" y="1520"/>
                    </a:moveTo>
                    <a:lnTo>
                      <a:pt x="5259" y="4590"/>
                    </a:lnTo>
                    <a:lnTo>
                      <a:pt x="3131" y="7660"/>
                    </a:lnTo>
                    <a:lnTo>
                      <a:pt x="1004" y="4590"/>
                    </a:lnTo>
                    <a:lnTo>
                      <a:pt x="3131" y="1520"/>
                    </a:lnTo>
                    <a:close/>
                    <a:moveTo>
                      <a:pt x="3131" y="0"/>
                    </a:moveTo>
                    <a:lnTo>
                      <a:pt x="1" y="4590"/>
                    </a:lnTo>
                    <a:lnTo>
                      <a:pt x="3131" y="9180"/>
                    </a:lnTo>
                    <a:lnTo>
                      <a:pt x="6293"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9"/>
              <p:cNvSpPr/>
              <p:nvPr/>
            </p:nvSpPr>
            <p:spPr>
              <a:xfrm>
                <a:off x="5268600" y="628725"/>
                <a:ext cx="131475" cy="191500"/>
              </a:xfrm>
              <a:custGeom>
                <a:avLst/>
                <a:gdLst/>
                <a:ahLst/>
                <a:cxnLst/>
                <a:rect l="l" t="t" r="r" b="b"/>
                <a:pathLst>
                  <a:path w="5259"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9"/>
              <p:cNvSpPr/>
              <p:nvPr/>
            </p:nvSpPr>
            <p:spPr>
              <a:xfrm>
                <a:off x="5255675"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9"/>
              <p:cNvSpPr/>
              <p:nvPr/>
            </p:nvSpPr>
            <p:spPr>
              <a:xfrm>
                <a:off x="578912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9"/>
              <p:cNvSpPr/>
              <p:nvPr/>
            </p:nvSpPr>
            <p:spPr>
              <a:xfrm>
                <a:off x="5776200"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9"/>
              <p:cNvSpPr/>
              <p:nvPr/>
            </p:nvSpPr>
            <p:spPr>
              <a:xfrm>
                <a:off x="6306625" y="628725"/>
                <a:ext cx="131475" cy="191500"/>
              </a:xfrm>
              <a:custGeom>
                <a:avLst/>
                <a:gdLst/>
                <a:ahLst/>
                <a:cxnLst/>
                <a:rect l="l" t="t" r="r" b="b"/>
                <a:pathLst>
                  <a:path w="5259" h="7660" extrusionOk="0">
                    <a:moveTo>
                      <a:pt x="2614" y="0"/>
                    </a:moveTo>
                    <a:lnTo>
                      <a:pt x="0" y="3830"/>
                    </a:lnTo>
                    <a:lnTo>
                      <a:pt x="2614" y="7660"/>
                    </a:lnTo>
                    <a:lnTo>
                      <a:pt x="5259"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9"/>
              <p:cNvSpPr/>
              <p:nvPr/>
            </p:nvSpPr>
            <p:spPr>
              <a:xfrm>
                <a:off x="6293700" y="609725"/>
                <a:ext cx="157325" cy="229500"/>
              </a:xfrm>
              <a:custGeom>
                <a:avLst/>
                <a:gdLst/>
                <a:ahLst/>
                <a:cxnLst/>
                <a:rect l="l" t="t" r="r" b="b"/>
                <a:pathLst>
                  <a:path w="6293" h="9180" extrusionOk="0">
                    <a:moveTo>
                      <a:pt x="3131" y="1520"/>
                    </a:moveTo>
                    <a:lnTo>
                      <a:pt x="528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9"/>
              <p:cNvSpPr/>
              <p:nvPr/>
            </p:nvSpPr>
            <p:spPr>
              <a:xfrm>
                <a:off x="6821825" y="628725"/>
                <a:ext cx="132250" cy="191500"/>
              </a:xfrm>
              <a:custGeom>
                <a:avLst/>
                <a:gdLst/>
                <a:ahLst/>
                <a:cxnLst/>
                <a:rect l="l" t="t" r="r" b="b"/>
                <a:pathLst>
                  <a:path w="5290" h="7660" extrusionOk="0">
                    <a:moveTo>
                      <a:pt x="2645" y="0"/>
                    </a:moveTo>
                    <a:lnTo>
                      <a:pt x="0" y="3830"/>
                    </a:lnTo>
                    <a:lnTo>
                      <a:pt x="2645" y="7660"/>
                    </a:lnTo>
                    <a:lnTo>
                      <a:pt x="528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9"/>
              <p:cNvSpPr/>
              <p:nvPr/>
            </p:nvSpPr>
            <p:spPr>
              <a:xfrm>
                <a:off x="6809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4" name="Google Shape;2564;p19"/>
            <p:cNvGrpSpPr/>
            <p:nvPr/>
          </p:nvGrpSpPr>
          <p:grpSpPr>
            <a:xfrm>
              <a:off x="-35625" y="6450"/>
              <a:ext cx="2490175" cy="368550"/>
              <a:chOff x="3196250" y="-1022250"/>
              <a:chExt cx="2490175" cy="368550"/>
            </a:xfrm>
          </p:grpSpPr>
          <p:sp>
            <p:nvSpPr>
              <p:cNvPr id="2565" name="Google Shape;2565;p19"/>
              <p:cNvSpPr/>
              <p:nvPr/>
            </p:nvSpPr>
            <p:spPr>
              <a:xfrm>
                <a:off x="3228925" y="-1003275"/>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9"/>
              <p:cNvSpPr/>
              <p:nvPr/>
            </p:nvSpPr>
            <p:spPr>
              <a:xfrm>
                <a:off x="3196250" y="-1022250"/>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9"/>
              <p:cNvSpPr/>
              <p:nvPr/>
            </p:nvSpPr>
            <p:spPr>
              <a:xfrm>
                <a:off x="3744875" y="-1003275"/>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9"/>
              <p:cNvSpPr/>
              <p:nvPr/>
            </p:nvSpPr>
            <p:spPr>
              <a:xfrm>
                <a:off x="3710675" y="-1022250"/>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9"/>
              <p:cNvSpPr/>
              <p:nvPr/>
            </p:nvSpPr>
            <p:spPr>
              <a:xfrm>
                <a:off x="4260100" y="-1003275"/>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9"/>
              <p:cNvSpPr/>
              <p:nvPr/>
            </p:nvSpPr>
            <p:spPr>
              <a:xfrm>
                <a:off x="4226650" y="-1022250"/>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9"/>
              <p:cNvSpPr/>
              <p:nvPr/>
            </p:nvSpPr>
            <p:spPr>
              <a:xfrm>
                <a:off x="3228925" y="-1003275"/>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9"/>
              <p:cNvSpPr/>
              <p:nvPr/>
            </p:nvSpPr>
            <p:spPr>
              <a:xfrm>
                <a:off x="3196250" y="-1022250"/>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9"/>
              <p:cNvSpPr/>
              <p:nvPr/>
            </p:nvSpPr>
            <p:spPr>
              <a:xfrm>
                <a:off x="3744875" y="-1003275"/>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9"/>
              <p:cNvSpPr/>
              <p:nvPr/>
            </p:nvSpPr>
            <p:spPr>
              <a:xfrm>
                <a:off x="3710675" y="-1022250"/>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9"/>
              <p:cNvSpPr/>
              <p:nvPr/>
            </p:nvSpPr>
            <p:spPr>
              <a:xfrm>
                <a:off x="4779100" y="-1003275"/>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9"/>
              <p:cNvSpPr/>
              <p:nvPr/>
            </p:nvSpPr>
            <p:spPr>
              <a:xfrm>
                <a:off x="4746425" y="-1022250"/>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9"/>
              <p:cNvSpPr/>
              <p:nvPr/>
            </p:nvSpPr>
            <p:spPr>
              <a:xfrm>
                <a:off x="4260100" y="-1003275"/>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9"/>
              <p:cNvSpPr/>
              <p:nvPr/>
            </p:nvSpPr>
            <p:spPr>
              <a:xfrm>
                <a:off x="4226650" y="-1022250"/>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9"/>
              <p:cNvSpPr/>
              <p:nvPr/>
            </p:nvSpPr>
            <p:spPr>
              <a:xfrm>
                <a:off x="5294300" y="-1003275"/>
                <a:ext cx="358700" cy="311600"/>
              </a:xfrm>
              <a:custGeom>
                <a:avLst/>
                <a:gdLst/>
                <a:ahLst/>
                <a:cxnLst/>
                <a:rect l="l" t="t" r="r" b="b"/>
                <a:pathLst>
                  <a:path w="14348" h="12464" extrusionOk="0">
                    <a:moveTo>
                      <a:pt x="1"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9"/>
              <p:cNvSpPr/>
              <p:nvPr/>
            </p:nvSpPr>
            <p:spPr>
              <a:xfrm>
                <a:off x="5260875" y="-1022250"/>
                <a:ext cx="425550" cy="368550"/>
              </a:xfrm>
              <a:custGeom>
                <a:avLst/>
                <a:gdLst/>
                <a:ahLst/>
                <a:cxnLst/>
                <a:rect l="l" t="t" r="r" b="b"/>
                <a:pathLst>
                  <a:path w="17022" h="14742" extrusionOk="0">
                    <a:moveTo>
                      <a:pt x="14408" y="1520"/>
                    </a:moveTo>
                    <a:lnTo>
                      <a:pt x="8541" y="11702"/>
                    </a:lnTo>
                    <a:lnTo>
                      <a:pt x="2675"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9"/>
              <p:cNvSpPr/>
              <p:nvPr/>
            </p:nvSpPr>
            <p:spPr>
              <a:xfrm>
                <a:off x="3596700" y="-864200"/>
                <a:ext cx="131475" cy="191500"/>
              </a:xfrm>
              <a:custGeom>
                <a:avLst/>
                <a:gdLst/>
                <a:ahLst/>
                <a:cxnLst/>
                <a:rect l="l" t="t" r="r" b="b"/>
                <a:pathLst>
                  <a:path w="5259"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9"/>
              <p:cNvSpPr/>
              <p:nvPr/>
            </p:nvSpPr>
            <p:spPr>
              <a:xfrm>
                <a:off x="3583775" y="-883200"/>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9"/>
              <p:cNvSpPr/>
              <p:nvPr/>
            </p:nvSpPr>
            <p:spPr>
              <a:xfrm>
                <a:off x="4117225" y="-864200"/>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9"/>
              <p:cNvSpPr/>
              <p:nvPr/>
            </p:nvSpPr>
            <p:spPr>
              <a:xfrm>
                <a:off x="4104300" y="-883200"/>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9"/>
              <p:cNvSpPr/>
              <p:nvPr/>
            </p:nvSpPr>
            <p:spPr>
              <a:xfrm>
                <a:off x="4634725" y="-864200"/>
                <a:ext cx="131475" cy="191500"/>
              </a:xfrm>
              <a:custGeom>
                <a:avLst/>
                <a:gdLst/>
                <a:ahLst/>
                <a:cxnLst/>
                <a:rect l="l" t="t" r="r" b="b"/>
                <a:pathLst>
                  <a:path w="5259" h="7660" extrusionOk="0">
                    <a:moveTo>
                      <a:pt x="2614" y="0"/>
                    </a:moveTo>
                    <a:lnTo>
                      <a:pt x="0" y="3830"/>
                    </a:lnTo>
                    <a:lnTo>
                      <a:pt x="2614" y="7660"/>
                    </a:lnTo>
                    <a:lnTo>
                      <a:pt x="5259"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9"/>
              <p:cNvSpPr/>
              <p:nvPr/>
            </p:nvSpPr>
            <p:spPr>
              <a:xfrm>
                <a:off x="4621800" y="-883200"/>
                <a:ext cx="157325" cy="229500"/>
              </a:xfrm>
              <a:custGeom>
                <a:avLst/>
                <a:gdLst/>
                <a:ahLst/>
                <a:cxnLst/>
                <a:rect l="l" t="t" r="r" b="b"/>
                <a:pathLst>
                  <a:path w="6293" h="9180" extrusionOk="0">
                    <a:moveTo>
                      <a:pt x="3131" y="1520"/>
                    </a:moveTo>
                    <a:lnTo>
                      <a:pt x="528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9"/>
              <p:cNvSpPr/>
              <p:nvPr/>
            </p:nvSpPr>
            <p:spPr>
              <a:xfrm>
                <a:off x="5149925" y="-864200"/>
                <a:ext cx="132250" cy="191500"/>
              </a:xfrm>
              <a:custGeom>
                <a:avLst/>
                <a:gdLst/>
                <a:ahLst/>
                <a:cxnLst/>
                <a:rect l="l" t="t" r="r" b="b"/>
                <a:pathLst>
                  <a:path w="5290" h="7660" extrusionOk="0">
                    <a:moveTo>
                      <a:pt x="2645" y="0"/>
                    </a:moveTo>
                    <a:lnTo>
                      <a:pt x="0" y="3830"/>
                    </a:lnTo>
                    <a:lnTo>
                      <a:pt x="2645" y="7660"/>
                    </a:lnTo>
                    <a:lnTo>
                      <a:pt x="528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9"/>
              <p:cNvSpPr/>
              <p:nvPr/>
            </p:nvSpPr>
            <p:spPr>
              <a:xfrm>
                <a:off x="5137775" y="-883200"/>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1">
  <p:cSld name="CUSTOM_1_1">
    <p:spTree>
      <p:nvGrpSpPr>
        <p:cNvPr id="1" name="Shape 2589"/>
        <p:cNvGrpSpPr/>
        <p:nvPr/>
      </p:nvGrpSpPr>
      <p:grpSpPr>
        <a:xfrm>
          <a:off x="0" y="0"/>
          <a:ext cx="0" cy="0"/>
          <a:chOff x="0" y="0"/>
          <a:chExt cx="0" cy="0"/>
        </a:xfrm>
      </p:grpSpPr>
      <p:pic>
        <p:nvPicPr>
          <p:cNvPr id="2590" name="Google Shape;2590;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91" name="Google Shape;2591;p20"/>
          <p:cNvSpPr txBox="1">
            <a:spLocks noGrp="1"/>
          </p:cNvSpPr>
          <p:nvPr>
            <p:ph type="title"/>
          </p:nvPr>
        </p:nvSpPr>
        <p:spPr>
          <a:xfrm>
            <a:off x="5627400" y="3991373"/>
            <a:ext cx="2796600" cy="523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500"/>
              <a:buNone/>
              <a:defRPr sz="2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92" name="Google Shape;2592;p20"/>
          <p:cNvSpPr txBox="1">
            <a:spLocks noGrp="1"/>
          </p:cNvSpPr>
          <p:nvPr>
            <p:ph type="subTitle" idx="1"/>
          </p:nvPr>
        </p:nvSpPr>
        <p:spPr>
          <a:xfrm>
            <a:off x="991511" y="1831169"/>
            <a:ext cx="3930600" cy="150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593" name="Google Shape;2593;p20"/>
          <p:cNvGrpSpPr/>
          <p:nvPr/>
        </p:nvGrpSpPr>
        <p:grpSpPr>
          <a:xfrm>
            <a:off x="-96900" y="-75500"/>
            <a:ext cx="9701058" cy="5890875"/>
            <a:chOff x="-96900" y="-75500"/>
            <a:chExt cx="9701058" cy="5890875"/>
          </a:xfrm>
        </p:grpSpPr>
        <p:grpSp>
          <p:nvGrpSpPr>
            <p:cNvPr id="2594" name="Google Shape;2594;p20"/>
            <p:cNvGrpSpPr/>
            <p:nvPr/>
          </p:nvGrpSpPr>
          <p:grpSpPr>
            <a:xfrm>
              <a:off x="4151789" y="523800"/>
              <a:ext cx="1825770" cy="1820309"/>
              <a:chOff x="-96900" y="-75500"/>
              <a:chExt cx="1596650" cy="1591875"/>
            </a:xfrm>
          </p:grpSpPr>
          <p:sp>
            <p:nvSpPr>
              <p:cNvPr id="2595" name="Google Shape;2595;p20"/>
              <p:cNvSpPr/>
              <p:nvPr/>
            </p:nvSpPr>
            <p:spPr>
              <a:xfrm>
                <a:off x="391497" y="411105"/>
                <a:ext cx="606312" cy="606319"/>
              </a:xfrm>
              <a:custGeom>
                <a:avLst/>
                <a:gdLst/>
                <a:ahLst/>
                <a:cxnLst/>
                <a:rect l="l" t="t" r="r" b="b"/>
                <a:pathLst>
                  <a:path w="3044" h="3044" extrusionOk="0">
                    <a:moveTo>
                      <a:pt x="1522" y="1"/>
                    </a:moveTo>
                    <a:cubicBezTo>
                      <a:pt x="679" y="1"/>
                      <a:pt x="1" y="684"/>
                      <a:pt x="1" y="1522"/>
                    </a:cubicBezTo>
                    <a:cubicBezTo>
                      <a:pt x="1" y="2360"/>
                      <a:pt x="679" y="3043"/>
                      <a:pt x="1522" y="3043"/>
                    </a:cubicBezTo>
                    <a:cubicBezTo>
                      <a:pt x="2361" y="3043"/>
                      <a:pt x="3044" y="2360"/>
                      <a:pt x="3044" y="1522"/>
                    </a:cubicBezTo>
                    <a:cubicBezTo>
                      <a:pt x="3044" y="684"/>
                      <a:pt x="2361" y="1"/>
                      <a:pt x="1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0"/>
              <p:cNvSpPr/>
              <p:nvPr/>
            </p:nvSpPr>
            <p:spPr>
              <a:xfrm>
                <a:off x="641272" y="-75500"/>
                <a:ext cx="180459" cy="339411"/>
              </a:xfrm>
              <a:custGeom>
                <a:avLst/>
                <a:gdLst/>
                <a:ahLst/>
                <a:cxnLst/>
                <a:rect l="l" t="t" r="r" b="b"/>
                <a:pathLst>
                  <a:path w="906" h="1704" extrusionOk="0">
                    <a:moveTo>
                      <a:pt x="481" y="1"/>
                    </a:moveTo>
                    <a:cubicBezTo>
                      <a:pt x="248" y="1"/>
                      <a:pt x="41" y="370"/>
                      <a:pt x="20" y="834"/>
                    </a:cubicBezTo>
                    <a:cubicBezTo>
                      <a:pt x="0" y="1300"/>
                      <a:pt x="170" y="1694"/>
                      <a:pt x="414" y="1703"/>
                    </a:cubicBezTo>
                    <a:cubicBezTo>
                      <a:pt x="417" y="1704"/>
                      <a:pt x="420" y="1704"/>
                      <a:pt x="423" y="1704"/>
                    </a:cubicBezTo>
                    <a:cubicBezTo>
                      <a:pt x="658" y="1704"/>
                      <a:pt x="864" y="1335"/>
                      <a:pt x="884" y="875"/>
                    </a:cubicBezTo>
                    <a:cubicBezTo>
                      <a:pt x="905" y="404"/>
                      <a:pt x="729" y="12"/>
                      <a:pt x="491" y="1"/>
                    </a:cubicBezTo>
                    <a:cubicBezTo>
                      <a:pt x="488" y="1"/>
                      <a:pt x="484"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0"/>
              <p:cNvSpPr/>
              <p:nvPr/>
            </p:nvSpPr>
            <p:spPr>
              <a:xfrm>
                <a:off x="580322" y="1177960"/>
                <a:ext cx="181455" cy="338415"/>
              </a:xfrm>
              <a:custGeom>
                <a:avLst/>
                <a:gdLst/>
                <a:ahLst/>
                <a:cxnLst/>
                <a:rect l="l" t="t" r="r" b="b"/>
                <a:pathLst>
                  <a:path w="911" h="1699" extrusionOk="0">
                    <a:moveTo>
                      <a:pt x="488" y="0"/>
                    </a:moveTo>
                    <a:cubicBezTo>
                      <a:pt x="253" y="0"/>
                      <a:pt x="46" y="363"/>
                      <a:pt x="27" y="829"/>
                    </a:cubicBezTo>
                    <a:cubicBezTo>
                      <a:pt x="1" y="1300"/>
                      <a:pt x="176" y="1687"/>
                      <a:pt x="414" y="1698"/>
                    </a:cubicBezTo>
                    <a:cubicBezTo>
                      <a:pt x="419" y="1699"/>
                      <a:pt x="423" y="1699"/>
                      <a:pt x="428" y="1699"/>
                    </a:cubicBezTo>
                    <a:cubicBezTo>
                      <a:pt x="661" y="1699"/>
                      <a:pt x="865" y="1332"/>
                      <a:pt x="890" y="870"/>
                    </a:cubicBezTo>
                    <a:cubicBezTo>
                      <a:pt x="911" y="399"/>
                      <a:pt x="735" y="11"/>
                      <a:pt x="497" y="1"/>
                    </a:cubicBezTo>
                    <a:cubicBezTo>
                      <a:pt x="494" y="1"/>
                      <a:pt x="49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0"/>
              <p:cNvSpPr/>
              <p:nvPr/>
            </p:nvSpPr>
            <p:spPr>
              <a:xfrm>
                <a:off x="898617" y="33254"/>
                <a:ext cx="258141" cy="303558"/>
              </a:xfrm>
              <a:custGeom>
                <a:avLst/>
                <a:gdLst/>
                <a:ahLst/>
                <a:cxnLst/>
                <a:rect l="l" t="t" r="r" b="b"/>
                <a:pathLst>
                  <a:path w="1296" h="1524" extrusionOk="0">
                    <a:moveTo>
                      <a:pt x="960" y="1"/>
                    </a:moveTo>
                    <a:cubicBezTo>
                      <a:pt x="754" y="1"/>
                      <a:pt x="474" y="212"/>
                      <a:pt x="275" y="536"/>
                    </a:cubicBezTo>
                    <a:cubicBezTo>
                      <a:pt x="32" y="940"/>
                      <a:pt x="1" y="1365"/>
                      <a:pt x="203" y="1489"/>
                    </a:cubicBezTo>
                    <a:cubicBezTo>
                      <a:pt x="241" y="1512"/>
                      <a:pt x="285" y="1523"/>
                      <a:pt x="332" y="1523"/>
                    </a:cubicBezTo>
                    <a:cubicBezTo>
                      <a:pt x="538" y="1523"/>
                      <a:pt x="818" y="1315"/>
                      <a:pt x="1016" y="987"/>
                    </a:cubicBezTo>
                    <a:cubicBezTo>
                      <a:pt x="1259" y="584"/>
                      <a:pt x="1295" y="159"/>
                      <a:pt x="1088" y="35"/>
                    </a:cubicBezTo>
                    <a:cubicBezTo>
                      <a:pt x="1050" y="12"/>
                      <a:pt x="1007" y="1"/>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0"/>
              <p:cNvSpPr/>
              <p:nvPr/>
            </p:nvSpPr>
            <p:spPr>
              <a:xfrm>
                <a:off x="246292" y="1105059"/>
                <a:ext cx="257742" cy="303558"/>
              </a:xfrm>
              <a:custGeom>
                <a:avLst/>
                <a:gdLst/>
                <a:ahLst/>
                <a:cxnLst/>
                <a:rect l="l" t="t" r="r" b="b"/>
                <a:pathLst>
                  <a:path w="1294" h="1524" extrusionOk="0">
                    <a:moveTo>
                      <a:pt x="959" y="1"/>
                    </a:moveTo>
                    <a:cubicBezTo>
                      <a:pt x="754" y="1"/>
                      <a:pt x="478" y="209"/>
                      <a:pt x="280" y="537"/>
                    </a:cubicBezTo>
                    <a:cubicBezTo>
                      <a:pt x="32" y="935"/>
                      <a:pt x="1" y="1365"/>
                      <a:pt x="202" y="1489"/>
                    </a:cubicBezTo>
                    <a:cubicBezTo>
                      <a:pt x="241" y="1512"/>
                      <a:pt x="284" y="1523"/>
                      <a:pt x="332" y="1523"/>
                    </a:cubicBezTo>
                    <a:cubicBezTo>
                      <a:pt x="540" y="1523"/>
                      <a:pt x="817" y="1312"/>
                      <a:pt x="1014" y="988"/>
                    </a:cubicBezTo>
                    <a:cubicBezTo>
                      <a:pt x="1263" y="584"/>
                      <a:pt x="1294" y="159"/>
                      <a:pt x="1088" y="35"/>
                    </a:cubicBezTo>
                    <a:cubicBezTo>
                      <a:pt x="1050" y="12"/>
                      <a:pt x="1006"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0"/>
              <p:cNvSpPr/>
              <p:nvPr/>
            </p:nvSpPr>
            <p:spPr>
              <a:xfrm>
                <a:off x="1085251" y="323464"/>
                <a:ext cx="345582" cy="218506"/>
              </a:xfrm>
              <a:custGeom>
                <a:avLst/>
                <a:gdLst/>
                <a:ahLst/>
                <a:cxnLst/>
                <a:rect l="l" t="t" r="r" b="b"/>
                <a:pathLst>
                  <a:path w="1735" h="1097" extrusionOk="0">
                    <a:moveTo>
                      <a:pt x="1272" y="0"/>
                    </a:moveTo>
                    <a:cubicBezTo>
                      <a:pt x="1097" y="0"/>
                      <a:pt x="881" y="56"/>
                      <a:pt x="669" y="166"/>
                    </a:cubicBezTo>
                    <a:cubicBezTo>
                      <a:pt x="255" y="379"/>
                      <a:pt x="0" y="725"/>
                      <a:pt x="115" y="937"/>
                    </a:cubicBezTo>
                    <a:cubicBezTo>
                      <a:pt x="169" y="1043"/>
                      <a:pt x="301" y="1096"/>
                      <a:pt x="471" y="1096"/>
                    </a:cubicBezTo>
                    <a:cubicBezTo>
                      <a:pt x="644" y="1096"/>
                      <a:pt x="856" y="1042"/>
                      <a:pt x="1067" y="932"/>
                    </a:cubicBezTo>
                    <a:cubicBezTo>
                      <a:pt x="1486" y="715"/>
                      <a:pt x="1734" y="369"/>
                      <a:pt x="1626" y="156"/>
                    </a:cubicBezTo>
                    <a:cubicBezTo>
                      <a:pt x="1572" y="52"/>
                      <a:pt x="1441"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0"/>
              <p:cNvSpPr/>
              <p:nvPr/>
            </p:nvSpPr>
            <p:spPr>
              <a:xfrm>
                <a:off x="-27983" y="899502"/>
                <a:ext cx="344586" cy="219103"/>
              </a:xfrm>
              <a:custGeom>
                <a:avLst/>
                <a:gdLst/>
                <a:ahLst/>
                <a:cxnLst/>
                <a:rect l="l" t="t" r="r" b="b"/>
                <a:pathLst>
                  <a:path w="1730" h="1100" extrusionOk="0">
                    <a:moveTo>
                      <a:pt x="1268" y="1"/>
                    </a:moveTo>
                    <a:cubicBezTo>
                      <a:pt x="1093" y="1"/>
                      <a:pt x="877" y="56"/>
                      <a:pt x="664" y="167"/>
                    </a:cubicBezTo>
                    <a:cubicBezTo>
                      <a:pt x="249" y="384"/>
                      <a:pt x="1" y="731"/>
                      <a:pt x="110" y="943"/>
                    </a:cubicBezTo>
                    <a:cubicBezTo>
                      <a:pt x="163" y="1047"/>
                      <a:pt x="294" y="1099"/>
                      <a:pt x="462" y="1099"/>
                    </a:cubicBezTo>
                    <a:cubicBezTo>
                      <a:pt x="637" y="1099"/>
                      <a:pt x="851" y="1043"/>
                      <a:pt x="1062" y="933"/>
                    </a:cubicBezTo>
                    <a:cubicBezTo>
                      <a:pt x="1481" y="716"/>
                      <a:pt x="1729" y="369"/>
                      <a:pt x="1621" y="157"/>
                    </a:cubicBezTo>
                    <a:cubicBezTo>
                      <a:pt x="1568" y="52"/>
                      <a:pt x="1437"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0"/>
              <p:cNvSpPr/>
              <p:nvPr/>
            </p:nvSpPr>
            <p:spPr>
              <a:xfrm>
                <a:off x="1154567" y="677213"/>
                <a:ext cx="345183" cy="173889"/>
              </a:xfrm>
              <a:custGeom>
                <a:avLst/>
                <a:gdLst/>
                <a:ahLst/>
                <a:cxnLst/>
                <a:rect l="l" t="t" r="r" b="b"/>
                <a:pathLst>
                  <a:path w="1733" h="873" extrusionOk="0">
                    <a:moveTo>
                      <a:pt x="781" y="1"/>
                    </a:moveTo>
                    <a:cubicBezTo>
                      <a:pt x="362" y="1"/>
                      <a:pt x="30" y="158"/>
                      <a:pt x="15" y="377"/>
                    </a:cubicBezTo>
                    <a:cubicBezTo>
                      <a:pt x="0" y="616"/>
                      <a:pt x="366" y="838"/>
                      <a:pt x="838" y="869"/>
                    </a:cubicBezTo>
                    <a:cubicBezTo>
                      <a:pt x="876" y="872"/>
                      <a:pt x="914" y="873"/>
                      <a:pt x="950" y="873"/>
                    </a:cubicBezTo>
                    <a:cubicBezTo>
                      <a:pt x="1365" y="873"/>
                      <a:pt x="1698" y="716"/>
                      <a:pt x="1713" y="497"/>
                    </a:cubicBezTo>
                    <a:cubicBezTo>
                      <a:pt x="1733" y="258"/>
                      <a:pt x="1366" y="36"/>
                      <a:pt x="894" y="5"/>
                    </a:cubicBezTo>
                    <a:cubicBezTo>
                      <a:pt x="856" y="2"/>
                      <a:pt x="818"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0"/>
              <p:cNvSpPr/>
              <p:nvPr/>
            </p:nvSpPr>
            <p:spPr>
              <a:xfrm>
                <a:off x="-96900" y="590768"/>
                <a:ext cx="345382" cy="173889"/>
              </a:xfrm>
              <a:custGeom>
                <a:avLst/>
                <a:gdLst/>
                <a:ahLst/>
                <a:cxnLst/>
                <a:rect l="l" t="t" r="r" b="b"/>
                <a:pathLst>
                  <a:path w="1734" h="873" extrusionOk="0">
                    <a:moveTo>
                      <a:pt x="783" y="0"/>
                    </a:moveTo>
                    <a:cubicBezTo>
                      <a:pt x="363" y="0"/>
                      <a:pt x="30" y="158"/>
                      <a:pt x="16" y="377"/>
                    </a:cubicBezTo>
                    <a:cubicBezTo>
                      <a:pt x="0" y="615"/>
                      <a:pt x="368" y="832"/>
                      <a:pt x="833" y="868"/>
                    </a:cubicBezTo>
                    <a:cubicBezTo>
                      <a:pt x="872" y="871"/>
                      <a:pt x="909" y="872"/>
                      <a:pt x="946" y="872"/>
                    </a:cubicBezTo>
                    <a:cubicBezTo>
                      <a:pt x="1366" y="872"/>
                      <a:pt x="1699" y="715"/>
                      <a:pt x="1713" y="496"/>
                    </a:cubicBezTo>
                    <a:cubicBezTo>
                      <a:pt x="1734" y="257"/>
                      <a:pt x="1366" y="35"/>
                      <a:pt x="896" y="4"/>
                    </a:cubicBezTo>
                    <a:cubicBezTo>
                      <a:pt x="857" y="2"/>
                      <a:pt x="820"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0"/>
              <p:cNvSpPr/>
              <p:nvPr/>
            </p:nvSpPr>
            <p:spPr>
              <a:xfrm>
                <a:off x="1047207" y="962244"/>
                <a:ext cx="332037" cy="241811"/>
              </a:xfrm>
              <a:custGeom>
                <a:avLst/>
                <a:gdLst/>
                <a:ahLst/>
                <a:cxnLst/>
                <a:rect l="l" t="t" r="r" b="b"/>
                <a:pathLst>
                  <a:path w="1667" h="1214" extrusionOk="0">
                    <a:moveTo>
                      <a:pt x="414" y="1"/>
                    </a:moveTo>
                    <a:cubicBezTo>
                      <a:pt x="292" y="1"/>
                      <a:pt x="193" y="38"/>
                      <a:pt x="140" y="116"/>
                    </a:cubicBezTo>
                    <a:cubicBezTo>
                      <a:pt x="0" y="307"/>
                      <a:pt x="203" y="690"/>
                      <a:pt x="585" y="959"/>
                    </a:cubicBezTo>
                    <a:cubicBezTo>
                      <a:pt x="817" y="1126"/>
                      <a:pt x="1064" y="1214"/>
                      <a:pt x="1252" y="1214"/>
                    </a:cubicBezTo>
                    <a:cubicBezTo>
                      <a:pt x="1375" y="1214"/>
                      <a:pt x="1474" y="1176"/>
                      <a:pt x="1526" y="1099"/>
                    </a:cubicBezTo>
                    <a:cubicBezTo>
                      <a:pt x="1667" y="902"/>
                      <a:pt x="1464" y="525"/>
                      <a:pt x="1082" y="255"/>
                    </a:cubicBezTo>
                    <a:cubicBezTo>
                      <a:pt x="850" y="89"/>
                      <a:pt x="603"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0"/>
              <p:cNvSpPr/>
              <p:nvPr/>
            </p:nvSpPr>
            <p:spPr>
              <a:xfrm>
                <a:off x="23805" y="237815"/>
                <a:ext cx="331838" cy="241811"/>
              </a:xfrm>
              <a:custGeom>
                <a:avLst/>
                <a:gdLst/>
                <a:ahLst/>
                <a:cxnLst/>
                <a:rect l="l" t="t" r="r" b="b"/>
                <a:pathLst>
                  <a:path w="1666" h="1214" extrusionOk="0">
                    <a:moveTo>
                      <a:pt x="413" y="0"/>
                    </a:moveTo>
                    <a:cubicBezTo>
                      <a:pt x="289" y="0"/>
                      <a:pt x="190" y="38"/>
                      <a:pt x="134" y="116"/>
                    </a:cubicBezTo>
                    <a:cubicBezTo>
                      <a:pt x="0" y="312"/>
                      <a:pt x="196" y="689"/>
                      <a:pt x="579" y="959"/>
                    </a:cubicBezTo>
                    <a:cubicBezTo>
                      <a:pt x="811" y="1125"/>
                      <a:pt x="1058" y="1213"/>
                      <a:pt x="1248" y="1213"/>
                    </a:cubicBezTo>
                    <a:cubicBezTo>
                      <a:pt x="1372" y="1213"/>
                      <a:pt x="1471" y="1176"/>
                      <a:pt x="1527" y="1098"/>
                    </a:cubicBezTo>
                    <a:cubicBezTo>
                      <a:pt x="1666" y="902"/>
                      <a:pt x="1464" y="524"/>
                      <a:pt x="1082" y="255"/>
                    </a:cubicBezTo>
                    <a:cubicBezTo>
                      <a:pt x="850" y="88"/>
                      <a:pt x="603" y="0"/>
                      <a:pt x="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0"/>
              <p:cNvSpPr/>
              <p:nvPr/>
            </p:nvSpPr>
            <p:spPr>
              <a:xfrm>
                <a:off x="833882" y="1137127"/>
                <a:ext cx="233044" cy="318696"/>
              </a:xfrm>
              <a:custGeom>
                <a:avLst/>
                <a:gdLst/>
                <a:ahLst/>
                <a:cxnLst/>
                <a:rect l="l" t="t" r="r" b="b"/>
                <a:pathLst>
                  <a:path w="1170" h="1600" extrusionOk="0">
                    <a:moveTo>
                      <a:pt x="341" y="1"/>
                    </a:moveTo>
                    <a:cubicBezTo>
                      <a:pt x="309" y="1"/>
                      <a:pt x="278" y="7"/>
                      <a:pt x="249" y="19"/>
                    </a:cubicBezTo>
                    <a:cubicBezTo>
                      <a:pt x="27" y="113"/>
                      <a:pt x="1" y="542"/>
                      <a:pt x="187" y="972"/>
                    </a:cubicBezTo>
                    <a:cubicBezTo>
                      <a:pt x="349" y="1344"/>
                      <a:pt x="619" y="1600"/>
                      <a:pt x="830" y="1600"/>
                    </a:cubicBezTo>
                    <a:cubicBezTo>
                      <a:pt x="862" y="1600"/>
                      <a:pt x="892" y="1594"/>
                      <a:pt x="921" y="1582"/>
                    </a:cubicBezTo>
                    <a:cubicBezTo>
                      <a:pt x="1144" y="1484"/>
                      <a:pt x="1169" y="1059"/>
                      <a:pt x="983" y="630"/>
                    </a:cubicBezTo>
                    <a:cubicBezTo>
                      <a:pt x="817" y="254"/>
                      <a:pt x="551" y="1"/>
                      <a:pt x="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0"/>
              <p:cNvSpPr/>
              <p:nvPr/>
            </p:nvSpPr>
            <p:spPr>
              <a:xfrm>
                <a:off x="335925" y="-14152"/>
                <a:ext cx="232247" cy="318696"/>
              </a:xfrm>
              <a:custGeom>
                <a:avLst/>
                <a:gdLst/>
                <a:ahLst/>
                <a:cxnLst/>
                <a:rect l="l" t="t" r="r" b="b"/>
                <a:pathLst>
                  <a:path w="1166" h="1600" extrusionOk="0">
                    <a:moveTo>
                      <a:pt x="338" y="1"/>
                    </a:moveTo>
                    <a:cubicBezTo>
                      <a:pt x="305" y="1"/>
                      <a:pt x="274" y="7"/>
                      <a:pt x="244" y="19"/>
                    </a:cubicBezTo>
                    <a:cubicBezTo>
                      <a:pt x="27" y="113"/>
                      <a:pt x="1" y="542"/>
                      <a:pt x="187" y="971"/>
                    </a:cubicBezTo>
                    <a:cubicBezTo>
                      <a:pt x="349" y="1344"/>
                      <a:pt x="620" y="1600"/>
                      <a:pt x="831" y="1600"/>
                    </a:cubicBezTo>
                    <a:cubicBezTo>
                      <a:pt x="863" y="1600"/>
                      <a:pt x="893" y="1594"/>
                      <a:pt x="922" y="1582"/>
                    </a:cubicBezTo>
                    <a:cubicBezTo>
                      <a:pt x="1139" y="1489"/>
                      <a:pt x="1165" y="1059"/>
                      <a:pt x="979" y="629"/>
                    </a:cubicBezTo>
                    <a:cubicBezTo>
                      <a:pt x="818" y="253"/>
                      <a:pt x="551"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8" name="Google Shape;2608;p20"/>
            <p:cNvGrpSpPr/>
            <p:nvPr/>
          </p:nvGrpSpPr>
          <p:grpSpPr>
            <a:xfrm>
              <a:off x="-96900" y="-75500"/>
              <a:ext cx="1596650" cy="1591875"/>
              <a:chOff x="-96900" y="-75500"/>
              <a:chExt cx="1596650" cy="1591875"/>
            </a:xfrm>
          </p:grpSpPr>
          <p:sp>
            <p:nvSpPr>
              <p:cNvPr id="2609" name="Google Shape;2609;p20"/>
              <p:cNvSpPr/>
              <p:nvPr/>
            </p:nvSpPr>
            <p:spPr>
              <a:xfrm>
                <a:off x="391497" y="411105"/>
                <a:ext cx="606312" cy="606319"/>
              </a:xfrm>
              <a:custGeom>
                <a:avLst/>
                <a:gdLst/>
                <a:ahLst/>
                <a:cxnLst/>
                <a:rect l="l" t="t" r="r" b="b"/>
                <a:pathLst>
                  <a:path w="3044" h="3044" extrusionOk="0">
                    <a:moveTo>
                      <a:pt x="1522" y="1"/>
                    </a:moveTo>
                    <a:cubicBezTo>
                      <a:pt x="679" y="1"/>
                      <a:pt x="1" y="684"/>
                      <a:pt x="1" y="1522"/>
                    </a:cubicBezTo>
                    <a:cubicBezTo>
                      <a:pt x="1" y="2360"/>
                      <a:pt x="679" y="3043"/>
                      <a:pt x="1522" y="3043"/>
                    </a:cubicBezTo>
                    <a:cubicBezTo>
                      <a:pt x="2361" y="3043"/>
                      <a:pt x="3044" y="2360"/>
                      <a:pt x="3044" y="1522"/>
                    </a:cubicBezTo>
                    <a:cubicBezTo>
                      <a:pt x="3044" y="684"/>
                      <a:pt x="2361" y="1"/>
                      <a:pt x="1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0"/>
              <p:cNvSpPr/>
              <p:nvPr/>
            </p:nvSpPr>
            <p:spPr>
              <a:xfrm>
                <a:off x="641272" y="-75500"/>
                <a:ext cx="180459" cy="339411"/>
              </a:xfrm>
              <a:custGeom>
                <a:avLst/>
                <a:gdLst/>
                <a:ahLst/>
                <a:cxnLst/>
                <a:rect l="l" t="t" r="r" b="b"/>
                <a:pathLst>
                  <a:path w="906" h="1704" extrusionOk="0">
                    <a:moveTo>
                      <a:pt x="481" y="1"/>
                    </a:moveTo>
                    <a:cubicBezTo>
                      <a:pt x="248" y="1"/>
                      <a:pt x="41" y="370"/>
                      <a:pt x="20" y="834"/>
                    </a:cubicBezTo>
                    <a:cubicBezTo>
                      <a:pt x="0" y="1300"/>
                      <a:pt x="170" y="1694"/>
                      <a:pt x="414" y="1703"/>
                    </a:cubicBezTo>
                    <a:cubicBezTo>
                      <a:pt x="417" y="1704"/>
                      <a:pt x="420" y="1704"/>
                      <a:pt x="423" y="1704"/>
                    </a:cubicBezTo>
                    <a:cubicBezTo>
                      <a:pt x="658" y="1704"/>
                      <a:pt x="864" y="1335"/>
                      <a:pt x="884" y="875"/>
                    </a:cubicBezTo>
                    <a:cubicBezTo>
                      <a:pt x="905" y="404"/>
                      <a:pt x="729" y="12"/>
                      <a:pt x="491" y="1"/>
                    </a:cubicBezTo>
                    <a:cubicBezTo>
                      <a:pt x="488" y="1"/>
                      <a:pt x="484"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0"/>
              <p:cNvSpPr/>
              <p:nvPr/>
            </p:nvSpPr>
            <p:spPr>
              <a:xfrm>
                <a:off x="580322" y="1177960"/>
                <a:ext cx="181455" cy="338415"/>
              </a:xfrm>
              <a:custGeom>
                <a:avLst/>
                <a:gdLst/>
                <a:ahLst/>
                <a:cxnLst/>
                <a:rect l="l" t="t" r="r" b="b"/>
                <a:pathLst>
                  <a:path w="911" h="1699" extrusionOk="0">
                    <a:moveTo>
                      <a:pt x="488" y="0"/>
                    </a:moveTo>
                    <a:cubicBezTo>
                      <a:pt x="253" y="0"/>
                      <a:pt x="46" y="363"/>
                      <a:pt x="27" y="829"/>
                    </a:cubicBezTo>
                    <a:cubicBezTo>
                      <a:pt x="1" y="1300"/>
                      <a:pt x="176" y="1687"/>
                      <a:pt x="414" y="1698"/>
                    </a:cubicBezTo>
                    <a:cubicBezTo>
                      <a:pt x="419" y="1699"/>
                      <a:pt x="423" y="1699"/>
                      <a:pt x="428" y="1699"/>
                    </a:cubicBezTo>
                    <a:cubicBezTo>
                      <a:pt x="661" y="1699"/>
                      <a:pt x="865" y="1332"/>
                      <a:pt x="890" y="870"/>
                    </a:cubicBezTo>
                    <a:cubicBezTo>
                      <a:pt x="911" y="399"/>
                      <a:pt x="735" y="11"/>
                      <a:pt x="497" y="1"/>
                    </a:cubicBezTo>
                    <a:cubicBezTo>
                      <a:pt x="494" y="1"/>
                      <a:pt x="49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0"/>
              <p:cNvSpPr/>
              <p:nvPr/>
            </p:nvSpPr>
            <p:spPr>
              <a:xfrm>
                <a:off x="898617" y="33254"/>
                <a:ext cx="258141" cy="303558"/>
              </a:xfrm>
              <a:custGeom>
                <a:avLst/>
                <a:gdLst/>
                <a:ahLst/>
                <a:cxnLst/>
                <a:rect l="l" t="t" r="r" b="b"/>
                <a:pathLst>
                  <a:path w="1296" h="1524" extrusionOk="0">
                    <a:moveTo>
                      <a:pt x="960" y="1"/>
                    </a:moveTo>
                    <a:cubicBezTo>
                      <a:pt x="754" y="1"/>
                      <a:pt x="474" y="212"/>
                      <a:pt x="275" y="536"/>
                    </a:cubicBezTo>
                    <a:cubicBezTo>
                      <a:pt x="32" y="940"/>
                      <a:pt x="1" y="1365"/>
                      <a:pt x="203" y="1489"/>
                    </a:cubicBezTo>
                    <a:cubicBezTo>
                      <a:pt x="241" y="1512"/>
                      <a:pt x="285" y="1523"/>
                      <a:pt x="332" y="1523"/>
                    </a:cubicBezTo>
                    <a:cubicBezTo>
                      <a:pt x="538" y="1523"/>
                      <a:pt x="818" y="1315"/>
                      <a:pt x="1016" y="987"/>
                    </a:cubicBezTo>
                    <a:cubicBezTo>
                      <a:pt x="1259" y="584"/>
                      <a:pt x="1295" y="159"/>
                      <a:pt x="1088" y="35"/>
                    </a:cubicBezTo>
                    <a:cubicBezTo>
                      <a:pt x="1050" y="12"/>
                      <a:pt x="1007" y="1"/>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0"/>
              <p:cNvSpPr/>
              <p:nvPr/>
            </p:nvSpPr>
            <p:spPr>
              <a:xfrm>
                <a:off x="246292" y="1105059"/>
                <a:ext cx="257742" cy="303558"/>
              </a:xfrm>
              <a:custGeom>
                <a:avLst/>
                <a:gdLst/>
                <a:ahLst/>
                <a:cxnLst/>
                <a:rect l="l" t="t" r="r" b="b"/>
                <a:pathLst>
                  <a:path w="1294" h="1524" extrusionOk="0">
                    <a:moveTo>
                      <a:pt x="959" y="1"/>
                    </a:moveTo>
                    <a:cubicBezTo>
                      <a:pt x="754" y="1"/>
                      <a:pt x="478" y="209"/>
                      <a:pt x="280" y="537"/>
                    </a:cubicBezTo>
                    <a:cubicBezTo>
                      <a:pt x="32" y="935"/>
                      <a:pt x="1" y="1365"/>
                      <a:pt x="202" y="1489"/>
                    </a:cubicBezTo>
                    <a:cubicBezTo>
                      <a:pt x="241" y="1512"/>
                      <a:pt x="284" y="1523"/>
                      <a:pt x="332" y="1523"/>
                    </a:cubicBezTo>
                    <a:cubicBezTo>
                      <a:pt x="540" y="1523"/>
                      <a:pt x="817" y="1312"/>
                      <a:pt x="1014" y="988"/>
                    </a:cubicBezTo>
                    <a:cubicBezTo>
                      <a:pt x="1263" y="584"/>
                      <a:pt x="1294" y="159"/>
                      <a:pt x="1088" y="35"/>
                    </a:cubicBezTo>
                    <a:cubicBezTo>
                      <a:pt x="1050" y="12"/>
                      <a:pt x="1006"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0"/>
              <p:cNvSpPr/>
              <p:nvPr/>
            </p:nvSpPr>
            <p:spPr>
              <a:xfrm>
                <a:off x="1085251" y="323464"/>
                <a:ext cx="345582" cy="218506"/>
              </a:xfrm>
              <a:custGeom>
                <a:avLst/>
                <a:gdLst/>
                <a:ahLst/>
                <a:cxnLst/>
                <a:rect l="l" t="t" r="r" b="b"/>
                <a:pathLst>
                  <a:path w="1735" h="1097" extrusionOk="0">
                    <a:moveTo>
                      <a:pt x="1272" y="0"/>
                    </a:moveTo>
                    <a:cubicBezTo>
                      <a:pt x="1097" y="0"/>
                      <a:pt x="881" y="56"/>
                      <a:pt x="669" y="166"/>
                    </a:cubicBezTo>
                    <a:cubicBezTo>
                      <a:pt x="255" y="379"/>
                      <a:pt x="0" y="725"/>
                      <a:pt x="115" y="937"/>
                    </a:cubicBezTo>
                    <a:cubicBezTo>
                      <a:pt x="169" y="1043"/>
                      <a:pt x="301" y="1096"/>
                      <a:pt x="471" y="1096"/>
                    </a:cubicBezTo>
                    <a:cubicBezTo>
                      <a:pt x="644" y="1096"/>
                      <a:pt x="856" y="1042"/>
                      <a:pt x="1067" y="932"/>
                    </a:cubicBezTo>
                    <a:cubicBezTo>
                      <a:pt x="1486" y="715"/>
                      <a:pt x="1734" y="369"/>
                      <a:pt x="1626" y="156"/>
                    </a:cubicBezTo>
                    <a:cubicBezTo>
                      <a:pt x="1572" y="52"/>
                      <a:pt x="1441"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0"/>
              <p:cNvSpPr/>
              <p:nvPr/>
            </p:nvSpPr>
            <p:spPr>
              <a:xfrm>
                <a:off x="-27983" y="899502"/>
                <a:ext cx="344586" cy="219103"/>
              </a:xfrm>
              <a:custGeom>
                <a:avLst/>
                <a:gdLst/>
                <a:ahLst/>
                <a:cxnLst/>
                <a:rect l="l" t="t" r="r" b="b"/>
                <a:pathLst>
                  <a:path w="1730" h="1100" extrusionOk="0">
                    <a:moveTo>
                      <a:pt x="1268" y="1"/>
                    </a:moveTo>
                    <a:cubicBezTo>
                      <a:pt x="1093" y="1"/>
                      <a:pt x="877" y="56"/>
                      <a:pt x="664" y="167"/>
                    </a:cubicBezTo>
                    <a:cubicBezTo>
                      <a:pt x="249" y="384"/>
                      <a:pt x="1" y="731"/>
                      <a:pt x="110" y="943"/>
                    </a:cubicBezTo>
                    <a:cubicBezTo>
                      <a:pt x="163" y="1047"/>
                      <a:pt x="294" y="1099"/>
                      <a:pt x="462" y="1099"/>
                    </a:cubicBezTo>
                    <a:cubicBezTo>
                      <a:pt x="637" y="1099"/>
                      <a:pt x="851" y="1043"/>
                      <a:pt x="1062" y="933"/>
                    </a:cubicBezTo>
                    <a:cubicBezTo>
                      <a:pt x="1481" y="716"/>
                      <a:pt x="1729" y="369"/>
                      <a:pt x="1621" y="157"/>
                    </a:cubicBezTo>
                    <a:cubicBezTo>
                      <a:pt x="1568" y="52"/>
                      <a:pt x="1437"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0"/>
              <p:cNvSpPr/>
              <p:nvPr/>
            </p:nvSpPr>
            <p:spPr>
              <a:xfrm>
                <a:off x="1154567" y="677213"/>
                <a:ext cx="345183" cy="173889"/>
              </a:xfrm>
              <a:custGeom>
                <a:avLst/>
                <a:gdLst/>
                <a:ahLst/>
                <a:cxnLst/>
                <a:rect l="l" t="t" r="r" b="b"/>
                <a:pathLst>
                  <a:path w="1733" h="873" extrusionOk="0">
                    <a:moveTo>
                      <a:pt x="781" y="1"/>
                    </a:moveTo>
                    <a:cubicBezTo>
                      <a:pt x="362" y="1"/>
                      <a:pt x="30" y="158"/>
                      <a:pt x="15" y="377"/>
                    </a:cubicBezTo>
                    <a:cubicBezTo>
                      <a:pt x="0" y="616"/>
                      <a:pt x="366" y="838"/>
                      <a:pt x="838" y="869"/>
                    </a:cubicBezTo>
                    <a:cubicBezTo>
                      <a:pt x="876" y="872"/>
                      <a:pt x="914" y="873"/>
                      <a:pt x="950" y="873"/>
                    </a:cubicBezTo>
                    <a:cubicBezTo>
                      <a:pt x="1365" y="873"/>
                      <a:pt x="1698" y="716"/>
                      <a:pt x="1713" y="497"/>
                    </a:cubicBezTo>
                    <a:cubicBezTo>
                      <a:pt x="1733" y="258"/>
                      <a:pt x="1366" y="36"/>
                      <a:pt x="894" y="5"/>
                    </a:cubicBezTo>
                    <a:cubicBezTo>
                      <a:pt x="856" y="2"/>
                      <a:pt x="818"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0"/>
              <p:cNvSpPr/>
              <p:nvPr/>
            </p:nvSpPr>
            <p:spPr>
              <a:xfrm>
                <a:off x="-96900" y="590768"/>
                <a:ext cx="345382" cy="173889"/>
              </a:xfrm>
              <a:custGeom>
                <a:avLst/>
                <a:gdLst/>
                <a:ahLst/>
                <a:cxnLst/>
                <a:rect l="l" t="t" r="r" b="b"/>
                <a:pathLst>
                  <a:path w="1734" h="873" extrusionOk="0">
                    <a:moveTo>
                      <a:pt x="783" y="0"/>
                    </a:moveTo>
                    <a:cubicBezTo>
                      <a:pt x="363" y="0"/>
                      <a:pt x="30" y="158"/>
                      <a:pt x="16" y="377"/>
                    </a:cubicBezTo>
                    <a:cubicBezTo>
                      <a:pt x="0" y="615"/>
                      <a:pt x="368" y="832"/>
                      <a:pt x="833" y="868"/>
                    </a:cubicBezTo>
                    <a:cubicBezTo>
                      <a:pt x="872" y="871"/>
                      <a:pt x="909" y="872"/>
                      <a:pt x="946" y="872"/>
                    </a:cubicBezTo>
                    <a:cubicBezTo>
                      <a:pt x="1366" y="872"/>
                      <a:pt x="1699" y="715"/>
                      <a:pt x="1713" y="496"/>
                    </a:cubicBezTo>
                    <a:cubicBezTo>
                      <a:pt x="1734" y="257"/>
                      <a:pt x="1366" y="35"/>
                      <a:pt x="896" y="4"/>
                    </a:cubicBezTo>
                    <a:cubicBezTo>
                      <a:pt x="857" y="2"/>
                      <a:pt x="820"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0"/>
              <p:cNvSpPr/>
              <p:nvPr/>
            </p:nvSpPr>
            <p:spPr>
              <a:xfrm>
                <a:off x="1047207" y="962244"/>
                <a:ext cx="332037" cy="241811"/>
              </a:xfrm>
              <a:custGeom>
                <a:avLst/>
                <a:gdLst/>
                <a:ahLst/>
                <a:cxnLst/>
                <a:rect l="l" t="t" r="r" b="b"/>
                <a:pathLst>
                  <a:path w="1667" h="1214" extrusionOk="0">
                    <a:moveTo>
                      <a:pt x="414" y="1"/>
                    </a:moveTo>
                    <a:cubicBezTo>
                      <a:pt x="292" y="1"/>
                      <a:pt x="193" y="38"/>
                      <a:pt x="140" y="116"/>
                    </a:cubicBezTo>
                    <a:cubicBezTo>
                      <a:pt x="0" y="307"/>
                      <a:pt x="203" y="690"/>
                      <a:pt x="585" y="959"/>
                    </a:cubicBezTo>
                    <a:cubicBezTo>
                      <a:pt x="817" y="1126"/>
                      <a:pt x="1064" y="1214"/>
                      <a:pt x="1252" y="1214"/>
                    </a:cubicBezTo>
                    <a:cubicBezTo>
                      <a:pt x="1375" y="1214"/>
                      <a:pt x="1474" y="1176"/>
                      <a:pt x="1526" y="1099"/>
                    </a:cubicBezTo>
                    <a:cubicBezTo>
                      <a:pt x="1667" y="902"/>
                      <a:pt x="1464" y="525"/>
                      <a:pt x="1082" y="255"/>
                    </a:cubicBezTo>
                    <a:cubicBezTo>
                      <a:pt x="850" y="89"/>
                      <a:pt x="603"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0"/>
              <p:cNvSpPr/>
              <p:nvPr/>
            </p:nvSpPr>
            <p:spPr>
              <a:xfrm>
                <a:off x="23805" y="237815"/>
                <a:ext cx="331838" cy="241811"/>
              </a:xfrm>
              <a:custGeom>
                <a:avLst/>
                <a:gdLst/>
                <a:ahLst/>
                <a:cxnLst/>
                <a:rect l="l" t="t" r="r" b="b"/>
                <a:pathLst>
                  <a:path w="1666" h="1214" extrusionOk="0">
                    <a:moveTo>
                      <a:pt x="413" y="0"/>
                    </a:moveTo>
                    <a:cubicBezTo>
                      <a:pt x="289" y="0"/>
                      <a:pt x="190" y="38"/>
                      <a:pt x="134" y="116"/>
                    </a:cubicBezTo>
                    <a:cubicBezTo>
                      <a:pt x="0" y="312"/>
                      <a:pt x="196" y="689"/>
                      <a:pt x="579" y="959"/>
                    </a:cubicBezTo>
                    <a:cubicBezTo>
                      <a:pt x="811" y="1125"/>
                      <a:pt x="1058" y="1213"/>
                      <a:pt x="1248" y="1213"/>
                    </a:cubicBezTo>
                    <a:cubicBezTo>
                      <a:pt x="1372" y="1213"/>
                      <a:pt x="1471" y="1176"/>
                      <a:pt x="1527" y="1098"/>
                    </a:cubicBezTo>
                    <a:cubicBezTo>
                      <a:pt x="1666" y="902"/>
                      <a:pt x="1464" y="524"/>
                      <a:pt x="1082" y="255"/>
                    </a:cubicBezTo>
                    <a:cubicBezTo>
                      <a:pt x="850" y="88"/>
                      <a:pt x="603" y="0"/>
                      <a:pt x="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0"/>
              <p:cNvSpPr/>
              <p:nvPr/>
            </p:nvSpPr>
            <p:spPr>
              <a:xfrm>
                <a:off x="833882" y="1137127"/>
                <a:ext cx="233044" cy="318696"/>
              </a:xfrm>
              <a:custGeom>
                <a:avLst/>
                <a:gdLst/>
                <a:ahLst/>
                <a:cxnLst/>
                <a:rect l="l" t="t" r="r" b="b"/>
                <a:pathLst>
                  <a:path w="1170" h="1600" extrusionOk="0">
                    <a:moveTo>
                      <a:pt x="341" y="1"/>
                    </a:moveTo>
                    <a:cubicBezTo>
                      <a:pt x="309" y="1"/>
                      <a:pt x="278" y="7"/>
                      <a:pt x="249" y="19"/>
                    </a:cubicBezTo>
                    <a:cubicBezTo>
                      <a:pt x="27" y="113"/>
                      <a:pt x="1" y="542"/>
                      <a:pt x="187" y="972"/>
                    </a:cubicBezTo>
                    <a:cubicBezTo>
                      <a:pt x="349" y="1344"/>
                      <a:pt x="619" y="1600"/>
                      <a:pt x="830" y="1600"/>
                    </a:cubicBezTo>
                    <a:cubicBezTo>
                      <a:pt x="862" y="1600"/>
                      <a:pt x="892" y="1594"/>
                      <a:pt x="921" y="1582"/>
                    </a:cubicBezTo>
                    <a:cubicBezTo>
                      <a:pt x="1144" y="1484"/>
                      <a:pt x="1169" y="1059"/>
                      <a:pt x="983" y="630"/>
                    </a:cubicBezTo>
                    <a:cubicBezTo>
                      <a:pt x="817" y="254"/>
                      <a:pt x="551" y="1"/>
                      <a:pt x="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0"/>
              <p:cNvSpPr/>
              <p:nvPr/>
            </p:nvSpPr>
            <p:spPr>
              <a:xfrm>
                <a:off x="335925" y="-14152"/>
                <a:ext cx="232247" cy="318696"/>
              </a:xfrm>
              <a:custGeom>
                <a:avLst/>
                <a:gdLst/>
                <a:ahLst/>
                <a:cxnLst/>
                <a:rect l="l" t="t" r="r" b="b"/>
                <a:pathLst>
                  <a:path w="1166" h="1600" extrusionOk="0">
                    <a:moveTo>
                      <a:pt x="338" y="1"/>
                    </a:moveTo>
                    <a:cubicBezTo>
                      <a:pt x="305" y="1"/>
                      <a:pt x="274" y="7"/>
                      <a:pt x="244" y="19"/>
                    </a:cubicBezTo>
                    <a:cubicBezTo>
                      <a:pt x="27" y="113"/>
                      <a:pt x="1" y="542"/>
                      <a:pt x="187" y="971"/>
                    </a:cubicBezTo>
                    <a:cubicBezTo>
                      <a:pt x="349" y="1344"/>
                      <a:pt x="620" y="1600"/>
                      <a:pt x="831" y="1600"/>
                    </a:cubicBezTo>
                    <a:cubicBezTo>
                      <a:pt x="863" y="1600"/>
                      <a:pt x="893" y="1594"/>
                      <a:pt x="922" y="1582"/>
                    </a:cubicBezTo>
                    <a:cubicBezTo>
                      <a:pt x="1139" y="1489"/>
                      <a:pt x="1165" y="1059"/>
                      <a:pt x="979" y="629"/>
                    </a:cubicBezTo>
                    <a:cubicBezTo>
                      <a:pt x="818" y="253"/>
                      <a:pt x="551"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2" name="Google Shape;2622;p20"/>
            <p:cNvGrpSpPr/>
            <p:nvPr/>
          </p:nvGrpSpPr>
          <p:grpSpPr>
            <a:xfrm>
              <a:off x="1296148" y="3550456"/>
              <a:ext cx="2271714" cy="2264920"/>
              <a:chOff x="-96900" y="-75500"/>
              <a:chExt cx="1596650" cy="1591875"/>
            </a:xfrm>
          </p:grpSpPr>
          <p:sp>
            <p:nvSpPr>
              <p:cNvPr id="2623" name="Google Shape;2623;p20"/>
              <p:cNvSpPr/>
              <p:nvPr/>
            </p:nvSpPr>
            <p:spPr>
              <a:xfrm>
                <a:off x="391497" y="411105"/>
                <a:ext cx="606312" cy="606319"/>
              </a:xfrm>
              <a:custGeom>
                <a:avLst/>
                <a:gdLst/>
                <a:ahLst/>
                <a:cxnLst/>
                <a:rect l="l" t="t" r="r" b="b"/>
                <a:pathLst>
                  <a:path w="3044" h="3044" extrusionOk="0">
                    <a:moveTo>
                      <a:pt x="1522" y="1"/>
                    </a:moveTo>
                    <a:cubicBezTo>
                      <a:pt x="679" y="1"/>
                      <a:pt x="1" y="684"/>
                      <a:pt x="1" y="1522"/>
                    </a:cubicBezTo>
                    <a:cubicBezTo>
                      <a:pt x="1" y="2360"/>
                      <a:pt x="679" y="3043"/>
                      <a:pt x="1522" y="3043"/>
                    </a:cubicBezTo>
                    <a:cubicBezTo>
                      <a:pt x="2361" y="3043"/>
                      <a:pt x="3044" y="2360"/>
                      <a:pt x="3044" y="1522"/>
                    </a:cubicBezTo>
                    <a:cubicBezTo>
                      <a:pt x="3044" y="684"/>
                      <a:pt x="2361" y="1"/>
                      <a:pt x="1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0"/>
              <p:cNvSpPr/>
              <p:nvPr/>
            </p:nvSpPr>
            <p:spPr>
              <a:xfrm>
                <a:off x="641272" y="-75500"/>
                <a:ext cx="180459" cy="339411"/>
              </a:xfrm>
              <a:custGeom>
                <a:avLst/>
                <a:gdLst/>
                <a:ahLst/>
                <a:cxnLst/>
                <a:rect l="l" t="t" r="r" b="b"/>
                <a:pathLst>
                  <a:path w="906" h="1704" extrusionOk="0">
                    <a:moveTo>
                      <a:pt x="481" y="1"/>
                    </a:moveTo>
                    <a:cubicBezTo>
                      <a:pt x="248" y="1"/>
                      <a:pt x="41" y="370"/>
                      <a:pt x="20" y="834"/>
                    </a:cubicBezTo>
                    <a:cubicBezTo>
                      <a:pt x="0" y="1300"/>
                      <a:pt x="170" y="1694"/>
                      <a:pt x="414" y="1703"/>
                    </a:cubicBezTo>
                    <a:cubicBezTo>
                      <a:pt x="417" y="1704"/>
                      <a:pt x="420" y="1704"/>
                      <a:pt x="423" y="1704"/>
                    </a:cubicBezTo>
                    <a:cubicBezTo>
                      <a:pt x="658" y="1704"/>
                      <a:pt x="864" y="1335"/>
                      <a:pt x="884" y="875"/>
                    </a:cubicBezTo>
                    <a:cubicBezTo>
                      <a:pt x="905" y="404"/>
                      <a:pt x="729" y="12"/>
                      <a:pt x="491" y="1"/>
                    </a:cubicBezTo>
                    <a:cubicBezTo>
                      <a:pt x="488" y="1"/>
                      <a:pt x="484"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0"/>
              <p:cNvSpPr/>
              <p:nvPr/>
            </p:nvSpPr>
            <p:spPr>
              <a:xfrm>
                <a:off x="580322" y="1177960"/>
                <a:ext cx="181455" cy="338415"/>
              </a:xfrm>
              <a:custGeom>
                <a:avLst/>
                <a:gdLst/>
                <a:ahLst/>
                <a:cxnLst/>
                <a:rect l="l" t="t" r="r" b="b"/>
                <a:pathLst>
                  <a:path w="911" h="1699" extrusionOk="0">
                    <a:moveTo>
                      <a:pt x="488" y="0"/>
                    </a:moveTo>
                    <a:cubicBezTo>
                      <a:pt x="253" y="0"/>
                      <a:pt x="46" y="363"/>
                      <a:pt x="27" y="829"/>
                    </a:cubicBezTo>
                    <a:cubicBezTo>
                      <a:pt x="1" y="1300"/>
                      <a:pt x="176" y="1687"/>
                      <a:pt x="414" y="1698"/>
                    </a:cubicBezTo>
                    <a:cubicBezTo>
                      <a:pt x="419" y="1699"/>
                      <a:pt x="423" y="1699"/>
                      <a:pt x="428" y="1699"/>
                    </a:cubicBezTo>
                    <a:cubicBezTo>
                      <a:pt x="661" y="1699"/>
                      <a:pt x="865" y="1332"/>
                      <a:pt x="890" y="870"/>
                    </a:cubicBezTo>
                    <a:cubicBezTo>
                      <a:pt x="911" y="399"/>
                      <a:pt x="735" y="11"/>
                      <a:pt x="497" y="1"/>
                    </a:cubicBezTo>
                    <a:cubicBezTo>
                      <a:pt x="494" y="1"/>
                      <a:pt x="49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0"/>
              <p:cNvSpPr/>
              <p:nvPr/>
            </p:nvSpPr>
            <p:spPr>
              <a:xfrm>
                <a:off x="898617" y="33254"/>
                <a:ext cx="258141" cy="303558"/>
              </a:xfrm>
              <a:custGeom>
                <a:avLst/>
                <a:gdLst/>
                <a:ahLst/>
                <a:cxnLst/>
                <a:rect l="l" t="t" r="r" b="b"/>
                <a:pathLst>
                  <a:path w="1296" h="1524" extrusionOk="0">
                    <a:moveTo>
                      <a:pt x="960" y="1"/>
                    </a:moveTo>
                    <a:cubicBezTo>
                      <a:pt x="754" y="1"/>
                      <a:pt x="474" y="212"/>
                      <a:pt x="275" y="536"/>
                    </a:cubicBezTo>
                    <a:cubicBezTo>
                      <a:pt x="32" y="940"/>
                      <a:pt x="1" y="1365"/>
                      <a:pt x="203" y="1489"/>
                    </a:cubicBezTo>
                    <a:cubicBezTo>
                      <a:pt x="241" y="1512"/>
                      <a:pt x="285" y="1523"/>
                      <a:pt x="332" y="1523"/>
                    </a:cubicBezTo>
                    <a:cubicBezTo>
                      <a:pt x="538" y="1523"/>
                      <a:pt x="818" y="1315"/>
                      <a:pt x="1016" y="987"/>
                    </a:cubicBezTo>
                    <a:cubicBezTo>
                      <a:pt x="1259" y="584"/>
                      <a:pt x="1295" y="159"/>
                      <a:pt x="1088" y="35"/>
                    </a:cubicBezTo>
                    <a:cubicBezTo>
                      <a:pt x="1050" y="12"/>
                      <a:pt x="1007" y="1"/>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0"/>
              <p:cNvSpPr/>
              <p:nvPr/>
            </p:nvSpPr>
            <p:spPr>
              <a:xfrm>
                <a:off x="246292" y="1105059"/>
                <a:ext cx="257742" cy="303558"/>
              </a:xfrm>
              <a:custGeom>
                <a:avLst/>
                <a:gdLst/>
                <a:ahLst/>
                <a:cxnLst/>
                <a:rect l="l" t="t" r="r" b="b"/>
                <a:pathLst>
                  <a:path w="1294" h="1524" extrusionOk="0">
                    <a:moveTo>
                      <a:pt x="959" y="1"/>
                    </a:moveTo>
                    <a:cubicBezTo>
                      <a:pt x="754" y="1"/>
                      <a:pt x="478" y="209"/>
                      <a:pt x="280" y="537"/>
                    </a:cubicBezTo>
                    <a:cubicBezTo>
                      <a:pt x="32" y="935"/>
                      <a:pt x="1" y="1365"/>
                      <a:pt x="202" y="1489"/>
                    </a:cubicBezTo>
                    <a:cubicBezTo>
                      <a:pt x="241" y="1512"/>
                      <a:pt x="284" y="1523"/>
                      <a:pt x="332" y="1523"/>
                    </a:cubicBezTo>
                    <a:cubicBezTo>
                      <a:pt x="540" y="1523"/>
                      <a:pt x="817" y="1312"/>
                      <a:pt x="1014" y="988"/>
                    </a:cubicBezTo>
                    <a:cubicBezTo>
                      <a:pt x="1263" y="584"/>
                      <a:pt x="1294" y="159"/>
                      <a:pt x="1088" y="35"/>
                    </a:cubicBezTo>
                    <a:cubicBezTo>
                      <a:pt x="1050" y="12"/>
                      <a:pt x="1006"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0"/>
              <p:cNvSpPr/>
              <p:nvPr/>
            </p:nvSpPr>
            <p:spPr>
              <a:xfrm>
                <a:off x="1085251" y="323464"/>
                <a:ext cx="345582" cy="218506"/>
              </a:xfrm>
              <a:custGeom>
                <a:avLst/>
                <a:gdLst/>
                <a:ahLst/>
                <a:cxnLst/>
                <a:rect l="l" t="t" r="r" b="b"/>
                <a:pathLst>
                  <a:path w="1735" h="1097" extrusionOk="0">
                    <a:moveTo>
                      <a:pt x="1272" y="0"/>
                    </a:moveTo>
                    <a:cubicBezTo>
                      <a:pt x="1097" y="0"/>
                      <a:pt x="881" y="56"/>
                      <a:pt x="669" y="166"/>
                    </a:cubicBezTo>
                    <a:cubicBezTo>
                      <a:pt x="255" y="379"/>
                      <a:pt x="0" y="725"/>
                      <a:pt x="115" y="937"/>
                    </a:cubicBezTo>
                    <a:cubicBezTo>
                      <a:pt x="169" y="1043"/>
                      <a:pt x="301" y="1096"/>
                      <a:pt x="471" y="1096"/>
                    </a:cubicBezTo>
                    <a:cubicBezTo>
                      <a:pt x="644" y="1096"/>
                      <a:pt x="856" y="1042"/>
                      <a:pt x="1067" y="932"/>
                    </a:cubicBezTo>
                    <a:cubicBezTo>
                      <a:pt x="1486" y="715"/>
                      <a:pt x="1734" y="369"/>
                      <a:pt x="1626" y="156"/>
                    </a:cubicBezTo>
                    <a:cubicBezTo>
                      <a:pt x="1572" y="52"/>
                      <a:pt x="1441"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0"/>
              <p:cNvSpPr/>
              <p:nvPr/>
            </p:nvSpPr>
            <p:spPr>
              <a:xfrm>
                <a:off x="-27983" y="899502"/>
                <a:ext cx="344586" cy="219103"/>
              </a:xfrm>
              <a:custGeom>
                <a:avLst/>
                <a:gdLst/>
                <a:ahLst/>
                <a:cxnLst/>
                <a:rect l="l" t="t" r="r" b="b"/>
                <a:pathLst>
                  <a:path w="1730" h="1100" extrusionOk="0">
                    <a:moveTo>
                      <a:pt x="1268" y="1"/>
                    </a:moveTo>
                    <a:cubicBezTo>
                      <a:pt x="1093" y="1"/>
                      <a:pt x="877" y="56"/>
                      <a:pt x="664" y="167"/>
                    </a:cubicBezTo>
                    <a:cubicBezTo>
                      <a:pt x="249" y="384"/>
                      <a:pt x="1" y="731"/>
                      <a:pt x="110" y="943"/>
                    </a:cubicBezTo>
                    <a:cubicBezTo>
                      <a:pt x="163" y="1047"/>
                      <a:pt x="294" y="1099"/>
                      <a:pt x="462" y="1099"/>
                    </a:cubicBezTo>
                    <a:cubicBezTo>
                      <a:pt x="637" y="1099"/>
                      <a:pt x="851" y="1043"/>
                      <a:pt x="1062" y="933"/>
                    </a:cubicBezTo>
                    <a:cubicBezTo>
                      <a:pt x="1481" y="716"/>
                      <a:pt x="1729" y="369"/>
                      <a:pt x="1621" y="157"/>
                    </a:cubicBezTo>
                    <a:cubicBezTo>
                      <a:pt x="1568" y="52"/>
                      <a:pt x="1437"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0"/>
              <p:cNvSpPr/>
              <p:nvPr/>
            </p:nvSpPr>
            <p:spPr>
              <a:xfrm>
                <a:off x="1154567" y="677213"/>
                <a:ext cx="345183" cy="173889"/>
              </a:xfrm>
              <a:custGeom>
                <a:avLst/>
                <a:gdLst/>
                <a:ahLst/>
                <a:cxnLst/>
                <a:rect l="l" t="t" r="r" b="b"/>
                <a:pathLst>
                  <a:path w="1733" h="873" extrusionOk="0">
                    <a:moveTo>
                      <a:pt x="781" y="1"/>
                    </a:moveTo>
                    <a:cubicBezTo>
                      <a:pt x="362" y="1"/>
                      <a:pt x="30" y="158"/>
                      <a:pt x="15" y="377"/>
                    </a:cubicBezTo>
                    <a:cubicBezTo>
                      <a:pt x="0" y="616"/>
                      <a:pt x="366" y="838"/>
                      <a:pt x="838" y="869"/>
                    </a:cubicBezTo>
                    <a:cubicBezTo>
                      <a:pt x="876" y="872"/>
                      <a:pt x="914" y="873"/>
                      <a:pt x="950" y="873"/>
                    </a:cubicBezTo>
                    <a:cubicBezTo>
                      <a:pt x="1365" y="873"/>
                      <a:pt x="1698" y="716"/>
                      <a:pt x="1713" y="497"/>
                    </a:cubicBezTo>
                    <a:cubicBezTo>
                      <a:pt x="1733" y="258"/>
                      <a:pt x="1366" y="36"/>
                      <a:pt x="894" y="5"/>
                    </a:cubicBezTo>
                    <a:cubicBezTo>
                      <a:pt x="856" y="2"/>
                      <a:pt x="818"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0"/>
              <p:cNvSpPr/>
              <p:nvPr/>
            </p:nvSpPr>
            <p:spPr>
              <a:xfrm>
                <a:off x="-96900" y="590768"/>
                <a:ext cx="345382" cy="173889"/>
              </a:xfrm>
              <a:custGeom>
                <a:avLst/>
                <a:gdLst/>
                <a:ahLst/>
                <a:cxnLst/>
                <a:rect l="l" t="t" r="r" b="b"/>
                <a:pathLst>
                  <a:path w="1734" h="873" extrusionOk="0">
                    <a:moveTo>
                      <a:pt x="783" y="0"/>
                    </a:moveTo>
                    <a:cubicBezTo>
                      <a:pt x="363" y="0"/>
                      <a:pt x="30" y="158"/>
                      <a:pt x="16" y="377"/>
                    </a:cubicBezTo>
                    <a:cubicBezTo>
                      <a:pt x="0" y="615"/>
                      <a:pt x="368" y="832"/>
                      <a:pt x="833" y="868"/>
                    </a:cubicBezTo>
                    <a:cubicBezTo>
                      <a:pt x="872" y="871"/>
                      <a:pt x="909" y="872"/>
                      <a:pt x="946" y="872"/>
                    </a:cubicBezTo>
                    <a:cubicBezTo>
                      <a:pt x="1366" y="872"/>
                      <a:pt x="1699" y="715"/>
                      <a:pt x="1713" y="496"/>
                    </a:cubicBezTo>
                    <a:cubicBezTo>
                      <a:pt x="1734" y="257"/>
                      <a:pt x="1366" y="35"/>
                      <a:pt x="896" y="4"/>
                    </a:cubicBezTo>
                    <a:cubicBezTo>
                      <a:pt x="857" y="2"/>
                      <a:pt x="820"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0"/>
              <p:cNvSpPr/>
              <p:nvPr/>
            </p:nvSpPr>
            <p:spPr>
              <a:xfrm>
                <a:off x="1047207" y="962244"/>
                <a:ext cx="332037" cy="241811"/>
              </a:xfrm>
              <a:custGeom>
                <a:avLst/>
                <a:gdLst/>
                <a:ahLst/>
                <a:cxnLst/>
                <a:rect l="l" t="t" r="r" b="b"/>
                <a:pathLst>
                  <a:path w="1667" h="1214" extrusionOk="0">
                    <a:moveTo>
                      <a:pt x="414" y="1"/>
                    </a:moveTo>
                    <a:cubicBezTo>
                      <a:pt x="292" y="1"/>
                      <a:pt x="193" y="38"/>
                      <a:pt x="140" y="116"/>
                    </a:cubicBezTo>
                    <a:cubicBezTo>
                      <a:pt x="0" y="307"/>
                      <a:pt x="203" y="690"/>
                      <a:pt x="585" y="959"/>
                    </a:cubicBezTo>
                    <a:cubicBezTo>
                      <a:pt x="817" y="1126"/>
                      <a:pt x="1064" y="1214"/>
                      <a:pt x="1252" y="1214"/>
                    </a:cubicBezTo>
                    <a:cubicBezTo>
                      <a:pt x="1375" y="1214"/>
                      <a:pt x="1474" y="1176"/>
                      <a:pt x="1526" y="1099"/>
                    </a:cubicBezTo>
                    <a:cubicBezTo>
                      <a:pt x="1667" y="902"/>
                      <a:pt x="1464" y="525"/>
                      <a:pt x="1082" y="255"/>
                    </a:cubicBezTo>
                    <a:cubicBezTo>
                      <a:pt x="850" y="89"/>
                      <a:pt x="603"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0"/>
              <p:cNvSpPr/>
              <p:nvPr/>
            </p:nvSpPr>
            <p:spPr>
              <a:xfrm>
                <a:off x="23805" y="237815"/>
                <a:ext cx="331838" cy="241811"/>
              </a:xfrm>
              <a:custGeom>
                <a:avLst/>
                <a:gdLst/>
                <a:ahLst/>
                <a:cxnLst/>
                <a:rect l="l" t="t" r="r" b="b"/>
                <a:pathLst>
                  <a:path w="1666" h="1214" extrusionOk="0">
                    <a:moveTo>
                      <a:pt x="413" y="0"/>
                    </a:moveTo>
                    <a:cubicBezTo>
                      <a:pt x="289" y="0"/>
                      <a:pt x="190" y="38"/>
                      <a:pt x="134" y="116"/>
                    </a:cubicBezTo>
                    <a:cubicBezTo>
                      <a:pt x="0" y="312"/>
                      <a:pt x="196" y="689"/>
                      <a:pt x="579" y="959"/>
                    </a:cubicBezTo>
                    <a:cubicBezTo>
                      <a:pt x="811" y="1125"/>
                      <a:pt x="1058" y="1213"/>
                      <a:pt x="1248" y="1213"/>
                    </a:cubicBezTo>
                    <a:cubicBezTo>
                      <a:pt x="1372" y="1213"/>
                      <a:pt x="1471" y="1176"/>
                      <a:pt x="1527" y="1098"/>
                    </a:cubicBezTo>
                    <a:cubicBezTo>
                      <a:pt x="1666" y="902"/>
                      <a:pt x="1464" y="524"/>
                      <a:pt x="1082" y="255"/>
                    </a:cubicBezTo>
                    <a:cubicBezTo>
                      <a:pt x="850" y="88"/>
                      <a:pt x="603" y="0"/>
                      <a:pt x="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0"/>
              <p:cNvSpPr/>
              <p:nvPr/>
            </p:nvSpPr>
            <p:spPr>
              <a:xfrm>
                <a:off x="833882" y="1137127"/>
                <a:ext cx="233044" cy="318696"/>
              </a:xfrm>
              <a:custGeom>
                <a:avLst/>
                <a:gdLst/>
                <a:ahLst/>
                <a:cxnLst/>
                <a:rect l="l" t="t" r="r" b="b"/>
                <a:pathLst>
                  <a:path w="1170" h="1600" extrusionOk="0">
                    <a:moveTo>
                      <a:pt x="341" y="1"/>
                    </a:moveTo>
                    <a:cubicBezTo>
                      <a:pt x="309" y="1"/>
                      <a:pt x="278" y="7"/>
                      <a:pt x="249" y="19"/>
                    </a:cubicBezTo>
                    <a:cubicBezTo>
                      <a:pt x="27" y="113"/>
                      <a:pt x="1" y="542"/>
                      <a:pt x="187" y="972"/>
                    </a:cubicBezTo>
                    <a:cubicBezTo>
                      <a:pt x="349" y="1344"/>
                      <a:pt x="619" y="1600"/>
                      <a:pt x="830" y="1600"/>
                    </a:cubicBezTo>
                    <a:cubicBezTo>
                      <a:pt x="862" y="1600"/>
                      <a:pt x="892" y="1594"/>
                      <a:pt x="921" y="1582"/>
                    </a:cubicBezTo>
                    <a:cubicBezTo>
                      <a:pt x="1144" y="1484"/>
                      <a:pt x="1169" y="1059"/>
                      <a:pt x="983" y="630"/>
                    </a:cubicBezTo>
                    <a:cubicBezTo>
                      <a:pt x="817" y="254"/>
                      <a:pt x="551" y="1"/>
                      <a:pt x="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0"/>
              <p:cNvSpPr/>
              <p:nvPr/>
            </p:nvSpPr>
            <p:spPr>
              <a:xfrm>
                <a:off x="335925" y="-14152"/>
                <a:ext cx="232247" cy="318696"/>
              </a:xfrm>
              <a:custGeom>
                <a:avLst/>
                <a:gdLst/>
                <a:ahLst/>
                <a:cxnLst/>
                <a:rect l="l" t="t" r="r" b="b"/>
                <a:pathLst>
                  <a:path w="1166" h="1600" extrusionOk="0">
                    <a:moveTo>
                      <a:pt x="338" y="1"/>
                    </a:moveTo>
                    <a:cubicBezTo>
                      <a:pt x="305" y="1"/>
                      <a:pt x="274" y="7"/>
                      <a:pt x="244" y="19"/>
                    </a:cubicBezTo>
                    <a:cubicBezTo>
                      <a:pt x="27" y="113"/>
                      <a:pt x="1" y="542"/>
                      <a:pt x="187" y="971"/>
                    </a:cubicBezTo>
                    <a:cubicBezTo>
                      <a:pt x="349" y="1344"/>
                      <a:pt x="620" y="1600"/>
                      <a:pt x="831" y="1600"/>
                    </a:cubicBezTo>
                    <a:cubicBezTo>
                      <a:pt x="863" y="1600"/>
                      <a:pt x="893" y="1594"/>
                      <a:pt x="922" y="1582"/>
                    </a:cubicBezTo>
                    <a:cubicBezTo>
                      <a:pt x="1139" y="1489"/>
                      <a:pt x="1165" y="1059"/>
                      <a:pt x="979" y="629"/>
                    </a:cubicBezTo>
                    <a:cubicBezTo>
                      <a:pt x="818" y="253"/>
                      <a:pt x="551"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6" name="Google Shape;2636;p20"/>
            <p:cNvGrpSpPr/>
            <p:nvPr/>
          </p:nvGrpSpPr>
          <p:grpSpPr>
            <a:xfrm>
              <a:off x="8206291" y="3332072"/>
              <a:ext cx="1397867" cy="1393687"/>
              <a:chOff x="-96900" y="-75500"/>
              <a:chExt cx="1596650" cy="1591875"/>
            </a:xfrm>
          </p:grpSpPr>
          <p:sp>
            <p:nvSpPr>
              <p:cNvPr id="2637" name="Google Shape;2637;p20"/>
              <p:cNvSpPr/>
              <p:nvPr/>
            </p:nvSpPr>
            <p:spPr>
              <a:xfrm>
                <a:off x="391497" y="411105"/>
                <a:ext cx="606312" cy="606319"/>
              </a:xfrm>
              <a:custGeom>
                <a:avLst/>
                <a:gdLst/>
                <a:ahLst/>
                <a:cxnLst/>
                <a:rect l="l" t="t" r="r" b="b"/>
                <a:pathLst>
                  <a:path w="3044" h="3044" extrusionOk="0">
                    <a:moveTo>
                      <a:pt x="1522" y="1"/>
                    </a:moveTo>
                    <a:cubicBezTo>
                      <a:pt x="679" y="1"/>
                      <a:pt x="1" y="684"/>
                      <a:pt x="1" y="1522"/>
                    </a:cubicBezTo>
                    <a:cubicBezTo>
                      <a:pt x="1" y="2360"/>
                      <a:pt x="679" y="3043"/>
                      <a:pt x="1522" y="3043"/>
                    </a:cubicBezTo>
                    <a:cubicBezTo>
                      <a:pt x="2361" y="3043"/>
                      <a:pt x="3044" y="2360"/>
                      <a:pt x="3044" y="1522"/>
                    </a:cubicBezTo>
                    <a:cubicBezTo>
                      <a:pt x="3044" y="684"/>
                      <a:pt x="2361" y="1"/>
                      <a:pt x="1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0"/>
              <p:cNvSpPr/>
              <p:nvPr/>
            </p:nvSpPr>
            <p:spPr>
              <a:xfrm>
                <a:off x="641272" y="-75500"/>
                <a:ext cx="180459" cy="339411"/>
              </a:xfrm>
              <a:custGeom>
                <a:avLst/>
                <a:gdLst/>
                <a:ahLst/>
                <a:cxnLst/>
                <a:rect l="l" t="t" r="r" b="b"/>
                <a:pathLst>
                  <a:path w="906" h="1704" extrusionOk="0">
                    <a:moveTo>
                      <a:pt x="481" y="1"/>
                    </a:moveTo>
                    <a:cubicBezTo>
                      <a:pt x="248" y="1"/>
                      <a:pt x="41" y="370"/>
                      <a:pt x="20" y="834"/>
                    </a:cubicBezTo>
                    <a:cubicBezTo>
                      <a:pt x="0" y="1300"/>
                      <a:pt x="170" y="1694"/>
                      <a:pt x="414" y="1703"/>
                    </a:cubicBezTo>
                    <a:cubicBezTo>
                      <a:pt x="417" y="1704"/>
                      <a:pt x="420" y="1704"/>
                      <a:pt x="423" y="1704"/>
                    </a:cubicBezTo>
                    <a:cubicBezTo>
                      <a:pt x="658" y="1704"/>
                      <a:pt x="864" y="1335"/>
                      <a:pt x="884" y="875"/>
                    </a:cubicBezTo>
                    <a:cubicBezTo>
                      <a:pt x="905" y="404"/>
                      <a:pt x="729" y="12"/>
                      <a:pt x="491" y="1"/>
                    </a:cubicBezTo>
                    <a:cubicBezTo>
                      <a:pt x="488" y="1"/>
                      <a:pt x="484"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0"/>
              <p:cNvSpPr/>
              <p:nvPr/>
            </p:nvSpPr>
            <p:spPr>
              <a:xfrm>
                <a:off x="580322" y="1177960"/>
                <a:ext cx="181455" cy="338415"/>
              </a:xfrm>
              <a:custGeom>
                <a:avLst/>
                <a:gdLst/>
                <a:ahLst/>
                <a:cxnLst/>
                <a:rect l="l" t="t" r="r" b="b"/>
                <a:pathLst>
                  <a:path w="911" h="1699" extrusionOk="0">
                    <a:moveTo>
                      <a:pt x="488" y="0"/>
                    </a:moveTo>
                    <a:cubicBezTo>
                      <a:pt x="253" y="0"/>
                      <a:pt x="46" y="363"/>
                      <a:pt x="27" y="829"/>
                    </a:cubicBezTo>
                    <a:cubicBezTo>
                      <a:pt x="1" y="1300"/>
                      <a:pt x="176" y="1687"/>
                      <a:pt x="414" y="1698"/>
                    </a:cubicBezTo>
                    <a:cubicBezTo>
                      <a:pt x="419" y="1699"/>
                      <a:pt x="423" y="1699"/>
                      <a:pt x="428" y="1699"/>
                    </a:cubicBezTo>
                    <a:cubicBezTo>
                      <a:pt x="661" y="1699"/>
                      <a:pt x="865" y="1332"/>
                      <a:pt x="890" y="870"/>
                    </a:cubicBezTo>
                    <a:cubicBezTo>
                      <a:pt x="911" y="399"/>
                      <a:pt x="735" y="11"/>
                      <a:pt x="497" y="1"/>
                    </a:cubicBezTo>
                    <a:cubicBezTo>
                      <a:pt x="494" y="1"/>
                      <a:pt x="49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0"/>
              <p:cNvSpPr/>
              <p:nvPr/>
            </p:nvSpPr>
            <p:spPr>
              <a:xfrm>
                <a:off x="898617" y="33254"/>
                <a:ext cx="258141" cy="303558"/>
              </a:xfrm>
              <a:custGeom>
                <a:avLst/>
                <a:gdLst/>
                <a:ahLst/>
                <a:cxnLst/>
                <a:rect l="l" t="t" r="r" b="b"/>
                <a:pathLst>
                  <a:path w="1296" h="1524" extrusionOk="0">
                    <a:moveTo>
                      <a:pt x="960" y="1"/>
                    </a:moveTo>
                    <a:cubicBezTo>
                      <a:pt x="754" y="1"/>
                      <a:pt x="474" y="212"/>
                      <a:pt x="275" y="536"/>
                    </a:cubicBezTo>
                    <a:cubicBezTo>
                      <a:pt x="32" y="940"/>
                      <a:pt x="1" y="1365"/>
                      <a:pt x="203" y="1489"/>
                    </a:cubicBezTo>
                    <a:cubicBezTo>
                      <a:pt x="241" y="1512"/>
                      <a:pt x="285" y="1523"/>
                      <a:pt x="332" y="1523"/>
                    </a:cubicBezTo>
                    <a:cubicBezTo>
                      <a:pt x="538" y="1523"/>
                      <a:pt x="818" y="1315"/>
                      <a:pt x="1016" y="987"/>
                    </a:cubicBezTo>
                    <a:cubicBezTo>
                      <a:pt x="1259" y="584"/>
                      <a:pt x="1295" y="159"/>
                      <a:pt x="1088" y="35"/>
                    </a:cubicBezTo>
                    <a:cubicBezTo>
                      <a:pt x="1050" y="12"/>
                      <a:pt x="1007" y="1"/>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0"/>
              <p:cNvSpPr/>
              <p:nvPr/>
            </p:nvSpPr>
            <p:spPr>
              <a:xfrm>
                <a:off x="246292" y="1105059"/>
                <a:ext cx="257742" cy="303558"/>
              </a:xfrm>
              <a:custGeom>
                <a:avLst/>
                <a:gdLst/>
                <a:ahLst/>
                <a:cxnLst/>
                <a:rect l="l" t="t" r="r" b="b"/>
                <a:pathLst>
                  <a:path w="1294" h="1524" extrusionOk="0">
                    <a:moveTo>
                      <a:pt x="959" y="1"/>
                    </a:moveTo>
                    <a:cubicBezTo>
                      <a:pt x="754" y="1"/>
                      <a:pt x="478" y="209"/>
                      <a:pt x="280" y="537"/>
                    </a:cubicBezTo>
                    <a:cubicBezTo>
                      <a:pt x="32" y="935"/>
                      <a:pt x="1" y="1365"/>
                      <a:pt x="202" y="1489"/>
                    </a:cubicBezTo>
                    <a:cubicBezTo>
                      <a:pt x="241" y="1512"/>
                      <a:pt x="284" y="1523"/>
                      <a:pt x="332" y="1523"/>
                    </a:cubicBezTo>
                    <a:cubicBezTo>
                      <a:pt x="540" y="1523"/>
                      <a:pt x="817" y="1312"/>
                      <a:pt x="1014" y="988"/>
                    </a:cubicBezTo>
                    <a:cubicBezTo>
                      <a:pt x="1263" y="584"/>
                      <a:pt x="1294" y="159"/>
                      <a:pt x="1088" y="35"/>
                    </a:cubicBezTo>
                    <a:cubicBezTo>
                      <a:pt x="1050" y="12"/>
                      <a:pt x="1006"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0"/>
              <p:cNvSpPr/>
              <p:nvPr/>
            </p:nvSpPr>
            <p:spPr>
              <a:xfrm>
                <a:off x="1085251" y="323464"/>
                <a:ext cx="345582" cy="218506"/>
              </a:xfrm>
              <a:custGeom>
                <a:avLst/>
                <a:gdLst/>
                <a:ahLst/>
                <a:cxnLst/>
                <a:rect l="l" t="t" r="r" b="b"/>
                <a:pathLst>
                  <a:path w="1735" h="1097" extrusionOk="0">
                    <a:moveTo>
                      <a:pt x="1272" y="0"/>
                    </a:moveTo>
                    <a:cubicBezTo>
                      <a:pt x="1097" y="0"/>
                      <a:pt x="881" y="56"/>
                      <a:pt x="669" y="166"/>
                    </a:cubicBezTo>
                    <a:cubicBezTo>
                      <a:pt x="255" y="379"/>
                      <a:pt x="0" y="725"/>
                      <a:pt x="115" y="937"/>
                    </a:cubicBezTo>
                    <a:cubicBezTo>
                      <a:pt x="169" y="1043"/>
                      <a:pt x="301" y="1096"/>
                      <a:pt x="471" y="1096"/>
                    </a:cubicBezTo>
                    <a:cubicBezTo>
                      <a:pt x="644" y="1096"/>
                      <a:pt x="856" y="1042"/>
                      <a:pt x="1067" y="932"/>
                    </a:cubicBezTo>
                    <a:cubicBezTo>
                      <a:pt x="1486" y="715"/>
                      <a:pt x="1734" y="369"/>
                      <a:pt x="1626" y="156"/>
                    </a:cubicBezTo>
                    <a:cubicBezTo>
                      <a:pt x="1572" y="52"/>
                      <a:pt x="1441"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0"/>
              <p:cNvSpPr/>
              <p:nvPr/>
            </p:nvSpPr>
            <p:spPr>
              <a:xfrm>
                <a:off x="-27983" y="899502"/>
                <a:ext cx="344586" cy="219103"/>
              </a:xfrm>
              <a:custGeom>
                <a:avLst/>
                <a:gdLst/>
                <a:ahLst/>
                <a:cxnLst/>
                <a:rect l="l" t="t" r="r" b="b"/>
                <a:pathLst>
                  <a:path w="1730" h="1100" extrusionOk="0">
                    <a:moveTo>
                      <a:pt x="1268" y="1"/>
                    </a:moveTo>
                    <a:cubicBezTo>
                      <a:pt x="1093" y="1"/>
                      <a:pt x="877" y="56"/>
                      <a:pt x="664" y="167"/>
                    </a:cubicBezTo>
                    <a:cubicBezTo>
                      <a:pt x="249" y="384"/>
                      <a:pt x="1" y="731"/>
                      <a:pt x="110" y="943"/>
                    </a:cubicBezTo>
                    <a:cubicBezTo>
                      <a:pt x="163" y="1047"/>
                      <a:pt x="294" y="1099"/>
                      <a:pt x="462" y="1099"/>
                    </a:cubicBezTo>
                    <a:cubicBezTo>
                      <a:pt x="637" y="1099"/>
                      <a:pt x="851" y="1043"/>
                      <a:pt x="1062" y="933"/>
                    </a:cubicBezTo>
                    <a:cubicBezTo>
                      <a:pt x="1481" y="716"/>
                      <a:pt x="1729" y="369"/>
                      <a:pt x="1621" y="157"/>
                    </a:cubicBezTo>
                    <a:cubicBezTo>
                      <a:pt x="1568" y="52"/>
                      <a:pt x="1437"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0"/>
              <p:cNvSpPr/>
              <p:nvPr/>
            </p:nvSpPr>
            <p:spPr>
              <a:xfrm>
                <a:off x="1154567" y="677213"/>
                <a:ext cx="345183" cy="173889"/>
              </a:xfrm>
              <a:custGeom>
                <a:avLst/>
                <a:gdLst/>
                <a:ahLst/>
                <a:cxnLst/>
                <a:rect l="l" t="t" r="r" b="b"/>
                <a:pathLst>
                  <a:path w="1733" h="873" extrusionOk="0">
                    <a:moveTo>
                      <a:pt x="781" y="1"/>
                    </a:moveTo>
                    <a:cubicBezTo>
                      <a:pt x="362" y="1"/>
                      <a:pt x="30" y="158"/>
                      <a:pt x="15" y="377"/>
                    </a:cubicBezTo>
                    <a:cubicBezTo>
                      <a:pt x="0" y="616"/>
                      <a:pt x="366" y="838"/>
                      <a:pt x="838" y="869"/>
                    </a:cubicBezTo>
                    <a:cubicBezTo>
                      <a:pt x="876" y="872"/>
                      <a:pt x="914" y="873"/>
                      <a:pt x="950" y="873"/>
                    </a:cubicBezTo>
                    <a:cubicBezTo>
                      <a:pt x="1365" y="873"/>
                      <a:pt x="1698" y="716"/>
                      <a:pt x="1713" y="497"/>
                    </a:cubicBezTo>
                    <a:cubicBezTo>
                      <a:pt x="1733" y="258"/>
                      <a:pt x="1366" y="36"/>
                      <a:pt x="894" y="5"/>
                    </a:cubicBezTo>
                    <a:cubicBezTo>
                      <a:pt x="856" y="2"/>
                      <a:pt x="818"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0"/>
              <p:cNvSpPr/>
              <p:nvPr/>
            </p:nvSpPr>
            <p:spPr>
              <a:xfrm>
                <a:off x="-96900" y="590768"/>
                <a:ext cx="345382" cy="173889"/>
              </a:xfrm>
              <a:custGeom>
                <a:avLst/>
                <a:gdLst/>
                <a:ahLst/>
                <a:cxnLst/>
                <a:rect l="l" t="t" r="r" b="b"/>
                <a:pathLst>
                  <a:path w="1734" h="873" extrusionOk="0">
                    <a:moveTo>
                      <a:pt x="783" y="0"/>
                    </a:moveTo>
                    <a:cubicBezTo>
                      <a:pt x="363" y="0"/>
                      <a:pt x="30" y="158"/>
                      <a:pt x="16" y="377"/>
                    </a:cubicBezTo>
                    <a:cubicBezTo>
                      <a:pt x="0" y="615"/>
                      <a:pt x="368" y="832"/>
                      <a:pt x="833" y="868"/>
                    </a:cubicBezTo>
                    <a:cubicBezTo>
                      <a:pt x="872" y="871"/>
                      <a:pt x="909" y="872"/>
                      <a:pt x="946" y="872"/>
                    </a:cubicBezTo>
                    <a:cubicBezTo>
                      <a:pt x="1366" y="872"/>
                      <a:pt x="1699" y="715"/>
                      <a:pt x="1713" y="496"/>
                    </a:cubicBezTo>
                    <a:cubicBezTo>
                      <a:pt x="1734" y="257"/>
                      <a:pt x="1366" y="35"/>
                      <a:pt x="896" y="4"/>
                    </a:cubicBezTo>
                    <a:cubicBezTo>
                      <a:pt x="857" y="2"/>
                      <a:pt x="820"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0"/>
              <p:cNvSpPr/>
              <p:nvPr/>
            </p:nvSpPr>
            <p:spPr>
              <a:xfrm>
                <a:off x="1047207" y="962244"/>
                <a:ext cx="332037" cy="241811"/>
              </a:xfrm>
              <a:custGeom>
                <a:avLst/>
                <a:gdLst/>
                <a:ahLst/>
                <a:cxnLst/>
                <a:rect l="l" t="t" r="r" b="b"/>
                <a:pathLst>
                  <a:path w="1667" h="1214" extrusionOk="0">
                    <a:moveTo>
                      <a:pt x="414" y="1"/>
                    </a:moveTo>
                    <a:cubicBezTo>
                      <a:pt x="292" y="1"/>
                      <a:pt x="193" y="38"/>
                      <a:pt x="140" y="116"/>
                    </a:cubicBezTo>
                    <a:cubicBezTo>
                      <a:pt x="0" y="307"/>
                      <a:pt x="203" y="690"/>
                      <a:pt x="585" y="959"/>
                    </a:cubicBezTo>
                    <a:cubicBezTo>
                      <a:pt x="817" y="1126"/>
                      <a:pt x="1064" y="1214"/>
                      <a:pt x="1252" y="1214"/>
                    </a:cubicBezTo>
                    <a:cubicBezTo>
                      <a:pt x="1375" y="1214"/>
                      <a:pt x="1474" y="1176"/>
                      <a:pt x="1526" y="1099"/>
                    </a:cubicBezTo>
                    <a:cubicBezTo>
                      <a:pt x="1667" y="902"/>
                      <a:pt x="1464" y="525"/>
                      <a:pt x="1082" y="255"/>
                    </a:cubicBezTo>
                    <a:cubicBezTo>
                      <a:pt x="850" y="89"/>
                      <a:pt x="603"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0"/>
              <p:cNvSpPr/>
              <p:nvPr/>
            </p:nvSpPr>
            <p:spPr>
              <a:xfrm>
                <a:off x="23805" y="237815"/>
                <a:ext cx="331838" cy="241811"/>
              </a:xfrm>
              <a:custGeom>
                <a:avLst/>
                <a:gdLst/>
                <a:ahLst/>
                <a:cxnLst/>
                <a:rect l="l" t="t" r="r" b="b"/>
                <a:pathLst>
                  <a:path w="1666" h="1214" extrusionOk="0">
                    <a:moveTo>
                      <a:pt x="413" y="0"/>
                    </a:moveTo>
                    <a:cubicBezTo>
                      <a:pt x="289" y="0"/>
                      <a:pt x="190" y="38"/>
                      <a:pt x="134" y="116"/>
                    </a:cubicBezTo>
                    <a:cubicBezTo>
                      <a:pt x="0" y="312"/>
                      <a:pt x="196" y="689"/>
                      <a:pt x="579" y="959"/>
                    </a:cubicBezTo>
                    <a:cubicBezTo>
                      <a:pt x="811" y="1125"/>
                      <a:pt x="1058" y="1213"/>
                      <a:pt x="1248" y="1213"/>
                    </a:cubicBezTo>
                    <a:cubicBezTo>
                      <a:pt x="1372" y="1213"/>
                      <a:pt x="1471" y="1176"/>
                      <a:pt x="1527" y="1098"/>
                    </a:cubicBezTo>
                    <a:cubicBezTo>
                      <a:pt x="1666" y="902"/>
                      <a:pt x="1464" y="524"/>
                      <a:pt x="1082" y="255"/>
                    </a:cubicBezTo>
                    <a:cubicBezTo>
                      <a:pt x="850" y="88"/>
                      <a:pt x="603" y="0"/>
                      <a:pt x="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0"/>
              <p:cNvSpPr/>
              <p:nvPr/>
            </p:nvSpPr>
            <p:spPr>
              <a:xfrm>
                <a:off x="833882" y="1137127"/>
                <a:ext cx="233044" cy="318696"/>
              </a:xfrm>
              <a:custGeom>
                <a:avLst/>
                <a:gdLst/>
                <a:ahLst/>
                <a:cxnLst/>
                <a:rect l="l" t="t" r="r" b="b"/>
                <a:pathLst>
                  <a:path w="1170" h="1600" extrusionOk="0">
                    <a:moveTo>
                      <a:pt x="341" y="1"/>
                    </a:moveTo>
                    <a:cubicBezTo>
                      <a:pt x="309" y="1"/>
                      <a:pt x="278" y="7"/>
                      <a:pt x="249" y="19"/>
                    </a:cubicBezTo>
                    <a:cubicBezTo>
                      <a:pt x="27" y="113"/>
                      <a:pt x="1" y="542"/>
                      <a:pt x="187" y="972"/>
                    </a:cubicBezTo>
                    <a:cubicBezTo>
                      <a:pt x="349" y="1344"/>
                      <a:pt x="619" y="1600"/>
                      <a:pt x="830" y="1600"/>
                    </a:cubicBezTo>
                    <a:cubicBezTo>
                      <a:pt x="862" y="1600"/>
                      <a:pt x="892" y="1594"/>
                      <a:pt x="921" y="1582"/>
                    </a:cubicBezTo>
                    <a:cubicBezTo>
                      <a:pt x="1144" y="1484"/>
                      <a:pt x="1169" y="1059"/>
                      <a:pt x="983" y="630"/>
                    </a:cubicBezTo>
                    <a:cubicBezTo>
                      <a:pt x="817" y="254"/>
                      <a:pt x="551" y="1"/>
                      <a:pt x="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0"/>
              <p:cNvSpPr/>
              <p:nvPr/>
            </p:nvSpPr>
            <p:spPr>
              <a:xfrm>
                <a:off x="335925" y="-14152"/>
                <a:ext cx="232247" cy="318696"/>
              </a:xfrm>
              <a:custGeom>
                <a:avLst/>
                <a:gdLst/>
                <a:ahLst/>
                <a:cxnLst/>
                <a:rect l="l" t="t" r="r" b="b"/>
                <a:pathLst>
                  <a:path w="1166" h="1600" extrusionOk="0">
                    <a:moveTo>
                      <a:pt x="338" y="1"/>
                    </a:moveTo>
                    <a:cubicBezTo>
                      <a:pt x="305" y="1"/>
                      <a:pt x="274" y="7"/>
                      <a:pt x="244" y="19"/>
                    </a:cubicBezTo>
                    <a:cubicBezTo>
                      <a:pt x="27" y="113"/>
                      <a:pt x="1" y="542"/>
                      <a:pt x="187" y="971"/>
                    </a:cubicBezTo>
                    <a:cubicBezTo>
                      <a:pt x="349" y="1344"/>
                      <a:pt x="620" y="1600"/>
                      <a:pt x="831" y="1600"/>
                    </a:cubicBezTo>
                    <a:cubicBezTo>
                      <a:pt x="863" y="1600"/>
                      <a:pt x="893" y="1594"/>
                      <a:pt x="922" y="1582"/>
                    </a:cubicBezTo>
                    <a:cubicBezTo>
                      <a:pt x="1139" y="1489"/>
                      <a:pt x="1165" y="1059"/>
                      <a:pt x="979" y="629"/>
                    </a:cubicBezTo>
                    <a:cubicBezTo>
                      <a:pt x="818" y="253"/>
                      <a:pt x="551"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0"/>
        <p:cNvGrpSpPr/>
        <p:nvPr/>
      </p:nvGrpSpPr>
      <p:grpSpPr>
        <a:xfrm>
          <a:off x="0" y="0"/>
          <a:ext cx="0" cy="0"/>
          <a:chOff x="0" y="0"/>
          <a:chExt cx="0" cy="0"/>
        </a:xfrm>
      </p:grpSpPr>
      <p:pic>
        <p:nvPicPr>
          <p:cNvPr id="221" name="Google Shape;221;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22" name="Google Shape;222;p3"/>
          <p:cNvSpPr txBox="1">
            <a:spLocks noGrp="1"/>
          </p:cNvSpPr>
          <p:nvPr>
            <p:ph type="title"/>
          </p:nvPr>
        </p:nvSpPr>
        <p:spPr>
          <a:xfrm>
            <a:off x="4150825" y="1833575"/>
            <a:ext cx="3833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3" name="Google Shape;223;p3"/>
          <p:cNvSpPr txBox="1">
            <a:spLocks noGrp="1"/>
          </p:cNvSpPr>
          <p:nvPr>
            <p:ph type="title" idx="2" hasCustomPrompt="1"/>
          </p:nvPr>
        </p:nvSpPr>
        <p:spPr>
          <a:xfrm>
            <a:off x="3029075" y="1801450"/>
            <a:ext cx="1854300" cy="156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4" name="Google Shape;224;p3"/>
          <p:cNvSpPr txBox="1">
            <a:spLocks noGrp="1"/>
          </p:cNvSpPr>
          <p:nvPr>
            <p:ph type="subTitle" idx="1"/>
          </p:nvPr>
        </p:nvSpPr>
        <p:spPr>
          <a:xfrm>
            <a:off x="4764325" y="2652327"/>
            <a:ext cx="26064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5" name="Google Shape;225;p3"/>
          <p:cNvGrpSpPr/>
          <p:nvPr/>
        </p:nvGrpSpPr>
        <p:grpSpPr>
          <a:xfrm>
            <a:off x="0" y="0"/>
            <a:ext cx="9320443" cy="5140400"/>
            <a:chOff x="0" y="0"/>
            <a:chExt cx="9320443" cy="5140400"/>
          </a:xfrm>
        </p:grpSpPr>
        <p:grpSp>
          <p:nvGrpSpPr>
            <p:cNvPr id="226" name="Google Shape;226;p3"/>
            <p:cNvGrpSpPr/>
            <p:nvPr/>
          </p:nvGrpSpPr>
          <p:grpSpPr>
            <a:xfrm>
              <a:off x="0" y="0"/>
              <a:ext cx="9320443" cy="368550"/>
              <a:chOff x="0" y="0"/>
              <a:chExt cx="9320443" cy="368550"/>
            </a:xfrm>
          </p:grpSpPr>
          <p:grpSp>
            <p:nvGrpSpPr>
              <p:cNvPr id="227" name="Google Shape;227;p3"/>
              <p:cNvGrpSpPr/>
              <p:nvPr/>
            </p:nvGrpSpPr>
            <p:grpSpPr>
              <a:xfrm>
                <a:off x="0" y="0"/>
                <a:ext cx="7120200" cy="368550"/>
                <a:chOff x="238125" y="470675"/>
                <a:chExt cx="7120200" cy="368550"/>
              </a:xfrm>
            </p:grpSpPr>
            <p:sp>
              <p:nvSpPr>
                <p:cNvPr id="228" name="Google Shape;228;p3"/>
                <p:cNvSpPr/>
                <p:nvPr/>
              </p:nvSpPr>
              <p:spPr>
                <a:xfrm>
                  <a:off x="3357475" y="489650"/>
                  <a:ext cx="359450" cy="311600"/>
                </a:xfrm>
                <a:custGeom>
                  <a:avLst/>
                  <a:gdLst/>
                  <a:ahLst/>
                  <a:cxnLst/>
                  <a:rect l="l" t="t" r="r" b="b"/>
                  <a:pathLst>
                    <a:path w="14378" h="12464" extrusionOk="0">
                      <a:moveTo>
                        <a:pt x="0"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3324025" y="470675"/>
                  <a:ext cx="425575" cy="368550"/>
                </a:xfrm>
                <a:custGeom>
                  <a:avLst/>
                  <a:gdLst/>
                  <a:ahLst/>
                  <a:cxnLst/>
                  <a:rect l="l" t="t" r="r" b="b"/>
                  <a:pathLst>
                    <a:path w="17023" h="14742" extrusionOk="0">
                      <a:moveTo>
                        <a:pt x="14378" y="1520"/>
                      </a:moveTo>
                      <a:lnTo>
                        <a:pt x="8512" y="11702"/>
                      </a:lnTo>
                      <a:lnTo>
                        <a:pt x="2645"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2841500" y="489650"/>
                  <a:ext cx="359450" cy="311600"/>
                </a:xfrm>
                <a:custGeom>
                  <a:avLst/>
                  <a:gdLst/>
                  <a:ahLst/>
                  <a:cxnLst/>
                  <a:rect l="l" t="t" r="r" b="b"/>
                  <a:pathLst>
                    <a:path w="14378" h="12464" extrusionOk="0">
                      <a:moveTo>
                        <a:pt x="1" y="1"/>
                      </a:moveTo>
                      <a:lnTo>
                        <a:pt x="720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808075" y="470675"/>
                  <a:ext cx="425550" cy="368550"/>
                </a:xfrm>
                <a:custGeom>
                  <a:avLst/>
                  <a:gdLst/>
                  <a:ahLst/>
                  <a:cxnLst/>
                  <a:rect l="l" t="t" r="r" b="b"/>
                  <a:pathLst>
                    <a:path w="17022" h="14742" extrusionOk="0">
                      <a:moveTo>
                        <a:pt x="14408" y="1520"/>
                      </a:moveTo>
                      <a:lnTo>
                        <a:pt x="8541" y="11702"/>
                      </a:lnTo>
                      <a:lnTo>
                        <a:pt x="2675" y="1520"/>
                      </a:lnTo>
                      <a:close/>
                      <a:moveTo>
                        <a:pt x="0" y="0"/>
                      </a:moveTo>
                      <a:lnTo>
                        <a:pt x="854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2327050" y="489650"/>
                  <a:ext cx="358700" cy="311600"/>
                </a:xfrm>
                <a:custGeom>
                  <a:avLst/>
                  <a:gdLst/>
                  <a:ahLst/>
                  <a:cxnLst/>
                  <a:rect l="l" t="t" r="r" b="b"/>
                  <a:pathLst>
                    <a:path w="14348" h="12464" extrusionOk="0">
                      <a:moveTo>
                        <a:pt x="1" y="1"/>
                      </a:moveTo>
                      <a:lnTo>
                        <a:pt x="7174" y="12463"/>
                      </a:lnTo>
                      <a:lnTo>
                        <a:pt x="14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293625" y="470675"/>
                  <a:ext cx="425550" cy="368550"/>
                </a:xfrm>
                <a:custGeom>
                  <a:avLst/>
                  <a:gdLst/>
                  <a:ahLst/>
                  <a:cxnLst/>
                  <a:rect l="l" t="t" r="r" b="b"/>
                  <a:pathLst>
                    <a:path w="17022" h="14742" extrusionOk="0">
                      <a:moveTo>
                        <a:pt x="14378"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811100" y="489650"/>
                  <a:ext cx="360200" cy="311600"/>
                </a:xfrm>
                <a:custGeom>
                  <a:avLst/>
                  <a:gdLst/>
                  <a:ahLst/>
                  <a:cxnLst/>
                  <a:rect l="l" t="t" r="r" b="b"/>
                  <a:pathLst>
                    <a:path w="14408" h="12464" extrusionOk="0">
                      <a:moveTo>
                        <a:pt x="0" y="1"/>
                      </a:moveTo>
                      <a:lnTo>
                        <a:pt x="7234"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777650" y="470675"/>
                  <a:ext cx="425575" cy="368550"/>
                </a:xfrm>
                <a:custGeom>
                  <a:avLst/>
                  <a:gdLst/>
                  <a:ahLst/>
                  <a:cxnLst/>
                  <a:rect l="l" t="t" r="r" b="b"/>
                  <a:pathLst>
                    <a:path w="17023" h="14742" extrusionOk="0">
                      <a:moveTo>
                        <a:pt x="14408" y="1520"/>
                      </a:moveTo>
                      <a:lnTo>
                        <a:pt x="8572" y="11702"/>
                      </a:lnTo>
                      <a:lnTo>
                        <a:pt x="2676"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296650"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263200" y="470675"/>
                  <a:ext cx="425575" cy="368550"/>
                </a:xfrm>
                <a:custGeom>
                  <a:avLst/>
                  <a:gdLst/>
                  <a:ahLst/>
                  <a:cxnLst/>
                  <a:rect l="l" t="t" r="r" b="b"/>
                  <a:pathLst>
                    <a:path w="17023" h="14742" extrusionOk="0">
                      <a:moveTo>
                        <a:pt x="14408" y="1520"/>
                      </a:moveTo>
                      <a:lnTo>
                        <a:pt x="8542" y="11702"/>
                      </a:lnTo>
                      <a:lnTo>
                        <a:pt x="264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786000" y="489650"/>
                  <a:ext cx="359450" cy="311600"/>
                </a:xfrm>
                <a:custGeom>
                  <a:avLst/>
                  <a:gdLst/>
                  <a:ahLst/>
                  <a:cxnLst/>
                  <a:rect l="l" t="t" r="r" b="b"/>
                  <a:pathLst>
                    <a:path w="14378" h="12464" extrusionOk="0">
                      <a:moveTo>
                        <a:pt x="0" y="1"/>
                      </a:moveTo>
                      <a:lnTo>
                        <a:pt x="717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753325" y="470675"/>
                  <a:ext cx="425550" cy="368550"/>
                </a:xfrm>
                <a:custGeom>
                  <a:avLst/>
                  <a:gdLst/>
                  <a:ahLst/>
                  <a:cxnLst/>
                  <a:rect l="l" t="t" r="r" b="b"/>
                  <a:pathLst>
                    <a:path w="17022" h="14742" extrusionOk="0">
                      <a:moveTo>
                        <a:pt x="14377" y="1520"/>
                      </a:moveTo>
                      <a:lnTo>
                        <a:pt x="8481" y="11702"/>
                      </a:lnTo>
                      <a:lnTo>
                        <a:pt x="2645" y="1520"/>
                      </a:lnTo>
                      <a:close/>
                      <a:moveTo>
                        <a:pt x="0" y="0"/>
                      </a:moveTo>
                      <a:lnTo>
                        <a:pt x="848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271550" y="489650"/>
                  <a:ext cx="358700" cy="311600"/>
                </a:xfrm>
                <a:custGeom>
                  <a:avLst/>
                  <a:gdLst/>
                  <a:ahLst/>
                  <a:cxnLst/>
                  <a:rect l="l" t="t" r="r" b="b"/>
                  <a:pathLst>
                    <a:path w="14348"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2381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3870400" y="489650"/>
                  <a:ext cx="360225" cy="311600"/>
                </a:xfrm>
                <a:custGeom>
                  <a:avLst/>
                  <a:gdLst/>
                  <a:ahLst/>
                  <a:cxnLst/>
                  <a:rect l="l" t="t" r="r" b="b"/>
                  <a:pathLst>
                    <a:path w="14409" h="12464" extrusionOk="0">
                      <a:moveTo>
                        <a:pt x="0" y="1"/>
                      </a:moveTo>
                      <a:lnTo>
                        <a:pt x="7235"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3838475" y="470675"/>
                  <a:ext cx="424050" cy="368550"/>
                </a:xfrm>
                <a:custGeom>
                  <a:avLst/>
                  <a:gdLst/>
                  <a:ahLst/>
                  <a:cxnLst/>
                  <a:rect l="l" t="t" r="r" b="b"/>
                  <a:pathLst>
                    <a:path w="16962" h="14742" extrusionOk="0">
                      <a:moveTo>
                        <a:pt x="14348" y="1520"/>
                      </a:moveTo>
                      <a:lnTo>
                        <a:pt x="8512" y="11702"/>
                      </a:lnTo>
                      <a:lnTo>
                        <a:pt x="2615" y="1520"/>
                      </a:lnTo>
                      <a:close/>
                      <a:moveTo>
                        <a:pt x="1" y="0"/>
                      </a:moveTo>
                      <a:lnTo>
                        <a:pt x="8512" y="14742"/>
                      </a:lnTo>
                      <a:lnTo>
                        <a:pt x="16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4386375"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4352925" y="470675"/>
                  <a:ext cx="425575" cy="368550"/>
                </a:xfrm>
                <a:custGeom>
                  <a:avLst/>
                  <a:gdLst/>
                  <a:ahLst/>
                  <a:cxnLst/>
                  <a:rect l="l" t="t" r="r" b="b"/>
                  <a:pathLst>
                    <a:path w="17023" h="14742" extrusionOk="0">
                      <a:moveTo>
                        <a:pt x="14378" y="1520"/>
                      </a:moveTo>
                      <a:lnTo>
                        <a:pt x="8512" y="11702"/>
                      </a:lnTo>
                      <a:lnTo>
                        <a:pt x="261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6451000"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64183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6966200" y="489650"/>
                  <a:ext cx="358700" cy="311600"/>
                </a:xfrm>
                <a:custGeom>
                  <a:avLst/>
                  <a:gdLst/>
                  <a:ahLst/>
                  <a:cxnLst/>
                  <a:rect l="l" t="t" r="r" b="b"/>
                  <a:pathLst>
                    <a:path w="14348" h="12464" extrusionOk="0">
                      <a:moveTo>
                        <a:pt x="1"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6932775" y="470675"/>
                  <a:ext cx="425550" cy="368550"/>
                </a:xfrm>
                <a:custGeom>
                  <a:avLst/>
                  <a:gdLst/>
                  <a:ahLst/>
                  <a:cxnLst/>
                  <a:rect l="l" t="t" r="r" b="b"/>
                  <a:pathLst>
                    <a:path w="17022" h="14742" extrusionOk="0">
                      <a:moveTo>
                        <a:pt x="14408" y="1520"/>
                      </a:moveTo>
                      <a:lnTo>
                        <a:pt x="8541" y="11702"/>
                      </a:lnTo>
                      <a:lnTo>
                        <a:pt x="2675"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645425" y="628725"/>
                  <a:ext cx="132225" cy="191500"/>
                </a:xfrm>
                <a:custGeom>
                  <a:avLst/>
                  <a:gdLst/>
                  <a:ahLst/>
                  <a:cxnLst/>
                  <a:rect l="l" t="t" r="r" b="b"/>
                  <a:pathLst>
                    <a:path w="5289" h="7660" extrusionOk="0">
                      <a:moveTo>
                        <a:pt x="2675" y="0"/>
                      </a:moveTo>
                      <a:lnTo>
                        <a:pt x="0" y="3830"/>
                      </a:lnTo>
                      <a:lnTo>
                        <a:pt x="2675" y="7660"/>
                      </a:lnTo>
                      <a:lnTo>
                        <a:pt x="5289" y="3830"/>
                      </a:lnTo>
                      <a:lnTo>
                        <a:pt x="26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6332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15757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144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669750"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656075"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181925" y="628725"/>
                  <a:ext cx="130725" cy="191500"/>
                </a:xfrm>
                <a:custGeom>
                  <a:avLst/>
                  <a:gdLst/>
                  <a:ahLst/>
                  <a:cxnLst/>
                  <a:rect l="l" t="t" r="r" b="b"/>
                  <a:pathLst>
                    <a:path w="5229" h="7660" extrusionOk="0">
                      <a:moveTo>
                        <a:pt x="2614" y="0"/>
                      </a:moveTo>
                      <a:lnTo>
                        <a:pt x="0" y="3830"/>
                      </a:lnTo>
                      <a:lnTo>
                        <a:pt x="2614" y="7660"/>
                      </a:lnTo>
                      <a:lnTo>
                        <a:pt x="5228"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2168250" y="609725"/>
                  <a:ext cx="158075" cy="229500"/>
                </a:xfrm>
                <a:custGeom>
                  <a:avLst/>
                  <a:gdLst/>
                  <a:ahLst/>
                  <a:cxnLst/>
                  <a:rect l="l" t="t" r="r" b="b"/>
                  <a:pathLst>
                    <a:path w="6323" h="9180" extrusionOk="0">
                      <a:moveTo>
                        <a:pt x="3161" y="1520"/>
                      </a:moveTo>
                      <a:lnTo>
                        <a:pt x="5289" y="4590"/>
                      </a:lnTo>
                      <a:lnTo>
                        <a:pt x="3161" y="7660"/>
                      </a:lnTo>
                      <a:lnTo>
                        <a:pt x="1034" y="4590"/>
                      </a:lnTo>
                      <a:lnTo>
                        <a:pt x="3161" y="1520"/>
                      </a:lnTo>
                      <a:close/>
                      <a:moveTo>
                        <a:pt x="3161" y="0"/>
                      </a:moveTo>
                      <a:lnTo>
                        <a:pt x="0" y="4590"/>
                      </a:lnTo>
                      <a:lnTo>
                        <a:pt x="3161" y="9180"/>
                      </a:lnTo>
                      <a:lnTo>
                        <a:pt x="6322" y="4590"/>
                      </a:lnTo>
                      <a:lnTo>
                        <a:pt x="31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2700925" y="628725"/>
                  <a:ext cx="131475" cy="191500"/>
                </a:xfrm>
                <a:custGeom>
                  <a:avLst/>
                  <a:gdLst/>
                  <a:ahLst/>
                  <a:cxnLst/>
                  <a:rect l="l" t="t" r="r" b="b"/>
                  <a:pathLst>
                    <a:path w="5259" h="7660" extrusionOk="0">
                      <a:moveTo>
                        <a:pt x="2645" y="0"/>
                      </a:moveTo>
                      <a:lnTo>
                        <a:pt x="0"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2688775" y="609725"/>
                  <a:ext cx="158075" cy="229500"/>
                </a:xfrm>
                <a:custGeom>
                  <a:avLst/>
                  <a:gdLst/>
                  <a:ahLst/>
                  <a:cxnLst/>
                  <a:rect l="l" t="t" r="r" b="b"/>
                  <a:pathLst>
                    <a:path w="6323" h="9180" extrusionOk="0">
                      <a:moveTo>
                        <a:pt x="3131" y="1520"/>
                      </a:moveTo>
                      <a:lnTo>
                        <a:pt x="5259" y="4590"/>
                      </a:lnTo>
                      <a:lnTo>
                        <a:pt x="3131" y="7660"/>
                      </a:lnTo>
                      <a:lnTo>
                        <a:pt x="973" y="4590"/>
                      </a:lnTo>
                      <a:lnTo>
                        <a:pt x="3131" y="1520"/>
                      </a:lnTo>
                      <a:close/>
                      <a:moveTo>
                        <a:pt x="3131" y="0"/>
                      </a:moveTo>
                      <a:lnTo>
                        <a:pt x="0" y="4590"/>
                      </a:lnTo>
                      <a:lnTo>
                        <a:pt x="3161" y="9180"/>
                      </a:lnTo>
                      <a:lnTo>
                        <a:pt x="632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221450" y="628725"/>
                  <a:ext cx="131475" cy="191500"/>
                </a:xfrm>
                <a:custGeom>
                  <a:avLst/>
                  <a:gdLst/>
                  <a:ahLst/>
                  <a:cxnLst/>
                  <a:rect l="l" t="t" r="r" b="b"/>
                  <a:pathLst>
                    <a:path w="5259" h="7660" extrusionOk="0">
                      <a:moveTo>
                        <a:pt x="2645" y="0"/>
                      </a:moveTo>
                      <a:lnTo>
                        <a:pt x="1"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208525" y="609725"/>
                  <a:ext cx="157325" cy="229500"/>
                </a:xfrm>
                <a:custGeom>
                  <a:avLst/>
                  <a:gdLst/>
                  <a:ahLst/>
                  <a:cxnLst/>
                  <a:rect l="l" t="t" r="r" b="b"/>
                  <a:pathLst>
                    <a:path w="6293" h="9180" extrusionOk="0">
                      <a:moveTo>
                        <a:pt x="3162" y="1520"/>
                      </a:moveTo>
                      <a:lnTo>
                        <a:pt x="5290" y="4590"/>
                      </a:lnTo>
                      <a:lnTo>
                        <a:pt x="3162" y="7660"/>
                      </a:lnTo>
                      <a:lnTo>
                        <a:pt x="100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730575" y="628725"/>
                  <a:ext cx="132250" cy="191500"/>
                </a:xfrm>
                <a:custGeom>
                  <a:avLst/>
                  <a:gdLst/>
                  <a:ahLst/>
                  <a:cxnLst/>
                  <a:rect l="l" t="t" r="r" b="b"/>
                  <a:pathLst>
                    <a:path w="5290" h="7660" extrusionOk="0">
                      <a:moveTo>
                        <a:pt x="2645" y="0"/>
                      </a:moveTo>
                      <a:lnTo>
                        <a:pt x="1" y="3830"/>
                      </a:lnTo>
                      <a:lnTo>
                        <a:pt x="2645" y="7660"/>
                      </a:lnTo>
                      <a:lnTo>
                        <a:pt x="5290"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37176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4241225"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4227550"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4754925" y="628725"/>
                  <a:ext cx="132225" cy="191500"/>
                </a:xfrm>
                <a:custGeom>
                  <a:avLst/>
                  <a:gdLst/>
                  <a:ahLst/>
                  <a:cxnLst/>
                  <a:rect l="l" t="t" r="r" b="b"/>
                  <a:pathLst>
                    <a:path w="5289" h="7660" extrusionOk="0">
                      <a:moveTo>
                        <a:pt x="2644" y="0"/>
                      </a:moveTo>
                      <a:lnTo>
                        <a:pt x="0" y="3830"/>
                      </a:lnTo>
                      <a:lnTo>
                        <a:pt x="2644" y="7660"/>
                      </a:lnTo>
                      <a:lnTo>
                        <a:pt x="5289" y="3830"/>
                      </a:lnTo>
                      <a:lnTo>
                        <a:pt x="2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4742750" y="609725"/>
                  <a:ext cx="157325" cy="229500"/>
                </a:xfrm>
                <a:custGeom>
                  <a:avLst/>
                  <a:gdLst/>
                  <a:ahLst/>
                  <a:cxnLst/>
                  <a:rect l="l" t="t" r="r" b="b"/>
                  <a:pathLst>
                    <a:path w="6293" h="9180" extrusionOk="0">
                      <a:moveTo>
                        <a:pt x="3131" y="1520"/>
                      </a:moveTo>
                      <a:lnTo>
                        <a:pt x="5259" y="4590"/>
                      </a:lnTo>
                      <a:lnTo>
                        <a:pt x="3131" y="7660"/>
                      </a:lnTo>
                      <a:lnTo>
                        <a:pt x="1004" y="4590"/>
                      </a:lnTo>
                      <a:lnTo>
                        <a:pt x="3131" y="1520"/>
                      </a:lnTo>
                      <a:close/>
                      <a:moveTo>
                        <a:pt x="3131" y="0"/>
                      </a:moveTo>
                      <a:lnTo>
                        <a:pt x="1" y="4590"/>
                      </a:lnTo>
                      <a:lnTo>
                        <a:pt x="3131" y="9180"/>
                      </a:lnTo>
                      <a:lnTo>
                        <a:pt x="6293"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5268600" y="628725"/>
                  <a:ext cx="131475" cy="191500"/>
                </a:xfrm>
                <a:custGeom>
                  <a:avLst/>
                  <a:gdLst/>
                  <a:ahLst/>
                  <a:cxnLst/>
                  <a:rect l="l" t="t" r="r" b="b"/>
                  <a:pathLst>
                    <a:path w="5259"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5255675"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578912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5776200"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306625" y="628725"/>
                  <a:ext cx="131475" cy="191500"/>
                </a:xfrm>
                <a:custGeom>
                  <a:avLst/>
                  <a:gdLst/>
                  <a:ahLst/>
                  <a:cxnLst/>
                  <a:rect l="l" t="t" r="r" b="b"/>
                  <a:pathLst>
                    <a:path w="5259" h="7660" extrusionOk="0">
                      <a:moveTo>
                        <a:pt x="2614" y="0"/>
                      </a:moveTo>
                      <a:lnTo>
                        <a:pt x="0" y="3830"/>
                      </a:lnTo>
                      <a:lnTo>
                        <a:pt x="2614" y="7660"/>
                      </a:lnTo>
                      <a:lnTo>
                        <a:pt x="5259"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293700" y="609725"/>
                  <a:ext cx="157325" cy="229500"/>
                </a:xfrm>
                <a:custGeom>
                  <a:avLst/>
                  <a:gdLst/>
                  <a:ahLst/>
                  <a:cxnLst/>
                  <a:rect l="l" t="t" r="r" b="b"/>
                  <a:pathLst>
                    <a:path w="6293" h="9180" extrusionOk="0">
                      <a:moveTo>
                        <a:pt x="3131" y="1520"/>
                      </a:moveTo>
                      <a:lnTo>
                        <a:pt x="528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821825" y="628725"/>
                  <a:ext cx="132250" cy="191500"/>
                </a:xfrm>
                <a:custGeom>
                  <a:avLst/>
                  <a:gdLst/>
                  <a:ahLst/>
                  <a:cxnLst/>
                  <a:rect l="l" t="t" r="r" b="b"/>
                  <a:pathLst>
                    <a:path w="5290" h="7660" extrusionOk="0">
                      <a:moveTo>
                        <a:pt x="2645" y="0"/>
                      </a:moveTo>
                      <a:lnTo>
                        <a:pt x="0" y="3830"/>
                      </a:lnTo>
                      <a:lnTo>
                        <a:pt x="2645" y="7660"/>
                      </a:lnTo>
                      <a:lnTo>
                        <a:pt x="528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809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3"/>
              <p:cNvSpPr/>
              <p:nvPr/>
            </p:nvSpPr>
            <p:spPr>
              <a:xfrm>
                <a:off x="8800643" y="18975"/>
                <a:ext cx="358700" cy="311600"/>
              </a:xfrm>
              <a:custGeom>
                <a:avLst/>
                <a:gdLst/>
                <a:ahLst/>
                <a:cxnLst/>
                <a:rect l="l" t="t" r="r" b="b"/>
                <a:pathLst>
                  <a:path w="14348" h="12464" extrusionOk="0">
                    <a:moveTo>
                      <a:pt x="1" y="1"/>
                    </a:moveTo>
                    <a:lnTo>
                      <a:pt x="7174" y="12463"/>
                    </a:lnTo>
                    <a:lnTo>
                      <a:pt x="14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8767218" y="0"/>
                <a:ext cx="425550" cy="368550"/>
              </a:xfrm>
              <a:custGeom>
                <a:avLst/>
                <a:gdLst/>
                <a:ahLst/>
                <a:cxnLst/>
                <a:rect l="l" t="t" r="r" b="b"/>
                <a:pathLst>
                  <a:path w="17022" h="14742" extrusionOk="0">
                    <a:moveTo>
                      <a:pt x="14378"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8284693" y="18975"/>
                <a:ext cx="360200" cy="311600"/>
              </a:xfrm>
              <a:custGeom>
                <a:avLst/>
                <a:gdLst/>
                <a:ahLst/>
                <a:cxnLst/>
                <a:rect l="l" t="t" r="r" b="b"/>
                <a:pathLst>
                  <a:path w="14408" h="12464" extrusionOk="0">
                    <a:moveTo>
                      <a:pt x="0" y="1"/>
                    </a:moveTo>
                    <a:lnTo>
                      <a:pt x="7234"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8251243" y="0"/>
                <a:ext cx="425575" cy="368550"/>
              </a:xfrm>
              <a:custGeom>
                <a:avLst/>
                <a:gdLst/>
                <a:ahLst/>
                <a:cxnLst/>
                <a:rect l="l" t="t" r="r" b="b"/>
                <a:pathLst>
                  <a:path w="17023" h="14742" extrusionOk="0">
                    <a:moveTo>
                      <a:pt x="14408" y="1520"/>
                    </a:moveTo>
                    <a:lnTo>
                      <a:pt x="8572" y="11702"/>
                    </a:lnTo>
                    <a:lnTo>
                      <a:pt x="2676"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7770243" y="18975"/>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736793" y="0"/>
                <a:ext cx="425575" cy="368550"/>
              </a:xfrm>
              <a:custGeom>
                <a:avLst/>
                <a:gdLst/>
                <a:ahLst/>
                <a:cxnLst/>
                <a:rect l="l" t="t" r="r" b="b"/>
                <a:pathLst>
                  <a:path w="17023" h="14742" extrusionOk="0">
                    <a:moveTo>
                      <a:pt x="14408" y="1520"/>
                    </a:moveTo>
                    <a:lnTo>
                      <a:pt x="8542" y="11702"/>
                    </a:lnTo>
                    <a:lnTo>
                      <a:pt x="264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7259593" y="18975"/>
                <a:ext cx="359450" cy="311600"/>
              </a:xfrm>
              <a:custGeom>
                <a:avLst/>
                <a:gdLst/>
                <a:ahLst/>
                <a:cxnLst/>
                <a:rect l="l" t="t" r="r" b="b"/>
                <a:pathLst>
                  <a:path w="14378" h="12464" extrusionOk="0">
                    <a:moveTo>
                      <a:pt x="0" y="1"/>
                    </a:moveTo>
                    <a:lnTo>
                      <a:pt x="717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7226918" y="0"/>
                <a:ext cx="425550" cy="368550"/>
              </a:xfrm>
              <a:custGeom>
                <a:avLst/>
                <a:gdLst/>
                <a:ahLst/>
                <a:cxnLst/>
                <a:rect l="l" t="t" r="r" b="b"/>
                <a:pathLst>
                  <a:path w="17022" h="14742" extrusionOk="0">
                    <a:moveTo>
                      <a:pt x="14377" y="1520"/>
                    </a:moveTo>
                    <a:lnTo>
                      <a:pt x="8481" y="11702"/>
                    </a:lnTo>
                    <a:lnTo>
                      <a:pt x="2645" y="1520"/>
                    </a:lnTo>
                    <a:close/>
                    <a:moveTo>
                      <a:pt x="0" y="0"/>
                    </a:moveTo>
                    <a:lnTo>
                      <a:pt x="848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7119018" y="158050"/>
                <a:ext cx="132225" cy="191500"/>
              </a:xfrm>
              <a:custGeom>
                <a:avLst/>
                <a:gdLst/>
                <a:ahLst/>
                <a:cxnLst/>
                <a:rect l="l" t="t" r="r" b="b"/>
                <a:pathLst>
                  <a:path w="5289" h="7660" extrusionOk="0">
                    <a:moveTo>
                      <a:pt x="2675" y="0"/>
                    </a:moveTo>
                    <a:lnTo>
                      <a:pt x="0" y="3830"/>
                    </a:lnTo>
                    <a:lnTo>
                      <a:pt x="2675" y="7660"/>
                    </a:lnTo>
                    <a:lnTo>
                      <a:pt x="5289" y="3830"/>
                    </a:lnTo>
                    <a:lnTo>
                      <a:pt x="26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7106843" y="139050"/>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7631168" y="158050"/>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618268" y="139050"/>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8143343" y="158050"/>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8129668" y="139050"/>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8655518" y="158050"/>
                <a:ext cx="130725" cy="191500"/>
              </a:xfrm>
              <a:custGeom>
                <a:avLst/>
                <a:gdLst/>
                <a:ahLst/>
                <a:cxnLst/>
                <a:rect l="l" t="t" r="r" b="b"/>
                <a:pathLst>
                  <a:path w="5229" h="7660" extrusionOk="0">
                    <a:moveTo>
                      <a:pt x="2614" y="0"/>
                    </a:moveTo>
                    <a:lnTo>
                      <a:pt x="0" y="3830"/>
                    </a:lnTo>
                    <a:lnTo>
                      <a:pt x="2614" y="7660"/>
                    </a:lnTo>
                    <a:lnTo>
                      <a:pt x="5228"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8641843" y="139050"/>
                <a:ext cx="158075" cy="229500"/>
              </a:xfrm>
              <a:custGeom>
                <a:avLst/>
                <a:gdLst/>
                <a:ahLst/>
                <a:cxnLst/>
                <a:rect l="l" t="t" r="r" b="b"/>
                <a:pathLst>
                  <a:path w="6323" h="9180" extrusionOk="0">
                    <a:moveTo>
                      <a:pt x="3161" y="1520"/>
                    </a:moveTo>
                    <a:lnTo>
                      <a:pt x="5289" y="4590"/>
                    </a:lnTo>
                    <a:lnTo>
                      <a:pt x="3161" y="7660"/>
                    </a:lnTo>
                    <a:lnTo>
                      <a:pt x="1034" y="4590"/>
                    </a:lnTo>
                    <a:lnTo>
                      <a:pt x="3161" y="1520"/>
                    </a:lnTo>
                    <a:close/>
                    <a:moveTo>
                      <a:pt x="3161" y="0"/>
                    </a:moveTo>
                    <a:lnTo>
                      <a:pt x="0" y="4590"/>
                    </a:lnTo>
                    <a:lnTo>
                      <a:pt x="3161" y="9180"/>
                    </a:lnTo>
                    <a:lnTo>
                      <a:pt x="6322" y="4590"/>
                    </a:lnTo>
                    <a:lnTo>
                      <a:pt x="31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9174518" y="158050"/>
                <a:ext cx="131475" cy="191500"/>
              </a:xfrm>
              <a:custGeom>
                <a:avLst/>
                <a:gdLst/>
                <a:ahLst/>
                <a:cxnLst/>
                <a:rect l="l" t="t" r="r" b="b"/>
                <a:pathLst>
                  <a:path w="5259" h="7660" extrusionOk="0">
                    <a:moveTo>
                      <a:pt x="2645" y="0"/>
                    </a:moveTo>
                    <a:lnTo>
                      <a:pt x="0"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9162368" y="139050"/>
                <a:ext cx="158075" cy="229500"/>
              </a:xfrm>
              <a:custGeom>
                <a:avLst/>
                <a:gdLst/>
                <a:ahLst/>
                <a:cxnLst/>
                <a:rect l="l" t="t" r="r" b="b"/>
                <a:pathLst>
                  <a:path w="6323" h="9180" extrusionOk="0">
                    <a:moveTo>
                      <a:pt x="3131" y="1520"/>
                    </a:moveTo>
                    <a:lnTo>
                      <a:pt x="5259" y="4590"/>
                    </a:lnTo>
                    <a:lnTo>
                      <a:pt x="3131" y="7660"/>
                    </a:lnTo>
                    <a:lnTo>
                      <a:pt x="973" y="4590"/>
                    </a:lnTo>
                    <a:lnTo>
                      <a:pt x="3131" y="1520"/>
                    </a:lnTo>
                    <a:close/>
                    <a:moveTo>
                      <a:pt x="3131" y="0"/>
                    </a:moveTo>
                    <a:lnTo>
                      <a:pt x="0" y="4590"/>
                    </a:lnTo>
                    <a:lnTo>
                      <a:pt x="3161" y="9180"/>
                    </a:lnTo>
                    <a:lnTo>
                      <a:pt x="632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3"/>
            <p:cNvGrpSpPr/>
            <p:nvPr/>
          </p:nvGrpSpPr>
          <p:grpSpPr>
            <a:xfrm rot="10800000" flipH="1">
              <a:off x="0" y="4771850"/>
              <a:ext cx="9320443" cy="368550"/>
              <a:chOff x="0" y="0"/>
              <a:chExt cx="9320443" cy="368550"/>
            </a:xfrm>
          </p:grpSpPr>
          <p:grpSp>
            <p:nvGrpSpPr>
              <p:cNvPr id="307" name="Google Shape;307;p3"/>
              <p:cNvGrpSpPr/>
              <p:nvPr/>
            </p:nvGrpSpPr>
            <p:grpSpPr>
              <a:xfrm>
                <a:off x="0" y="0"/>
                <a:ext cx="7120200" cy="368550"/>
                <a:chOff x="238125" y="470675"/>
                <a:chExt cx="7120200" cy="368550"/>
              </a:xfrm>
            </p:grpSpPr>
            <p:sp>
              <p:nvSpPr>
                <p:cNvPr id="308" name="Google Shape;308;p3"/>
                <p:cNvSpPr/>
                <p:nvPr/>
              </p:nvSpPr>
              <p:spPr>
                <a:xfrm>
                  <a:off x="3357475" y="489650"/>
                  <a:ext cx="359450" cy="311600"/>
                </a:xfrm>
                <a:custGeom>
                  <a:avLst/>
                  <a:gdLst/>
                  <a:ahLst/>
                  <a:cxnLst/>
                  <a:rect l="l" t="t" r="r" b="b"/>
                  <a:pathLst>
                    <a:path w="14378" h="12464" extrusionOk="0">
                      <a:moveTo>
                        <a:pt x="0"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324025" y="470675"/>
                  <a:ext cx="425575" cy="368550"/>
                </a:xfrm>
                <a:custGeom>
                  <a:avLst/>
                  <a:gdLst/>
                  <a:ahLst/>
                  <a:cxnLst/>
                  <a:rect l="l" t="t" r="r" b="b"/>
                  <a:pathLst>
                    <a:path w="17023" h="14742" extrusionOk="0">
                      <a:moveTo>
                        <a:pt x="14378" y="1520"/>
                      </a:moveTo>
                      <a:lnTo>
                        <a:pt x="8512" y="11702"/>
                      </a:lnTo>
                      <a:lnTo>
                        <a:pt x="2645"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841500" y="489650"/>
                  <a:ext cx="359450" cy="311600"/>
                </a:xfrm>
                <a:custGeom>
                  <a:avLst/>
                  <a:gdLst/>
                  <a:ahLst/>
                  <a:cxnLst/>
                  <a:rect l="l" t="t" r="r" b="b"/>
                  <a:pathLst>
                    <a:path w="14378" h="12464" extrusionOk="0">
                      <a:moveTo>
                        <a:pt x="1" y="1"/>
                      </a:moveTo>
                      <a:lnTo>
                        <a:pt x="720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2808075" y="470675"/>
                  <a:ext cx="425550" cy="368550"/>
                </a:xfrm>
                <a:custGeom>
                  <a:avLst/>
                  <a:gdLst/>
                  <a:ahLst/>
                  <a:cxnLst/>
                  <a:rect l="l" t="t" r="r" b="b"/>
                  <a:pathLst>
                    <a:path w="17022" h="14742" extrusionOk="0">
                      <a:moveTo>
                        <a:pt x="14408" y="1520"/>
                      </a:moveTo>
                      <a:lnTo>
                        <a:pt x="8541" y="11702"/>
                      </a:lnTo>
                      <a:lnTo>
                        <a:pt x="2675" y="1520"/>
                      </a:lnTo>
                      <a:close/>
                      <a:moveTo>
                        <a:pt x="0" y="0"/>
                      </a:moveTo>
                      <a:lnTo>
                        <a:pt x="854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2327050" y="489650"/>
                  <a:ext cx="358700" cy="311600"/>
                </a:xfrm>
                <a:custGeom>
                  <a:avLst/>
                  <a:gdLst/>
                  <a:ahLst/>
                  <a:cxnLst/>
                  <a:rect l="l" t="t" r="r" b="b"/>
                  <a:pathLst>
                    <a:path w="14348" h="12464" extrusionOk="0">
                      <a:moveTo>
                        <a:pt x="1" y="1"/>
                      </a:moveTo>
                      <a:lnTo>
                        <a:pt x="7174" y="12463"/>
                      </a:lnTo>
                      <a:lnTo>
                        <a:pt x="14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2293625" y="470675"/>
                  <a:ext cx="425550" cy="368550"/>
                </a:xfrm>
                <a:custGeom>
                  <a:avLst/>
                  <a:gdLst/>
                  <a:ahLst/>
                  <a:cxnLst/>
                  <a:rect l="l" t="t" r="r" b="b"/>
                  <a:pathLst>
                    <a:path w="17022" h="14742" extrusionOk="0">
                      <a:moveTo>
                        <a:pt x="14378"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1811100" y="489650"/>
                  <a:ext cx="360200" cy="311600"/>
                </a:xfrm>
                <a:custGeom>
                  <a:avLst/>
                  <a:gdLst/>
                  <a:ahLst/>
                  <a:cxnLst/>
                  <a:rect l="l" t="t" r="r" b="b"/>
                  <a:pathLst>
                    <a:path w="14408" h="12464" extrusionOk="0">
                      <a:moveTo>
                        <a:pt x="0" y="1"/>
                      </a:moveTo>
                      <a:lnTo>
                        <a:pt x="7234"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1777650" y="470675"/>
                  <a:ext cx="425575" cy="368550"/>
                </a:xfrm>
                <a:custGeom>
                  <a:avLst/>
                  <a:gdLst/>
                  <a:ahLst/>
                  <a:cxnLst/>
                  <a:rect l="l" t="t" r="r" b="b"/>
                  <a:pathLst>
                    <a:path w="17023" h="14742" extrusionOk="0">
                      <a:moveTo>
                        <a:pt x="14408" y="1520"/>
                      </a:moveTo>
                      <a:lnTo>
                        <a:pt x="8572" y="11702"/>
                      </a:lnTo>
                      <a:lnTo>
                        <a:pt x="2676"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1296650"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1263200" y="470675"/>
                  <a:ext cx="425575" cy="368550"/>
                </a:xfrm>
                <a:custGeom>
                  <a:avLst/>
                  <a:gdLst/>
                  <a:ahLst/>
                  <a:cxnLst/>
                  <a:rect l="l" t="t" r="r" b="b"/>
                  <a:pathLst>
                    <a:path w="17023" h="14742" extrusionOk="0">
                      <a:moveTo>
                        <a:pt x="14408" y="1520"/>
                      </a:moveTo>
                      <a:lnTo>
                        <a:pt x="8542" y="11702"/>
                      </a:lnTo>
                      <a:lnTo>
                        <a:pt x="264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786000" y="489650"/>
                  <a:ext cx="359450" cy="311600"/>
                </a:xfrm>
                <a:custGeom>
                  <a:avLst/>
                  <a:gdLst/>
                  <a:ahLst/>
                  <a:cxnLst/>
                  <a:rect l="l" t="t" r="r" b="b"/>
                  <a:pathLst>
                    <a:path w="14378" h="12464" extrusionOk="0">
                      <a:moveTo>
                        <a:pt x="0" y="1"/>
                      </a:moveTo>
                      <a:lnTo>
                        <a:pt x="717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753325" y="470675"/>
                  <a:ext cx="425550" cy="368550"/>
                </a:xfrm>
                <a:custGeom>
                  <a:avLst/>
                  <a:gdLst/>
                  <a:ahLst/>
                  <a:cxnLst/>
                  <a:rect l="l" t="t" r="r" b="b"/>
                  <a:pathLst>
                    <a:path w="17022" h="14742" extrusionOk="0">
                      <a:moveTo>
                        <a:pt x="14377" y="1520"/>
                      </a:moveTo>
                      <a:lnTo>
                        <a:pt x="8481" y="11702"/>
                      </a:lnTo>
                      <a:lnTo>
                        <a:pt x="2645" y="1520"/>
                      </a:lnTo>
                      <a:close/>
                      <a:moveTo>
                        <a:pt x="0" y="0"/>
                      </a:moveTo>
                      <a:lnTo>
                        <a:pt x="848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271550" y="489650"/>
                  <a:ext cx="358700" cy="311600"/>
                </a:xfrm>
                <a:custGeom>
                  <a:avLst/>
                  <a:gdLst/>
                  <a:ahLst/>
                  <a:cxnLst/>
                  <a:rect l="l" t="t" r="r" b="b"/>
                  <a:pathLst>
                    <a:path w="14348"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2381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870400" y="489650"/>
                  <a:ext cx="360225" cy="311600"/>
                </a:xfrm>
                <a:custGeom>
                  <a:avLst/>
                  <a:gdLst/>
                  <a:ahLst/>
                  <a:cxnLst/>
                  <a:rect l="l" t="t" r="r" b="b"/>
                  <a:pathLst>
                    <a:path w="14409" h="12464" extrusionOk="0">
                      <a:moveTo>
                        <a:pt x="0" y="1"/>
                      </a:moveTo>
                      <a:lnTo>
                        <a:pt x="7235"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838475" y="470675"/>
                  <a:ext cx="424050" cy="368550"/>
                </a:xfrm>
                <a:custGeom>
                  <a:avLst/>
                  <a:gdLst/>
                  <a:ahLst/>
                  <a:cxnLst/>
                  <a:rect l="l" t="t" r="r" b="b"/>
                  <a:pathLst>
                    <a:path w="16962" h="14742" extrusionOk="0">
                      <a:moveTo>
                        <a:pt x="14348" y="1520"/>
                      </a:moveTo>
                      <a:lnTo>
                        <a:pt x="8512" y="11702"/>
                      </a:lnTo>
                      <a:lnTo>
                        <a:pt x="2615" y="1520"/>
                      </a:lnTo>
                      <a:close/>
                      <a:moveTo>
                        <a:pt x="1" y="0"/>
                      </a:moveTo>
                      <a:lnTo>
                        <a:pt x="8512" y="14742"/>
                      </a:lnTo>
                      <a:lnTo>
                        <a:pt x="16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4386375" y="489650"/>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4352925" y="470675"/>
                  <a:ext cx="425575" cy="368550"/>
                </a:xfrm>
                <a:custGeom>
                  <a:avLst/>
                  <a:gdLst/>
                  <a:ahLst/>
                  <a:cxnLst/>
                  <a:rect l="l" t="t" r="r" b="b"/>
                  <a:pathLst>
                    <a:path w="17023" h="14742" extrusionOk="0">
                      <a:moveTo>
                        <a:pt x="14378" y="1520"/>
                      </a:moveTo>
                      <a:lnTo>
                        <a:pt x="8512" y="11702"/>
                      </a:lnTo>
                      <a:lnTo>
                        <a:pt x="261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4900825"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4868150" y="470675"/>
                  <a:ext cx="425550" cy="368550"/>
                </a:xfrm>
                <a:custGeom>
                  <a:avLst/>
                  <a:gdLst/>
                  <a:ahLst/>
                  <a:cxnLst/>
                  <a:rect l="l" t="t" r="r" b="b"/>
                  <a:pathLst>
                    <a:path w="17022" h="14742" extrusionOk="0">
                      <a:moveTo>
                        <a:pt x="14377" y="1520"/>
                      </a:moveTo>
                      <a:lnTo>
                        <a:pt x="8541" y="11702"/>
                      </a:lnTo>
                      <a:lnTo>
                        <a:pt x="264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5416775" y="489650"/>
                  <a:ext cx="359450" cy="311600"/>
                </a:xfrm>
                <a:custGeom>
                  <a:avLst/>
                  <a:gdLst/>
                  <a:ahLst/>
                  <a:cxnLst/>
                  <a:rect l="l" t="t" r="r" b="b"/>
                  <a:pathLst>
                    <a:path w="14378" h="12464" extrusionOk="0">
                      <a:moveTo>
                        <a:pt x="1" y="1"/>
                      </a:moveTo>
                      <a:lnTo>
                        <a:pt x="7174" y="12463"/>
                      </a:lnTo>
                      <a:lnTo>
                        <a:pt x="14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5382575" y="470675"/>
                  <a:ext cx="425575" cy="368550"/>
                </a:xfrm>
                <a:custGeom>
                  <a:avLst/>
                  <a:gdLst/>
                  <a:ahLst/>
                  <a:cxnLst/>
                  <a:rect l="l" t="t" r="r" b="b"/>
                  <a:pathLst>
                    <a:path w="17023" h="14742" extrusionOk="0">
                      <a:moveTo>
                        <a:pt x="14408" y="1520"/>
                      </a:moveTo>
                      <a:lnTo>
                        <a:pt x="8542" y="11702"/>
                      </a:lnTo>
                      <a:lnTo>
                        <a:pt x="2676" y="1520"/>
                      </a:lnTo>
                      <a:close/>
                      <a:moveTo>
                        <a:pt x="1" y="0"/>
                      </a:moveTo>
                      <a:lnTo>
                        <a:pt x="8512" y="14742"/>
                      </a:lnTo>
                      <a:lnTo>
                        <a:pt x="170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6451000" y="489650"/>
                  <a:ext cx="359450" cy="311600"/>
                </a:xfrm>
                <a:custGeom>
                  <a:avLst/>
                  <a:gdLst/>
                  <a:ahLst/>
                  <a:cxnLst/>
                  <a:rect l="l" t="t" r="r" b="b"/>
                  <a:pathLst>
                    <a:path w="14378" h="12464" extrusionOk="0">
                      <a:moveTo>
                        <a:pt x="0" y="1"/>
                      </a:moveTo>
                      <a:lnTo>
                        <a:pt x="720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6418325" y="470675"/>
                  <a:ext cx="425550" cy="368550"/>
                </a:xfrm>
                <a:custGeom>
                  <a:avLst/>
                  <a:gdLst/>
                  <a:ahLst/>
                  <a:cxnLst/>
                  <a:rect l="l" t="t" r="r" b="b"/>
                  <a:pathLst>
                    <a:path w="17022" h="14742" extrusionOk="0">
                      <a:moveTo>
                        <a:pt x="14347"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5932000" y="489650"/>
                  <a:ext cx="358675" cy="311600"/>
                </a:xfrm>
                <a:custGeom>
                  <a:avLst/>
                  <a:gdLst/>
                  <a:ahLst/>
                  <a:cxnLst/>
                  <a:rect l="l" t="t" r="r" b="b"/>
                  <a:pathLst>
                    <a:path w="14347" h="12464" extrusionOk="0">
                      <a:moveTo>
                        <a:pt x="0" y="1"/>
                      </a:moveTo>
                      <a:lnTo>
                        <a:pt x="7173"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5898550" y="470675"/>
                  <a:ext cx="425575" cy="368550"/>
                </a:xfrm>
                <a:custGeom>
                  <a:avLst/>
                  <a:gdLst/>
                  <a:ahLst/>
                  <a:cxnLst/>
                  <a:rect l="l" t="t" r="r" b="b"/>
                  <a:pathLst>
                    <a:path w="17023" h="14742" extrusionOk="0">
                      <a:moveTo>
                        <a:pt x="14378" y="1520"/>
                      </a:moveTo>
                      <a:lnTo>
                        <a:pt x="8542" y="11702"/>
                      </a:lnTo>
                      <a:lnTo>
                        <a:pt x="2645"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6966200" y="489650"/>
                  <a:ext cx="358700" cy="311600"/>
                </a:xfrm>
                <a:custGeom>
                  <a:avLst/>
                  <a:gdLst/>
                  <a:ahLst/>
                  <a:cxnLst/>
                  <a:rect l="l" t="t" r="r" b="b"/>
                  <a:pathLst>
                    <a:path w="14348" h="12464" extrusionOk="0">
                      <a:moveTo>
                        <a:pt x="1"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6932775" y="470675"/>
                  <a:ext cx="425550" cy="368550"/>
                </a:xfrm>
                <a:custGeom>
                  <a:avLst/>
                  <a:gdLst/>
                  <a:ahLst/>
                  <a:cxnLst/>
                  <a:rect l="l" t="t" r="r" b="b"/>
                  <a:pathLst>
                    <a:path w="17022" h="14742" extrusionOk="0">
                      <a:moveTo>
                        <a:pt x="14408" y="1520"/>
                      </a:moveTo>
                      <a:lnTo>
                        <a:pt x="8541" y="11702"/>
                      </a:lnTo>
                      <a:lnTo>
                        <a:pt x="2675"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645425" y="628725"/>
                  <a:ext cx="132225" cy="191500"/>
                </a:xfrm>
                <a:custGeom>
                  <a:avLst/>
                  <a:gdLst/>
                  <a:ahLst/>
                  <a:cxnLst/>
                  <a:rect l="l" t="t" r="r" b="b"/>
                  <a:pathLst>
                    <a:path w="5289" h="7660" extrusionOk="0">
                      <a:moveTo>
                        <a:pt x="2675" y="0"/>
                      </a:moveTo>
                      <a:lnTo>
                        <a:pt x="0" y="3830"/>
                      </a:lnTo>
                      <a:lnTo>
                        <a:pt x="2675" y="7660"/>
                      </a:lnTo>
                      <a:lnTo>
                        <a:pt x="5289" y="3830"/>
                      </a:lnTo>
                      <a:lnTo>
                        <a:pt x="26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6332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115757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1144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1669750"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1656075"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2181925" y="628725"/>
                  <a:ext cx="130725" cy="191500"/>
                </a:xfrm>
                <a:custGeom>
                  <a:avLst/>
                  <a:gdLst/>
                  <a:ahLst/>
                  <a:cxnLst/>
                  <a:rect l="l" t="t" r="r" b="b"/>
                  <a:pathLst>
                    <a:path w="5229" h="7660" extrusionOk="0">
                      <a:moveTo>
                        <a:pt x="2614" y="0"/>
                      </a:moveTo>
                      <a:lnTo>
                        <a:pt x="0" y="3830"/>
                      </a:lnTo>
                      <a:lnTo>
                        <a:pt x="2614" y="7660"/>
                      </a:lnTo>
                      <a:lnTo>
                        <a:pt x="5228"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2168250" y="609725"/>
                  <a:ext cx="158075" cy="229500"/>
                </a:xfrm>
                <a:custGeom>
                  <a:avLst/>
                  <a:gdLst/>
                  <a:ahLst/>
                  <a:cxnLst/>
                  <a:rect l="l" t="t" r="r" b="b"/>
                  <a:pathLst>
                    <a:path w="6323" h="9180" extrusionOk="0">
                      <a:moveTo>
                        <a:pt x="3161" y="1520"/>
                      </a:moveTo>
                      <a:lnTo>
                        <a:pt x="5289" y="4590"/>
                      </a:lnTo>
                      <a:lnTo>
                        <a:pt x="3161" y="7660"/>
                      </a:lnTo>
                      <a:lnTo>
                        <a:pt x="1034" y="4590"/>
                      </a:lnTo>
                      <a:lnTo>
                        <a:pt x="3161" y="1520"/>
                      </a:lnTo>
                      <a:close/>
                      <a:moveTo>
                        <a:pt x="3161" y="0"/>
                      </a:moveTo>
                      <a:lnTo>
                        <a:pt x="0" y="4590"/>
                      </a:lnTo>
                      <a:lnTo>
                        <a:pt x="3161" y="9180"/>
                      </a:lnTo>
                      <a:lnTo>
                        <a:pt x="6322" y="4590"/>
                      </a:lnTo>
                      <a:lnTo>
                        <a:pt x="31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2700925" y="628725"/>
                  <a:ext cx="131475" cy="191500"/>
                </a:xfrm>
                <a:custGeom>
                  <a:avLst/>
                  <a:gdLst/>
                  <a:ahLst/>
                  <a:cxnLst/>
                  <a:rect l="l" t="t" r="r" b="b"/>
                  <a:pathLst>
                    <a:path w="5259" h="7660" extrusionOk="0">
                      <a:moveTo>
                        <a:pt x="2645" y="0"/>
                      </a:moveTo>
                      <a:lnTo>
                        <a:pt x="0"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2688775" y="609725"/>
                  <a:ext cx="158075" cy="229500"/>
                </a:xfrm>
                <a:custGeom>
                  <a:avLst/>
                  <a:gdLst/>
                  <a:ahLst/>
                  <a:cxnLst/>
                  <a:rect l="l" t="t" r="r" b="b"/>
                  <a:pathLst>
                    <a:path w="6323" h="9180" extrusionOk="0">
                      <a:moveTo>
                        <a:pt x="3131" y="1520"/>
                      </a:moveTo>
                      <a:lnTo>
                        <a:pt x="5259" y="4590"/>
                      </a:lnTo>
                      <a:lnTo>
                        <a:pt x="3131" y="7660"/>
                      </a:lnTo>
                      <a:lnTo>
                        <a:pt x="973" y="4590"/>
                      </a:lnTo>
                      <a:lnTo>
                        <a:pt x="3131" y="1520"/>
                      </a:lnTo>
                      <a:close/>
                      <a:moveTo>
                        <a:pt x="3131" y="0"/>
                      </a:moveTo>
                      <a:lnTo>
                        <a:pt x="0" y="4590"/>
                      </a:lnTo>
                      <a:lnTo>
                        <a:pt x="3161" y="9180"/>
                      </a:lnTo>
                      <a:lnTo>
                        <a:pt x="632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221450" y="628725"/>
                  <a:ext cx="131475" cy="191500"/>
                </a:xfrm>
                <a:custGeom>
                  <a:avLst/>
                  <a:gdLst/>
                  <a:ahLst/>
                  <a:cxnLst/>
                  <a:rect l="l" t="t" r="r" b="b"/>
                  <a:pathLst>
                    <a:path w="5259" h="7660" extrusionOk="0">
                      <a:moveTo>
                        <a:pt x="2645" y="0"/>
                      </a:moveTo>
                      <a:lnTo>
                        <a:pt x="1"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208525" y="609725"/>
                  <a:ext cx="157325" cy="229500"/>
                </a:xfrm>
                <a:custGeom>
                  <a:avLst/>
                  <a:gdLst/>
                  <a:ahLst/>
                  <a:cxnLst/>
                  <a:rect l="l" t="t" r="r" b="b"/>
                  <a:pathLst>
                    <a:path w="6293" h="9180" extrusionOk="0">
                      <a:moveTo>
                        <a:pt x="3162" y="1520"/>
                      </a:moveTo>
                      <a:lnTo>
                        <a:pt x="5290" y="4590"/>
                      </a:lnTo>
                      <a:lnTo>
                        <a:pt x="3162" y="7660"/>
                      </a:lnTo>
                      <a:lnTo>
                        <a:pt x="100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730575" y="628725"/>
                  <a:ext cx="132250" cy="191500"/>
                </a:xfrm>
                <a:custGeom>
                  <a:avLst/>
                  <a:gdLst/>
                  <a:ahLst/>
                  <a:cxnLst/>
                  <a:rect l="l" t="t" r="r" b="b"/>
                  <a:pathLst>
                    <a:path w="5290" h="7660" extrusionOk="0">
                      <a:moveTo>
                        <a:pt x="2645" y="0"/>
                      </a:moveTo>
                      <a:lnTo>
                        <a:pt x="1" y="3830"/>
                      </a:lnTo>
                      <a:lnTo>
                        <a:pt x="2645" y="7660"/>
                      </a:lnTo>
                      <a:lnTo>
                        <a:pt x="5290"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717650" y="609725"/>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241225" y="628725"/>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4227550" y="609725"/>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4754925" y="628725"/>
                  <a:ext cx="132225" cy="191500"/>
                </a:xfrm>
                <a:custGeom>
                  <a:avLst/>
                  <a:gdLst/>
                  <a:ahLst/>
                  <a:cxnLst/>
                  <a:rect l="l" t="t" r="r" b="b"/>
                  <a:pathLst>
                    <a:path w="5289" h="7660" extrusionOk="0">
                      <a:moveTo>
                        <a:pt x="2644" y="0"/>
                      </a:moveTo>
                      <a:lnTo>
                        <a:pt x="0" y="3830"/>
                      </a:lnTo>
                      <a:lnTo>
                        <a:pt x="2644" y="7660"/>
                      </a:lnTo>
                      <a:lnTo>
                        <a:pt x="5289" y="3830"/>
                      </a:lnTo>
                      <a:lnTo>
                        <a:pt x="26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4742750" y="609725"/>
                  <a:ext cx="157325" cy="229500"/>
                </a:xfrm>
                <a:custGeom>
                  <a:avLst/>
                  <a:gdLst/>
                  <a:ahLst/>
                  <a:cxnLst/>
                  <a:rect l="l" t="t" r="r" b="b"/>
                  <a:pathLst>
                    <a:path w="6293" h="9180" extrusionOk="0">
                      <a:moveTo>
                        <a:pt x="3131" y="1520"/>
                      </a:moveTo>
                      <a:lnTo>
                        <a:pt x="5259" y="4590"/>
                      </a:lnTo>
                      <a:lnTo>
                        <a:pt x="3131" y="7660"/>
                      </a:lnTo>
                      <a:lnTo>
                        <a:pt x="1004" y="4590"/>
                      </a:lnTo>
                      <a:lnTo>
                        <a:pt x="3131" y="1520"/>
                      </a:lnTo>
                      <a:close/>
                      <a:moveTo>
                        <a:pt x="3131" y="0"/>
                      </a:moveTo>
                      <a:lnTo>
                        <a:pt x="1" y="4590"/>
                      </a:lnTo>
                      <a:lnTo>
                        <a:pt x="3131" y="9180"/>
                      </a:lnTo>
                      <a:lnTo>
                        <a:pt x="6293"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5268600" y="628725"/>
                  <a:ext cx="131475" cy="191500"/>
                </a:xfrm>
                <a:custGeom>
                  <a:avLst/>
                  <a:gdLst/>
                  <a:ahLst/>
                  <a:cxnLst/>
                  <a:rect l="l" t="t" r="r" b="b"/>
                  <a:pathLst>
                    <a:path w="5259"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5255675"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5789125" y="628725"/>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5776200" y="609725"/>
                  <a:ext cx="157325" cy="229500"/>
                </a:xfrm>
                <a:custGeom>
                  <a:avLst/>
                  <a:gdLst/>
                  <a:ahLst/>
                  <a:cxnLst/>
                  <a:rect l="l" t="t" r="r" b="b"/>
                  <a:pathLst>
                    <a:path w="6293" h="9180" extrusionOk="0">
                      <a:moveTo>
                        <a:pt x="3132" y="1520"/>
                      </a:moveTo>
                      <a:lnTo>
                        <a:pt x="5259" y="4590"/>
                      </a:lnTo>
                      <a:lnTo>
                        <a:pt x="3132" y="7660"/>
                      </a:lnTo>
                      <a:lnTo>
                        <a:pt x="1004" y="4590"/>
                      </a:lnTo>
                      <a:lnTo>
                        <a:pt x="3132" y="1520"/>
                      </a:lnTo>
                      <a:close/>
                      <a:moveTo>
                        <a:pt x="3132" y="0"/>
                      </a:moveTo>
                      <a:lnTo>
                        <a:pt x="1" y="4590"/>
                      </a:lnTo>
                      <a:lnTo>
                        <a:pt x="3132" y="9180"/>
                      </a:lnTo>
                      <a:lnTo>
                        <a:pt x="6293" y="4590"/>
                      </a:lnTo>
                      <a:lnTo>
                        <a:pt x="31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6306625" y="628725"/>
                  <a:ext cx="131475" cy="191500"/>
                </a:xfrm>
                <a:custGeom>
                  <a:avLst/>
                  <a:gdLst/>
                  <a:ahLst/>
                  <a:cxnLst/>
                  <a:rect l="l" t="t" r="r" b="b"/>
                  <a:pathLst>
                    <a:path w="5259" h="7660" extrusionOk="0">
                      <a:moveTo>
                        <a:pt x="2614" y="0"/>
                      </a:moveTo>
                      <a:lnTo>
                        <a:pt x="0" y="3830"/>
                      </a:lnTo>
                      <a:lnTo>
                        <a:pt x="2614" y="7660"/>
                      </a:lnTo>
                      <a:lnTo>
                        <a:pt x="5259"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6293700" y="609725"/>
                  <a:ext cx="157325" cy="229500"/>
                </a:xfrm>
                <a:custGeom>
                  <a:avLst/>
                  <a:gdLst/>
                  <a:ahLst/>
                  <a:cxnLst/>
                  <a:rect l="l" t="t" r="r" b="b"/>
                  <a:pathLst>
                    <a:path w="6293" h="9180" extrusionOk="0">
                      <a:moveTo>
                        <a:pt x="3131" y="1520"/>
                      </a:moveTo>
                      <a:lnTo>
                        <a:pt x="528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6821825" y="628725"/>
                  <a:ext cx="132250" cy="191500"/>
                </a:xfrm>
                <a:custGeom>
                  <a:avLst/>
                  <a:gdLst/>
                  <a:ahLst/>
                  <a:cxnLst/>
                  <a:rect l="l" t="t" r="r" b="b"/>
                  <a:pathLst>
                    <a:path w="5290" h="7660" extrusionOk="0">
                      <a:moveTo>
                        <a:pt x="2645" y="0"/>
                      </a:moveTo>
                      <a:lnTo>
                        <a:pt x="0" y="3830"/>
                      </a:lnTo>
                      <a:lnTo>
                        <a:pt x="2645" y="7660"/>
                      </a:lnTo>
                      <a:lnTo>
                        <a:pt x="528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6809675" y="609725"/>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3"/>
              <p:cNvSpPr/>
              <p:nvPr/>
            </p:nvSpPr>
            <p:spPr>
              <a:xfrm>
                <a:off x="8800643" y="18975"/>
                <a:ext cx="358700" cy="311600"/>
              </a:xfrm>
              <a:custGeom>
                <a:avLst/>
                <a:gdLst/>
                <a:ahLst/>
                <a:cxnLst/>
                <a:rect l="l" t="t" r="r" b="b"/>
                <a:pathLst>
                  <a:path w="14348" h="12464" extrusionOk="0">
                    <a:moveTo>
                      <a:pt x="1" y="1"/>
                    </a:moveTo>
                    <a:lnTo>
                      <a:pt x="7174" y="12463"/>
                    </a:lnTo>
                    <a:lnTo>
                      <a:pt x="14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8767218" y="0"/>
                <a:ext cx="425550" cy="368550"/>
              </a:xfrm>
              <a:custGeom>
                <a:avLst/>
                <a:gdLst/>
                <a:ahLst/>
                <a:cxnLst/>
                <a:rect l="l" t="t" r="r" b="b"/>
                <a:pathLst>
                  <a:path w="17022" h="14742" extrusionOk="0">
                    <a:moveTo>
                      <a:pt x="14378" y="1520"/>
                    </a:moveTo>
                    <a:lnTo>
                      <a:pt x="8511" y="11702"/>
                    </a:lnTo>
                    <a:lnTo>
                      <a:pt x="2614" y="1520"/>
                    </a:lnTo>
                    <a:close/>
                    <a:moveTo>
                      <a:pt x="0"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8284693" y="18975"/>
                <a:ext cx="360200" cy="311600"/>
              </a:xfrm>
              <a:custGeom>
                <a:avLst/>
                <a:gdLst/>
                <a:ahLst/>
                <a:cxnLst/>
                <a:rect l="l" t="t" r="r" b="b"/>
                <a:pathLst>
                  <a:path w="14408" h="12464" extrusionOk="0">
                    <a:moveTo>
                      <a:pt x="0" y="1"/>
                    </a:moveTo>
                    <a:lnTo>
                      <a:pt x="7234" y="12463"/>
                    </a:lnTo>
                    <a:lnTo>
                      <a:pt x="144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8251243" y="0"/>
                <a:ext cx="425575" cy="368550"/>
              </a:xfrm>
              <a:custGeom>
                <a:avLst/>
                <a:gdLst/>
                <a:ahLst/>
                <a:cxnLst/>
                <a:rect l="l" t="t" r="r" b="b"/>
                <a:pathLst>
                  <a:path w="17023" h="14742" extrusionOk="0">
                    <a:moveTo>
                      <a:pt x="14408" y="1520"/>
                    </a:moveTo>
                    <a:lnTo>
                      <a:pt x="8572" y="11702"/>
                    </a:lnTo>
                    <a:lnTo>
                      <a:pt x="2676" y="1520"/>
                    </a:lnTo>
                    <a:close/>
                    <a:moveTo>
                      <a:pt x="1" y="0"/>
                    </a:moveTo>
                    <a:lnTo>
                      <a:pt x="851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7770243" y="18975"/>
                <a:ext cx="358675" cy="311600"/>
              </a:xfrm>
              <a:custGeom>
                <a:avLst/>
                <a:gdLst/>
                <a:ahLst/>
                <a:cxnLst/>
                <a:rect l="l" t="t" r="r" b="b"/>
                <a:pathLst>
                  <a:path w="14347" h="12464" extrusionOk="0">
                    <a:moveTo>
                      <a:pt x="0" y="1"/>
                    </a:moveTo>
                    <a:lnTo>
                      <a:pt x="7174" y="12463"/>
                    </a:lnTo>
                    <a:lnTo>
                      <a:pt x="143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7736793" y="0"/>
                <a:ext cx="425575" cy="368550"/>
              </a:xfrm>
              <a:custGeom>
                <a:avLst/>
                <a:gdLst/>
                <a:ahLst/>
                <a:cxnLst/>
                <a:rect l="l" t="t" r="r" b="b"/>
                <a:pathLst>
                  <a:path w="17023" h="14742" extrusionOk="0">
                    <a:moveTo>
                      <a:pt x="14408" y="1520"/>
                    </a:moveTo>
                    <a:lnTo>
                      <a:pt x="8542" y="11702"/>
                    </a:lnTo>
                    <a:lnTo>
                      <a:pt x="2645" y="1520"/>
                    </a:lnTo>
                    <a:close/>
                    <a:moveTo>
                      <a:pt x="1" y="0"/>
                    </a:moveTo>
                    <a:lnTo>
                      <a:pt x="8512"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7259593" y="18975"/>
                <a:ext cx="359450" cy="311600"/>
              </a:xfrm>
              <a:custGeom>
                <a:avLst/>
                <a:gdLst/>
                <a:ahLst/>
                <a:cxnLst/>
                <a:rect l="l" t="t" r="r" b="b"/>
                <a:pathLst>
                  <a:path w="14378" h="12464" extrusionOk="0">
                    <a:moveTo>
                      <a:pt x="0" y="1"/>
                    </a:moveTo>
                    <a:lnTo>
                      <a:pt x="7174" y="12463"/>
                    </a:lnTo>
                    <a:lnTo>
                      <a:pt x="14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7226918" y="0"/>
                <a:ext cx="425550" cy="368550"/>
              </a:xfrm>
              <a:custGeom>
                <a:avLst/>
                <a:gdLst/>
                <a:ahLst/>
                <a:cxnLst/>
                <a:rect l="l" t="t" r="r" b="b"/>
                <a:pathLst>
                  <a:path w="17022" h="14742" extrusionOk="0">
                    <a:moveTo>
                      <a:pt x="14377" y="1520"/>
                    </a:moveTo>
                    <a:lnTo>
                      <a:pt x="8481" y="11702"/>
                    </a:lnTo>
                    <a:lnTo>
                      <a:pt x="2645" y="1520"/>
                    </a:lnTo>
                    <a:close/>
                    <a:moveTo>
                      <a:pt x="0" y="0"/>
                    </a:moveTo>
                    <a:lnTo>
                      <a:pt x="8481" y="14742"/>
                    </a:lnTo>
                    <a:lnTo>
                      <a:pt x="170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7119018" y="158050"/>
                <a:ext cx="132225" cy="191500"/>
              </a:xfrm>
              <a:custGeom>
                <a:avLst/>
                <a:gdLst/>
                <a:ahLst/>
                <a:cxnLst/>
                <a:rect l="l" t="t" r="r" b="b"/>
                <a:pathLst>
                  <a:path w="5289" h="7660" extrusionOk="0">
                    <a:moveTo>
                      <a:pt x="2675" y="0"/>
                    </a:moveTo>
                    <a:lnTo>
                      <a:pt x="0" y="3830"/>
                    </a:lnTo>
                    <a:lnTo>
                      <a:pt x="2675" y="7660"/>
                    </a:lnTo>
                    <a:lnTo>
                      <a:pt x="5289" y="3830"/>
                    </a:lnTo>
                    <a:lnTo>
                      <a:pt x="26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7106843" y="139050"/>
                <a:ext cx="157325" cy="229500"/>
              </a:xfrm>
              <a:custGeom>
                <a:avLst/>
                <a:gdLst/>
                <a:ahLst/>
                <a:cxnLst/>
                <a:rect l="l" t="t" r="r" b="b"/>
                <a:pathLst>
                  <a:path w="6293" h="9180" extrusionOk="0">
                    <a:moveTo>
                      <a:pt x="3162" y="1520"/>
                    </a:moveTo>
                    <a:lnTo>
                      <a:pt x="5290" y="4590"/>
                    </a:lnTo>
                    <a:lnTo>
                      <a:pt x="3162" y="7660"/>
                    </a:lnTo>
                    <a:lnTo>
                      <a:pt x="1034" y="4590"/>
                    </a:lnTo>
                    <a:lnTo>
                      <a:pt x="3162" y="1520"/>
                    </a:lnTo>
                    <a:close/>
                    <a:moveTo>
                      <a:pt x="3162" y="0"/>
                    </a:moveTo>
                    <a:lnTo>
                      <a:pt x="1" y="4590"/>
                    </a:lnTo>
                    <a:lnTo>
                      <a:pt x="3162" y="9180"/>
                    </a:lnTo>
                    <a:lnTo>
                      <a:pt x="629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7631168" y="158050"/>
                <a:ext cx="131500" cy="191500"/>
              </a:xfrm>
              <a:custGeom>
                <a:avLst/>
                <a:gdLst/>
                <a:ahLst/>
                <a:cxnLst/>
                <a:rect l="l" t="t" r="r" b="b"/>
                <a:pathLst>
                  <a:path w="5260" h="7660" extrusionOk="0">
                    <a:moveTo>
                      <a:pt x="2615" y="0"/>
                    </a:moveTo>
                    <a:lnTo>
                      <a:pt x="1" y="3830"/>
                    </a:lnTo>
                    <a:lnTo>
                      <a:pt x="2615" y="7660"/>
                    </a:lnTo>
                    <a:lnTo>
                      <a:pt x="525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7618268" y="139050"/>
                <a:ext cx="157300" cy="229500"/>
              </a:xfrm>
              <a:custGeom>
                <a:avLst/>
                <a:gdLst/>
                <a:ahLst/>
                <a:cxnLst/>
                <a:rect l="l" t="t" r="r" b="b"/>
                <a:pathLst>
                  <a:path w="6292" h="9180" extrusionOk="0">
                    <a:moveTo>
                      <a:pt x="3131" y="1520"/>
                    </a:moveTo>
                    <a:lnTo>
                      <a:pt x="5259" y="4590"/>
                    </a:lnTo>
                    <a:lnTo>
                      <a:pt x="3131" y="7660"/>
                    </a:lnTo>
                    <a:lnTo>
                      <a:pt x="1003" y="4590"/>
                    </a:lnTo>
                    <a:lnTo>
                      <a:pt x="3131" y="1520"/>
                    </a:lnTo>
                    <a:close/>
                    <a:moveTo>
                      <a:pt x="3131" y="0"/>
                    </a:moveTo>
                    <a:lnTo>
                      <a:pt x="0" y="4590"/>
                    </a:lnTo>
                    <a:lnTo>
                      <a:pt x="3131" y="9180"/>
                    </a:lnTo>
                    <a:lnTo>
                      <a:pt x="629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8143343" y="158050"/>
                <a:ext cx="130725" cy="191500"/>
              </a:xfrm>
              <a:custGeom>
                <a:avLst/>
                <a:gdLst/>
                <a:ahLst/>
                <a:cxnLst/>
                <a:rect l="l" t="t" r="r" b="b"/>
                <a:pathLst>
                  <a:path w="5229" h="7660" extrusionOk="0">
                    <a:moveTo>
                      <a:pt x="2615" y="0"/>
                    </a:moveTo>
                    <a:lnTo>
                      <a:pt x="1" y="3830"/>
                    </a:lnTo>
                    <a:lnTo>
                      <a:pt x="2615" y="7660"/>
                    </a:lnTo>
                    <a:lnTo>
                      <a:pt x="5229" y="3830"/>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8129668" y="139050"/>
                <a:ext cx="158075" cy="229500"/>
              </a:xfrm>
              <a:custGeom>
                <a:avLst/>
                <a:gdLst/>
                <a:ahLst/>
                <a:cxnLst/>
                <a:rect l="l" t="t" r="r" b="b"/>
                <a:pathLst>
                  <a:path w="6323" h="9180" extrusionOk="0">
                    <a:moveTo>
                      <a:pt x="3162" y="1520"/>
                    </a:moveTo>
                    <a:lnTo>
                      <a:pt x="5289" y="4590"/>
                    </a:lnTo>
                    <a:lnTo>
                      <a:pt x="3162" y="7660"/>
                    </a:lnTo>
                    <a:lnTo>
                      <a:pt x="1034" y="4590"/>
                    </a:lnTo>
                    <a:lnTo>
                      <a:pt x="3162" y="1520"/>
                    </a:lnTo>
                    <a:close/>
                    <a:moveTo>
                      <a:pt x="3162" y="0"/>
                    </a:moveTo>
                    <a:lnTo>
                      <a:pt x="0" y="4590"/>
                    </a:lnTo>
                    <a:lnTo>
                      <a:pt x="3162" y="9180"/>
                    </a:lnTo>
                    <a:lnTo>
                      <a:pt x="6323" y="4590"/>
                    </a:lnTo>
                    <a:lnTo>
                      <a:pt x="3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8655518" y="158050"/>
                <a:ext cx="130725" cy="191500"/>
              </a:xfrm>
              <a:custGeom>
                <a:avLst/>
                <a:gdLst/>
                <a:ahLst/>
                <a:cxnLst/>
                <a:rect l="l" t="t" r="r" b="b"/>
                <a:pathLst>
                  <a:path w="5229" h="7660" extrusionOk="0">
                    <a:moveTo>
                      <a:pt x="2614" y="0"/>
                    </a:moveTo>
                    <a:lnTo>
                      <a:pt x="0" y="3830"/>
                    </a:lnTo>
                    <a:lnTo>
                      <a:pt x="2614" y="7660"/>
                    </a:lnTo>
                    <a:lnTo>
                      <a:pt x="5228" y="3830"/>
                    </a:lnTo>
                    <a:lnTo>
                      <a:pt x="26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8641843" y="139050"/>
                <a:ext cx="158075" cy="229500"/>
              </a:xfrm>
              <a:custGeom>
                <a:avLst/>
                <a:gdLst/>
                <a:ahLst/>
                <a:cxnLst/>
                <a:rect l="l" t="t" r="r" b="b"/>
                <a:pathLst>
                  <a:path w="6323" h="9180" extrusionOk="0">
                    <a:moveTo>
                      <a:pt x="3161" y="1520"/>
                    </a:moveTo>
                    <a:lnTo>
                      <a:pt x="5289" y="4590"/>
                    </a:lnTo>
                    <a:lnTo>
                      <a:pt x="3161" y="7660"/>
                    </a:lnTo>
                    <a:lnTo>
                      <a:pt x="1034" y="4590"/>
                    </a:lnTo>
                    <a:lnTo>
                      <a:pt x="3161" y="1520"/>
                    </a:lnTo>
                    <a:close/>
                    <a:moveTo>
                      <a:pt x="3161" y="0"/>
                    </a:moveTo>
                    <a:lnTo>
                      <a:pt x="0" y="4590"/>
                    </a:lnTo>
                    <a:lnTo>
                      <a:pt x="3161" y="9180"/>
                    </a:lnTo>
                    <a:lnTo>
                      <a:pt x="6322" y="4590"/>
                    </a:lnTo>
                    <a:lnTo>
                      <a:pt x="31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9174518" y="158050"/>
                <a:ext cx="131475" cy="191500"/>
              </a:xfrm>
              <a:custGeom>
                <a:avLst/>
                <a:gdLst/>
                <a:ahLst/>
                <a:cxnLst/>
                <a:rect l="l" t="t" r="r" b="b"/>
                <a:pathLst>
                  <a:path w="5259" h="7660" extrusionOk="0">
                    <a:moveTo>
                      <a:pt x="2645" y="0"/>
                    </a:moveTo>
                    <a:lnTo>
                      <a:pt x="0" y="3830"/>
                    </a:lnTo>
                    <a:lnTo>
                      <a:pt x="2645" y="7660"/>
                    </a:lnTo>
                    <a:lnTo>
                      <a:pt x="5259" y="3830"/>
                    </a:lnTo>
                    <a:lnTo>
                      <a:pt x="26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9162368" y="139050"/>
                <a:ext cx="158075" cy="229500"/>
              </a:xfrm>
              <a:custGeom>
                <a:avLst/>
                <a:gdLst/>
                <a:ahLst/>
                <a:cxnLst/>
                <a:rect l="l" t="t" r="r" b="b"/>
                <a:pathLst>
                  <a:path w="6323" h="9180" extrusionOk="0">
                    <a:moveTo>
                      <a:pt x="3131" y="1520"/>
                    </a:moveTo>
                    <a:lnTo>
                      <a:pt x="5259" y="4590"/>
                    </a:lnTo>
                    <a:lnTo>
                      <a:pt x="3131" y="7660"/>
                    </a:lnTo>
                    <a:lnTo>
                      <a:pt x="973" y="4590"/>
                    </a:lnTo>
                    <a:lnTo>
                      <a:pt x="3131" y="1520"/>
                    </a:lnTo>
                    <a:close/>
                    <a:moveTo>
                      <a:pt x="3131" y="0"/>
                    </a:moveTo>
                    <a:lnTo>
                      <a:pt x="0" y="4590"/>
                    </a:lnTo>
                    <a:lnTo>
                      <a:pt x="3161" y="9180"/>
                    </a:lnTo>
                    <a:lnTo>
                      <a:pt x="6322" y="4590"/>
                    </a:lnTo>
                    <a:lnTo>
                      <a:pt x="3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2869"/>
        <p:cNvGrpSpPr/>
        <p:nvPr/>
      </p:nvGrpSpPr>
      <p:grpSpPr>
        <a:xfrm>
          <a:off x="0" y="0"/>
          <a:ext cx="0" cy="0"/>
          <a:chOff x="0" y="0"/>
          <a:chExt cx="0" cy="0"/>
        </a:xfrm>
      </p:grpSpPr>
      <p:pic>
        <p:nvPicPr>
          <p:cNvPr id="2870" name="Google Shape;2870;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71" name="Google Shape;2871;p22"/>
          <p:cNvSpPr txBox="1">
            <a:spLocks noGrp="1"/>
          </p:cNvSpPr>
          <p:nvPr>
            <p:ph type="title"/>
          </p:nvPr>
        </p:nvSpPr>
        <p:spPr>
          <a:xfrm>
            <a:off x="5292000" y="2329300"/>
            <a:ext cx="2469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72" name="Google Shape;2872;p22"/>
          <p:cNvSpPr txBox="1">
            <a:spLocks noGrp="1"/>
          </p:cNvSpPr>
          <p:nvPr>
            <p:ph type="title" idx="2" hasCustomPrompt="1"/>
          </p:nvPr>
        </p:nvSpPr>
        <p:spPr>
          <a:xfrm>
            <a:off x="5292000" y="1098276"/>
            <a:ext cx="2469900" cy="111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73" name="Google Shape;2873;p22"/>
          <p:cNvSpPr txBox="1">
            <a:spLocks noGrp="1"/>
          </p:cNvSpPr>
          <p:nvPr>
            <p:ph type="subTitle" idx="1"/>
          </p:nvPr>
        </p:nvSpPr>
        <p:spPr>
          <a:xfrm>
            <a:off x="5292000" y="3152975"/>
            <a:ext cx="24699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74" name="Google Shape;2874;p22"/>
          <p:cNvSpPr/>
          <p:nvPr/>
        </p:nvSpPr>
        <p:spPr>
          <a:xfrm>
            <a:off x="-3856050" y="197088"/>
            <a:ext cx="8047300" cy="4749325"/>
          </a:xfrm>
          <a:custGeom>
            <a:avLst/>
            <a:gdLst/>
            <a:ahLst/>
            <a:cxnLst/>
            <a:rect l="l" t="t" r="r" b="b"/>
            <a:pathLst>
              <a:path w="321892" h="189973" extrusionOk="0">
                <a:moveTo>
                  <a:pt x="9454" y="5471"/>
                </a:moveTo>
                <a:lnTo>
                  <a:pt x="10730" y="7720"/>
                </a:lnTo>
                <a:lnTo>
                  <a:pt x="12068" y="5471"/>
                </a:lnTo>
                <a:close/>
                <a:moveTo>
                  <a:pt x="38056" y="5471"/>
                </a:moveTo>
                <a:lnTo>
                  <a:pt x="39363" y="7720"/>
                </a:lnTo>
                <a:lnTo>
                  <a:pt x="40670" y="5471"/>
                </a:lnTo>
                <a:close/>
                <a:moveTo>
                  <a:pt x="66659" y="5471"/>
                </a:moveTo>
                <a:lnTo>
                  <a:pt x="67966" y="7720"/>
                </a:lnTo>
                <a:lnTo>
                  <a:pt x="69303" y="5471"/>
                </a:lnTo>
                <a:close/>
                <a:moveTo>
                  <a:pt x="95231" y="5471"/>
                </a:moveTo>
                <a:lnTo>
                  <a:pt x="96538" y="7720"/>
                </a:lnTo>
                <a:lnTo>
                  <a:pt x="97875" y="5471"/>
                </a:lnTo>
                <a:close/>
                <a:moveTo>
                  <a:pt x="123863" y="5471"/>
                </a:moveTo>
                <a:lnTo>
                  <a:pt x="125140" y="7720"/>
                </a:lnTo>
                <a:lnTo>
                  <a:pt x="126477" y="5471"/>
                </a:lnTo>
                <a:close/>
                <a:moveTo>
                  <a:pt x="152466" y="5471"/>
                </a:moveTo>
                <a:lnTo>
                  <a:pt x="153742" y="7720"/>
                </a:lnTo>
                <a:lnTo>
                  <a:pt x="155080" y="5471"/>
                </a:lnTo>
                <a:close/>
                <a:moveTo>
                  <a:pt x="181068" y="5471"/>
                </a:moveTo>
                <a:lnTo>
                  <a:pt x="182375" y="7720"/>
                </a:lnTo>
                <a:lnTo>
                  <a:pt x="183652" y="5471"/>
                </a:lnTo>
                <a:close/>
                <a:moveTo>
                  <a:pt x="209640" y="5471"/>
                </a:moveTo>
                <a:lnTo>
                  <a:pt x="210947" y="7720"/>
                </a:lnTo>
                <a:lnTo>
                  <a:pt x="212254" y="5471"/>
                </a:lnTo>
                <a:close/>
                <a:moveTo>
                  <a:pt x="238242" y="5471"/>
                </a:moveTo>
                <a:lnTo>
                  <a:pt x="239549" y="7720"/>
                </a:lnTo>
                <a:lnTo>
                  <a:pt x="240887" y="5471"/>
                </a:lnTo>
                <a:close/>
                <a:moveTo>
                  <a:pt x="266814" y="5471"/>
                </a:moveTo>
                <a:lnTo>
                  <a:pt x="268121" y="7720"/>
                </a:lnTo>
                <a:lnTo>
                  <a:pt x="269459" y="5471"/>
                </a:lnTo>
                <a:close/>
                <a:moveTo>
                  <a:pt x="295447" y="5471"/>
                </a:moveTo>
                <a:lnTo>
                  <a:pt x="296724" y="7720"/>
                </a:lnTo>
                <a:lnTo>
                  <a:pt x="298061" y="5471"/>
                </a:lnTo>
                <a:close/>
                <a:moveTo>
                  <a:pt x="44682" y="3192"/>
                </a:moveTo>
                <a:lnTo>
                  <a:pt x="39394" y="12310"/>
                </a:lnTo>
                <a:lnTo>
                  <a:pt x="34105" y="3192"/>
                </a:lnTo>
                <a:close/>
                <a:moveTo>
                  <a:pt x="16050" y="3192"/>
                </a:moveTo>
                <a:lnTo>
                  <a:pt x="10761" y="12341"/>
                </a:lnTo>
                <a:lnTo>
                  <a:pt x="5502" y="3192"/>
                </a:lnTo>
                <a:close/>
                <a:moveTo>
                  <a:pt x="73224" y="3192"/>
                </a:moveTo>
                <a:lnTo>
                  <a:pt x="67966" y="12341"/>
                </a:lnTo>
                <a:lnTo>
                  <a:pt x="62677" y="3192"/>
                </a:lnTo>
                <a:close/>
                <a:moveTo>
                  <a:pt x="101857" y="3192"/>
                </a:moveTo>
                <a:lnTo>
                  <a:pt x="96568" y="12341"/>
                </a:lnTo>
                <a:lnTo>
                  <a:pt x="91279" y="3192"/>
                </a:lnTo>
                <a:close/>
                <a:moveTo>
                  <a:pt x="130459" y="3192"/>
                </a:moveTo>
                <a:lnTo>
                  <a:pt x="125170" y="12341"/>
                </a:lnTo>
                <a:lnTo>
                  <a:pt x="119912" y="3192"/>
                </a:lnTo>
                <a:close/>
                <a:moveTo>
                  <a:pt x="159031" y="3192"/>
                </a:moveTo>
                <a:lnTo>
                  <a:pt x="153742" y="12341"/>
                </a:lnTo>
                <a:lnTo>
                  <a:pt x="148484" y="3192"/>
                </a:lnTo>
                <a:close/>
                <a:moveTo>
                  <a:pt x="187633" y="3192"/>
                </a:moveTo>
                <a:lnTo>
                  <a:pt x="182375" y="12341"/>
                </a:lnTo>
                <a:lnTo>
                  <a:pt x="177086" y="3192"/>
                </a:lnTo>
                <a:close/>
                <a:moveTo>
                  <a:pt x="216266" y="3192"/>
                </a:moveTo>
                <a:lnTo>
                  <a:pt x="210977" y="12341"/>
                </a:lnTo>
                <a:lnTo>
                  <a:pt x="205689" y="3192"/>
                </a:lnTo>
                <a:close/>
                <a:moveTo>
                  <a:pt x="244808" y="3192"/>
                </a:moveTo>
                <a:lnTo>
                  <a:pt x="239549" y="12341"/>
                </a:lnTo>
                <a:lnTo>
                  <a:pt x="234260" y="3192"/>
                </a:lnTo>
                <a:close/>
                <a:moveTo>
                  <a:pt x="273441" y="3192"/>
                </a:moveTo>
                <a:lnTo>
                  <a:pt x="268152" y="12341"/>
                </a:lnTo>
                <a:lnTo>
                  <a:pt x="262863" y="3192"/>
                </a:lnTo>
                <a:close/>
                <a:moveTo>
                  <a:pt x="302043" y="3192"/>
                </a:moveTo>
                <a:lnTo>
                  <a:pt x="296754" y="12341"/>
                </a:lnTo>
                <a:lnTo>
                  <a:pt x="291496" y="3192"/>
                </a:lnTo>
                <a:close/>
                <a:moveTo>
                  <a:pt x="25108" y="10942"/>
                </a:moveTo>
                <a:lnTo>
                  <a:pt x="23801" y="13192"/>
                </a:lnTo>
                <a:lnTo>
                  <a:pt x="26445" y="13192"/>
                </a:lnTo>
                <a:lnTo>
                  <a:pt x="25108" y="10942"/>
                </a:lnTo>
                <a:close/>
                <a:moveTo>
                  <a:pt x="53710" y="10942"/>
                </a:moveTo>
                <a:lnTo>
                  <a:pt x="52433" y="13192"/>
                </a:lnTo>
                <a:lnTo>
                  <a:pt x="55047" y="13192"/>
                </a:lnTo>
                <a:lnTo>
                  <a:pt x="53710" y="10942"/>
                </a:lnTo>
                <a:close/>
                <a:moveTo>
                  <a:pt x="82312" y="10942"/>
                </a:moveTo>
                <a:lnTo>
                  <a:pt x="81036" y="13192"/>
                </a:lnTo>
                <a:lnTo>
                  <a:pt x="83650" y="13192"/>
                </a:lnTo>
                <a:lnTo>
                  <a:pt x="82312" y="10942"/>
                </a:lnTo>
                <a:close/>
                <a:moveTo>
                  <a:pt x="110884" y="10942"/>
                </a:moveTo>
                <a:lnTo>
                  <a:pt x="109608" y="13192"/>
                </a:lnTo>
                <a:lnTo>
                  <a:pt x="112222" y="13192"/>
                </a:lnTo>
                <a:lnTo>
                  <a:pt x="110884" y="10942"/>
                </a:lnTo>
                <a:close/>
                <a:moveTo>
                  <a:pt x="139517" y="10942"/>
                </a:moveTo>
                <a:lnTo>
                  <a:pt x="138210" y="13192"/>
                </a:lnTo>
                <a:lnTo>
                  <a:pt x="140824" y="13192"/>
                </a:lnTo>
                <a:lnTo>
                  <a:pt x="139517" y="10942"/>
                </a:lnTo>
                <a:close/>
                <a:moveTo>
                  <a:pt x="168119" y="10942"/>
                </a:moveTo>
                <a:lnTo>
                  <a:pt x="166812" y="13192"/>
                </a:lnTo>
                <a:lnTo>
                  <a:pt x="169457" y="13192"/>
                </a:lnTo>
                <a:lnTo>
                  <a:pt x="168119" y="10942"/>
                </a:lnTo>
                <a:close/>
                <a:moveTo>
                  <a:pt x="196691" y="10942"/>
                </a:moveTo>
                <a:lnTo>
                  <a:pt x="195384" y="13192"/>
                </a:lnTo>
                <a:lnTo>
                  <a:pt x="198029" y="13192"/>
                </a:lnTo>
                <a:lnTo>
                  <a:pt x="196691" y="10942"/>
                </a:lnTo>
                <a:close/>
                <a:moveTo>
                  <a:pt x="225294" y="10942"/>
                </a:moveTo>
                <a:lnTo>
                  <a:pt x="224017" y="13192"/>
                </a:lnTo>
                <a:lnTo>
                  <a:pt x="226631" y="13192"/>
                </a:lnTo>
                <a:lnTo>
                  <a:pt x="225294" y="10942"/>
                </a:lnTo>
                <a:close/>
                <a:moveTo>
                  <a:pt x="253896" y="10942"/>
                </a:moveTo>
                <a:lnTo>
                  <a:pt x="252620" y="13192"/>
                </a:lnTo>
                <a:lnTo>
                  <a:pt x="255234" y="13192"/>
                </a:lnTo>
                <a:lnTo>
                  <a:pt x="253896" y="10942"/>
                </a:lnTo>
                <a:close/>
                <a:moveTo>
                  <a:pt x="282468" y="10942"/>
                </a:moveTo>
                <a:lnTo>
                  <a:pt x="281191" y="13192"/>
                </a:lnTo>
                <a:lnTo>
                  <a:pt x="283805" y="13192"/>
                </a:lnTo>
                <a:lnTo>
                  <a:pt x="282468" y="10942"/>
                </a:lnTo>
                <a:close/>
                <a:moveTo>
                  <a:pt x="311101" y="10942"/>
                </a:moveTo>
                <a:lnTo>
                  <a:pt x="309794" y="13192"/>
                </a:lnTo>
                <a:lnTo>
                  <a:pt x="312408" y="13192"/>
                </a:lnTo>
                <a:lnTo>
                  <a:pt x="311101" y="10942"/>
                </a:lnTo>
                <a:close/>
                <a:moveTo>
                  <a:pt x="3132" y="1793"/>
                </a:moveTo>
                <a:lnTo>
                  <a:pt x="4317" y="3830"/>
                </a:lnTo>
                <a:lnTo>
                  <a:pt x="9606" y="13009"/>
                </a:lnTo>
                <a:lnTo>
                  <a:pt x="10761" y="15046"/>
                </a:lnTo>
                <a:lnTo>
                  <a:pt x="11946" y="13009"/>
                </a:lnTo>
                <a:lnTo>
                  <a:pt x="17235" y="3830"/>
                </a:lnTo>
                <a:lnTo>
                  <a:pt x="18421" y="1793"/>
                </a:lnTo>
                <a:close/>
                <a:moveTo>
                  <a:pt x="31764" y="1793"/>
                </a:moveTo>
                <a:lnTo>
                  <a:pt x="32919" y="3830"/>
                </a:lnTo>
                <a:lnTo>
                  <a:pt x="38208" y="13009"/>
                </a:lnTo>
                <a:lnTo>
                  <a:pt x="39394" y="15046"/>
                </a:lnTo>
                <a:lnTo>
                  <a:pt x="40579" y="13009"/>
                </a:lnTo>
                <a:lnTo>
                  <a:pt x="45838" y="3830"/>
                </a:lnTo>
                <a:lnTo>
                  <a:pt x="47023" y="1793"/>
                </a:lnTo>
                <a:close/>
                <a:moveTo>
                  <a:pt x="60336" y="1793"/>
                </a:moveTo>
                <a:lnTo>
                  <a:pt x="61491" y="3830"/>
                </a:lnTo>
                <a:lnTo>
                  <a:pt x="66780" y="13009"/>
                </a:lnTo>
                <a:lnTo>
                  <a:pt x="67966" y="15046"/>
                </a:lnTo>
                <a:lnTo>
                  <a:pt x="69151" y="13009"/>
                </a:lnTo>
                <a:lnTo>
                  <a:pt x="74409" y="3830"/>
                </a:lnTo>
                <a:lnTo>
                  <a:pt x="75595" y="1793"/>
                </a:lnTo>
                <a:close/>
                <a:moveTo>
                  <a:pt x="88939" y="1793"/>
                </a:moveTo>
                <a:lnTo>
                  <a:pt x="90124" y="3830"/>
                </a:lnTo>
                <a:lnTo>
                  <a:pt x="95383" y="13009"/>
                </a:lnTo>
                <a:lnTo>
                  <a:pt x="96568" y="15046"/>
                </a:lnTo>
                <a:lnTo>
                  <a:pt x="97753" y="13009"/>
                </a:lnTo>
                <a:lnTo>
                  <a:pt x="103042" y="3830"/>
                </a:lnTo>
                <a:lnTo>
                  <a:pt x="104197" y="1793"/>
                </a:lnTo>
                <a:close/>
                <a:moveTo>
                  <a:pt x="117541" y="1793"/>
                </a:moveTo>
                <a:lnTo>
                  <a:pt x="118726" y="3830"/>
                </a:lnTo>
                <a:lnTo>
                  <a:pt x="124015" y="13009"/>
                </a:lnTo>
                <a:lnTo>
                  <a:pt x="125170" y="15046"/>
                </a:lnTo>
                <a:lnTo>
                  <a:pt x="126356" y="13009"/>
                </a:lnTo>
                <a:lnTo>
                  <a:pt x="131645" y="3830"/>
                </a:lnTo>
                <a:lnTo>
                  <a:pt x="132830" y="1793"/>
                </a:lnTo>
                <a:close/>
                <a:moveTo>
                  <a:pt x="146113" y="1793"/>
                </a:moveTo>
                <a:lnTo>
                  <a:pt x="147298" y="3830"/>
                </a:lnTo>
                <a:lnTo>
                  <a:pt x="152587" y="13009"/>
                </a:lnTo>
                <a:lnTo>
                  <a:pt x="153742" y="15046"/>
                </a:lnTo>
                <a:lnTo>
                  <a:pt x="154928" y="13009"/>
                </a:lnTo>
                <a:lnTo>
                  <a:pt x="160217" y="3830"/>
                </a:lnTo>
                <a:lnTo>
                  <a:pt x="161402" y="1793"/>
                </a:lnTo>
                <a:close/>
                <a:moveTo>
                  <a:pt x="174715" y="1793"/>
                </a:moveTo>
                <a:lnTo>
                  <a:pt x="175901" y="3830"/>
                </a:lnTo>
                <a:lnTo>
                  <a:pt x="181190" y="13009"/>
                </a:lnTo>
                <a:lnTo>
                  <a:pt x="182375" y="15046"/>
                </a:lnTo>
                <a:lnTo>
                  <a:pt x="183530" y="13009"/>
                </a:lnTo>
                <a:lnTo>
                  <a:pt x="188819" y="3830"/>
                </a:lnTo>
                <a:lnTo>
                  <a:pt x="190004" y="1793"/>
                </a:lnTo>
                <a:close/>
                <a:moveTo>
                  <a:pt x="203348" y="1793"/>
                </a:moveTo>
                <a:lnTo>
                  <a:pt x="204503" y="3830"/>
                </a:lnTo>
                <a:lnTo>
                  <a:pt x="209792" y="13009"/>
                </a:lnTo>
                <a:lnTo>
                  <a:pt x="210977" y="15046"/>
                </a:lnTo>
                <a:lnTo>
                  <a:pt x="212163" y="13009"/>
                </a:lnTo>
                <a:lnTo>
                  <a:pt x="217421" y="3830"/>
                </a:lnTo>
                <a:lnTo>
                  <a:pt x="218607" y="1793"/>
                </a:lnTo>
                <a:close/>
                <a:moveTo>
                  <a:pt x="231890" y="1793"/>
                </a:moveTo>
                <a:lnTo>
                  <a:pt x="233075" y="3830"/>
                </a:lnTo>
                <a:lnTo>
                  <a:pt x="238364" y="13009"/>
                </a:lnTo>
                <a:lnTo>
                  <a:pt x="239549" y="15046"/>
                </a:lnTo>
                <a:lnTo>
                  <a:pt x="240735" y="13009"/>
                </a:lnTo>
                <a:lnTo>
                  <a:pt x="245993" y="3830"/>
                </a:lnTo>
                <a:lnTo>
                  <a:pt x="247179" y="1793"/>
                </a:lnTo>
                <a:close/>
                <a:moveTo>
                  <a:pt x="260522" y="1793"/>
                </a:moveTo>
                <a:lnTo>
                  <a:pt x="261708" y="3830"/>
                </a:lnTo>
                <a:lnTo>
                  <a:pt x="266966" y="13009"/>
                </a:lnTo>
                <a:lnTo>
                  <a:pt x="268152" y="15046"/>
                </a:lnTo>
                <a:lnTo>
                  <a:pt x="269337" y="13009"/>
                </a:lnTo>
                <a:lnTo>
                  <a:pt x="274626" y="3830"/>
                </a:lnTo>
                <a:lnTo>
                  <a:pt x="275781" y="1793"/>
                </a:lnTo>
                <a:close/>
                <a:moveTo>
                  <a:pt x="289125" y="1793"/>
                </a:moveTo>
                <a:lnTo>
                  <a:pt x="290310" y="3830"/>
                </a:lnTo>
                <a:lnTo>
                  <a:pt x="295599" y="13009"/>
                </a:lnTo>
                <a:lnTo>
                  <a:pt x="296754" y="15046"/>
                </a:lnTo>
                <a:lnTo>
                  <a:pt x="297940" y="13009"/>
                </a:lnTo>
                <a:lnTo>
                  <a:pt x="303228" y="3830"/>
                </a:lnTo>
                <a:lnTo>
                  <a:pt x="304414" y="1793"/>
                </a:lnTo>
                <a:close/>
                <a:moveTo>
                  <a:pt x="25108" y="6353"/>
                </a:moveTo>
                <a:lnTo>
                  <a:pt x="30397" y="15502"/>
                </a:lnTo>
                <a:lnTo>
                  <a:pt x="19819" y="15502"/>
                </a:lnTo>
                <a:lnTo>
                  <a:pt x="25108" y="6353"/>
                </a:lnTo>
                <a:close/>
                <a:moveTo>
                  <a:pt x="53710" y="6353"/>
                </a:moveTo>
                <a:lnTo>
                  <a:pt x="58999" y="15502"/>
                </a:lnTo>
                <a:lnTo>
                  <a:pt x="48421" y="15502"/>
                </a:lnTo>
                <a:lnTo>
                  <a:pt x="53710" y="6353"/>
                </a:lnTo>
                <a:close/>
                <a:moveTo>
                  <a:pt x="82312" y="6353"/>
                </a:moveTo>
                <a:lnTo>
                  <a:pt x="87601" y="15502"/>
                </a:lnTo>
                <a:lnTo>
                  <a:pt x="77024" y="15502"/>
                </a:lnTo>
                <a:lnTo>
                  <a:pt x="82312" y="6353"/>
                </a:lnTo>
                <a:close/>
                <a:moveTo>
                  <a:pt x="110884" y="6353"/>
                </a:moveTo>
                <a:lnTo>
                  <a:pt x="116173" y="15502"/>
                </a:lnTo>
                <a:lnTo>
                  <a:pt x="105626" y="15502"/>
                </a:lnTo>
                <a:lnTo>
                  <a:pt x="110884" y="6353"/>
                </a:lnTo>
                <a:close/>
                <a:moveTo>
                  <a:pt x="139487" y="6353"/>
                </a:moveTo>
                <a:lnTo>
                  <a:pt x="144776" y="15502"/>
                </a:lnTo>
                <a:lnTo>
                  <a:pt x="134228" y="15502"/>
                </a:lnTo>
                <a:lnTo>
                  <a:pt x="139487" y="6353"/>
                </a:lnTo>
                <a:close/>
                <a:moveTo>
                  <a:pt x="168119" y="6353"/>
                </a:moveTo>
                <a:lnTo>
                  <a:pt x="173378" y="15502"/>
                </a:lnTo>
                <a:lnTo>
                  <a:pt x="162831" y="15502"/>
                </a:lnTo>
                <a:lnTo>
                  <a:pt x="168119" y="6353"/>
                </a:lnTo>
                <a:close/>
                <a:moveTo>
                  <a:pt x="196691" y="6353"/>
                </a:moveTo>
                <a:lnTo>
                  <a:pt x="201980" y="15502"/>
                </a:lnTo>
                <a:lnTo>
                  <a:pt x="191403" y="15502"/>
                </a:lnTo>
                <a:lnTo>
                  <a:pt x="196691" y="6353"/>
                </a:lnTo>
                <a:close/>
                <a:moveTo>
                  <a:pt x="225294" y="6353"/>
                </a:moveTo>
                <a:lnTo>
                  <a:pt x="230583" y="15502"/>
                </a:lnTo>
                <a:lnTo>
                  <a:pt x="220005" y="15502"/>
                </a:lnTo>
                <a:lnTo>
                  <a:pt x="225294" y="6353"/>
                </a:lnTo>
                <a:close/>
                <a:moveTo>
                  <a:pt x="253896" y="6353"/>
                </a:moveTo>
                <a:lnTo>
                  <a:pt x="259185" y="15502"/>
                </a:lnTo>
                <a:lnTo>
                  <a:pt x="248607" y="15502"/>
                </a:lnTo>
                <a:lnTo>
                  <a:pt x="253896" y="6353"/>
                </a:lnTo>
                <a:close/>
                <a:moveTo>
                  <a:pt x="282468" y="6353"/>
                </a:moveTo>
                <a:lnTo>
                  <a:pt x="287757" y="15502"/>
                </a:lnTo>
                <a:lnTo>
                  <a:pt x="277210" y="15502"/>
                </a:lnTo>
                <a:lnTo>
                  <a:pt x="282468" y="6353"/>
                </a:lnTo>
                <a:close/>
                <a:moveTo>
                  <a:pt x="311101" y="6353"/>
                </a:moveTo>
                <a:lnTo>
                  <a:pt x="316359" y="15502"/>
                </a:lnTo>
                <a:lnTo>
                  <a:pt x="305812" y="15502"/>
                </a:lnTo>
                <a:lnTo>
                  <a:pt x="311101" y="6353"/>
                </a:lnTo>
                <a:close/>
                <a:moveTo>
                  <a:pt x="19211" y="1368"/>
                </a:moveTo>
                <a:lnTo>
                  <a:pt x="10761" y="15958"/>
                </a:lnTo>
                <a:lnTo>
                  <a:pt x="2341" y="1368"/>
                </a:lnTo>
                <a:close/>
                <a:moveTo>
                  <a:pt x="47783" y="1368"/>
                </a:moveTo>
                <a:lnTo>
                  <a:pt x="39394" y="15958"/>
                </a:lnTo>
                <a:lnTo>
                  <a:pt x="30944" y="1368"/>
                </a:lnTo>
                <a:close/>
                <a:moveTo>
                  <a:pt x="76385" y="1368"/>
                </a:moveTo>
                <a:lnTo>
                  <a:pt x="67966" y="15958"/>
                </a:lnTo>
                <a:lnTo>
                  <a:pt x="59576" y="1368"/>
                </a:lnTo>
                <a:close/>
                <a:moveTo>
                  <a:pt x="105018" y="1368"/>
                </a:moveTo>
                <a:lnTo>
                  <a:pt x="96568" y="15958"/>
                </a:lnTo>
                <a:lnTo>
                  <a:pt x="88148" y="1368"/>
                </a:lnTo>
                <a:close/>
                <a:moveTo>
                  <a:pt x="133590" y="1368"/>
                </a:moveTo>
                <a:lnTo>
                  <a:pt x="125170" y="15958"/>
                </a:lnTo>
                <a:lnTo>
                  <a:pt x="116751" y="1368"/>
                </a:lnTo>
                <a:close/>
                <a:moveTo>
                  <a:pt x="162192" y="1368"/>
                </a:moveTo>
                <a:lnTo>
                  <a:pt x="153742" y="15958"/>
                </a:lnTo>
                <a:lnTo>
                  <a:pt x="145353" y="1368"/>
                </a:lnTo>
                <a:close/>
                <a:moveTo>
                  <a:pt x="190795" y="1368"/>
                </a:moveTo>
                <a:lnTo>
                  <a:pt x="182375" y="15958"/>
                </a:lnTo>
                <a:lnTo>
                  <a:pt x="173925" y="1368"/>
                </a:lnTo>
                <a:close/>
                <a:moveTo>
                  <a:pt x="219367" y="1368"/>
                </a:moveTo>
                <a:lnTo>
                  <a:pt x="210977" y="15958"/>
                </a:lnTo>
                <a:lnTo>
                  <a:pt x="202527" y="1368"/>
                </a:lnTo>
                <a:close/>
                <a:moveTo>
                  <a:pt x="247969" y="1368"/>
                </a:moveTo>
                <a:lnTo>
                  <a:pt x="239549" y="15958"/>
                </a:lnTo>
                <a:lnTo>
                  <a:pt x="231130" y="1368"/>
                </a:lnTo>
                <a:close/>
                <a:moveTo>
                  <a:pt x="276602" y="1368"/>
                </a:moveTo>
                <a:lnTo>
                  <a:pt x="268152" y="15958"/>
                </a:lnTo>
                <a:lnTo>
                  <a:pt x="259732" y="1368"/>
                </a:lnTo>
                <a:close/>
                <a:moveTo>
                  <a:pt x="305174" y="1368"/>
                </a:moveTo>
                <a:lnTo>
                  <a:pt x="296754" y="15958"/>
                </a:lnTo>
                <a:lnTo>
                  <a:pt x="288334" y="1368"/>
                </a:lnTo>
                <a:close/>
                <a:moveTo>
                  <a:pt x="25108" y="3617"/>
                </a:moveTo>
                <a:lnTo>
                  <a:pt x="23922" y="5654"/>
                </a:lnTo>
                <a:lnTo>
                  <a:pt x="18633" y="14833"/>
                </a:lnTo>
                <a:lnTo>
                  <a:pt x="17448" y="16870"/>
                </a:lnTo>
                <a:lnTo>
                  <a:pt x="32737" y="16870"/>
                </a:lnTo>
                <a:lnTo>
                  <a:pt x="31552" y="14833"/>
                </a:lnTo>
                <a:lnTo>
                  <a:pt x="26293" y="5654"/>
                </a:lnTo>
                <a:lnTo>
                  <a:pt x="25108" y="3617"/>
                </a:lnTo>
                <a:close/>
                <a:moveTo>
                  <a:pt x="53710" y="3617"/>
                </a:moveTo>
                <a:lnTo>
                  <a:pt x="52525" y="5654"/>
                </a:lnTo>
                <a:lnTo>
                  <a:pt x="47266" y="14833"/>
                </a:lnTo>
                <a:lnTo>
                  <a:pt x="46081" y="16870"/>
                </a:lnTo>
                <a:lnTo>
                  <a:pt x="61339" y="16870"/>
                </a:lnTo>
                <a:lnTo>
                  <a:pt x="60184" y="14833"/>
                </a:lnTo>
                <a:lnTo>
                  <a:pt x="54895" y="5654"/>
                </a:lnTo>
                <a:lnTo>
                  <a:pt x="53710" y="3617"/>
                </a:lnTo>
                <a:close/>
                <a:moveTo>
                  <a:pt x="82312" y="3617"/>
                </a:moveTo>
                <a:lnTo>
                  <a:pt x="81157" y="5654"/>
                </a:lnTo>
                <a:lnTo>
                  <a:pt x="75868" y="14833"/>
                </a:lnTo>
                <a:lnTo>
                  <a:pt x="74683" y="16870"/>
                </a:lnTo>
                <a:lnTo>
                  <a:pt x="89972" y="16870"/>
                </a:lnTo>
                <a:lnTo>
                  <a:pt x="88787" y="14833"/>
                </a:lnTo>
                <a:lnTo>
                  <a:pt x="83498" y="5654"/>
                </a:lnTo>
                <a:lnTo>
                  <a:pt x="82312" y="3617"/>
                </a:lnTo>
                <a:close/>
                <a:moveTo>
                  <a:pt x="110884" y="3617"/>
                </a:moveTo>
                <a:lnTo>
                  <a:pt x="109699" y="5654"/>
                </a:lnTo>
                <a:lnTo>
                  <a:pt x="104440" y="14833"/>
                </a:lnTo>
                <a:lnTo>
                  <a:pt x="103255" y="16870"/>
                </a:lnTo>
                <a:lnTo>
                  <a:pt x="118514" y="16870"/>
                </a:lnTo>
                <a:lnTo>
                  <a:pt x="117359" y="14833"/>
                </a:lnTo>
                <a:lnTo>
                  <a:pt x="112070" y="5654"/>
                </a:lnTo>
                <a:lnTo>
                  <a:pt x="110884" y="3617"/>
                </a:lnTo>
                <a:close/>
                <a:moveTo>
                  <a:pt x="139487" y="3617"/>
                </a:moveTo>
                <a:lnTo>
                  <a:pt x="138332" y="5654"/>
                </a:lnTo>
                <a:lnTo>
                  <a:pt x="133043" y="14833"/>
                </a:lnTo>
                <a:lnTo>
                  <a:pt x="131857" y="16870"/>
                </a:lnTo>
                <a:lnTo>
                  <a:pt x="147146" y="16870"/>
                </a:lnTo>
                <a:lnTo>
                  <a:pt x="145961" y="14833"/>
                </a:lnTo>
                <a:lnTo>
                  <a:pt x="140672" y="5654"/>
                </a:lnTo>
                <a:lnTo>
                  <a:pt x="139487" y="3617"/>
                </a:lnTo>
                <a:close/>
                <a:moveTo>
                  <a:pt x="168119" y="3617"/>
                </a:moveTo>
                <a:lnTo>
                  <a:pt x="166934" y="5654"/>
                </a:lnTo>
                <a:lnTo>
                  <a:pt x="161645" y="14833"/>
                </a:lnTo>
                <a:lnTo>
                  <a:pt x="160490" y="16870"/>
                </a:lnTo>
                <a:lnTo>
                  <a:pt x="175749" y="16870"/>
                </a:lnTo>
                <a:lnTo>
                  <a:pt x="174563" y="14833"/>
                </a:lnTo>
                <a:lnTo>
                  <a:pt x="169305" y="5654"/>
                </a:lnTo>
                <a:lnTo>
                  <a:pt x="168119" y="3617"/>
                </a:lnTo>
                <a:close/>
                <a:moveTo>
                  <a:pt x="196691" y="3617"/>
                </a:moveTo>
                <a:lnTo>
                  <a:pt x="195506" y="5654"/>
                </a:lnTo>
                <a:lnTo>
                  <a:pt x="190217" y="14833"/>
                </a:lnTo>
                <a:lnTo>
                  <a:pt x="189062" y="16870"/>
                </a:lnTo>
                <a:lnTo>
                  <a:pt x="204321" y="16870"/>
                </a:lnTo>
                <a:lnTo>
                  <a:pt x="203135" y="14833"/>
                </a:lnTo>
                <a:lnTo>
                  <a:pt x="197877" y="5654"/>
                </a:lnTo>
                <a:lnTo>
                  <a:pt x="196691" y="3617"/>
                </a:lnTo>
                <a:close/>
                <a:moveTo>
                  <a:pt x="225294" y="3617"/>
                </a:moveTo>
                <a:lnTo>
                  <a:pt x="224108" y="5654"/>
                </a:lnTo>
                <a:lnTo>
                  <a:pt x="218850" y="14833"/>
                </a:lnTo>
                <a:lnTo>
                  <a:pt x="217664" y="16870"/>
                </a:lnTo>
                <a:lnTo>
                  <a:pt x="232923" y="16870"/>
                </a:lnTo>
                <a:lnTo>
                  <a:pt x="231768" y="14833"/>
                </a:lnTo>
                <a:lnTo>
                  <a:pt x="226479" y="5654"/>
                </a:lnTo>
                <a:lnTo>
                  <a:pt x="225294" y="3617"/>
                </a:lnTo>
                <a:close/>
                <a:moveTo>
                  <a:pt x="253896" y="3617"/>
                </a:moveTo>
                <a:lnTo>
                  <a:pt x="252741" y="5654"/>
                </a:lnTo>
                <a:lnTo>
                  <a:pt x="247452" y="14833"/>
                </a:lnTo>
                <a:lnTo>
                  <a:pt x="246267" y="16870"/>
                </a:lnTo>
                <a:lnTo>
                  <a:pt x="261556" y="16870"/>
                </a:lnTo>
                <a:lnTo>
                  <a:pt x="260370" y="14833"/>
                </a:lnTo>
                <a:lnTo>
                  <a:pt x="255082" y="5654"/>
                </a:lnTo>
                <a:lnTo>
                  <a:pt x="253896" y="3617"/>
                </a:lnTo>
                <a:close/>
                <a:moveTo>
                  <a:pt x="282529" y="3617"/>
                </a:moveTo>
                <a:lnTo>
                  <a:pt x="281343" y="5654"/>
                </a:lnTo>
                <a:lnTo>
                  <a:pt x="276024" y="14833"/>
                </a:lnTo>
                <a:lnTo>
                  <a:pt x="274839" y="16870"/>
                </a:lnTo>
                <a:lnTo>
                  <a:pt x="290128" y="16870"/>
                </a:lnTo>
                <a:lnTo>
                  <a:pt x="288973" y="14833"/>
                </a:lnTo>
                <a:lnTo>
                  <a:pt x="283684" y="5654"/>
                </a:lnTo>
                <a:lnTo>
                  <a:pt x="282529" y="3617"/>
                </a:lnTo>
                <a:close/>
                <a:moveTo>
                  <a:pt x="311101" y="3617"/>
                </a:moveTo>
                <a:lnTo>
                  <a:pt x="309915" y="5654"/>
                </a:lnTo>
                <a:lnTo>
                  <a:pt x="304627" y="14833"/>
                </a:lnTo>
                <a:lnTo>
                  <a:pt x="303441" y="16870"/>
                </a:lnTo>
                <a:lnTo>
                  <a:pt x="318730" y="16870"/>
                </a:lnTo>
                <a:lnTo>
                  <a:pt x="317545" y="14833"/>
                </a:lnTo>
                <a:lnTo>
                  <a:pt x="312256" y="5654"/>
                </a:lnTo>
                <a:lnTo>
                  <a:pt x="311101" y="3617"/>
                </a:lnTo>
                <a:close/>
                <a:moveTo>
                  <a:pt x="25108" y="2736"/>
                </a:moveTo>
                <a:lnTo>
                  <a:pt x="33527" y="17325"/>
                </a:lnTo>
                <a:lnTo>
                  <a:pt x="16718" y="17325"/>
                </a:lnTo>
                <a:lnTo>
                  <a:pt x="25108" y="2736"/>
                </a:lnTo>
                <a:close/>
                <a:moveTo>
                  <a:pt x="53710" y="2736"/>
                </a:moveTo>
                <a:lnTo>
                  <a:pt x="62160" y="17325"/>
                </a:lnTo>
                <a:lnTo>
                  <a:pt x="45260" y="17325"/>
                </a:lnTo>
                <a:lnTo>
                  <a:pt x="53710" y="2736"/>
                </a:lnTo>
                <a:close/>
                <a:moveTo>
                  <a:pt x="82312" y="2736"/>
                </a:moveTo>
                <a:lnTo>
                  <a:pt x="90762" y="17325"/>
                </a:lnTo>
                <a:lnTo>
                  <a:pt x="73923" y="17325"/>
                </a:lnTo>
                <a:lnTo>
                  <a:pt x="82312" y="2736"/>
                </a:lnTo>
                <a:close/>
                <a:moveTo>
                  <a:pt x="110884" y="2736"/>
                </a:moveTo>
                <a:lnTo>
                  <a:pt x="119334" y="17325"/>
                </a:lnTo>
                <a:lnTo>
                  <a:pt x="102495" y="17325"/>
                </a:lnTo>
                <a:lnTo>
                  <a:pt x="110884" y="2736"/>
                </a:lnTo>
                <a:close/>
                <a:moveTo>
                  <a:pt x="139517" y="2736"/>
                </a:moveTo>
                <a:lnTo>
                  <a:pt x="147937" y="17325"/>
                </a:lnTo>
                <a:lnTo>
                  <a:pt x="131097" y="17325"/>
                </a:lnTo>
                <a:lnTo>
                  <a:pt x="139517" y="2736"/>
                </a:lnTo>
                <a:close/>
                <a:moveTo>
                  <a:pt x="168119" y="2736"/>
                </a:moveTo>
                <a:lnTo>
                  <a:pt x="176509" y="17325"/>
                </a:lnTo>
                <a:lnTo>
                  <a:pt x="159669" y="17325"/>
                </a:lnTo>
                <a:lnTo>
                  <a:pt x="168119" y="2736"/>
                </a:lnTo>
                <a:close/>
                <a:moveTo>
                  <a:pt x="196691" y="2736"/>
                </a:moveTo>
                <a:lnTo>
                  <a:pt x="205111" y="17325"/>
                </a:lnTo>
                <a:lnTo>
                  <a:pt x="188302" y="17325"/>
                </a:lnTo>
                <a:lnTo>
                  <a:pt x="196691" y="2736"/>
                </a:lnTo>
                <a:close/>
                <a:moveTo>
                  <a:pt x="225294" y="2736"/>
                </a:moveTo>
                <a:lnTo>
                  <a:pt x="233744" y="17325"/>
                </a:lnTo>
                <a:lnTo>
                  <a:pt x="216905" y="17325"/>
                </a:lnTo>
                <a:lnTo>
                  <a:pt x="225294" y="2736"/>
                </a:lnTo>
                <a:close/>
                <a:moveTo>
                  <a:pt x="253896" y="2736"/>
                </a:moveTo>
                <a:lnTo>
                  <a:pt x="262346" y="17325"/>
                </a:lnTo>
                <a:lnTo>
                  <a:pt x="245507" y="17325"/>
                </a:lnTo>
                <a:lnTo>
                  <a:pt x="253896" y="2736"/>
                </a:lnTo>
                <a:close/>
                <a:moveTo>
                  <a:pt x="282468" y="2736"/>
                </a:moveTo>
                <a:lnTo>
                  <a:pt x="290918" y="17325"/>
                </a:lnTo>
                <a:lnTo>
                  <a:pt x="274079" y="17325"/>
                </a:lnTo>
                <a:lnTo>
                  <a:pt x="282468" y="2736"/>
                </a:lnTo>
                <a:close/>
                <a:moveTo>
                  <a:pt x="311101" y="2736"/>
                </a:moveTo>
                <a:lnTo>
                  <a:pt x="319520" y="17325"/>
                </a:lnTo>
                <a:lnTo>
                  <a:pt x="302651" y="17325"/>
                </a:lnTo>
                <a:lnTo>
                  <a:pt x="311101" y="2736"/>
                </a:lnTo>
                <a:close/>
                <a:moveTo>
                  <a:pt x="1" y="0"/>
                </a:moveTo>
                <a:lnTo>
                  <a:pt x="10791" y="18693"/>
                </a:lnTo>
                <a:lnTo>
                  <a:pt x="21551" y="0"/>
                </a:lnTo>
                <a:close/>
                <a:moveTo>
                  <a:pt x="25108" y="0"/>
                </a:moveTo>
                <a:lnTo>
                  <a:pt x="14317" y="18693"/>
                </a:lnTo>
                <a:lnTo>
                  <a:pt x="35898" y="18693"/>
                </a:lnTo>
                <a:lnTo>
                  <a:pt x="25108" y="0"/>
                </a:lnTo>
                <a:close/>
                <a:moveTo>
                  <a:pt x="28603" y="0"/>
                </a:moveTo>
                <a:lnTo>
                  <a:pt x="39394" y="18693"/>
                </a:lnTo>
                <a:lnTo>
                  <a:pt x="50154" y="0"/>
                </a:lnTo>
                <a:close/>
                <a:moveTo>
                  <a:pt x="53710" y="0"/>
                </a:moveTo>
                <a:lnTo>
                  <a:pt x="42920" y="18693"/>
                </a:lnTo>
                <a:lnTo>
                  <a:pt x="64500" y="18693"/>
                </a:lnTo>
                <a:lnTo>
                  <a:pt x="53710" y="0"/>
                </a:lnTo>
                <a:close/>
                <a:moveTo>
                  <a:pt x="57175" y="0"/>
                </a:moveTo>
                <a:lnTo>
                  <a:pt x="67966" y="18693"/>
                </a:lnTo>
                <a:lnTo>
                  <a:pt x="78756" y="0"/>
                </a:lnTo>
                <a:close/>
                <a:moveTo>
                  <a:pt x="82312" y="0"/>
                </a:moveTo>
                <a:lnTo>
                  <a:pt x="71522" y="18693"/>
                </a:lnTo>
                <a:lnTo>
                  <a:pt x="93103" y="18693"/>
                </a:lnTo>
                <a:lnTo>
                  <a:pt x="82312" y="0"/>
                </a:lnTo>
                <a:close/>
                <a:moveTo>
                  <a:pt x="85777" y="0"/>
                </a:moveTo>
                <a:lnTo>
                  <a:pt x="96568" y="18693"/>
                </a:lnTo>
                <a:lnTo>
                  <a:pt x="107358" y="0"/>
                </a:lnTo>
                <a:close/>
                <a:moveTo>
                  <a:pt x="110884" y="0"/>
                </a:moveTo>
                <a:lnTo>
                  <a:pt x="100155" y="18693"/>
                </a:lnTo>
                <a:lnTo>
                  <a:pt x="121736" y="18693"/>
                </a:lnTo>
                <a:lnTo>
                  <a:pt x="110884" y="0"/>
                </a:lnTo>
                <a:close/>
                <a:moveTo>
                  <a:pt x="114349" y="0"/>
                </a:moveTo>
                <a:lnTo>
                  <a:pt x="125140" y="18693"/>
                </a:lnTo>
                <a:lnTo>
                  <a:pt x="135930" y="0"/>
                </a:lnTo>
                <a:close/>
                <a:moveTo>
                  <a:pt x="139517" y="0"/>
                </a:moveTo>
                <a:lnTo>
                  <a:pt x="128727" y="18693"/>
                </a:lnTo>
                <a:lnTo>
                  <a:pt x="150308" y="18693"/>
                </a:lnTo>
                <a:lnTo>
                  <a:pt x="139517" y="0"/>
                </a:lnTo>
                <a:close/>
                <a:moveTo>
                  <a:pt x="142952" y="0"/>
                </a:moveTo>
                <a:lnTo>
                  <a:pt x="153742" y="18693"/>
                </a:lnTo>
                <a:lnTo>
                  <a:pt x="164533" y="0"/>
                </a:lnTo>
                <a:close/>
                <a:moveTo>
                  <a:pt x="168119" y="0"/>
                </a:moveTo>
                <a:lnTo>
                  <a:pt x="157329" y="18693"/>
                </a:lnTo>
                <a:lnTo>
                  <a:pt x="178910" y="18693"/>
                </a:lnTo>
                <a:lnTo>
                  <a:pt x="168119" y="0"/>
                </a:lnTo>
                <a:close/>
                <a:moveTo>
                  <a:pt x="171585" y="0"/>
                </a:moveTo>
                <a:lnTo>
                  <a:pt x="182375" y="18693"/>
                </a:lnTo>
                <a:lnTo>
                  <a:pt x="193166" y="0"/>
                </a:lnTo>
                <a:close/>
                <a:moveTo>
                  <a:pt x="196691" y="0"/>
                </a:moveTo>
                <a:lnTo>
                  <a:pt x="185901" y="18693"/>
                </a:lnTo>
                <a:lnTo>
                  <a:pt x="207482" y="18693"/>
                </a:lnTo>
                <a:lnTo>
                  <a:pt x="196691" y="0"/>
                </a:lnTo>
                <a:close/>
                <a:moveTo>
                  <a:pt x="200157" y="0"/>
                </a:moveTo>
                <a:lnTo>
                  <a:pt x="210947" y="18693"/>
                </a:lnTo>
                <a:lnTo>
                  <a:pt x="221737" y="0"/>
                </a:lnTo>
                <a:close/>
                <a:moveTo>
                  <a:pt x="225294" y="0"/>
                </a:moveTo>
                <a:lnTo>
                  <a:pt x="214503" y="18693"/>
                </a:lnTo>
                <a:lnTo>
                  <a:pt x="236084" y="18693"/>
                </a:lnTo>
                <a:lnTo>
                  <a:pt x="225294" y="0"/>
                </a:lnTo>
                <a:close/>
                <a:moveTo>
                  <a:pt x="228759" y="0"/>
                </a:moveTo>
                <a:lnTo>
                  <a:pt x="239549" y="18693"/>
                </a:lnTo>
                <a:lnTo>
                  <a:pt x="250340" y="0"/>
                </a:lnTo>
                <a:close/>
                <a:moveTo>
                  <a:pt x="253896" y="0"/>
                </a:moveTo>
                <a:lnTo>
                  <a:pt x="243106" y="18693"/>
                </a:lnTo>
                <a:lnTo>
                  <a:pt x="264687" y="18693"/>
                </a:lnTo>
                <a:lnTo>
                  <a:pt x="253896" y="0"/>
                </a:lnTo>
                <a:close/>
                <a:moveTo>
                  <a:pt x="257361" y="0"/>
                </a:moveTo>
                <a:lnTo>
                  <a:pt x="268152" y="18693"/>
                </a:lnTo>
                <a:lnTo>
                  <a:pt x="278942" y="0"/>
                </a:lnTo>
                <a:close/>
                <a:moveTo>
                  <a:pt x="282468" y="0"/>
                </a:moveTo>
                <a:lnTo>
                  <a:pt x="271678" y="18693"/>
                </a:lnTo>
                <a:lnTo>
                  <a:pt x="293259" y="18693"/>
                </a:lnTo>
                <a:lnTo>
                  <a:pt x="282468" y="0"/>
                </a:lnTo>
                <a:close/>
                <a:moveTo>
                  <a:pt x="285964" y="0"/>
                </a:moveTo>
                <a:lnTo>
                  <a:pt x="296754" y="18693"/>
                </a:lnTo>
                <a:lnTo>
                  <a:pt x="307545" y="0"/>
                </a:lnTo>
                <a:close/>
                <a:moveTo>
                  <a:pt x="311101" y="0"/>
                </a:moveTo>
                <a:lnTo>
                  <a:pt x="300310" y="18693"/>
                </a:lnTo>
                <a:lnTo>
                  <a:pt x="321891" y="18693"/>
                </a:lnTo>
                <a:lnTo>
                  <a:pt x="311101" y="0"/>
                </a:lnTo>
                <a:close/>
                <a:moveTo>
                  <a:pt x="9454" y="26900"/>
                </a:moveTo>
                <a:lnTo>
                  <a:pt x="10730" y="29149"/>
                </a:lnTo>
                <a:lnTo>
                  <a:pt x="12068" y="26900"/>
                </a:lnTo>
                <a:close/>
                <a:moveTo>
                  <a:pt x="38056" y="26900"/>
                </a:moveTo>
                <a:lnTo>
                  <a:pt x="39363" y="29149"/>
                </a:lnTo>
                <a:lnTo>
                  <a:pt x="40670" y="26900"/>
                </a:lnTo>
                <a:close/>
                <a:moveTo>
                  <a:pt x="66659" y="26900"/>
                </a:moveTo>
                <a:lnTo>
                  <a:pt x="67966" y="29149"/>
                </a:lnTo>
                <a:lnTo>
                  <a:pt x="69303" y="26900"/>
                </a:lnTo>
                <a:close/>
                <a:moveTo>
                  <a:pt x="95231" y="26900"/>
                </a:moveTo>
                <a:lnTo>
                  <a:pt x="96538" y="29149"/>
                </a:lnTo>
                <a:lnTo>
                  <a:pt x="97875" y="26900"/>
                </a:lnTo>
                <a:close/>
                <a:moveTo>
                  <a:pt x="123863" y="26900"/>
                </a:moveTo>
                <a:lnTo>
                  <a:pt x="125140" y="29149"/>
                </a:lnTo>
                <a:lnTo>
                  <a:pt x="126477" y="26900"/>
                </a:lnTo>
                <a:close/>
                <a:moveTo>
                  <a:pt x="152466" y="26900"/>
                </a:moveTo>
                <a:lnTo>
                  <a:pt x="153742" y="29149"/>
                </a:lnTo>
                <a:lnTo>
                  <a:pt x="155080" y="26900"/>
                </a:lnTo>
                <a:close/>
                <a:moveTo>
                  <a:pt x="181068" y="26900"/>
                </a:moveTo>
                <a:lnTo>
                  <a:pt x="182375" y="29149"/>
                </a:lnTo>
                <a:lnTo>
                  <a:pt x="183652" y="26900"/>
                </a:lnTo>
                <a:close/>
                <a:moveTo>
                  <a:pt x="209640" y="26900"/>
                </a:moveTo>
                <a:lnTo>
                  <a:pt x="210947" y="29149"/>
                </a:lnTo>
                <a:lnTo>
                  <a:pt x="212254" y="26900"/>
                </a:lnTo>
                <a:close/>
                <a:moveTo>
                  <a:pt x="238242" y="26900"/>
                </a:moveTo>
                <a:lnTo>
                  <a:pt x="239549" y="29149"/>
                </a:lnTo>
                <a:lnTo>
                  <a:pt x="240887" y="26900"/>
                </a:lnTo>
                <a:close/>
                <a:moveTo>
                  <a:pt x="266814" y="26900"/>
                </a:moveTo>
                <a:lnTo>
                  <a:pt x="268121" y="29149"/>
                </a:lnTo>
                <a:lnTo>
                  <a:pt x="269459" y="26900"/>
                </a:lnTo>
                <a:close/>
                <a:moveTo>
                  <a:pt x="295447" y="26900"/>
                </a:moveTo>
                <a:lnTo>
                  <a:pt x="296724" y="29149"/>
                </a:lnTo>
                <a:lnTo>
                  <a:pt x="298061" y="26900"/>
                </a:lnTo>
                <a:close/>
                <a:moveTo>
                  <a:pt x="16050" y="24590"/>
                </a:moveTo>
                <a:lnTo>
                  <a:pt x="10761" y="33739"/>
                </a:lnTo>
                <a:lnTo>
                  <a:pt x="5502" y="24590"/>
                </a:lnTo>
                <a:close/>
                <a:moveTo>
                  <a:pt x="44682" y="24590"/>
                </a:moveTo>
                <a:lnTo>
                  <a:pt x="39394" y="33739"/>
                </a:lnTo>
                <a:lnTo>
                  <a:pt x="34105" y="24590"/>
                </a:lnTo>
                <a:close/>
                <a:moveTo>
                  <a:pt x="73224" y="24590"/>
                </a:moveTo>
                <a:lnTo>
                  <a:pt x="67966" y="33739"/>
                </a:lnTo>
                <a:lnTo>
                  <a:pt x="62677" y="24590"/>
                </a:lnTo>
                <a:close/>
                <a:moveTo>
                  <a:pt x="101857" y="24590"/>
                </a:moveTo>
                <a:lnTo>
                  <a:pt x="96568" y="33739"/>
                </a:lnTo>
                <a:lnTo>
                  <a:pt x="91279" y="24590"/>
                </a:lnTo>
                <a:close/>
                <a:moveTo>
                  <a:pt x="130459" y="24590"/>
                </a:moveTo>
                <a:lnTo>
                  <a:pt x="125170" y="33739"/>
                </a:lnTo>
                <a:lnTo>
                  <a:pt x="119912" y="24590"/>
                </a:lnTo>
                <a:close/>
                <a:moveTo>
                  <a:pt x="159031" y="24590"/>
                </a:moveTo>
                <a:lnTo>
                  <a:pt x="153742" y="33739"/>
                </a:lnTo>
                <a:lnTo>
                  <a:pt x="148484" y="24590"/>
                </a:lnTo>
                <a:close/>
                <a:moveTo>
                  <a:pt x="187633" y="24590"/>
                </a:moveTo>
                <a:lnTo>
                  <a:pt x="182375" y="33739"/>
                </a:lnTo>
                <a:lnTo>
                  <a:pt x="177086" y="24590"/>
                </a:lnTo>
                <a:close/>
                <a:moveTo>
                  <a:pt x="216266" y="24590"/>
                </a:moveTo>
                <a:lnTo>
                  <a:pt x="210977" y="33739"/>
                </a:lnTo>
                <a:lnTo>
                  <a:pt x="205689" y="24590"/>
                </a:lnTo>
                <a:close/>
                <a:moveTo>
                  <a:pt x="244808" y="24590"/>
                </a:moveTo>
                <a:lnTo>
                  <a:pt x="239549" y="33739"/>
                </a:lnTo>
                <a:lnTo>
                  <a:pt x="234260" y="24590"/>
                </a:lnTo>
                <a:close/>
                <a:moveTo>
                  <a:pt x="273441" y="24590"/>
                </a:moveTo>
                <a:lnTo>
                  <a:pt x="268152" y="33739"/>
                </a:lnTo>
                <a:lnTo>
                  <a:pt x="262863" y="24590"/>
                </a:lnTo>
                <a:close/>
                <a:moveTo>
                  <a:pt x="302043" y="24590"/>
                </a:moveTo>
                <a:lnTo>
                  <a:pt x="296754" y="33739"/>
                </a:lnTo>
                <a:lnTo>
                  <a:pt x="291496" y="24590"/>
                </a:lnTo>
                <a:close/>
                <a:moveTo>
                  <a:pt x="25108" y="32371"/>
                </a:moveTo>
                <a:lnTo>
                  <a:pt x="23801" y="34621"/>
                </a:lnTo>
                <a:lnTo>
                  <a:pt x="26445" y="34621"/>
                </a:lnTo>
                <a:lnTo>
                  <a:pt x="25108" y="32371"/>
                </a:lnTo>
                <a:close/>
                <a:moveTo>
                  <a:pt x="53710" y="32371"/>
                </a:moveTo>
                <a:lnTo>
                  <a:pt x="52433" y="34621"/>
                </a:lnTo>
                <a:lnTo>
                  <a:pt x="55047" y="34621"/>
                </a:lnTo>
                <a:lnTo>
                  <a:pt x="53710" y="32371"/>
                </a:lnTo>
                <a:close/>
                <a:moveTo>
                  <a:pt x="82312" y="32371"/>
                </a:moveTo>
                <a:lnTo>
                  <a:pt x="81036" y="34621"/>
                </a:lnTo>
                <a:lnTo>
                  <a:pt x="83650" y="34621"/>
                </a:lnTo>
                <a:lnTo>
                  <a:pt x="82312" y="32371"/>
                </a:lnTo>
                <a:close/>
                <a:moveTo>
                  <a:pt x="110884" y="32371"/>
                </a:moveTo>
                <a:lnTo>
                  <a:pt x="109608" y="34621"/>
                </a:lnTo>
                <a:lnTo>
                  <a:pt x="112222" y="34621"/>
                </a:lnTo>
                <a:lnTo>
                  <a:pt x="110884" y="32371"/>
                </a:lnTo>
                <a:close/>
                <a:moveTo>
                  <a:pt x="139517" y="32371"/>
                </a:moveTo>
                <a:lnTo>
                  <a:pt x="138210" y="34621"/>
                </a:lnTo>
                <a:lnTo>
                  <a:pt x="140824" y="34621"/>
                </a:lnTo>
                <a:lnTo>
                  <a:pt x="139517" y="32371"/>
                </a:lnTo>
                <a:close/>
                <a:moveTo>
                  <a:pt x="168119" y="32371"/>
                </a:moveTo>
                <a:lnTo>
                  <a:pt x="166812" y="34621"/>
                </a:lnTo>
                <a:lnTo>
                  <a:pt x="169457" y="34621"/>
                </a:lnTo>
                <a:lnTo>
                  <a:pt x="168119" y="32371"/>
                </a:lnTo>
                <a:close/>
                <a:moveTo>
                  <a:pt x="196691" y="32371"/>
                </a:moveTo>
                <a:lnTo>
                  <a:pt x="195384" y="34621"/>
                </a:lnTo>
                <a:lnTo>
                  <a:pt x="198029" y="34621"/>
                </a:lnTo>
                <a:lnTo>
                  <a:pt x="196691" y="32371"/>
                </a:lnTo>
                <a:close/>
                <a:moveTo>
                  <a:pt x="225294" y="32371"/>
                </a:moveTo>
                <a:lnTo>
                  <a:pt x="224017" y="34621"/>
                </a:lnTo>
                <a:lnTo>
                  <a:pt x="226631" y="34621"/>
                </a:lnTo>
                <a:lnTo>
                  <a:pt x="225294" y="32371"/>
                </a:lnTo>
                <a:close/>
                <a:moveTo>
                  <a:pt x="253896" y="32371"/>
                </a:moveTo>
                <a:lnTo>
                  <a:pt x="252620" y="34621"/>
                </a:lnTo>
                <a:lnTo>
                  <a:pt x="255234" y="34621"/>
                </a:lnTo>
                <a:lnTo>
                  <a:pt x="253896" y="32371"/>
                </a:lnTo>
                <a:close/>
                <a:moveTo>
                  <a:pt x="282468" y="32371"/>
                </a:moveTo>
                <a:lnTo>
                  <a:pt x="281191" y="34621"/>
                </a:lnTo>
                <a:lnTo>
                  <a:pt x="283805" y="34621"/>
                </a:lnTo>
                <a:lnTo>
                  <a:pt x="282468" y="32371"/>
                </a:lnTo>
                <a:close/>
                <a:moveTo>
                  <a:pt x="311101" y="32371"/>
                </a:moveTo>
                <a:lnTo>
                  <a:pt x="309794" y="34621"/>
                </a:lnTo>
                <a:lnTo>
                  <a:pt x="312408" y="34621"/>
                </a:lnTo>
                <a:lnTo>
                  <a:pt x="311101" y="32371"/>
                </a:lnTo>
                <a:close/>
                <a:moveTo>
                  <a:pt x="3132" y="23222"/>
                </a:moveTo>
                <a:lnTo>
                  <a:pt x="4317" y="25259"/>
                </a:lnTo>
                <a:lnTo>
                  <a:pt x="9606" y="34438"/>
                </a:lnTo>
                <a:lnTo>
                  <a:pt x="10761" y="36475"/>
                </a:lnTo>
                <a:lnTo>
                  <a:pt x="11946" y="34438"/>
                </a:lnTo>
                <a:lnTo>
                  <a:pt x="17235" y="25259"/>
                </a:lnTo>
                <a:lnTo>
                  <a:pt x="18421" y="23222"/>
                </a:lnTo>
                <a:close/>
                <a:moveTo>
                  <a:pt x="31764" y="23222"/>
                </a:moveTo>
                <a:lnTo>
                  <a:pt x="32919" y="25259"/>
                </a:lnTo>
                <a:lnTo>
                  <a:pt x="38208" y="34438"/>
                </a:lnTo>
                <a:lnTo>
                  <a:pt x="39394" y="36475"/>
                </a:lnTo>
                <a:lnTo>
                  <a:pt x="40579" y="34438"/>
                </a:lnTo>
                <a:lnTo>
                  <a:pt x="45838" y="25259"/>
                </a:lnTo>
                <a:lnTo>
                  <a:pt x="47023" y="23222"/>
                </a:lnTo>
                <a:close/>
                <a:moveTo>
                  <a:pt x="60336" y="23222"/>
                </a:moveTo>
                <a:lnTo>
                  <a:pt x="61491" y="25259"/>
                </a:lnTo>
                <a:lnTo>
                  <a:pt x="66780" y="34438"/>
                </a:lnTo>
                <a:lnTo>
                  <a:pt x="67966" y="36475"/>
                </a:lnTo>
                <a:lnTo>
                  <a:pt x="69151" y="34438"/>
                </a:lnTo>
                <a:lnTo>
                  <a:pt x="74409" y="25259"/>
                </a:lnTo>
                <a:lnTo>
                  <a:pt x="75595" y="23222"/>
                </a:lnTo>
                <a:close/>
                <a:moveTo>
                  <a:pt x="88939" y="23222"/>
                </a:moveTo>
                <a:lnTo>
                  <a:pt x="90124" y="25259"/>
                </a:lnTo>
                <a:lnTo>
                  <a:pt x="95383" y="34438"/>
                </a:lnTo>
                <a:lnTo>
                  <a:pt x="96568" y="36475"/>
                </a:lnTo>
                <a:lnTo>
                  <a:pt x="97753" y="34438"/>
                </a:lnTo>
                <a:lnTo>
                  <a:pt x="103042" y="25259"/>
                </a:lnTo>
                <a:lnTo>
                  <a:pt x="104197" y="23222"/>
                </a:lnTo>
                <a:close/>
                <a:moveTo>
                  <a:pt x="117541" y="23222"/>
                </a:moveTo>
                <a:lnTo>
                  <a:pt x="118726" y="25259"/>
                </a:lnTo>
                <a:lnTo>
                  <a:pt x="124015" y="34438"/>
                </a:lnTo>
                <a:lnTo>
                  <a:pt x="125170" y="36475"/>
                </a:lnTo>
                <a:lnTo>
                  <a:pt x="126356" y="34438"/>
                </a:lnTo>
                <a:lnTo>
                  <a:pt x="131645" y="25259"/>
                </a:lnTo>
                <a:lnTo>
                  <a:pt x="132830" y="23222"/>
                </a:lnTo>
                <a:close/>
                <a:moveTo>
                  <a:pt x="146113" y="23222"/>
                </a:moveTo>
                <a:lnTo>
                  <a:pt x="147298" y="25259"/>
                </a:lnTo>
                <a:lnTo>
                  <a:pt x="152587" y="34438"/>
                </a:lnTo>
                <a:lnTo>
                  <a:pt x="153742" y="36475"/>
                </a:lnTo>
                <a:lnTo>
                  <a:pt x="154928" y="34438"/>
                </a:lnTo>
                <a:lnTo>
                  <a:pt x="160217" y="25259"/>
                </a:lnTo>
                <a:lnTo>
                  <a:pt x="161402" y="23222"/>
                </a:lnTo>
                <a:close/>
                <a:moveTo>
                  <a:pt x="174715" y="23222"/>
                </a:moveTo>
                <a:lnTo>
                  <a:pt x="175901" y="25259"/>
                </a:lnTo>
                <a:lnTo>
                  <a:pt x="181190" y="34438"/>
                </a:lnTo>
                <a:lnTo>
                  <a:pt x="182375" y="36475"/>
                </a:lnTo>
                <a:lnTo>
                  <a:pt x="183530" y="34438"/>
                </a:lnTo>
                <a:lnTo>
                  <a:pt x="188819" y="25259"/>
                </a:lnTo>
                <a:lnTo>
                  <a:pt x="190004" y="23222"/>
                </a:lnTo>
                <a:close/>
                <a:moveTo>
                  <a:pt x="203348" y="23222"/>
                </a:moveTo>
                <a:lnTo>
                  <a:pt x="204503" y="25259"/>
                </a:lnTo>
                <a:lnTo>
                  <a:pt x="209792" y="34438"/>
                </a:lnTo>
                <a:lnTo>
                  <a:pt x="210977" y="36475"/>
                </a:lnTo>
                <a:lnTo>
                  <a:pt x="212163" y="34438"/>
                </a:lnTo>
                <a:lnTo>
                  <a:pt x="217421" y="25259"/>
                </a:lnTo>
                <a:lnTo>
                  <a:pt x="218607" y="23222"/>
                </a:lnTo>
                <a:close/>
                <a:moveTo>
                  <a:pt x="231890" y="23222"/>
                </a:moveTo>
                <a:lnTo>
                  <a:pt x="233075" y="25259"/>
                </a:lnTo>
                <a:lnTo>
                  <a:pt x="238364" y="34438"/>
                </a:lnTo>
                <a:lnTo>
                  <a:pt x="239549" y="36475"/>
                </a:lnTo>
                <a:lnTo>
                  <a:pt x="240735" y="34438"/>
                </a:lnTo>
                <a:lnTo>
                  <a:pt x="245993" y="25259"/>
                </a:lnTo>
                <a:lnTo>
                  <a:pt x="247179" y="23222"/>
                </a:lnTo>
                <a:close/>
                <a:moveTo>
                  <a:pt x="260522" y="23222"/>
                </a:moveTo>
                <a:lnTo>
                  <a:pt x="261708" y="25259"/>
                </a:lnTo>
                <a:lnTo>
                  <a:pt x="266966" y="34438"/>
                </a:lnTo>
                <a:lnTo>
                  <a:pt x="268152" y="36475"/>
                </a:lnTo>
                <a:lnTo>
                  <a:pt x="269337" y="34438"/>
                </a:lnTo>
                <a:lnTo>
                  <a:pt x="274626" y="25259"/>
                </a:lnTo>
                <a:lnTo>
                  <a:pt x="275781" y="23222"/>
                </a:lnTo>
                <a:close/>
                <a:moveTo>
                  <a:pt x="289125" y="23222"/>
                </a:moveTo>
                <a:lnTo>
                  <a:pt x="290310" y="25259"/>
                </a:lnTo>
                <a:lnTo>
                  <a:pt x="295599" y="34438"/>
                </a:lnTo>
                <a:lnTo>
                  <a:pt x="296754" y="36475"/>
                </a:lnTo>
                <a:lnTo>
                  <a:pt x="297940" y="34438"/>
                </a:lnTo>
                <a:lnTo>
                  <a:pt x="303228" y="25259"/>
                </a:lnTo>
                <a:lnTo>
                  <a:pt x="304414" y="23222"/>
                </a:lnTo>
                <a:close/>
                <a:moveTo>
                  <a:pt x="25108" y="27782"/>
                </a:moveTo>
                <a:lnTo>
                  <a:pt x="30397" y="36931"/>
                </a:lnTo>
                <a:lnTo>
                  <a:pt x="19819" y="36931"/>
                </a:lnTo>
                <a:lnTo>
                  <a:pt x="25108" y="27782"/>
                </a:lnTo>
                <a:close/>
                <a:moveTo>
                  <a:pt x="53710" y="27782"/>
                </a:moveTo>
                <a:lnTo>
                  <a:pt x="58999" y="36931"/>
                </a:lnTo>
                <a:lnTo>
                  <a:pt x="48421" y="36931"/>
                </a:lnTo>
                <a:lnTo>
                  <a:pt x="53710" y="27782"/>
                </a:lnTo>
                <a:close/>
                <a:moveTo>
                  <a:pt x="82312" y="27782"/>
                </a:moveTo>
                <a:lnTo>
                  <a:pt x="87601" y="36931"/>
                </a:lnTo>
                <a:lnTo>
                  <a:pt x="77024" y="36931"/>
                </a:lnTo>
                <a:lnTo>
                  <a:pt x="82312" y="27782"/>
                </a:lnTo>
                <a:close/>
                <a:moveTo>
                  <a:pt x="110884" y="27782"/>
                </a:moveTo>
                <a:lnTo>
                  <a:pt x="116173" y="36931"/>
                </a:lnTo>
                <a:lnTo>
                  <a:pt x="105626" y="36931"/>
                </a:lnTo>
                <a:lnTo>
                  <a:pt x="110884" y="27782"/>
                </a:lnTo>
                <a:close/>
                <a:moveTo>
                  <a:pt x="139487" y="27782"/>
                </a:moveTo>
                <a:lnTo>
                  <a:pt x="144776" y="36931"/>
                </a:lnTo>
                <a:lnTo>
                  <a:pt x="134228" y="36931"/>
                </a:lnTo>
                <a:lnTo>
                  <a:pt x="139487" y="27782"/>
                </a:lnTo>
                <a:close/>
                <a:moveTo>
                  <a:pt x="168119" y="27782"/>
                </a:moveTo>
                <a:lnTo>
                  <a:pt x="173378" y="36931"/>
                </a:lnTo>
                <a:lnTo>
                  <a:pt x="162831" y="36931"/>
                </a:lnTo>
                <a:lnTo>
                  <a:pt x="168119" y="27782"/>
                </a:lnTo>
                <a:close/>
                <a:moveTo>
                  <a:pt x="196691" y="27782"/>
                </a:moveTo>
                <a:lnTo>
                  <a:pt x="201980" y="36931"/>
                </a:lnTo>
                <a:lnTo>
                  <a:pt x="191403" y="36931"/>
                </a:lnTo>
                <a:lnTo>
                  <a:pt x="196691" y="27782"/>
                </a:lnTo>
                <a:close/>
                <a:moveTo>
                  <a:pt x="225294" y="27782"/>
                </a:moveTo>
                <a:lnTo>
                  <a:pt x="230583" y="36931"/>
                </a:lnTo>
                <a:lnTo>
                  <a:pt x="220005" y="36931"/>
                </a:lnTo>
                <a:lnTo>
                  <a:pt x="225294" y="27782"/>
                </a:lnTo>
                <a:close/>
                <a:moveTo>
                  <a:pt x="253896" y="27782"/>
                </a:moveTo>
                <a:lnTo>
                  <a:pt x="259185" y="36931"/>
                </a:lnTo>
                <a:lnTo>
                  <a:pt x="248607" y="36931"/>
                </a:lnTo>
                <a:lnTo>
                  <a:pt x="253896" y="27782"/>
                </a:lnTo>
                <a:close/>
                <a:moveTo>
                  <a:pt x="282468" y="27782"/>
                </a:moveTo>
                <a:lnTo>
                  <a:pt x="287757" y="36931"/>
                </a:lnTo>
                <a:lnTo>
                  <a:pt x="277210" y="36931"/>
                </a:lnTo>
                <a:lnTo>
                  <a:pt x="282468" y="27782"/>
                </a:lnTo>
                <a:close/>
                <a:moveTo>
                  <a:pt x="311101" y="27782"/>
                </a:moveTo>
                <a:lnTo>
                  <a:pt x="316359" y="36931"/>
                </a:lnTo>
                <a:lnTo>
                  <a:pt x="305812" y="36931"/>
                </a:lnTo>
                <a:lnTo>
                  <a:pt x="311101" y="27782"/>
                </a:lnTo>
                <a:close/>
                <a:moveTo>
                  <a:pt x="19211" y="22766"/>
                </a:moveTo>
                <a:lnTo>
                  <a:pt x="10761" y="37356"/>
                </a:lnTo>
                <a:lnTo>
                  <a:pt x="2341" y="22766"/>
                </a:lnTo>
                <a:close/>
                <a:moveTo>
                  <a:pt x="47783" y="22766"/>
                </a:moveTo>
                <a:lnTo>
                  <a:pt x="39394" y="37356"/>
                </a:lnTo>
                <a:lnTo>
                  <a:pt x="30944" y="22766"/>
                </a:lnTo>
                <a:close/>
                <a:moveTo>
                  <a:pt x="76385" y="22766"/>
                </a:moveTo>
                <a:lnTo>
                  <a:pt x="67966" y="37356"/>
                </a:lnTo>
                <a:lnTo>
                  <a:pt x="59516" y="22766"/>
                </a:lnTo>
                <a:close/>
                <a:moveTo>
                  <a:pt x="105018" y="22766"/>
                </a:moveTo>
                <a:lnTo>
                  <a:pt x="96568" y="37356"/>
                </a:lnTo>
                <a:lnTo>
                  <a:pt x="88148" y="22766"/>
                </a:lnTo>
                <a:close/>
                <a:moveTo>
                  <a:pt x="133590" y="22766"/>
                </a:moveTo>
                <a:lnTo>
                  <a:pt x="125140" y="37356"/>
                </a:lnTo>
                <a:lnTo>
                  <a:pt x="116720" y="22766"/>
                </a:lnTo>
                <a:close/>
                <a:moveTo>
                  <a:pt x="162192" y="22766"/>
                </a:moveTo>
                <a:lnTo>
                  <a:pt x="153742" y="37356"/>
                </a:lnTo>
                <a:lnTo>
                  <a:pt x="145353" y="22766"/>
                </a:lnTo>
                <a:close/>
                <a:moveTo>
                  <a:pt x="190795" y="22766"/>
                </a:moveTo>
                <a:lnTo>
                  <a:pt x="182375" y="37356"/>
                </a:lnTo>
                <a:lnTo>
                  <a:pt x="173925" y="22766"/>
                </a:lnTo>
                <a:close/>
                <a:moveTo>
                  <a:pt x="219367" y="22766"/>
                </a:moveTo>
                <a:lnTo>
                  <a:pt x="210947" y="37356"/>
                </a:lnTo>
                <a:lnTo>
                  <a:pt x="202497" y="22766"/>
                </a:lnTo>
                <a:close/>
                <a:moveTo>
                  <a:pt x="247969" y="22766"/>
                </a:moveTo>
                <a:lnTo>
                  <a:pt x="239549" y="37356"/>
                </a:lnTo>
                <a:lnTo>
                  <a:pt x="231099" y="22766"/>
                </a:lnTo>
                <a:close/>
                <a:moveTo>
                  <a:pt x="276602" y="22766"/>
                </a:moveTo>
                <a:lnTo>
                  <a:pt x="268152" y="37356"/>
                </a:lnTo>
                <a:lnTo>
                  <a:pt x="259732" y="22766"/>
                </a:lnTo>
                <a:close/>
                <a:moveTo>
                  <a:pt x="305174" y="22766"/>
                </a:moveTo>
                <a:lnTo>
                  <a:pt x="296724" y="37356"/>
                </a:lnTo>
                <a:lnTo>
                  <a:pt x="288304" y="22766"/>
                </a:lnTo>
                <a:close/>
                <a:moveTo>
                  <a:pt x="25108" y="25046"/>
                </a:moveTo>
                <a:lnTo>
                  <a:pt x="23922" y="27082"/>
                </a:lnTo>
                <a:lnTo>
                  <a:pt x="18633" y="36262"/>
                </a:lnTo>
                <a:lnTo>
                  <a:pt x="17448" y="38268"/>
                </a:lnTo>
                <a:lnTo>
                  <a:pt x="32737" y="38268"/>
                </a:lnTo>
                <a:lnTo>
                  <a:pt x="31552" y="36201"/>
                </a:lnTo>
                <a:lnTo>
                  <a:pt x="26293" y="27082"/>
                </a:lnTo>
                <a:lnTo>
                  <a:pt x="25108" y="25046"/>
                </a:lnTo>
                <a:close/>
                <a:moveTo>
                  <a:pt x="53710" y="25046"/>
                </a:moveTo>
                <a:lnTo>
                  <a:pt x="52525" y="27082"/>
                </a:lnTo>
                <a:lnTo>
                  <a:pt x="47266" y="36262"/>
                </a:lnTo>
                <a:lnTo>
                  <a:pt x="46081" y="38268"/>
                </a:lnTo>
                <a:lnTo>
                  <a:pt x="61339" y="38268"/>
                </a:lnTo>
                <a:lnTo>
                  <a:pt x="60184" y="36201"/>
                </a:lnTo>
                <a:lnTo>
                  <a:pt x="54895" y="27082"/>
                </a:lnTo>
                <a:lnTo>
                  <a:pt x="53710" y="25046"/>
                </a:lnTo>
                <a:close/>
                <a:moveTo>
                  <a:pt x="82312" y="24985"/>
                </a:moveTo>
                <a:lnTo>
                  <a:pt x="81157" y="27052"/>
                </a:lnTo>
                <a:lnTo>
                  <a:pt x="75868" y="36201"/>
                </a:lnTo>
                <a:lnTo>
                  <a:pt x="74683" y="38268"/>
                </a:lnTo>
                <a:lnTo>
                  <a:pt x="89972" y="38268"/>
                </a:lnTo>
                <a:lnTo>
                  <a:pt x="88787" y="36201"/>
                </a:lnTo>
                <a:lnTo>
                  <a:pt x="83498" y="27052"/>
                </a:lnTo>
                <a:lnTo>
                  <a:pt x="82312" y="24985"/>
                </a:lnTo>
                <a:close/>
                <a:moveTo>
                  <a:pt x="110884" y="24985"/>
                </a:moveTo>
                <a:lnTo>
                  <a:pt x="109699" y="27052"/>
                </a:lnTo>
                <a:lnTo>
                  <a:pt x="104440" y="36201"/>
                </a:lnTo>
                <a:lnTo>
                  <a:pt x="103255" y="38268"/>
                </a:lnTo>
                <a:lnTo>
                  <a:pt x="118514" y="38268"/>
                </a:lnTo>
                <a:lnTo>
                  <a:pt x="117359" y="36201"/>
                </a:lnTo>
                <a:lnTo>
                  <a:pt x="112070" y="27052"/>
                </a:lnTo>
                <a:lnTo>
                  <a:pt x="110884" y="24985"/>
                </a:lnTo>
                <a:close/>
                <a:moveTo>
                  <a:pt x="139487" y="24985"/>
                </a:moveTo>
                <a:lnTo>
                  <a:pt x="138332" y="27052"/>
                </a:lnTo>
                <a:lnTo>
                  <a:pt x="133043" y="36201"/>
                </a:lnTo>
                <a:lnTo>
                  <a:pt x="131857" y="38268"/>
                </a:lnTo>
                <a:lnTo>
                  <a:pt x="147146" y="38268"/>
                </a:lnTo>
                <a:lnTo>
                  <a:pt x="145961" y="36201"/>
                </a:lnTo>
                <a:lnTo>
                  <a:pt x="140672" y="27052"/>
                </a:lnTo>
                <a:lnTo>
                  <a:pt x="139487" y="24985"/>
                </a:lnTo>
                <a:close/>
                <a:moveTo>
                  <a:pt x="168119" y="25046"/>
                </a:moveTo>
                <a:lnTo>
                  <a:pt x="166934" y="27082"/>
                </a:lnTo>
                <a:lnTo>
                  <a:pt x="161645" y="36262"/>
                </a:lnTo>
                <a:lnTo>
                  <a:pt x="160490" y="38268"/>
                </a:lnTo>
                <a:lnTo>
                  <a:pt x="175749" y="38268"/>
                </a:lnTo>
                <a:lnTo>
                  <a:pt x="174563" y="36201"/>
                </a:lnTo>
                <a:lnTo>
                  <a:pt x="169305" y="27082"/>
                </a:lnTo>
                <a:lnTo>
                  <a:pt x="168119" y="25046"/>
                </a:lnTo>
                <a:close/>
                <a:moveTo>
                  <a:pt x="196691" y="24985"/>
                </a:moveTo>
                <a:lnTo>
                  <a:pt x="195506" y="27052"/>
                </a:lnTo>
                <a:lnTo>
                  <a:pt x="190217" y="36201"/>
                </a:lnTo>
                <a:lnTo>
                  <a:pt x="189062" y="38268"/>
                </a:lnTo>
                <a:lnTo>
                  <a:pt x="204321" y="38268"/>
                </a:lnTo>
                <a:lnTo>
                  <a:pt x="203135" y="36201"/>
                </a:lnTo>
                <a:lnTo>
                  <a:pt x="197877" y="27052"/>
                </a:lnTo>
                <a:lnTo>
                  <a:pt x="196691" y="24985"/>
                </a:lnTo>
                <a:close/>
                <a:moveTo>
                  <a:pt x="225294" y="24985"/>
                </a:moveTo>
                <a:lnTo>
                  <a:pt x="224108" y="27052"/>
                </a:lnTo>
                <a:lnTo>
                  <a:pt x="218850" y="36201"/>
                </a:lnTo>
                <a:lnTo>
                  <a:pt x="217664" y="38268"/>
                </a:lnTo>
                <a:lnTo>
                  <a:pt x="232923" y="38268"/>
                </a:lnTo>
                <a:lnTo>
                  <a:pt x="231768" y="36201"/>
                </a:lnTo>
                <a:lnTo>
                  <a:pt x="226479" y="27052"/>
                </a:lnTo>
                <a:lnTo>
                  <a:pt x="225294" y="24985"/>
                </a:lnTo>
                <a:close/>
                <a:moveTo>
                  <a:pt x="253896" y="24985"/>
                </a:moveTo>
                <a:lnTo>
                  <a:pt x="252741" y="27052"/>
                </a:lnTo>
                <a:lnTo>
                  <a:pt x="247452" y="36201"/>
                </a:lnTo>
                <a:lnTo>
                  <a:pt x="246267" y="38268"/>
                </a:lnTo>
                <a:lnTo>
                  <a:pt x="261556" y="38268"/>
                </a:lnTo>
                <a:lnTo>
                  <a:pt x="260370" y="36201"/>
                </a:lnTo>
                <a:lnTo>
                  <a:pt x="255082" y="27052"/>
                </a:lnTo>
                <a:lnTo>
                  <a:pt x="253896" y="24985"/>
                </a:lnTo>
                <a:close/>
                <a:moveTo>
                  <a:pt x="282468" y="24985"/>
                </a:moveTo>
                <a:lnTo>
                  <a:pt x="281313" y="27052"/>
                </a:lnTo>
                <a:lnTo>
                  <a:pt x="276024" y="36201"/>
                </a:lnTo>
                <a:lnTo>
                  <a:pt x="274839" y="38268"/>
                </a:lnTo>
                <a:lnTo>
                  <a:pt x="290128" y="38268"/>
                </a:lnTo>
                <a:lnTo>
                  <a:pt x="288942" y="36201"/>
                </a:lnTo>
                <a:lnTo>
                  <a:pt x="283654" y="27052"/>
                </a:lnTo>
                <a:lnTo>
                  <a:pt x="282468" y="24985"/>
                </a:lnTo>
                <a:close/>
                <a:moveTo>
                  <a:pt x="311101" y="24985"/>
                </a:moveTo>
                <a:lnTo>
                  <a:pt x="309915" y="27052"/>
                </a:lnTo>
                <a:lnTo>
                  <a:pt x="304627" y="36201"/>
                </a:lnTo>
                <a:lnTo>
                  <a:pt x="303441" y="38268"/>
                </a:lnTo>
                <a:lnTo>
                  <a:pt x="318730" y="38268"/>
                </a:lnTo>
                <a:lnTo>
                  <a:pt x="317545" y="36201"/>
                </a:lnTo>
                <a:lnTo>
                  <a:pt x="312256" y="27052"/>
                </a:lnTo>
                <a:lnTo>
                  <a:pt x="311101" y="24985"/>
                </a:lnTo>
                <a:close/>
                <a:moveTo>
                  <a:pt x="25108" y="24134"/>
                </a:moveTo>
                <a:lnTo>
                  <a:pt x="33527" y="38724"/>
                </a:lnTo>
                <a:lnTo>
                  <a:pt x="16718" y="38724"/>
                </a:lnTo>
                <a:lnTo>
                  <a:pt x="25108" y="24134"/>
                </a:lnTo>
                <a:close/>
                <a:moveTo>
                  <a:pt x="53710" y="24134"/>
                </a:moveTo>
                <a:lnTo>
                  <a:pt x="62160" y="38724"/>
                </a:lnTo>
                <a:lnTo>
                  <a:pt x="45260" y="38724"/>
                </a:lnTo>
                <a:lnTo>
                  <a:pt x="53710" y="24134"/>
                </a:lnTo>
                <a:close/>
                <a:moveTo>
                  <a:pt x="82312" y="24134"/>
                </a:moveTo>
                <a:lnTo>
                  <a:pt x="90762" y="38724"/>
                </a:lnTo>
                <a:lnTo>
                  <a:pt x="73923" y="38724"/>
                </a:lnTo>
                <a:lnTo>
                  <a:pt x="82312" y="24134"/>
                </a:lnTo>
                <a:close/>
                <a:moveTo>
                  <a:pt x="110884" y="24134"/>
                </a:moveTo>
                <a:lnTo>
                  <a:pt x="119334" y="38724"/>
                </a:lnTo>
                <a:lnTo>
                  <a:pt x="102495" y="38724"/>
                </a:lnTo>
                <a:lnTo>
                  <a:pt x="110884" y="24134"/>
                </a:lnTo>
                <a:close/>
                <a:moveTo>
                  <a:pt x="139517" y="24134"/>
                </a:moveTo>
                <a:lnTo>
                  <a:pt x="147937" y="38724"/>
                </a:lnTo>
                <a:lnTo>
                  <a:pt x="131097" y="38724"/>
                </a:lnTo>
                <a:lnTo>
                  <a:pt x="139517" y="24134"/>
                </a:lnTo>
                <a:close/>
                <a:moveTo>
                  <a:pt x="168119" y="24134"/>
                </a:moveTo>
                <a:lnTo>
                  <a:pt x="176539" y="38724"/>
                </a:lnTo>
                <a:lnTo>
                  <a:pt x="159700" y="38724"/>
                </a:lnTo>
                <a:lnTo>
                  <a:pt x="168119" y="24134"/>
                </a:lnTo>
                <a:close/>
                <a:moveTo>
                  <a:pt x="196691" y="24134"/>
                </a:moveTo>
                <a:lnTo>
                  <a:pt x="205111" y="38724"/>
                </a:lnTo>
                <a:lnTo>
                  <a:pt x="188302" y="38724"/>
                </a:lnTo>
                <a:lnTo>
                  <a:pt x="196691" y="24134"/>
                </a:lnTo>
                <a:close/>
                <a:moveTo>
                  <a:pt x="225294" y="24134"/>
                </a:moveTo>
                <a:lnTo>
                  <a:pt x="233744" y="38724"/>
                </a:lnTo>
                <a:lnTo>
                  <a:pt x="216905" y="38724"/>
                </a:lnTo>
                <a:lnTo>
                  <a:pt x="225294" y="24134"/>
                </a:lnTo>
                <a:close/>
                <a:moveTo>
                  <a:pt x="253896" y="24134"/>
                </a:moveTo>
                <a:lnTo>
                  <a:pt x="262346" y="38724"/>
                </a:lnTo>
                <a:lnTo>
                  <a:pt x="245507" y="38724"/>
                </a:lnTo>
                <a:lnTo>
                  <a:pt x="253896" y="24134"/>
                </a:lnTo>
                <a:close/>
                <a:moveTo>
                  <a:pt x="282468" y="24134"/>
                </a:moveTo>
                <a:lnTo>
                  <a:pt x="290918" y="38724"/>
                </a:lnTo>
                <a:lnTo>
                  <a:pt x="274079" y="38724"/>
                </a:lnTo>
                <a:lnTo>
                  <a:pt x="282468" y="24134"/>
                </a:lnTo>
                <a:close/>
                <a:moveTo>
                  <a:pt x="311101" y="24134"/>
                </a:moveTo>
                <a:lnTo>
                  <a:pt x="319520" y="38724"/>
                </a:lnTo>
                <a:lnTo>
                  <a:pt x="302651" y="38724"/>
                </a:lnTo>
                <a:lnTo>
                  <a:pt x="311101" y="24134"/>
                </a:lnTo>
                <a:close/>
                <a:moveTo>
                  <a:pt x="110884" y="21429"/>
                </a:moveTo>
                <a:lnTo>
                  <a:pt x="100155" y="40092"/>
                </a:lnTo>
                <a:lnTo>
                  <a:pt x="121736" y="40092"/>
                </a:lnTo>
                <a:lnTo>
                  <a:pt x="110884" y="21429"/>
                </a:lnTo>
                <a:close/>
                <a:moveTo>
                  <a:pt x="225294" y="21429"/>
                </a:moveTo>
                <a:lnTo>
                  <a:pt x="214503" y="40092"/>
                </a:lnTo>
                <a:lnTo>
                  <a:pt x="236084" y="40092"/>
                </a:lnTo>
                <a:lnTo>
                  <a:pt x="225294" y="21429"/>
                </a:lnTo>
                <a:close/>
                <a:moveTo>
                  <a:pt x="1" y="21429"/>
                </a:moveTo>
                <a:lnTo>
                  <a:pt x="10791" y="40122"/>
                </a:lnTo>
                <a:lnTo>
                  <a:pt x="21551" y="21429"/>
                </a:lnTo>
                <a:close/>
                <a:moveTo>
                  <a:pt x="25108" y="21429"/>
                </a:moveTo>
                <a:lnTo>
                  <a:pt x="14317" y="40122"/>
                </a:lnTo>
                <a:lnTo>
                  <a:pt x="35898" y="40122"/>
                </a:lnTo>
                <a:lnTo>
                  <a:pt x="25108" y="21429"/>
                </a:lnTo>
                <a:close/>
                <a:moveTo>
                  <a:pt x="28603" y="21429"/>
                </a:moveTo>
                <a:lnTo>
                  <a:pt x="39394" y="40122"/>
                </a:lnTo>
                <a:lnTo>
                  <a:pt x="50154" y="21429"/>
                </a:lnTo>
                <a:close/>
                <a:moveTo>
                  <a:pt x="53710" y="21429"/>
                </a:moveTo>
                <a:lnTo>
                  <a:pt x="42920" y="40122"/>
                </a:lnTo>
                <a:lnTo>
                  <a:pt x="64500" y="40122"/>
                </a:lnTo>
                <a:lnTo>
                  <a:pt x="53710" y="21429"/>
                </a:lnTo>
                <a:close/>
                <a:moveTo>
                  <a:pt x="57175" y="21429"/>
                </a:moveTo>
                <a:lnTo>
                  <a:pt x="67966" y="40122"/>
                </a:lnTo>
                <a:lnTo>
                  <a:pt x="78756" y="21429"/>
                </a:lnTo>
                <a:close/>
                <a:moveTo>
                  <a:pt x="82312" y="21429"/>
                </a:moveTo>
                <a:lnTo>
                  <a:pt x="71522" y="40122"/>
                </a:lnTo>
                <a:lnTo>
                  <a:pt x="93103" y="40122"/>
                </a:lnTo>
                <a:lnTo>
                  <a:pt x="82312" y="21429"/>
                </a:lnTo>
                <a:close/>
                <a:moveTo>
                  <a:pt x="85777" y="21429"/>
                </a:moveTo>
                <a:lnTo>
                  <a:pt x="96568" y="40122"/>
                </a:lnTo>
                <a:lnTo>
                  <a:pt x="107358" y="21429"/>
                </a:lnTo>
                <a:close/>
                <a:moveTo>
                  <a:pt x="114349" y="21429"/>
                </a:moveTo>
                <a:lnTo>
                  <a:pt x="125140" y="40122"/>
                </a:lnTo>
                <a:lnTo>
                  <a:pt x="135930" y="21429"/>
                </a:lnTo>
                <a:close/>
                <a:moveTo>
                  <a:pt x="139517" y="21429"/>
                </a:moveTo>
                <a:lnTo>
                  <a:pt x="128727" y="40122"/>
                </a:lnTo>
                <a:lnTo>
                  <a:pt x="150308" y="40122"/>
                </a:lnTo>
                <a:lnTo>
                  <a:pt x="139517" y="21429"/>
                </a:lnTo>
                <a:close/>
                <a:moveTo>
                  <a:pt x="142952" y="21429"/>
                </a:moveTo>
                <a:lnTo>
                  <a:pt x="153742" y="40122"/>
                </a:lnTo>
                <a:lnTo>
                  <a:pt x="164533" y="21429"/>
                </a:lnTo>
                <a:close/>
                <a:moveTo>
                  <a:pt x="168119" y="21429"/>
                </a:moveTo>
                <a:lnTo>
                  <a:pt x="157329" y="40122"/>
                </a:lnTo>
                <a:lnTo>
                  <a:pt x="178910" y="40122"/>
                </a:lnTo>
                <a:lnTo>
                  <a:pt x="168119" y="21429"/>
                </a:lnTo>
                <a:close/>
                <a:moveTo>
                  <a:pt x="171585" y="21429"/>
                </a:moveTo>
                <a:lnTo>
                  <a:pt x="182375" y="40122"/>
                </a:lnTo>
                <a:lnTo>
                  <a:pt x="193166" y="21429"/>
                </a:lnTo>
                <a:close/>
                <a:moveTo>
                  <a:pt x="196691" y="21429"/>
                </a:moveTo>
                <a:lnTo>
                  <a:pt x="185901" y="40122"/>
                </a:lnTo>
                <a:lnTo>
                  <a:pt x="207482" y="40122"/>
                </a:lnTo>
                <a:lnTo>
                  <a:pt x="196691" y="21429"/>
                </a:lnTo>
                <a:close/>
                <a:moveTo>
                  <a:pt x="200157" y="21429"/>
                </a:moveTo>
                <a:lnTo>
                  <a:pt x="210947" y="40122"/>
                </a:lnTo>
                <a:lnTo>
                  <a:pt x="221737" y="21429"/>
                </a:lnTo>
                <a:close/>
                <a:moveTo>
                  <a:pt x="228759" y="21429"/>
                </a:moveTo>
                <a:lnTo>
                  <a:pt x="239549" y="40122"/>
                </a:lnTo>
                <a:lnTo>
                  <a:pt x="250340" y="21429"/>
                </a:lnTo>
                <a:close/>
                <a:moveTo>
                  <a:pt x="253896" y="21429"/>
                </a:moveTo>
                <a:lnTo>
                  <a:pt x="243106" y="40122"/>
                </a:lnTo>
                <a:lnTo>
                  <a:pt x="264687" y="40122"/>
                </a:lnTo>
                <a:lnTo>
                  <a:pt x="253896" y="21429"/>
                </a:lnTo>
                <a:close/>
                <a:moveTo>
                  <a:pt x="257361" y="21429"/>
                </a:moveTo>
                <a:lnTo>
                  <a:pt x="268152" y="40122"/>
                </a:lnTo>
                <a:lnTo>
                  <a:pt x="278942" y="21429"/>
                </a:lnTo>
                <a:close/>
                <a:moveTo>
                  <a:pt x="282468" y="21429"/>
                </a:moveTo>
                <a:lnTo>
                  <a:pt x="271678" y="40122"/>
                </a:lnTo>
                <a:lnTo>
                  <a:pt x="293259" y="40122"/>
                </a:lnTo>
                <a:lnTo>
                  <a:pt x="282468" y="21429"/>
                </a:lnTo>
                <a:close/>
                <a:moveTo>
                  <a:pt x="285964" y="21429"/>
                </a:moveTo>
                <a:lnTo>
                  <a:pt x="296754" y="40122"/>
                </a:lnTo>
                <a:lnTo>
                  <a:pt x="307545" y="21429"/>
                </a:lnTo>
                <a:close/>
                <a:moveTo>
                  <a:pt x="311101" y="21429"/>
                </a:moveTo>
                <a:lnTo>
                  <a:pt x="300310" y="40122"/>
                </a:lnTo>
                <a:lnTo>
                  <a:pt x="321891" y="40122"/>
                </a:lnTo>
                <a:lnTo>
                  <a:pt x="311101" y="21429"/>
                </a:lnTo>
                <a:close/>
                <a:moveTo>
                  <a:pt x="9454" y="48299"/>
                </a:moveTo>
                <a:lnTo>
                  <a:pt x="10730" y="50548"/>
                </a:lnTo>
                <a:lnTo>
                  <a:pt x="12068" y="48299"/>
                </a:lnTo>
                <a:close/>
                <a:moveTo>
                  <a:pt x="38056" y="48299"/>
                </a:moveTo>
                <a:lnTo>
                  <a:pt x="39363" y="50548"/>
                </a:lnTo>
                <a:lnTo>
                  <a:pt x="40670" y="48299"/>
                </a:lnTo>
                <a:close/>
                <a:moveTo>
                  <a:pt x="66659" y="48299"/>
                </a:moveTo>
                <a:lnTo>
                  <a:pt x="67966" y="50548"/>
                </a:lnTo>
                <a:lnTo>
                  <a:pt x="69303" y="48299"/>
                </a:lnTo>
                <a:close/>
                <a:moveTo>
                  <a:pt x="95231" y="48299"/>
                </a:moveTo>
                <a:lnTo>
                  <a:pt x="96538" y="50548"/>
                </a:lnTo>
                <a:lnTo>
                  <a:pt x="97875" y="48299"/>
                </a:lnTo>
                <a:close/>
                <a:moveTo>
                  <a:pt x="123863" y="48299"/>
                </a:moveTo>
                <a:lnTo>
                  <a:pt x="125140" y="50548"/>
                </a:lnTo>
                <a:lnTo>
                  <a:pt x="126477" y="48299"/>
                </a:lnTo>
                <a:close/>
                <a:moveTo>
                  <a:pt x="152466" y="48299"/>
                </a:moveTo>
                <a:lnTo>
                  <a:pt x="153742" y="50548"/>
                </a:lnTo>
                <a:lnTo>
                  <a:pt x="155080" y="48299"/>
                </a:lnTo>
                <a:close/>
                <a:moveTo>
                  <a:pt x="181068" y="48299"/>
                </a:moveTo>
                <a:lnTo>
                  <a:pt x="182375" y="50548"/>
                </a:lnTo>
                <a:lnTo>
                  <a:pt x="183652" y="48299"/>
                </a:lnTo>
                <a:close/>
                <a:moveTo>
                  <a:pt x="209640" y="48299"/>
                </a:moveTo>
                <a:lnTo>
                  <a:pt x="210947" y="50548"/>
                </a:lnTo>
                <a:lnTo>
                  <a:pt x="212254" y="48299"/>
                </a:lnTo>
                <a:close/>
                <a:moveTo>
                  <a:pt x="238242" y="48299"/>
                </a:moveTo>
                <a:lnTo>
                  <a:pt x="239549" y="50548"/>
                </a:lnTo>
                <a:lnTo>
                  <a:pt x="240887" y="48299"/>
                </a:lnTo>
                <a:close/>
                <a:moveTo>
                  <a:pt x="266814" y="48299"/>
                </a:moveTo>
                <a:lnTo>
                  <a:pt x="268121" y="50548"/>
                </a:lnTo>
                <a:lnTo>
                  <a:pt x="269459" y="48299"/>
                </a:lnTo>
                <a:close/>
                <a:moveTo>
                  <a:pt x="295447" y="48299"/>
                </a:moveTo>
                <a:lnTo>
                  <a:pt x="296724" y="50548"/>
                </a:lnTo>
                <a:lnTo>
                  <a:pt x="298061" y="48299"/>
                </a:lnTo>
                <a:close/>
                <a:moveTo>
                  <a:pt x="16050" y="46019"/>
                </a:moveTo>
                <a:lnTo>
                  <a:pt x="10761" y="55168"/>
                </a:lnTo>
                <a:lnTo>
                  <a:pt x="5502" y="46019"/>
                </a:lnTo>
                <a:close/>
                <a:moveTo>
                  <a:pt x="44682" y="46019"/>
                </a:moveTo>
                <a:lnTo>
                  <a:pt x="39394" y="55168"/>
                </a:lnTo>
                <a:lnTo>
                  <a:pt x="34105" y="46019"/>
                </a:lnTo>
                <a:close/>
                <a:moveTo>
                  <a:pt x="73224" y="46019"/>
                </a:moveTo>
                <a:lnTo>
                  <a:pt x="67966" y="55168"/>
                </a:lnTo>
                <a:lnTo>
                  <a:pt x="62677" y="46019"/>
                </a:lnTo>
                <a:close/>
                <a:moveTo>
                  <a:pt x="101857" y="46019"/>
                </a:moveTo>
                <a:lnTo>
                  <a:pt x="96568" y="55168"/>
                </a:lnTo>
                <a:lnTo>
                  <a:pt x="91279" y="46019"/>
                </a:lnTo>
                <a:close/>
                <a:moveTo>
                  <a:pt x="130459" y="46019"/>
                </a:moveTo>
                <a:lnTo>
                  <a:pt x="125170" y="55168"/>
                </a:lnTo>
                <a:lnTo>
                  <a:pt x="119912" y="46019"/>
                </a:lnTo>
                <a:close/>
                <a:moveTo>
                  <a:pt x="159031" y="46019"/>
                </a:moveTo>
                <a:lnTo>
                  <a:pt x="153742" y="55168"/>
                </a:lnTo>
                <a:lnTo>
                  <a:pt x="148484" y="46019"/>
                </a:lnTo>
                <a:close/>
                <a:moveTo>
                  <a:pt x="187633" y="46019"/>
                </a:moveTo>
                <a:lnTo>
                  <a:pt x="182375" y="55168"/>
                </a:lnTo>
                <a:lnTo>
                  <a:pt x="177086" y="46019"/>
                </a:lnTo>
                <a:close/>
                <a:moveTo>
                  <a:pt x="216266" y="46019"/>
                </a:moveTo>
                <a:lnTo>
                  <a:pt x="210977" y="55168"/>
                </a:lnTo>
                <a:lnTo>
                  <a:pt x="205689" y="46019"/>
                </a:lnTo>
                <a:close/>
                <a:moveTo>
                  <a:pt x="244808" y="46019"/>
                </a:moveTo>
                <a:lnTo>
                  <a:pt x="239549" y="55168"/>
                </a:lnTo>
                <a:lnTo>
                  <a:pt x="234260" y="46019"/>
                </a:lnTo>
                <a:close/>
                <a:moveTo>
                  <a:pt x="273441" y="46019"/>
                </a:moveTo>
                <a:lnTo>
                  <a:pt x="268152" y="55168"/>
                </a:lnTo>
                <a:lnTo>
                  <a:pt x="262863" y="46019"/>
                </a:lnTo>
                <a:close/>
                <a:moveTo>
                  <a:pt x="302043" y="46019"/>
                </a:moveTo>
                <a:lnTo>
                  <a:pt x="296754" y="55168"/>
                </a:lnTo>
                <a:lnTo>
                  <a:pt x="291496" y="46019"/>
                </a:lnTo>
                <a:close/>
                <a:moveTo>
                  <a:pt x="25108" y="53770"/>
                </a:moveTo>
                <a:lnTo>
                  <a:pt x="23801" y="56019"/>
                </a:lnTo>
                <a:lnTo>
                  <a:pt x="26445" y="56019"/>
                </a:lnTo>
                <a:lnTo>
                  <a:pt x="25108" y="53770"/>
                </a:lnTo>
                <a:close/>
                <a:moveTo>
                  <a:pt x="53710" y="53770"/>
                </a:moveTo>
                <a:lnTo>
                  <a:pt x="52433" y="56019"/>
                </a:lnTo>
                <a:lnTo>
                  <a:pt x="55047" y="56019"/>
                </a:lnTo>
                <a:lnTo>
                  <a:pt x="53710" y="53770"/>
                </a:lnTo>
                <a:close/>
                <a:moveTo>
                  <a:pt x="82312" y="53770"/>
                </a:moveTo>
                <a:lnTo>
                  <a:pt x="81036" y="56019"/>
                </a:lnTo>
                <a:lnTo>
                  <a:pt x="83650" y="56019"/>
                </a:lnTo>
                <a:lnTo>
                  <a:pt x="82312" y="53770"/>
                </a:lnTo>
                <a:close/>
                <a:moveTo>
                  <a:pt x="110884" y="53770"/>
                </a:moveTo>
                <a:lnTo>
                  <a:pt x="109608" y="56019"/>
                </a:lnTo>
                <a:lnTo>
                  <a:pt x="112222" y="56019"/>
                </a:lnTo>
                <a:lnTo>
                  <a:pt x="110884" y="53770"/>
                </a:lnTo>
                <a:close/>
                <a:moveTo>
                  <a:pt x="139517" y="53770"/>
                </a:moveTo>
                <a:lnTo>
                  <a:pt x="138210" y="56019"/>
                </a:lnTo>
                <a:lnTo>
                  <a:pt x="140824" y="56019"/>
                </a:lnTo>
                <a:lnTo>
                  <a:pt x="139517" y="53770"/>
                </a:lnTo>
                <a:close/>
                <a:moveTo>
                  <a:pt x="168119" y="53770"/>
                </a:moveTo>
                <a:lnTo>
                  <a:pt x="166812" y="56019"/>
                </a:lnTo>
                <a:lnTo>
                  <a:pt x="169457" y="56019"/>
                </a:lnTo>
                <a:lnTo>
                  <a:pt x="168119" y="53770"/>
                </a:lnTo>
                <a:close/>
                <a:moveTo>
                  <a:pt x="196691" y="53770"/>
                </a:moveTo>
                <a:lnTo>
                  <a:pt x="195384" y="56019"/>
                </a:lnTo>
                <a:lnTo>
                  <a:pt x="198029" y="56019"/>
                </a:lnTo>
                <a:lnTo>
                  <a:pt x="196691" y="53770"/>
                </a:lnTo>
                <a:close/>
                <a:moveTo>
                  <a:pt x="225294" y="53770"/>
                </a:moveTo>
                <a:lnTo>
                  <a:pt x="224017" y="56019"/>
                </a:lnTo>
                <a:lnTo>
                  <a:pt x="226631" y="56019"/>
                </a:lnTo>
                <a:lnTo>
                  <a:pt x="225294" y="53770"/>
                </a:lnTo>
                <a:close/>
                <a:moveTo>
                  <a:pt x="253896" y="53770"/>
                </a:moveTo>
                <a:lnTo>
                  <a:pt x="252620" y="56019"/>
                </a:lnTo>
                <a:lnTo>
                  <a:pt x="255234" y="56019"/>
                </a:lnTo>
                <a:lnTo>
                  <a:pt x="253896" y="53770"/>
                </a:lnTo>
                <a:close/>
                <a:moveTo>
                  <a:pt x="282468" y="53770"/>
                </a:moveTo>
                <a:lnTo>
                  <a:pt x="281191" y="56019"/>
                </a:lnTo>
                <a:lnTo>
                  <a:pt x="283805" y="56019"/>
                </a:lnTo>
                <a:lnTo>
                  <a:pt x="282468" y="53770"/>
                </a:lnTo>
                <a:close/>
                <a:moveTo>
                  <a:pt x="311101" y="53770"/>
                </a:moveTo>
                <a:lnTo>
                  <a:pt x="309794" y="56019"/>
                </a:lnTo>
                <a:lnTo>
                  <a:pt x="312408" y="56019"/>
                </a:lnTo>
                <a:lnTo>
                  <a:pt x="311101" y="53770"/>
                </a:lnTo>
                <a:close/>
                <a:moveTo>
                  <a:pt x="3132" y="44621"/>
                </a:moveTo>
                <a:lnTo>
                  <a:pt x="4317" y="46657"/>
                </a:lnTo>
                <a:lnTo>
                  <a:pt x="9606" y="55806"/>
                </a:lnTo>
                <a:lnTo>
                  <a:pt x="10761" y="57873"/>
                </a:lnTo>
                <a:lnTo>
                  <a:pt x="11946" y="55806"/>
                </a:lnTo>
                <a:lnTo>
                  <a:pt x="17235" y="46657"/>
                </a:lnTo>
                <a:lnTo>
                  <a:pt x="18421" y="44621"/>
                </a:lnTo>
                <a:close/>
                <a:moveTo>
                  <a:pt x="31764" y="44621"/>
                </a:moveTo>
                <a:lnTo>
                  <a:pt x="32919" y="46657"/>
                </a:lnTo>
                <a:lnTo>
                  <a:pt x="38208" y="55806"/>
                </a:lnTo>
                <a:lnTo>
                  <a:pt x="39394" y="57873"/>
                </a:lnTo>
                <a:lnTo>
                  <a:pt x="40579" y="55806"/>
                </a:lnTo>
                <a:lnTo>
                  <a:pt x="45838" y="46657"/>
                </a:lnTo>
                <a:lnTo>
                  <a:pt x="47023" y="44621"/>
                </a:lnTo>
                <a:close/>
                <a:moveTo>
                  <a:pt x="60336" y="44621"/>
                </a:moveTo>
                <a:lnTo>
                  <a:pt x="61491" y="46657"/>
                </a:lnTo>
                <a:lnTo>
                  <a:pt x="66780" y="55806"/>
                </a:lnTo>
                <a:lnTo>
                  <a:pt x="67966" y="57873"/>
                </a:lnTo>
                <a:lnTo>
                  <a:pt x="69151" y="55806"/>
                </a:lnTo>
                <a:lnTo>
                  <a:pt x="74409" y="46657"/>
                </a:lnTo>
                <a:lnTo>
                  <a:pt x="75595" y="44621"/>
                </a:lnTo>
                <a:close/>
                <a:moveTo>
                  <a:pt x="88939" y="44621"/>
                </a:moveTo>
                <a:lnTo>
                  <a:pt x="90124" y="46657"/>
                </a:lnTo>
                <a:lnTo>
                  <a:pt x="95383" y="55806"/>
                </a:lnTo>
                <a:lnTo>
                  <a:pt x="96568" y="57873"/>
                </a:lnTo>
                <a:lnTo>
                  <a:pt x="97753" y="55806"/>
                </a:lnTo>
                <a:lnTo>
                  <a:pt x="103042" y="46657"/>
                </a:lnTo>
                <a:lnTo>
                  <a:pt x="104197" y="44621"/>
                </a:lnTo>
                <a:close/>
                <a:moveTo>
                  <a:pt x="117541" y="44621"/>
                </a:moveTo>
                <a:lnTo>
                  <a:pt x="118726" y="46657"/>
                </a:lnTo>
                <a:lnTo>
                  <a:pt x="124015" y="55806"/>
                </a:lnTo>
                <a:lnTo>
                  <a:pt x="125170" y="57873"/>
                </a:lnTo>
                <a:lnTo>
                  <a:pt x="126356" y="55806"/>
                </a:lnTo>
                <a:lnTo>
                  <a:pt x="131645" y="46657"/>
                </a:lnTo>
                <a:lnTo>
                  <a:pt x="132830" y="44621"/>
                </a:lnTo>
                <a:close/>
                <a:moveTo>
                  <a:pt x="146113" y="44621"/>
                </a:moveTo>
                <a:lnTo>
                  <a:pt x="147298" y="46657"/>
                </a:lnTo>
                <a:lnTo>
                  <a:pt x="152587" y="55806"/>
                </a:lnTo>
                <a:lnTo>
                  <a:pt x="153742" y="57873"/>
                </a:lnTo>
                <a:lnTo>
                  <a:pt x="154928" y="55806"/>
                </a:lnTo>
                <a:lnTo>
                  <a:pt x="160217" y="46657"/>
                </a:lnTo>
                <a:lnTo>
                  <a:pt x="161402" y="44621"/>
                </a:lnTo>
                <a:close/>
                <a:moveTo>
                  <a:pt x="174715" y="44621"/>
                </a:moveTo>
                <a:lnTo>
                  <a:pt x="175901" y="46657"/>
                </a:lnTo>
                <a:lnTo>
                  <a:pt x="181190" y="55806"/>
                </a:lnTo>
                <a:lnTo>
                  <a:pt x="182375" y="57873"/>
                </a:lnTo>
                <a:lnTo>
                  <a:pt x="183530" y="55806"/>
                </a:lnTo>
                <a:lnTo>
                  <a:pt x="188819" y="46657"/>
                </a:lnTo>
                <a:lnTo>
                  <a:pt x="190004" y="44621"/>
                </a:lnTo>
                <a:close/>
                <a:moveTo>
                  <a:pt x="203348" y="44621"/>
                </a:moveTo>
                <a:lnTo>
                  <a:pt x="204503" y="46657"/>
                </a:lnTo>
                <a:lnTo>
                  <a:pt x="209792" y="55806"/>
                </a:lnTo>
                <a:lnTo>
                  <a:pt x="210977" y="57873"/>
                </a:lnTo>
                <a:lnTo>
                  <a:pt x="212163" y="55806"/>
                </a:lnTo>
                <a:lnTo>
                  <a:pt x="217421" y="46657"/>
                </a:lnTo>
                <a:lnTo>
                  <a:pt x="218607" y="44621"/>
                </a:lnTo>
                <a:close/>
                <a:moveTo>
                  <a:pt x="231890" y="44621"/>
                </a:moveTo>
                <a:lnTo>
                  <a:pt x="233075" y="46657"/>
                </a:lnTo>
                <a:lnTo>
                  <a:pt x="238364" y="55806"/>
                </a:lnTo>
                <a:lnTo>
                  <a:pt x="239549" y="57873"/>
                </a:lnTo>
                <a:lnTo>
                  <a:pt x="240735" y="55806"/>
                </a:lnTo>
                <a:lnTo>
                  <a:pt x="245993" y="46657"/>
                </a:lnTo>
                <a:lnTo>
                  <a:pt x="247179" y="44621"/>
                </a:lnTo>
                <a:close/>
                <a:moveTo>
                  <a:pt x="260522" y="44621"/>
                </a:moveTo>
                <a:lnTo>
                  <a:pt x="261708" y="46657"/>
                </a:lnTo>
                <a:lnTo>
                  <a:pt x="266966" y="55806"/>
                </a:lnTo>
                <a:lnTo>
                  <a:pt x="268152" y="57873"/>
                </a:lnTo>
                <a:lnTo>
                  <a:pt x="269337" y="55806"/>
                </a:lnTo>
                <a:lnTo>
                  <a:pt x="274626" y="46657"/>
                </a:lnTo>
                <a:lnTo>
                  <a:pt x="275781" y="44621"/>
                </a:lnTo>
                <a:close/>
                <a:moveTo>
                  <a:pt x="289125" y="44621"/>
                </a:moveTo>
                <a:lnTo>
                  <a:pt x="290310" y="46657"/>
                </a:lnTo>
                <a:lnTo>
                  <a:pt x="295599" y="55806"/>
                </a:lnTo>
                <a:lnTo>
                  <a:pt x="296754" y="57873"/>
                </a:lnTo>
                <a:lnTo>
                  <a:pt x="297940" y="55806"/>
                </a:lnTo>
                <a:lnTo>
                  <a:pt x="303228" y="46657"/>
                </a:lnTo>
                <a:lnTo>
                  <a:pt x="304414" y="44621"/>
                </a:lnTo>
                <a:close/>
                <a:moveTo>
                  <a:pt x="25108" y="49180"/>
                </a:moveTo>
                <a:lnTo>
                  <a:pt x="30397" y="58329"/>
                </a:lnTo>
                <a:lnTo>
                  <a:pt x="19819" y="58329"/>
                </a:lnTo>
                <a:lnTo>
                  <a:pt x="25108" y="49180"/>
                </a:lnTo>
                <a:close/>
                <a:moveTo>
                  <a:pt x="53710" y="49180"/>
                </a:moveTo>
                <a:lnTo>
                  <a:pt x="58999" y="58329"/>
                </a:lnTo>
                <a:lnTo>
                  <a:pt x="48421" y="58329"/>
                </a:lnTo>
                <a:lnTo>
                  <a:pt x="53710" y="49180"/>
                </a:lnTo>
                <a:close/>
                <a:moveTo>
                  <a:pt x="82312" y="49180"/>
                </a:moveTo>
                <a:lnTo>
                  <a:pt x="87601" y="58329"/>
                </a:lnTo>
                <a:lnTo>
                  <a:pt x="77024" y="58329"/>
                </a:lnTo>
                <a:lnTo>
                  <a:pt x="82312" y="49180"/>
                </a:lnTo>
                <a:close/>
                <a:moveTo>
                  <a:pt x="110884" y="49180"/>
                </a:moveTo>
                <a:lnTo>
                  <a:pt x="116173" y="58329"/>
                </a:lnTo>
                <a:lnTo>
                  <a:pt x="105626" y="58329"/>
                </a:lnTo>
                <a:lnTo>
                  <a:pt x="110884" y="49180"/>
                </a:lnTo>
                <a:close/>
                <a:moveTo>
                  <a:pt x="139487" y="49180"/>
                </a:moveTo>
                <a:lnTo>
                  <a:pt x="144776" y="58329"/>
                </a:lnTo>
                <a:lnTo>
                  <a:pt x="134228" y="58329"/>
                </a:lnTo>
                <a:lnTo>
                  <a:pt x="139487" y="49180"/>
                </a:lnTo>
                <a:close/>
                <a:moveTo>
                  <a:pt x="168119" y="49180"/>
                </a:moveTo>
                <a:lnTo>
                  <a:pt x="173378" y="58329"/>
                </a:lnTo>
                <a:lnTo>
                  <a:pt x="162831" y="58329"/>
                </a:lnTo>
                <a:lnTo>
                  <a:pt x="168119" y="49180"/>
                </a:lnTo>
                <a:close/>
                <a:moveTo>
                  <a:pt x="196691" y="49180"/>
                </a:moveTo>
                <a:lnTo>
                  <a:pt x="201950" y="58329"/>
                </a:lnTo>
                <a:lnTo>
                  <a:pt x="191403" y="58329"/>
                </a:lnTo>
                <a:lnTo>
                  <a:pt x="196691" y="49180"/>
                </a:lnTo>
                <a:close/>
                <a:moveTo>
                  <a:pt x="225294" y="49180"/>
                </a:moveTo>
                <a:lnTo>
                  <a:pt x="230583" y="58329"/>
                </a:lnTo>
                <a:lnTo>
                  <a:pt x="220005" y="58329"/>
                </a:lnTo>
                <a:lnTo>
                  <a:pt x="225294" y="49180"/>
                </a:lnTo>
                <a:close/>
                <a:moveTo>
                  <a:pt x="253896" y="49180"/>
                </a:moveTo>
                <a:lnTo>
                  <a:pt x="259185" y="58329"/>
                </a:lnTo>
                <a:lnTo>
                  <a:pt x="248607" y="58329"/>
                </a:lnTo>
                <a:lnTo>
                  <a:pt x="253896" y="49180"/>
                </a:lnTo>
                <a:close/>
                <a:moveTo>
                  <a:pt x="282468" y="49180"/>
                </a:moveTo>
                <a:lnTo>
                  <a:pt x="287757" y="58329"/>
                </a:lnTo>
                <a:lnTo>
                  <a:pt x="277210" y="58329"/>
                </a:lnTo>
                <a:lnTo>
                  <a:pt x="282468" y="49180"/>
                </a:lnTo>
                <a:close/>
                <a:moveTo>
                  <a:pt x="311101" y="49180"/>
                </a:moveTo>
                <a:lnTo>
                  <a:pt x="316359" y="58329"/>
                </a:lnTo>
                <a:lnTo>
                  <a:pt x="305812" y="58329"/>
                </a:lnTo>
                <a:lnTo>
                  <a:pt x="311101" y="49180"/>
                </a:lnTo>
                <a:close/>
                <a:moveTo>
                  <a:pt x="19211" y="44195"/>
                </a:moveTo>
                <a:lnTo>
                  <a:pt x="10761" y="58785"/>
                </a:lnTo>
                <a:lnTo>
                  <a:pt x="2341" y="44195"/>
                </a:lnTo>
                <a:close/>
                <a:moveTo>
                  <a:pt x="47783" y="44195"/>
                </a:moveTo>
                <a:lnTo>
                  <a:pt x="39363" y="58785"/>
                </a:lnTo>
                <a:lnTo>
                  <a:pt x="30913" y="44195"/>
                </a:lnTo>
                <a:close/>
                <a:moveTo>
                  <a:pt x="76385" y="44195"/>
                </a:moveTo>
                <a:lnTo>
                  <a:pt x="67966" y="58785"/>
                </a:lnTo>
                <a:lnTo>
                  <a:pt x="59516" y="44195"/>
                </a:lnTo>
                <a:close/>
                <a:moveTo>
                  <a:pt x="105018" y="44195"/>
                </a:moveTo>
                <a:lnTo>
                  <a:pt x="96568" y="58785"/>
                </a:lnTo>
                <a:lnTo>
                  <a:pt x="88148" y="44195"/>
                </a:lnTo>
                <a:close/>
                <a:moveTo>
                  <a:pt x="133590" y="44195"/>
                </a:moveTo>
                <a:lnTo>
                  <a:pt x="125140" y="58785"/>
                </a:lnTo>
                <a:lnTo>
                  <a:pt x="116720" y="44195"/>
                </a:lnTo>
                <a:close/>
                <a:moveTo>
                  <a:pt x="162192" y="44195"/>
                </a:moveTo>
                <a:lnTo>
                  <a:pt x="153742" y="58785"/>
                </a:lnTo>
                <a:lnTo>
                  <a:pt x="145353" y="44195"/>
                </a:lnTo>
                <a:close/>
                <a:moveTo>
                  <a:pt x="190795" y="44195"/>
                </a:moveTo>
                <a:lnTo>
                  <a:pt x="182375" y="58785"/>
                </a:lnTo>
                <a:lnTo>
                  <a:pt x="173925" y="44195"/>
                </a:lnTo>
                <a:close/>
                <a:moveTo>
                  <a:pt x="219367" y="44195"/>
                </a:moveTo>
                <a:lnTo>
                  <a:pt x="210947" y="58785"/>
                </a:lnTo>
                <a:lnTo>
                  <a:pt x="202497" y="44195"/>
                </a:lnTo>
                <a:close/>
                <a:moveTo>
                  <a:pt x="247969" y="44195"/>
                </a:moveTo>
                <a:lnTo>
                  <a:pt x="239549" y="58785"/>
                </a:lnTo>
                <a:lnTo>
                  <a:pt x="231099" y="44195"/>
                </a:lnTo>
                <a:close/>
                <a:moveTo>
                  <a:pt x="276602" y="44195"/>
                </a:moveTo>
                <a:lnTo>
                  <a:pt x="268152" y="58785"/>
                </a:lnTo>
                <a:lnTo>
                  <a:pt x="259732" y="44195"/>
                </a:lnTo>
                <a:close/>
                <a:moveTo>
                  <a:pt x="305174" y="44195"/>
                </a:moveTo>
                <a:lnTo>
                  <a:pt x="296724" y="58785"/>
                </a:lnTo>
                <a:lnTo>
                  <a:pt x="288304" y="44195"/>
                </a:lnTo>
                <a:close/>
                <a:moveTo>
                  <a:pt x="25108" y="46414"/>
                </a:moveTo>
                <a:lnTo>
                  <a:pt x="23922" y="48481"/>
                </a:lnTo>
                <a:lnTo>
                  <a:pt x="18633" y="57630"/>
                </a:lnTo>
                <a:lnTo>
                  <a:pt x="17448" y="59697"/>
                </a:lnTo>
                <a:lnTo>
                  <a:pt x="32737" y="59697"/>
                </a:lnTo>
                <a:lnTo>
                  <a:pt x="31552" y="57630"/>
                </a:lnTo>
                <a:lnTo>
                  <a:pt x="26293" y="48481"/>
                </a:lnTo>
                <a:lnTo>
                  <a:pt x="25108" y="46414"/>
                </a:lnTo>
                <a:close/>
                <a:moveTo>
                  <a:pt x="53710" y="46414"/>
                </a:moveTo>
                <a:lnTo>
                  <a:pt x="52525" y="48481"/>
                </a:lnTo>
                <a:lnTo>
                  <a:pt x="47266" y="57630"/>
                </a:lnTo>
                <a:lnTo>
                  <a:pt x="46081" y="59697"/>
                </a:lnTo>
                <a:lnTo>
                  <a:pt x="61339" y="59697"/>
                </a:lnTo>
                <a:lnTo>
                  <a:pt x="60184" y="57630"/>
                </a:lnTo>
                <a:lnTo>
                  <a:pt x="54895" y="48481"/>
                </a:lnTo>
                <a:lnTo>
                  <a:pt x="53710" y="46414"/>
                </a:lnTo>
                <a:close/>
                <a:moveTo>
                  <a:pt x="82312" y="46414"/>
                </a:moveTo>
                <a:lnTo>
                  <a:pt x="81157" y="48481"/>
                </a:lnTo>
                <a:lnTo>
                  <a:pt x="75868" y="57630"/>
                </a:lnTo>
                <a:lnTo>
                  <a:pt x="74683" y="59697"/>
                </a:lnTo>
                <a:lnTo>
                  <a:pt x="89972" y="59697"/>
                </a:lnTo>
                <a:lnTo>
                  <a:pt x="88787" y="57630"/>
                </a:lnTo>
                <a:lnTo>
                  <a:pt x="83498" y="48481"/>
                </a:lnTo>
                <a:lnTo>
                  <a:pt x="82312" y="46414"/>
                </a:lnTo>
                <a:close/>
                <a:moveTo>
                  <a:pt x="110884" y="46414"/>
                </a:moveTo>
                <a:lnTo>
                  <a:pt x="109699" y="48481"/>
                </a:lnTo>
                <a:lnTo>
                  <a:pt x="104440" y="57630"/>
                </a:lnTo>
                <a:lnTo>
                  <a:pt x="103255" y="59697"/>
                </a:lnTo>
                <a:lnTo>
                  <a:pt x="118514" y="59697"/>
                </a:lnTo>
                <a:lnTo>
                  <a:pt x="117359" y="57630"/>
                </a:lnTo>
                <a:lnTo>
                  <a:pt x="112070" y="48481"/>
                </a:lnTo>
                <a:lnTo>
                  <a:pt x="110884" y="46414"/>
                </a:lnTo>
                <a:close/>
                <a:moveTo>
                  <a:pt x="139487" y="46414"/>
                </a:moveTo>
                <a:lnTo>
                  <a:pt x="138332" y="48481"/>
                </a:lnTo>
                <a:lnTo>
                  <a:pt x="133043" y="57630"/>
                </a:lnTo>
                <a:lnTo>
                  <a:pt x="131857" y="59697"/>
                </a:lnTo>
                <a:lnTo>
                  <a:pt x="147146" y="59697"/>
                </a:lnTo>
                <a:lnTo>
                  <a:pt x="145961" y="57630"/>
                </a:lnTo>
                <a:lnTo>
                  <a:pt x="140672" y="48481"/>
                </a:lnTo>
                <a:lnTo>
                  <a:pt x="139487" y="46414"/>
                </a:lnTo>
                <a:close/>
                <a:moveTo>
                  <a:pt x="168119" y="46414"/>
                </a:moveTo>
                <a:lnTo>
                  <a:pt x="166934" y="48481"/>
                </a:lnTo>
                <a:lnTo>
                  <a:pt x="161645" y="57630"/>
                </a:lnTo>
                <a:lnTo>
                  <a:pt x="160490" y="59697"/>
                </a:lnTo>
                <a:lnTo>
                  <a:pt x="175749" y="59697"/>
                </a:lnTo>
                <a:lnTo>
                  <a:pt x="174563" y="57630"/>
                </a:lnTo>
                <a:lnTo>
                  <a:pt x="169305" y="48481"/>
                </a:lnTo>
                <a:lnTo>
                  <a:pt x="168119" y="46414"/>
                </a:lnTo>
                <a:close/>
                <a:moveTo>
                  <a:pt x="196691" y="46414"/>
                </a:moveTo>
                <a:lnTo>
                  <a:pt x="195506" y="48481"/>
                </a:lnTo>
                <a:lnTo>
                  <a:pt x="190217" y="57630"/>
                </a:lnTo>
                <a:lnTo>
                  <a:pt x="189062" y="59697"/>
                </a:lnTo>
                <a:lnTo>
                  <a:pt x="204321" y="59697"/>
                </a:lnTo>
                <a:lnTo>
                  <a:pt x="203135" y="57630"/>
                </a:lnTo>
                <a:lnTo>
                  <a:pt x="197877" y="48481"/>
                </a:lnTo>
                <a:lnTo>
                  <a:pt x="196691" y="46414"/>
                </a:lnTo>
                <a:close/>
                <a:moveTo>
                  <a:pt x="225294" y="46414"/>
                </a:moveTo>
                <a:lnTo>
                  <a:pt x="224108" y="48481"/>
                </a:lnTo>
                <a:lnTo>
                  <a:pt x="218850" y="57630"/>
                </a:lnTo>
                <a:lnTo>
                  <a:pt x="217664" y="59697"/>
                </a:lnTo>
                <a:lnTo>
                  <a:pt x="232923" y="59697"/>
                </a:lnTo>
                <a:lnTo>
                  <a:pt x="231768" y="57630"/>
                </a:lnTo>
                <a:lnTo>
                  <a:pt x="226479" y="48481"/>
                </a:lnTo>
                <a:lnTo>
                  <a:pt x="225294" y="46414"/>
                </a:lnTo>
                <a:close/>
                <a:moveTo>
                  <a:pt x="253896" y="46414"/>
                </a:moveTo>
                <a:lnTo>
                  <a:pt x="252741" y="48481"/>
                </a:lnTo>
                <a:lnTo>
                  <a:pt x="247452" y="57630"/>
                </a:lnTo>
                <a:lnTo>
                  <a:pt x="246267" y="59697"/>
                </a:lnTo>
                <a:lnTo>
                  <a:pt x="261556" y="59697"/>
                </a:lnTo>
                <a:lnTo>
                  <a:pt x="260370" y="57630"/>
                </a:lnTo>
                <a:lnTo>
                  <a:pt x="255082" y="48481"/>
                </a:lnTo>
                <a:lnTo>
                  <a:pt x="253896" y="46414"/>
                </a:lnTo>
                <a:close/>
                <a:moveTo>
                  <a:pt x="282468" y="46414"/>
                </a:moveTo>
                <a:lnTo>
                  <a:pt x="281313" y="48481"/>
                </a:lnTo>
                <a:lnTo>
                  <a:pt x="276024" y="57630"/>
                </a:lnTo>
                <a:lnTo>
                  <a:pt x="274839" y="59697"/>
                </a:lnTo>
                <a:lnTo>
                  <a:pt x="290128" y="59697"/>
                </a:lnTo>
                <a:lnTo>
                  <a:pt x="288942" y="57630"/>
                </a:lnTo>
                <a:lnTo>
                  <a:pt x="283654" y="48481"/>
                </a:lnTo>
                <a:lnTo>
                  <a:pt x="282468" y="46414"/>
                </a:lnTo>
                <a:close/>
                <a:moveTo>
                  <a:pt x="311101" y="46414"/>
                </a:moveTo>
                <a:lnTo>
                  <a:pt x="309915" y="48481"/>
                </a:lnTo>
                <a:lnTo>
                  <a:pt x="304627" y="57630"/>
                </a:lnTo>
                <a:lnTo>
                  <a:pt x="303441" y="59697"/>
                </a:lnTo>
                <a:lnTo>
                  <a:pt x="318730" y="59697"/>
                </a:lnTo>
                <a:lnTo>
                  <a:pt x="317545" y="57630"/>
                </a:lnTo>
                <a:lnTo>
                  <a:pt x="312256" y="48481"/>
                </a:lnTo>
                <a:lnTo>
                  <a:pt x="311101" y="46414"/>
                </a:lnTo>
                <a:close/>
                <a:moveTo>
                  <a:pt x="25108" y="45563"/>
                </a:moveTo>
                <a:lnTo>
                  <a:pt x="33527" y="60153"/>
                </a:lnTo>
                <a:lnTo>
                  <a:pt x="16718" y="60153"/>
                </a:lnTo>
                <a:lnTo>
                  <a:pt x="25108" y="45563"/>
                </a:lnTo>
                <a:close/>
                <a:moveTo>
                  <a:pt x="53710" y="45563"/>
                </a:moveTo>
                <a:lnTo>
                  <a:pt x="62160" y="60153"/>
                </a:lnTo>
                <a:lnTo>
                  <a:pt x="45260" y="60153"/>
                </a:lnTo>
                <a:lnTo>
                  <a:pt x="53710" y="45563"/>
                </a:lnTo>
                <a:close/>
                <a:moveTo>
                  <a:pt x="82312" y="45563"/>
                </a:moveTo>
                <a:lnTo>
                  <a:pt x="90762" y="60153"/>
                </a:lnTo>
                <a:lnTo>
                  <a:pt x="73923" y="60153"/>
                </a:lnTo>
                <a:lnTo>
                  <a:pt x="82312" y="45563"/>
                </a:lnTo>
                <a:close/>
                <a:moveTo>
                  <a:pt x="110884" y="45563"/>
                </a:moveTo>
                <a:lnTo>
                  <a:pt x="119334" y="60153"/>
                </a:lnTo>
                <a:lnTo>
                  <a:pt x="102495" y="60153"/>
                </a:lnTo>
                <a:lnTo>
                  <a:pt x="110884" y="45563"/>
                </a:lnTo>
                <a:close/>
                <a:moveTo>
                  <a:pt x="139517" y="45563"/>
                </a:moveTo>
                <a:lnTo>
                  <a:pt x="147937" y="60153"/>
                </a:lnTo>
                <a:lnTo>
                  <a:pt x="131097" y="60153"/>
                </a:lnTo>
                <a:lnTo>
                  <a:pt x="139517" y="45563"/>
                </a:lnTo>
                <a:close/>
                <a:moveTo>
                  <a:pt x="168119" y="45563"/>
                </a:moveTo>
                <a:lnTo>
                  <a:pt x="176539" y="60153"/>
                </a:lnTo>
                <a:lnTo>
                  <a:pt x="159700" y="60153"/>
                </a:lnTo>
                <a:lnTo>
                  <a:pt x="168119" y="45563"/>
                </a:lnTo>
                <a:close/>
                <a:moveTo>
                  <a:pt x="196691" y="45563"/>
                </a:moveTo>
                <a:lnTo>
                  <a:pt x="205111" y="60153"/>
                </a:lnTo>
                <a:lnTo>
                  <a:pt x="188302" y="60153"/>
                </a:lnTo>
                <a:lnTo>
                  <a:pt x="196691" y="45563"/>
                </a:lnTo>
                <a:close/>
                <a:moveTo>
                  <a:pt x="225294" y="45563"/>
                </a:moveTo>
                <a:lnTo>
                  <a:pt x="233744" y="60153"/>
                </a:lnTo>
                <a:lnTo>
                  <a:pt x="216905" y="60153"/>
                </a:lnTo>
                <a:lnTo>
                  <a:pt x="225294" y="45563"/>
                </a:lnTo>
                <a:close/>
                <a:moveTo>
                  <a:pt x="253896" y="45563"/>
                </a:moveTo>
                <a:lnTo>
                  <a:pt x="262346" y="60153"/>
                </a:lnTo>
                <a:lnTo>
                  <a:pt x="245507" y="60153"/>
                </a:lnTo>
                <a:lnTo>
                  <a:pt x="253896" y="45563"/>
                </a:lnTo>
                <a:close/>
                <a:moveTo>
                  <a:pt x="282468" y="45563"/>
                </a:moveTo>
                <a:lnTo>
                  <a:pt x="290918" y="60153"/>
                </a:lnTo>
                <a:lnTo>
                  <a:pt x="274079" y="60153"/>
                </a:lnTo>
                <a:lnTo>
                  <a:pt x="282468" y="45563"/>
                </a:lnTo>
                <a:close/>
                <a:moveTo>
                  <a:pt x="311101" y="45563"/>
                </a:moveTo>
                <a:lnTo>
                  <a:pt x="319520" y="60153"/>
                </a:lnTo>
                <a:lnTo>
                  <a:pt x="302651" y="60153"/>
                </a:lnTo>
                <a:lnTo>
                  <a:pt x="311101" y="45563"/>
                </a:lnTo>
                <a:close/>
                <a:moveTo>
                  <a:pt x="1" y="42827"/>
                </a:moveTo>
                <a:lnTo>
                  <a:pt x="10791" y="61521"/>
                </a:lnTo>
                <a:lnTo>
                  <a:pt x="21551" y="42827"/>
                </a:lnTo>
                <a:close/>
                <a:moveTo>
                  <a:pt x="25108" y="42827"/>
                </a:moveTo>
                <a:lnTo>
                  <a:pt x="14317" y="61521"/>
                </a:lnTo>
                <a:lnTo>
                  <a:pt x="35898" y="61521"/>
                </a:lnTo>
                <a:lnTo>
                  <a:pt x="25108" y="42827"/>
                </a:lnTo>
                <a:close/>
                <a:moveTo>
                  <a:pt x="28603" y="42827"/>
                </a:moveTo>
                <a:lnTo>
                  <a:pt x="39394" y="61521"/>
                </a:lnTo>
                <a:lnTo>
                  <a:pt x="50154" y="42827"/>
                </a:lnTo>
                <a:close/>
                <a:moveTo>
                  <a:pt x="53710" y="42827"/>
                </a:moveTo>
                <a:lnTo>
                  <a:pt x="42920" y="61521"/>
                </a:lnTo>
                <a:lnTo>
                  <a:pt x="64500" y="61521"/>
                </a:lnTo>
                <a:lnTo>
                  <a:pt x="53710" y="42827"/>
                </a:lnTo>
                <a:close/>
                <a:moveTo>
                  <a:pt x="57175" y="42827"/>
                </a:moveTo>
                <a:lnTo>
                  <a:pt x="67966" y="61521"/>
                </a:lnTo>
                <a:lnTo>
                  <a:pt x="78756" y="42827"/>
                </a:lnTo>
                <a:close/>
                <a:moveTo>
                  <a:pt x="82312" y="42827"/>
                </a:moveTo>
                <a:lnTo>
                  <a:pt x="71522" y="61521"/>
                </a:lnTo>
                <a:lnTo>
                  <a:pt x="93103" y="61521"/>
                </a:lnTo>
                <a:lnTo>
                  <a:pt x="82312" y="42827"/>
                </a:lnTo>
                <a:close/>
                <a:moveTo>
                  <a:pt x="85777" y="42827"/>
                </a:moveTo>
                <a:lnTo>
                  <a:pt x="96568" y="61521"/>
                </a:lnTo>
                <a:lnTo>
                  <a:pt x="107358" y="42827"/>
                </a:lnTo>
                <a:close/>
                <a:moveTo>
                  <a:pt x="110884" y="42827"/>
                </a:moveTo>
                <a:lnTo>
                  <a:pt x="100155" y="61521"/>
                </a:lnTo>
                <a:lnTo>
                  <a:pt x="121736" y="61521"/>
                </a:lnTo>
                <a:lnTo>
                  <a:pt x="110884" y="42827"/>
                </a:lnTo>
                <a:close/>
                <a:moveTo>
                  <a:pt x="114349" y="42827"/>
                </a:moveTo>
                <a:lnTo>
                  <a:pt x="125140" y="61521"/>
                </a:lnTo>
                <a:lnTo>
                  <a:pt x="135930" y="42827"/>
                </a:lnTo>
                <a:close/>
                <a:moveTo>
                  <a:pt x="139517" y="42827"/>
                </a:moveTo>
                <a:lnTo>
                  <a:pt x="128727" y="61521"/>
                </a:lnTo>
                <a:lnTo>
                  <a:pt x="150308" y="61521"/>
                </a:lnTo>
                <a:lnTo>
                  <a:pt x="139517" y="42827"/>
                </a:lnTo>
                <a:close/>
                <a:moveTo>
                  <a:pt x="142952" y="42827"/>
                </a:moveTo>
                <a:lnTo>
                  <a:pt x="153742" y="61521"/>
                </a:lnTo>
                <a:lnTo>
                  <a:pt x="164533" y="42827"/>
                </a:lnTo>
                <a:close/>
                <a:moveTo>
                  <a:pt x="168119" y="42827"/>
                </a:moveTo>
                <a:lnTo>
                  <a:pt x="157329" y="61521"/>
                </a:lnTo>
                <a:lnTo>
                  <a:pt x="178910" y="61521"/>
                </a:lnTo>
                <a:lnTo>
                  <a:pt x="168119" y="42827"/>
                </a:lnTo>
                <a:close/>
                <a:moveTo>
                  <a:pt x="171585" y="42827"/>
                </a:moveTo>
                <a:lnTo>
                  <a:pt x="182375" y="61521"/>
                </a:lnTo>
                <a:lnTo>
                  <a:pt x="193166" y="42827"/>
                </a:lnTo>
                <a:close/>
                <a:moveTo>
                  <a:pt x="196691" y="42827"/>
                </a:moveTo>
                <a:lnTo>
                  <a:pt x="185901" y="61521"/>
                </a:lnTo>
                <a:lnTo>
                  <a:pt x="207482" y="61521"/>
                </a:lnTo>
                <a:lnTo>
                  <a:pt x="196691" y="42827"/>
                </a:lnTo>
                <a:close/>
                <a:moveTo>
                  <a:pt x="200157" y="42827"/>
                </a:moveTo>
                <a:lnTo>
                  <a:pt x="210947" y="61521"/>
                </a:lnTo>
                <a:lnTo>
                  <a:pt x="221737" y="42827"/>
                </a:lnTo>
                <a:close/>
                <a:moveTo>
                  <a:pt x="225294" y="42827"/>
                </a:moveTo>
                <a:lnTo>
                  <a:pt x="214503" y="61521"/>
                </a:lnTo>
                <a:lnTo>
                  <a:pt x="236084" y="61521"/>
                </a:lnTo>
                <a:lnTo>
                  <a:pt x="225294" y="42827"/>
                </a:lnTo>
                <a:close/>
                <a:moveTo>
                  <a:pt x="228759" y="42827"/>
                </a:moveTo>
                <a:lnTo>
                  <a:pt x="239549" y="61521"/>
                </a:lnTo>
                <a:lnTo>
                  <a:pt x="250340" y="42827"/>
                </a:lnTo>
                <a:close/>
                <a:moveTo>
                  <a:pt x="253896" y="42827"/>
                </a:moveTo>
                <a:lnTo>
                  <a:pt x="243106" y="61521"/>
                </a:lnTo>
                <a:lnTo>
                  <a:pt x="264687" y="61521"/>
                </a:lnTo>
                <a:lnTo>
                  <a:pt x="253896" y="42827"/>
                </a:lnTo>
                <a:close/>
                <a:moveTo>
                  <a:pt x="257361" y="42827"/>
                </a:moveTo>
                <a:lnTo>
                  <a:pt x="268152" y="61521"/>
                </a:lnTo>
                <a:lnTo>
                  <a:pt x="278942" y="42827"/>
                </a:lnTo>
                <a:close/>
                <a:moveTo>
                  <a:pt x="282468" y="42827"/>
                </a:moveTo>
                <a:lnTo>
                  <a:pt x="271678" y="61521"/>
                </a:lnTo>
                <a:lnTo>
                  <a:pt x="293259" y="61521"/>
                </a:lnTo>
                <a:lnTo>
                  <a:pt x="282468" y="42827"/>
                </a:lnTo>
                <a:close/>
                <a:moveTo>
                  <a:pt x="285964" y="42827"/>
                </a:moveTo>
                <a:lnTo>
                  <a:pt x="296754" y="61521"/>
                </a:lnTo>
                <a:lnTo>
                  <a:pt x="307545" y="42827"/>
                </a:lnTo>
                <a:close/>
                <a:moveTo>
                  <a:pt x="311101" y="42827"/>
                </a:moveTo>
                <a:lnTo>
                  <a:pt x="300310" y="61521"/>
                </a:lnTo>
                <a:lnTo>
                  <a:pt x="321891" y="61521"/>
                </a:lnTo>
                <a:lnTo>
                  <a:pt x="311101" y="42827"/>
                </a:lnTo>
                <a:close/>
                <a:moveTo>
                  <a:pt x="9454" y="69727"/>
                </a:moveTo>
                <a:lnTo>
                  <a:pt x="10730" y="71977"/>
                </a:lnTo>
                <a:lnTo>
                  <a:pt x="12068" y="69727"/>
                </a:lnTo>
                <a:close/>
                <a:moveTo>
                  <a:pt x="38056" y="69727"/>
                </a:moveTo>
                <a:lnTo>
                  <a:pt x="39363" y="71977"/>
                </a:lnTo>
                <a:lnTo>
                  <a:pt x="40670" y="69727"/>
                </a:lnTo>
                <a:close/>
                <a:moveTo>
                  <a:pt x="66659" y="69727"/>
                </a:moveTo>
                <a:lnTo>
                  <a:pt x="67966" y="71977"/>
                </a:lnTo>
                <a:lnTo>
                  <a:pt x="69303" y="69727"/>
                </a:lnTo>
                <a:close/>
                <a:moveTo>
                  <a:pt x="95231" y="69727"/>
                </a:moveTo>
                <a:lnTo>
                  <a:pt x="96538" y="71977"/>
                </a:lnTo>
                <a:lnTo>
                  <a:pt x="97875" y="69727"/>
                </a:lnTo>
                <a:close/>
                <a:moveTo>
                  <a:pt x="123863" y="69727"/>
                </a:moveTo>
                <a:lnTo>
                  <a:pt x="125140" y="71977"/>
                </a:lnTo>
                <a:lnTo>
                  <a:pt x="126477" y="69727"/>
                </a:lnTo>
                <a:close/>
                <a:moveTo>
                  <a:pt x="152466" y="69727"/>
                </a:moveTo>
                <a:lnTo>
                  <a:pt x="153742" y="71977"/>
                </a:lnTo>
                <a:lnTo>
                  <a:pt x="155080" y="69727"/>
                </a:lnTo>
                <a:close/>
                <a:moveTo>
                  <a:pt x="181068" y="69727"/>
                </a:moveTo>
                <a:lnTo>
                  <a:pt x="182375" y="71977"/>
                </a:lnTo>
                <a:lnTo>
                  <a:pt x="183652" y="69727"/>
                </a:lnTo>
                <a:close/>
                <a:moveTo>
                  <a:pt x="209640" y="69727"/>
                </a:moveTo>
                <a:lnTo>
                  <a:pt x="210947" y="71977"/>
                </a:lnTo>
                <a:lnTo>
                  <a:pt x="212254" y="69727"/>
                </a:lnTo>
                <a:close/>
                <a:moveTo>
                  <a:pt x="238242" y="69727"/>
                </a:moveTo>
                <a:lnTo>
                  <a:pt x="239549" y="71977"/>
                </a:lnTo>
                <a:lnTo>
                  <a:pt x="240887" y="69727"/>
                </a:lnTo>
                <a:close/>
                <a:moveTo>
                  <a:pt x="266814" y="69727"/>
                </a:moveTo>
                <a:lnTo>
                  <a:pt x="268121" y="71977"/>
                </a:lnTo>
                <a:lnTo>
                  <a:pt x="269459" y="69727"/>
                </a:lnTo>
                <a:close/>
                <a:moveTo>
                  <a:pt x="295447" y="69727"/>
                </a:moveTo>
                <a:lnTo>
                  <a:pt x="296724" y="71977"/>
                </a:lnTo>
                <a:lnTo>
                  <a:pt x="298061" y="69727"/>
                </a:lnTo>
                <a:close/>
                <a:moveTo>
                  <a:pt x="16050" y="67417"/>
                </a:moveTo>
                <a:lnTo>
                  <a:pt x="10761" y="76566"/>
                </a:lnTo>
                <a:lnTo>
                  <a:pt x="5502" y="67417"/>
                </a:lnTo>
                <a:close/>
                <a:moveTo>
                  <a:pt x="44682" y="67417"/>
                </a:moveTo>
                <a:lnTo>
                  <a:pt x="39394" y="76566"/>
                </a:lnTo>
                <a:lnTo>
                  <a:pt x="34105" y="67417"/>
                </a:lnTo>
                <a:close/>
                <a:moveTo>
                  <a:pt x="73224" y="67417"/>
                </a:moveTo>
                <a:lnTo>
                  <a:pt x="67966" y="76566"/>
                </a:lnTo>
                <a:lnTo>
                  <a:pt x="62677" y="67417"/>
                </a:lnTo>
                <a:close/>
                <a:moveTo>
                  <a:pt x="101857" y="67417"/>
                </a:moveTo>
                <a:lnTo>
                  <a:pt x="96568" y="76566"/>
                </a:lnTo>
                <a:lnTo>
                  <a:pt x="91279" y="67417"/>
                </a:lnTo>
                <a:close/>
                <a:moveTo>
                  <a:pt x="130459" y="67417"/>
                </a:moveTo>
                <a:lnTo>
                  <a:pt x="125170" y="76566"/>
                </a:lnTo>
                <a:lnTo>
                  <a:pt x="119912" y="67417"/>
                </a:lnTo>
                <a:close/>
                <a:moveTo>
                  <a:pt x="159031" y="67417"/>
                </a:moveTo>
                <a:lnTo>
                  <a:pt x="153742" y="76566"/>
                </a:lnTo>
                <a:lnTo>
                  <a:pt x="148484" y="67417"/>
                </a:lnTo>
                <a:close/>
                <a:moveTo>
                  <a:pt x="187633" y="67417"/>
                </a:moveTo>
                <a:lnTo>
                  <a:pt x="182375" y="76566"/>
                </a:lnTo>
                <a:lnTo>
                  <a:pt x="177086" y="67417"/>
                </a:lnTo>
                <a:close/>
                <a:moveTo>
                  <a:pt x="216266" y="67417"/>
                </a:moveTo>
                <a:lnTo>
                  <a:pt x="210977" y="76566"/>
                </a:lnTo>
                <a:lnTo>
                  <a:pt x="205689" y="67417"/>
                </a:lnTo>
                <a:close/>
                <a:moveTo>
                  <a:pt x="244808" y="67417"/>
                </a:moveTo>
                <a:lnTo>
                  <a:pt x="239549" y="76566"/>
                </a:lnTo>
                <a:lnTo>
                  <a:pt x="234260" y="67417"/>
                </a:lnTo>
                <a:close/>
                <a:moveTo>
                  <a:pt x="273441" y="67417"/>
                </a:moveTo>
                <a:lnTo>
                  <a:pt x="268152" y="76566"/>
                </a:lnTo>
                <a:lnTo>
                  <a:pt x="262863" y="67417"/>
                </a:lnTo>
                <a:close/>
                <a:moveTo>
                  <a:pt x="302043" y="67417"/>
                </a:moveTo>
                <a:lnTo>
                  <a:pt x="296754" y="76566"/>
                </a:lnTo>
                <a:lnTo>
                  <a:pt x="291496" y="67417"/>
                </a:lnTo>
                <a:close/>
                <a:moveTo>
                  <a:pt x="25108" y="75199"/>
                </a:moveTo>
                <a:lnTo>
                  <a:pt x="23801" y="77448"/>
                </a:lnTo>
                <a:lnTo>
                  <a:pt x="26445" y="77448"/>
                </a:lnTo>
                <a:lnTo>
                  <a:pt x="25108" y="75199"/>
                </a:lnTo>
                <a:close/>
                <a:moveTo>
                  <a:pt x="53710" y="75199"/>
                </a:moveTo>
                <a:lnTo>
                  <a:pt x="52433" y="77448"/>
                </a:lnTo>
                <a:lnTo>
                  <a:pt x="55047" y="77448"/>
                </a:lnTo>
                <a:lnTo>
                  <a:pt x="53710" y="75199"/>
                </a:lnTo>
                <a:close/>
                <a:moveTo>
                  <a:pt x="82312" y="75199"/>
                </a:moveTo>
                <a:lnTo>
                  <a:pt x="81036" y="77448"/>
                </a:lnTo>
                <a:lnTo>
                  <a:pt x="83650" y="77448"/>
                </a:lnTo>
                <a:lnTo>
                  <a:pt x="82312" y="75199"/>
                </a:lnTo>
                <a:close/>
                <a:moveTo>
                  <a:pt x="110884" y="75199"/>
                </a:moveTo>
                <a:lnTo>
                  <a:pt x="109608" y="77448"/>
                </a:lnTo>
                <a:lnTo>
                  <a:pt x="112222" y="77448"/>
                </a:lnTo>
                <a:lnTo>
                  <a:pt x="110884" y="75199"/>
                </a:lnTo>
                <a:close/>
                <a:moveTo>
                  <a:pt x="139517" y="75199"/>
                </a:moveTo>
                <a:lnTo>
                  <a:pt x="138210" y="77448"/>
                </a:lnTo>
                <a:lnTo>
                  <a:pt x="140824" y="77448"/>
                </a:lnTo>
                <a:lnTo>
                  <a:pt x="139517" y="75199"/>
                </a:lnTo>
                <a:close/>
                <a:moveTo>
                  <a:pt x="168119" y="75199"/>
                </a:moveTo>
                <a:lnTo>
                  <a:pt x="166812" y="77448"/>
                </a:lnTo>
                <a:lnTo>
                  <a:pt x="169457" y="77448"/>
                </a:lnTo>
                <a:lnTo>
                  <a:pt x="168119" y="75199"/>
                </a:lnTo>
                <a:close/>
                <a:moveTo>
                  <a:pt x="196691" y="75199"/>
                </a:moveTo>
                <a:lnTo>
                  <a:pt x="195384" y="77448"/>
                </a:lnTo>
                <a:lnTo>
                  <a:pt x="198029" y="77448"/>
                </a:lnTo>
                <a:lnTo>
                  <a:pt x="196691" y="75199"/>
                </a:lnTo>
                <a:close/>
                <a:moveTo>
                  <a:pt x="225294" y="75199"/>
                </a:moveTo>
                <a:lnTo>
                  <a:pt x="224017" y="77448"/>
                </a:lnTo>
                <a:lnTo>
                  <a:pt x="226631" y="77448"/>
                </a:lnTo>
                <a:lnTo>
                  <a:pt x="225294" y="75199"/>
                </a:lnTo>
                <a:close/>
                <a:moveTo>
                  <a:pt x="253896" y="75199"/>
                </a:moveTo>
                <a:lnTo>
                  <a:pt x="252620" y="77448"/>
                </a:lnTo>
                <a:lnTo>
                  <a:pt x="255234" y="77448"/>
                </a:lnTo>
                <a:lnTo>
                  <a:pt x="253896" y="75199"/>
                </a:lnTo>
                <a:close/>
                <a:moveTo>
                  <a:pt x="282468" y="75199"/>
                </a:moveTo>
                <a:lnTo>
                  <a:pt x="281191" y="77448"/>
                </a:lnTo>
                <a:lnTo>
                  <a:pt x="283805" y="77448"/>
                </a:lnTo>
                <a:lnTo>
                  <a:pt x="282468" y="75199"/>
                </a:lnTo>
                <a:close/>
                <a:moveTo>
                  <a:pt x="311101" y="75199"/>
                </a:moveTo>
                <a:lnTo>
                  <a:pt x="309794" y="77448"/>
                </a:lnTo>
                <a:lnTo>
                  <a:pt x="312408" y="77448"/>
                </a:lnTo>
                <a:lnTo>
                  <a:pt x="311101" y="75199"/>
                </a:lnTo>
                <a:close/>
                <a:moveTo>
                  <a:pt x="3132" y="66050"/>
                </a:moveTo>
                <a:lnTo>
                  <a:pt x="4317" y="68086"/>
                </a:lnTo>
                <a:lnTo>
                  <a:pt x="9606" y="77235"/>
                </a:lnTo>
                <a:lnTo>
                  <a:pt x="10761" y="79302"/>
                </a:lnTo>
                <a:lnTo>
                  <a:pt x="11946" y="77235"/>
                </a:lnTo>
                <a:lnTo>
                  <a:pt x="17235" y="68086"/>
                </a:lnTo>
                <a:lnTo>
                  <a:pt x="18421" y="66050"/>
                </a:lnTo>
                <a:close/>
                <a:moveTo>
                  <a:pt x="31764" y="66050"/>
                </a:moveTo>
                <a:lnTo>
                  <a:pt x="32919" y="68086"/>
                </a:lnTo>
                <a:lnTo>
                  <a:pt x="38208" y="77235"/>
                </a:lnTo>
                <a:lnTo>
                  <a:pt x="39394" y="79302"/>
                </a:lnTo>
                <a:lnTo>
                  <a:pt x="40579" y="77235"/>
                </a:lnTo>
                <a:lnTo>
                  <a:pt x="45838" y="68086"/>
                </a:lnTo>
                <a:lnTo>
                  <a:pt x="47023" y="66050"/>
                </a:lnTo>
                <a:close/>
                <a:moveTo>
                  <a:pt x="60336" y="66050"/>
                </a:moveTo>
                <a:lnTo>
                  <a:pt x="61491" y="68086"/>
                </a:lnTo>
                <a:lnTo>
                  <a:pt x="66780" y="77235"/>
                </a:lnTo>
                <a:lnTo>
                  <a:pt x="67966" y="79302"/>
                </a:lnTo>
                <a:lnTo>
                  <a:pt x="69151" y="77235"/>
                </a:lnTo>
                <a:lnTo>
                  <a:pt x="74409" y="68086"/>
                </a:lnTo>
                <a:lnTo>
                  <a:pt x="75595" y="66050"/>
                </a:lnTo>
                <a:close/>
                <a:moveTo>
                  <a:pt x="88939" y="66050"/>
                </a:moveTo>
                <a:lnTo>
                  <a:pt x="90124" y="68086"/>
                </a:lnTo>
                <a:lnTo>
                  <a:pt x="95383" y="77235"/>
                </a:lnTo>
                <a:lnTo>
                  <a:pt x="96568" y="79302"/>
                </a:lnTo>
                <a:lnTo>
                  <a:pt x="97753" y="77235"/>
                </a:lnTo>
                <a:lnTo>
                  <a:pt x="103042" y="68086"/>
                </a:lnTo>
                <a:lnTo>
                  <a:pt x="104197" y="66050"/>
                </a:lnTo>
                <a:close/>
                <a:moveTo>
                  <a:pt x="117541" y="66050"/>
                </a:moveTo>
                <a:lnTo>
                  <a:pt x="118726" y="68086"/>
                </a:lnTo>
                <a:lnTo>
                  <a:pt x="124015" y="77235"/>
                </a:lnTo>
                <a:lnTo>
                  <a:pt x="125170" y="79302"/>
                </a:lnTo>
                <a:lnTo>
                  <a:pt x="126356" y="77235"/>
                </a:lnTo>
                <a:lnTo>
                  <a:pt x="131645" y="68086"/>
                </a:lnTo>
                <a:lnTo>
                  <a:pt x="132830" y="66050"/>
                </a:lnTo>
                <a:close/>
                <a:moveTo>
                  <a:pt x="146113" y="66050"/>
                </a:moveTo>
                <a:lnTo>
                  <a:pt x="147298" y="68086"/>
                </a:lnTo>
                <a:lnTo>
                  <a:pt x="152587" y="77235"/>
                </a:lnTo>
                <a:lnTo>
                  <a:pt x="153742" y="79302"/>
                </a:lnTo>
                <a:lnTo>
                  <a:pt x="154928" y="77235"/>
                </a:lnTo>
                <a:lnTo>
                  <a:pt x="160217" y="68086"/>
                </a:lnTo>
                <a:lnTo>
                  <a:pt x="161402" y="66050"/>
                </a:lnTo>
                <a:close/>
                <a:moveTo>
                  <a:pt x="174715" y="66050"/>
                </a:moveTo>
                <a:lnTo>
                  <a:pt x="175901" y="68086"/>
                </a:lnTo>
                <a:lnTo>
                  <a:pt x="181190" y="77235"/>
                </a:lnTo>
                <a:lnTo>
                  <a:pt x="182375" y="79302"/>
                </a:lnTo>
                <a:lnTo>
                  <a:pt x="183530" y="77235"/>
                </a:lnTo>
                <a:lnTo>
                  <a:pt x="188819" y="68086"/>
                </a:lnTo>
                <a:lnTo>
                  <a:pt x="190004" y="66050"/>
                </a:lnTo>
                <a:close/>
                <a:moveTo>
                  <a:pt x="203348" y="66050"/>
                </a:moveTo>
                <a:lnTo>
                  <a:pt x="204503" y="68086"/>
                </a:lnTo>
                <a:lnTo>
                  <a:pt x="209792" y="77235"/>
                </a:lnTo>
                <a:lnTo>
                  <a:pt x="210977" y="79302"/>
                </a:lnTo>
                <a:lnTo>
                  <a:pt x="212163" y="77235"/>
                </a:lnTo>
                <a:lnTo>
                  <a:pt x="217421" y="68086"/>
                </a:lnTo>
                <a:lnTo>
                  <a:pt x="218607" y="66050"/>
                </a:lnTo>
                <a:close/>
                <a:moveTo>
                  <a:pt x="231890" y="66050"/>
                </a:moveTo>
                <a:lnTo>
                  <a:pt x="233075" y="68086"/>
                </a:lnTo>
                <a:lnTo>
                  <a:pt x="238364" y="77235"/>
                </a:lnTo>
                <a:lnTo>
                  <a:pt x="239549" y="79302"/>
                </a:lnTo>
                <a:lnTo>
                  <a:pt x="240735" y="77235"/>
                </a:lnTo>
                <a:lnTo>
                  <a:pt x="245993" y="68086"/>
                </a:lnTo>
                <a:lnTo>
                  <a:pt x="247179" y="66050"/>
                </a:lnTo>
                <a:close/>
                <a:moveTo>
                  <a:pt x="260522" y="66050"/>
                </a:moveTo>
                <a:lnTo>
                  <a:pt x="261708" y="68086"/>
                </a:lnTo>
                <a:lnTo>
                  <a:pt x="266966" y="77235"/>
                </a:lnTo>
                <a:lnTo>
                  <a:pt x="268152" y="79302"/>
                </a:lnTo>
                <a:lnTo>
                  <a:pt x="269337" y="77235"/>
                </a:lnTo>
                <a:lnTo>
                  <a:pt x="274626" y="68086"/>
                </a:lnTo>
                <a:lnTo>
                  <a:pt x="275781" y="66050"/>
                </a:lnTo>
                <a:close/>
                <a:moveTo>
                  <a:pt x="289125" y="66050"/>
                </a:moveTo>
                <a:lnTo>
                  <a:pt x="290310" y="68086"/>
                </a:lnTo>
                <a:lnTo>
                  <a:pt x="295599" y="77235"/>
                </a:lnTo>
                <a:lnTo>
                  <a:pt x="296754" y="79302"/>
                </a:lnTo>
                <a:lnTo>
                  <a:pt x="297940" y="77235"/>
                </a:lnTo>
                <a:lnTo>
                  <a:pt x="303228" y="68086"/>
                </a:lnTo>
                <a:lnTo>
                  <a:pt x="304414" y="66050"/>
                </a:lnTo>
                <a:close/>
                <a:moveTo>
                  <a:pt x="25108" y="70609"/>
                </a:moveTo>
                <a:lnTo>
                  <a:pt x="30397" y="79758"/>
                </a:lnTo>
                <a:lnTo>
                  <a:pt x="19819" y="79758"/>
                </a:lnTo>
                <a:lnTo>
                  <a:pt x="25108" y="70609"/>
                </a:lnTo>
                <a:close/>
                <a:moveTo>
                  <a:pt x="53710" y="70609"/>
                </a:moveTo>
                <a:lnTo>
                  <a:pt x="58999" y="79758"/>
                </a:lnTo>
                <a:lnTo>
                  <a:pt x="48421" y="79758"/>
                </a:lnTo>
                <a:lnTo>
                  <a:pt x="53710" y="70609"/>
                </a:lnTo>
                <a:close/>
                <a:moveTo>
                  <a:pt x="82312" y="70609"/>
                </a:moveTo>
                <a:lnTo>
                  <a:pt x="87601" y="79758"/>
                </a:lnTo>
                <a:lnTo>
                  <a:pt x="77024" y="79758"/>
                </a:lnTo>
                <a:lnTo>
                  <a:pt x="82312" y="70609"/>
                </a:lnTo>
                <a:close/>
                <a:moveTo>
                  <a:pt x="110884" y="70609"/>
                </a:moveTo>
                <a:lnTo>
                  <a:pt x="116173" y="79758"/>
                </a:lnTo>
                <a:lnTo>
                  <a:pt x="105626" y="79758"/>
                </a:lnTo>
                <a:lnTo>
                  <a:pt x="110884" y="70609"/>
                </a:lnTo>
                <a:close/>
                <a:moveTo>
                  <a:pt x="139487" y="70609"/>
                </a:moveTo>
                <a:lnTo>
                  <a:pt x="144776" y="79758"/>
                </a:lnTo>
                <a:lnTo>
                  <a:pt x="134228" y="79758"/>
                </a:lnTo>
                <a:lnTo>
                  <a:pt x="139487" y="70609"/>
                </a:lnTo>
                <a:close/>
                <a:moveTo>
                  <a:pt x="168119" y="70609"/>
                </a:moveTo>
                <a:lnTo>
                  <a:pt x="173378" y="79758"/>
                </a:lnTo>
                <a:lnTo>
                  <a:pt x="162831" y="79758"/>
                </a:lnTo>
                <a:lnTo>
                  <a:pt x="168119" y="70609"/>
                </a:lnTo>
                <a:close/>
                <a:moveTo>
                  <a:pt x="196691" y="70609"/>
                </a:moveTo>
                <a:lnTo>
                  <a:pt x="201950" y="79758"/>
                </a:lnTo>
                <a:lnTo>
                  <a:pt x="191403" y="79758"/>
                </a:lnTo>
                <a:lnTo>
                  <a:pt x="196691" y="70609"/>
                </a:lnTo>
                <a:close/>
                <a:moveTo>
                  <a:pt x="225294" y="70609"/>
                </a:moveTo>
                <a:lnTo>
                  <a:pt x="230583" y="79758"/>
                </a:lnTo>
                <a:lnTo>
                  <a:pt x="220005" y="79758"/>
                </a:lnTo>
                <a:lnTo>
                  <a:pt x="225294" y="70609"/>
                </a:lnTo>
                <a:close/>
                <a:moveTo>
                  <a:pt x="253896" y="70609"/>
                </a:moveTo>
                <a:lnTo>
                  <a:pt x="259185" y="79758"/>
                </a:lnTo>
                <a:lnTo>
                  <a:pt x="248607" y="79758"/>
                </a:lnTo>
                <a:lnTo>
                  <a:pt x="253896" y="70609"/>
                </a:lnTo>
                <a:close/>
                <a:moveTo>
                  <a:pt x="282468" y="70609"/>
                </a:moveTo>
                <a:lnTo>
                  <a:pt x="287757" y="79758"/>
                </a:lnTo>
                <a:lnTo>
                  <a:pt x="277210" y="79758"/>
                </a:lnTo>
                <a:lnTo>
                  <a:pt x="282468" y="70609"/>
                </a:lnTo>
                <a:close/>
                <a:moveTo>
                  <a:pt x="311101" y="70609"/>
                </a:moveTo>
                <a:lnTo>
                  <a:pt x="316359" y="79758"/>
                </a:lnTo>
                <a:lnTo>
                  <a:pt x="305812" y="79758"/>
                </a:lnTo>
                <a:lnTo>
                  <a:pt x="311101" y="70609"/>
                </a:lnTo>
                <a:close/>
                <a:moveTo>
                  <a:pt x="19211" y="65594"/>
                </a:moveTo>
                <a:lnTo>
                  <a:pt x="19211" y="65624"/>
                </a:lnTo>
                <a:lnTo>
                  <a:pt x="10761" y="80184"/>
                </a:lnTo>
                <a:lnTo>
                  <a:pt x="2341" y="65594"/>
                </a:lnTo>
                <a:close/>
                <a:moveTo>
                  <a:pt x="47783" y="65594"/>
                </a:moveTo>
                <a:lnTo>
                  <a:pt x="47783" y="65624"/>
                </a:lnTo>
                <a:lnTo>
                  <a:pt x="39394" y="80184"/>
                </a:lnTo>
                <a:lnTo>
                  <a:pt x="30944" y="65594"/>
                </a:lnTo>
                <a:close/>
                <a:moveTo>
                  <a:pt x="76385" y="65594"/>
                </a:moveTo>
                <a:lnTo>
                  <a:pt x="76385" y="65624"/>
                </a:lnTo>
                <a:lnTo>
                  <a:pt x="67966" y="80184"/>
                </a:lnTo>
                <a:lnTo>
                  <a:pt x="59516" y="65594"/>
                </a:lnTo>
                <a:close/>
                <a:moveTo>
                  <a:pt x="105018" y="65594"/>
                </a:moveTo>
                <a:lnTo>
                  <a:pt x="105018" y="65624"/>
                </a:lnTo>
                <a:lnTo>
                  <a:pt x="96568" y="80184"/>
                </a:lnTo>
                <a:lnTo>
                  <a:pt x="88148" y="65594"/>
                </a:lnTo>
                <a:close/>
                <a:moveTo>
                  <a:pt x="133590" y="65594"/>
                </a:moveTo>
                <a:lnTo>
                  <a:pt x="133590" y="65624"/>
                </a:lnTo>
                <a:lnTo>
                  <a:pt x="125170" y="80184"/>
                </a:lnTo>
                <a:lnTo>
                  <a:pt x="116751" y="65594"/>
                </a:lnTo>
                <a:close/>
                <a:moveTo>
                  <a:pt x="162192" y="65624"/>
                </a:moveTo>
                <a:lnTo>
                  <a:pt x="153742" y="80184"/>
                </a:lnTo>
                <a:lnTo>
                  <a:pt x="145353" y="65624"/>
                </a:lnTo>
                <a:close/>
                <a:moveTo>
                  <a:pt x="190795" y="65594"/>
                </a:moveTo>
                <a:lnTo>
                  <a:pt x="190795" y="65624"/>
                </a:lnTo>
                <a:lnTo>
                  <a:pt x="182375" y="80184"/>
                </a:lnTo>
                <a:lnTo>
                  <a:pt x="173925" y="65594"/>
                </a:lnTo>
                <a:close/>
                <a:moveTo>
                  <a:pt x="219367" y="65594"/>
                </a:moveTo>
                <a:lnTo>
                  <a:pt x="219367" y="65624"/>
                </a:lnTo>
                <a:lnTo>
                  <a:pt x="210977" y="80184"/>
                </a:lnTo>
                <a:lnTo>
                  <a:pt x="202527" y="65594"/>
                </a:lnTo>
                <a:close/>
                <a:moveTo>
                  <a:pt x="247969" y="65594"/>
                </a:moveTo>
                <a:lnTo>
                  <a:pt x="247969" y="65624"/>
                </a:lnTo>
                <a:lnTo>
                  <a:pt x="239549" y="80184"/>
                </a:lnTo>
                <a:lnTo>
                  <a:pt x="231099" y="65594"/>
                </a:lnTo>
                <a:close/>
                <a:moveTo>
                  <a:pt x="276602" y="65624"/>
                </a:moveTo>
                <a:lnTo>
                  <a:pt x="268152" y="80184"/>
                </a:lnTo>
                <a:lnTo>
                  <a:pt x="259732" y="65624"/>
                </a:lnTo>
                <a:close/>
                <a:moveTo>
                  <a:pt x="305174" y="65594"/>
                </a:moveTo>
                <a:lnTo>
                  <a:pt x="305174" y="65624"/>
                </a:lnTo>
                <a:lnTo>
                  <a:pt x="296754" y="80184"/>
                </a:lnTo>
                <a:lnTo>
                  <a:pt x="288334" y="65594"/>
                </a:lnTo>
                <a:close/>
                <a:moveTo>
                  <a:pt x="25108" y="67873"/>
                </a:moveTo>
                <a:lnTo>
                  <a:pt x="23922" y="69910"/>
                </a:lnTo>
                <a:lnTo>
                  <a:pt x="18633" y="79059"/>
                </a:lnTo>
                <a:lnTo>
                  <a:pt x="17448" y="81095"/>
                </a:lnTo>
                <a:lnTo>
                  <a:pt x="32737" y="81095"/>
                </a:lnTo>
                <a:lnTo>
                  <a:pt x="31552" y="79028"/>
                </a:lnTo>
                <a:lnTo>
                  <a:pt x="26293" y="69910"/>
                </a:lnTo>
                <a:lnTo>
                  <a:pt x="25108" y="67873"/>
                </a:lnTo>
                <a:close/>
                <a:moveTo>
                  <a:pt x="53710" y="67873"/>
                </a:moveTo>
                <a:lnTo>
                  <a:pt x="52525" y="69910"/>
                </a:lnTo>
                <a:lnTo>
                  <a:pt x="47266" y="79059"/>
                </a:lnTo>
                <a:lnTo>
                  <a:pt x="46081" y="81095"/>
                </a:lnTo>
                <a:lnTo>
                  <a:pt x="61339" y="81095"/>
                </a:lnTo>
                <a:lnTo>
                  <a:pt x="60184" y="79028"/>
                </a:lnTo>
                <a:lnTo>
                  <a:pt x="54895" y="69910"/>
                </a:lnTo>
                <a:lnTo>
                  <a:pt x="53710" y="67873"/>
                </a:lnTo>
                <a:close/>
                <a:moveTo>
                  <a:pt x="82312" y="67873"/>
                </a:moveTo>
                <a:lnTo>
                  <a:pt x="81157" y="69910"/>
                </a:lnTo>
                <a:lnTo>
                  <a:pt x="75868" y="79059"/>
                </a:lnTo>
                <a:lnTo>
                  <a:pt x="74683" y="81095"/>
                </a:lnTo>
                <a:lnTo>
                  <a:pt x="89972" y="81095"/>
                </a:lnTo>
                <a:lnTo>
                  <a:pt x="88787" y="79028"/>
                </a:lnTo>
                <a:lnTo>
                  <a:pt x="83498" y="69910"/>
                </a:lnTo>
                <a:lnTo>
                  <a:pt x="82312" y="67873"/>
                </a:lnTo>
                <a:close/>
                <a:moveTo>
                  <a:pt x="110884" y="67873"/>
                </a:moveTo>
                <a:lnTo>
                  <a:pt x="109729" y="69910"/>
                </a:lnTo>
                <a:lnTo>
                  <a:pt x="104440" y="79059"/>
                </a:lnTo>
                <a:lnTo>
                  <a:pt x="103255" y="81095"/>
                </a:lnTo>
                <a:lnTo>
                  <a:pt x="118514" y="81095"/>
                </a:lnTo>
                <a:lnTo>
                  <a:pt x="117359" y="79028"/>
                </a:lnTo>
                <a:lnTo>
                  <a:pt x="112070" y="69910"/>
                </a:lnTo>
                <a:lnTo>
                  <a:pt x="110884" y="67873"/>
                </a:lnTo>
                <a:close/>
                <a:moveTo>
                  <a:pt x="139487" y="67873"/>
                </a:moveTo>
                <a:lnTo>
                  <a:pt x="138332" y="69910"/>
                </a:lnTo>
                <a:lnTo>
                  <a:pt x="133043" y="79059"/>
                </a:lnTo>
                <a:lnTo>
                  <a:pt x="131857" y="81095"/>
                </a:lnTo>
                <a:lnTo>
                  <a:pt x="147146" y="81095"/>
                </a:lnTo>
                <a:lnTo>
                  <a:pt x="145961" y="79028"/>
                </a:lnTo>
                <a:lnTo>
                  <a:pt x="140672" y="69910"/>
                </a:lnTo>
                <a:lnTo>
                  <a:pt x="139487" y="67873"/>
                </a:lnTo>
                <a:close/>
                <a:moveTo>
                  <a:pt x="168119" y="67873"/>
                </a:moveTo>
                <a:lnTo>
                  <a:pt x="166934" y="69910"/>
                </a:lnTo>
                <a:lnTo>
                  <a:pt x="161645" y="79059"/>
                </a:lnTo>
                <a:lnTo>
                  <a:pt x="160490" y="81095"/>
                </a:lnTo>
                <a:lnTo>
                  <a:pt x="175749" y="81095"/>
                </a:lnTo>
                <a:lnTo>
                  <a:pt x="174563" y="79028"/>
                </a:lnTo>
                <a:lnTo>
                  <a:pt x="169305" y="69910"/>
                </a:lnTo>
                <a:lnTo>
                  <a:pt x="168119" y="67873"/>
                </a:lnTo>
                <a:close/>
                <a:moveTo>
                  <a:pt x="196691" y="67873"/>
                </a:moveTo>
                <a:lnTo>
                  <a:pt x="195506" y="69910"/>
                </a:lnTo>
                <a:lnTo>
                  <a:pt x="190217" y="79059"/>
                </a:lnTo>
                <a:lnTo>
                  <a:pt x="189062" y="81095"/>
                </a:lnTo>
                <a:lnTo>
                  <a:pt x="204321" y="81095"/>
                </a:lnTo>
                <a:lnTo>
                  <a:pt x="203135" y="79028"/>
                </a:lnTo>
                <a:lnTo>
                  <a:pt x="197877" y="69910"/>
                </a:lnTo>
                <a:lnTo>
                  <a:pt x="196691" y="67873"/>
                </a:lnTo>
                <a:close/>
                <a:moveTo>
                  <a:pt x="225294" y="67873"/>
                </a:moveTo>
                <a:lnTo>
                  <a:pt x="224108" y="69910"/>
                </a:lnTo>
                <a:lnTo>
                  <a:pt x="218850" y="79059"/>
                </a:lnTo>
                <a:lnTo>
                  <a:pt x="217664" y="81095"/>
                </a:lnTo>
                <a:lnTo>
                  <a:pt x="232923" y="81095"/>
                </a:lnTo>
                <a:lnTo>
                  <a:pt x="231768" y="79028"/>
                </a:lnTo>
                <a:lnTo>
                  <a:pt x="226479" y="69910"/>
                </a:lnTo>
                <a:lnTo>
                  <a:pt x="225294" y="67873"/>
                </a:lnTo>
                <a:close/>
                <a:moveTo>
                  <a:pt x="253896" y="67873"/>
                </a:moveTo>
                <a:lnTo>
                  <a:pt x="252711" y="69910"/>
                </a:lnTo>
                <a:lnTo>
                  <a:pt x="247452" y="79059"/>
                </a:lnTo>
                <a:lnTo>
                  <a:pt x="246267" y="81095"/>
                </a:lnTo>
                <a:lnTo>
                  <a:pt x="261556" y="81095"/>
                </a:lnTo>
                <a:lnTo>
                  <a:pt x="260370" y="79028"/>
                </a:lnTo>
                <a:lnTo>
                  <a:pt x="255082" y="69910"/>
                </a:lnTo>
                <a:lnTo>
                  <a:pt x="253896" y="67873"/>
                </a:lnTo>
                <a:close/>
                <a:moveTo>
                  <a:pt x="282529" y="67873"/>
                </a:moveTo>
                <a:lnTo>
                  <a:pt x="281343" y="69910"/>
                </a:lnTo>
                <a:lnTo>
                  <a:pt x="276055" y="79059"/>
                </a:lnTo>
                <a:lnTo>
                  <a:pt x="274839" y="81095"/>
                </a:lnTo>
                <a:lnTo>
                  <a:pt x="290128" y="81095"/>
                </a:lnTo>
                <a:lnTo>
                  <a:pt x="288942" y="79028"/>
                </a:lnTo>
                <a:lnTo>
                  <a:pt x="283684" y="69910"/>
                </a:lnTo>
                <a:lnTo>
                  <a:pt x="282529" y="67873"/>
                </a:lnTo>
                <a:close/>
                <a:moveTo>
                  <a:pt x="311101" y="67873"/>
                </a:moveTo>
                <a:lnTo>
                  <a:pt x="309915" y="69910"/>
                </a:lnTo>
                <a:lnTo>
                  <a:pt x="304627" y="79059"/>
                </a:lnTo>
                <a:lnTo>
                  <a:pt x="303441" y="81095"/>
                </a:lnTo>
                <a:lnTo>
                  <a:pt x="318730" y="81095"/>
                </a:lnTo>
                <a:lnTo>
                  <a:pt x="317545" y="79028"/>
                </a:lnTo>
                <a:lnTo>
                  <a:pt x="312256" y="69910"/>
                </a:lnTo>
                <a:lnTo>
                  <a:pt x="311101" y="67873"/>
                </a:lnTo>
                <a:close/>
                <a:moveTo>
                  <a:pt x="25108" y="66961"/>
                </a:moveTo>
                <a:lnTo>
                  <a:pt x="33527" y="81551"/>
                </a:lnTo>
                <a:lnTo>
                  <a:pt x="16718" y="81551"/>
                </a:lnTo>
                <a:lnTo>
                  <a:pt x="25108" y="66961"/>
                </a:lnTo>
                <a:close/>
                <a:moveTo>
                  <a:pt x="53710" y="66961"/>
                </a:moveTo>
                <a:lnTo>
                  <a:pt x="62160" y="81551"/>
                </a:lnTo>
                <a:lnTo>
                  <a:pt x="45260" y="81551"/>
                </a:lnTo>
                <a:lnTo>
                  <a:pt x="53710" y="66961"/>
                </a:lnTo>
                <a:close/>
                <a:moveTo>
                  <a:pt x="82312" y="66961"/>
                </a:moveTo>
                <a:lnTo>
                  <a:pt x="90762" y="81551"/>
                </a:lnTo>
                <a:lnTo>
                  <a:pt x="73923" y="81551"/>
                </a:lnTo>
                <a:lnTo>
                  <a:pt x="82312" y="66961"/>
                </a:lnTo>
                <a:close/>
                <a:moveTo>
                  <a:pt x="110884" y="66961"/>
                </a:moveTo>
                <a:lnTo>
                  <a:pt x="119334" y="81551"/>
                </a:lnTo>
                <a:lnTo>
                  <a:pt x="102495" y="81551"/>
                </a:lnTo>
                <a:lnTo>
                  <a:pt x="110884" y="66961"/>
                </a:lnTo>
                <a:close/>
                <a:moveTo>
                  <a:pt x="139517" y="66961"/>
                </a:moveTo>
                <a:lnTo>
                  <a:pt x="147937" y="81551"/>
                </a:lnTo>
                <a:lnTo>
                  <a:pt x="131097" y="81551"/>
                </a:lnTo>
                <a:lnTo>
                  <a:pt x="139517" y="66961"/>
                </a:lnTo>
                <a:close/>
                <a:moveTo>
                  <a:pt x="168119" y="66961"/>
                </a:moveTo>
                <a:lnTo>
                  <a:pt x="176539" y="81551"/>
                </a:lnTo>
                <a:lnTo>
                  <a:pt x="159700" y="81551"/>
                </a:lnTo>
                <a:lnTo>
                  <a:pt x="168119" y="66961"/>
                </a:lnTo>
                <a:close/>
                <a:moveTo>
                  <a:pt x="196691" y="66961"/>
                </a:moveTo>
                <a:lnTo>
                  <a:pt x="205111" y="81551"/>
                </a:lnTo>
                <a:lnTo>
                  <a:pt x="188302" y="81551"/>
                </a:lnTo>
                <a:lnTo>
                  <a:pt x="196691" y="66961"/>
                </a:lnTo>
                <a:close/>
                <a:moveTo>
                  <a:pt x="225294" y="66961"/>
                </a:moveTo>
                <a:lnTo>
                  <a:pt x="233744" y="81551"/>
                </a:lnTo>
                <a:lnTo>
                  <a:pt x="216905" y="81551"/>
                </a:lnTo>
                <a:lnTo>
                  <a:pt x="225294" y="66961"/>
                </a:lnTo>
                <a:close/>
                <a:moveTo>
                  <a:pt x="253896" y="66961"/>
                </a:moveTo>
                <a:lnTo>
                  <a:pt x="262346" y="81551"/>
                </a:lnTo>
                <a:lnTo>
                  <a:pt x="245507" y="81551"/>
                </a:lnTo>
                <a:lnTo>
                  <a:pt x="253896" y="66961"/>
                </a:lnTo>
                <a:close/>
                <a:moveTo>
                  <a:pt x="282468" y="66961"/>
                </a:moveTo>
                <a:lnTo>
                  <a:pt x="290918" y="81551"/>
                </a:lnTo>
                <a:lnTo>
                  <a:pt x="274079" y="81551"/>
                </a:lnTo>
                <a:lnTo>
                  <a:pt x="282468" y="66961"/>
                </a:lnTo>
                <a:close/>
                <a:moveTo>
                  <a:pt x="311101" y="66961"/>
                </a:moveTo>
                <a:lnTo>
                  <a:pt x="319520" y="81551"/>
                </a:lnTo>
                <a:lnTo>
                  <a:pt x="302651" y="81551"/>
                </a:lnTo>
                <a:lnTo>
                  <a:pt x="311101" y="66961"/>
                </a:lnTo>
                <a:close/>
                <a:moveTo>
                  <a:pt x="110884" y="64256"/>
                </a:moveTo>
                <a:lnTo>
                  <a:pt x="100155" y="82919"/>
                </a:lnTo>
                <a:lnTo>
                  <a:pt x="121736" y="82919"/>
                </a:lnTo>
                <a:lnTo>
                  <a:pt x="110884" y="64256"/>
                </a:lnTo>
                <a:close/>
                <a:moveTo>
                  <a:pt x="225294" y="64256"/>
                </a:moveTo>
                <a:lnTo>
                  <a:pt x="214503" y="82919"/>
                </a:lnTo>
                <a:lnTo>
                  <a:pt x="236084" y="82919"/>
                </a:lnTo>
                <a:lnTo>
                  <a:pt x="225294" y="64256"/>
                </a:lnTo>
                <a:close/>
                <a:moveTo>
                  <a:pt x="1" y="64256"/>
                </a:moveTo>
                <a:lnTo>
                  <a:pt x="10791" y="82950"/>
                </a:lnTo>
                <a:lnTo>
                  <a:pt x="21551" y="64256"/>
                </a:lnTo>
                <a:close/>
                <a:moveTo>
                  <a:pt x="25108" y="64256"/>
                </a:moveTo>
                <a:lnTo>
                  <a:pt x="14317" y="82950"/>
                </a:lnTo>
                <a:lnTo>
                  <a:pt x="35898" y="82950"/>
                </a:lnTo>
                <a:lnTo>
                  <a:pt x="25108" y="64256"/>
                </a:lnTo>
                <a:close/>
                <a:moveTo>
                  <a:pt x="28603" y="64256"/>
                </a:moveTo>
                <a:lnTo>
                  <a:pt x="39394" y="82950"/>
                </a:lnTo>
                <a:lnTo>
                  <a:pt x="50154" y="64256"/>
                </a:lnTo>
                <a:close/>
                <a:moveTo>
                  <a:pt x="53710" y="64256"/>
                </a:moveTo>
                <a:lnTo>
                  <a:pt x="42920" y="82950"/>
                </a:lnTo>
                <a:lnTo>
                  <a:pt x="64500" y="82950"/>
                </a:lnTo>
                <a:lnTo>
                  <a:pt x="53710" y="64256"/>
                </a:lnTo>
                <a:close/>
                <a:moveTo>
                  <a:pt x="57175" y="64256"/>
                </a:moveTo>
                <a:lnTo>
                  <a:pt x="67966" y="82950"/>
                </a:lnTo>
                <a:lnTo>
                  <a:pt x="78756" y="64256"/>
                </a:lnTo>
                <a:close/>
                <a:moveTo>
                  <a:pt x="82312" y="64256"/>
                </a:moveTo>
                <a:lnTo>
                  <a:pt x="71522" y="82950"/>
                </a:lnTo>
                <a:lnTo>
                  <a:pt x="93103" y="82950"/>
                </a:lnTo>
                <a:lnTo>
                  <a:pt x="82312" y="64256"/>
                </a:lnTo>
                <a:close/>
                <a:moveTo>
                  <a:pt x="85777" y="64256"/>
                </a:moveTo>
                <a:lnTo>
                  <a:pt x="96568" y="82950"/>
                </a:lnTo>
                <a:lnTo>
                  <a:pt x="107358" y="64256"/>
                </a:lnTo>
                <a:close/>
                <a:moveTo>
                  <a:pt x="114349" y="64256"/>
                </a:moveTo>
                <a:lnTo>
                  <a:pt x="125140" y="82950"/>
                </a:lnTo>
                <a:lnTo>
                  <a:pt x="135930" y="64256"/>
                </a:lnTo>
                <a:close/>
                <a:moveTo>
                  <a:pt x="139517" y="64256"/>
                </a:moveTo>
                <a:lnTo>
                  <a:pt x="128727" y="82950"/>
                </a:lnTo>
                <a:lnTo>
                  <a:pt x="150308" y="82950"/>
                </a:lnTo>
                <a:lnTo>
                  <a:pt x="139517" y="64256"/>
                </a:lnTo>
                <a:close/>
                <a:moveTo>
                  <a:pt x="142952" y="64256"/>
                </a:moveTo>
                <a:lnTo>
                  <a:pt x="153742" y="82950"/>
                </a:lnTo>
                <a:lnTo>
                  <a:pt x="164533" y="64256"/>
                </a:lnTo>
                <a:close/>
                <a:moveTo>
                  <a:pt x="168119" y="64256"/>
                </a:moveTo>
                <a:lnTo>
                  <a:pt x="157329" y="82950"/>
                </a:lnTo>
                <a:lnTo>
                  <a:pt x="178910" y="82950"/>
                </a:lnTo>
                <a:lnTo>
                  <a:pt x="168119" y="64256"/>
                </a:lnTo>
                <a:close/>
                <a:moveTo>
                  <a:pt x="171585" y="64256"/>
                </a:moveTo>
                <a:lnTo>
                  <a:pt x="182375" y="82950"/>
                </a:lnTo>
                <a:lnTo>
                  <a:pt x="193166" y="64256"/>
                </a:lnTo>
                <a:close/>
                <a:moveTo>
                  <a:pt x="196691" y="64256"/>
                </a:moveTo>
                <a:lnTo>
                  <a:pt x="185901" y="82950"/>
                </a:lnTo>
                <a:lnTo>
                  <a:pt x="207482" y="82950"/>
                </a:lnTo>
                <a:lnTo>
                  <a:pt x="196691" y="64256"/>
                </a:lnTo>
                <a:close/>
                <a:moveTo>
                  <a:pt x="200157" y="64256"/>
                </a:moveTo>
                <a:lnTo>
                  <a:pt x="210947" y="82950"/>
                </a:lnTo>
                <a:lnTo>
                  <a:pt x="221737" y="64256"/>
                </a:lnTo>
                <a:close/>
                <a:moveTo>
                  <a:pt x="228759" y="64256"/>
                </a:moveTo>
                <a:lnTo>
                  <a:pt x="239549" y="82950"/>
                </a:lnTo>
                <a:lnTo>
                  <a:pt x="250340" y="64256"/>
                </a:lnTo>
                <a:close/>
                <a:moveTo>
                  <a:pt x="253896" y="64256"/>
                </a:moveTo>
                <a:lnTo>
                  <a:pt x="243106" y="82950"/>
                </a:lnTo>
                <a:lnTo>
                  <a:pt x="264687" y="82950"/>
                </a:lnTo>
                <a:lnTo>
                  <a:pt x="253896" y="64256"/>
                </a:lnTo>
                <a:close/>
                <a:moveTo>
                  <a:pt x="257361" y="64256"/>
                </a:moveTo>
                <a:lnTo>
                  <a:pt x="268152" y="82950"/>
                </a:lnTo>
                <a:lnTo>
                  <a:pt x="278942" y="64256"/>
                </a:lnTo>
                <a:close/>
                <a:moveTo>
                  <a:pt x="282468" y="64256"/>
                </a:moveTo>
                <a:lnTo>
                  <a:pt x="271678" y="82950"/>
                </a:lnTo>
                <a:lnTo>
                  <a:pt x="293259" y="82950"/>
                </a:lnTo>
                <a:lnTo>
                  <a:pt x="282468" y="64256"/>
                </a:lnTo>
                <a:close/>
                <a:moveTo>
                  <a:pt x="285964" y="64256"/>
                </a:moveTo>
                <a:lnTo>
                  <a:pt x="296754" y="82950"/>
                </a:lnTo>
                <a:lnTo>
                  <a:pt x="307545" y="64256"/>
                </a:lnTo>
                <a:close/>
                <a:moveTo>
                  <a:pt x="311101" y="64256"/>
                </a:moveTo>
                <a:lnTo>
                  <a:pt x="300310" y="82950"/>
                </a:lnTo>
                <a:lnTo>
                  <a:pt x="321891" y="82950"/>
                </a:lnTo>
                <a:lnTo>
                  <a:pt x="311101" y="64256"/>
                </a:lnTo>
                <a:close/>
                <a:moveTo>
                  <a:pt x="9454" y="91126"/>
                </a:moveTo>
                <a:lnTo>
                  <a:pt x="10730" y="93345"/>
                </a:lnTo>
                <a:lnTo>
                  <a:pt x="12068" y="91126"/>
                </a:lnTo>
                <a:close/>
                <a:moveTo>
                  <a:pt x="38056" y="91126"/>
                </a:moveTo>
                <a:lnTo>
                  <a:pt x="39363" y="93345"/>
                </a:lnTo>
                <a:lnTo>
                  <a:pt x="40670" y="91126"/>
                </a:lnTo>
                <a:close/>
                <a:moveTo>
                  <a:pt x="66659" y="91126"/>
                </a:moveTo>
                <a:lnTo>
                  <a:pt x="67966" y="93345"/>
                </a:lnTo>
                <a:lnTo>
                  <a:pt x="69303" y="91126"/>
                </a:lnTo>
                <a:close/>
                <a:moveTo>
                  <a:pt x="95231" y="91126"/>
                </a:moveTo>
                <a:lnTo>
                  <a:pt x="96538" y="93345"/>
                </a:lnTo>
                <a:lnTo>
                  <a:pt x="97875" y="91126"/>
                </a:lnTo>
                <a:close/>
                <a:moveTo>
                  <a:pt x="123863" y="91126"/>
                </a:moveTo>
                <a:lnTo>
                  <a:pt x="125140" y="93345"/>
                </a:lnTo>
                <a:lnTo>
                  <a:pt x="126477" y="91126"/>
                </a:lnTo>
                <a:close/>
                <a:moveTo>
                  <a:pt x="152466" y="91126"/>
                </a:moveTo>
                <a:lnTo>
                  <a:pt x="153742" y="93345"/>
                </a:lnTo>
                <a:lnTo>
                  <a:pt x="155080" y="91126"/>
                </a:lnTo>
                <a:close/>
                <a:moveTo>
                  <a:pt x="181068" y="91126"/>
                </a:moveTo>
                <a:lnTo>
                  <a:pt x="182375" y="93345"/>
                </a:lnTo>
                <a:lnTo>
                  <a:pt x="183652" y="91126"/>
                </a:lnTo>
                <a:close/>
                <a:moveTo>
                  <a:pt x="209640" y="91126"/>
                </a:moveTo>
                <a:lnTo>
                  <a:pt x="210947" y="93345"/>
                </a:lnTo>
                <a:lnTo>
                  <a:pt x="212254" y="91126"/>
                </a:lnTo>
                <a:close/>
                <a:moveTo>
                  <a:pt x="238242" y="91126"/>
                </a:moveTo>
                <a:lnTo>
                  <a:pt x="239549" y="93345"/>
                </a:lnTo>
                <a:lnTo>
                  <a:pt x="240887" y="91126"/>
                </a:lnTo>
                <a:close/>
                <a:moveTo>
                  <a:pt x="266814" y="91126"/>
                </a:moveTo>
                <a:lnTo>
                  <a:pt x="268121" y="93345"/>
                </a:lnTo>
                <a:lnTo>
                  <a:pt x="269459" y="91126"/>
                </a:lnTo>
                <a:close/>
                <a:moveTo>
                  <a:pt x="295447" y="91126"/>
                </a:moveTo>
                <a:lnTo>
                  <a:pt x="296724" y="93345"/>
                </a:lnTo>
                <a:lnTo>
                  <a:pt x="298061" y="91126"/>
                </a:lnTo>
                <a:close/>
                <a:moveTo>
                  <a:pt x="16050" y="88846"/>
                </a:moveTo>
                <a:lnTo>
                  <a:pt x="10761" y="97995"/>
                </a:lnTo>
                <a:lnTo>
                  <a:pt x="5502" y="88846"/>
                </a:lnTo>
                <a:close/>
                <a:moveTo>
                  <a:pt x="44682" y="88846"/>
                </a:moveTo>
                <a:lnTo>
                  <a:pt x="39394" y="97995"/>
                </a:lnTo>
                <a:lnTo>
                  <a:pt x="34105" y="88846"/>
                </a:lnTo>
                <a:close/>
                <a:moveTo>
                  <a:pt x="73224" y="88846"/>
                </a:moveTo>
                <a:lnTo>
                  <a:pt x="67966" y="97995"/>
                </a:lnTo>
                <a:lnTo>
                  <a:pt x="62677" y="88846"/>
                </a:lnTo>
                <a:close/>
                <a:moveTo>
                  <a:pt x="101857" y="88846"/>
                </a:moveTo>
                <a:lnTo>
                  <a:pt x="96568" y="97995"/>
                </a:lnTo>
                <a:lnTo>
                  <a:pt x="91279" y="88846"/>
                </a:lnTo>
                <a:close/>
                <a:moveTo>
                  <a:pt x="130459" y="88846"/>
                </a:moveTo>
                <a:lnTo>
                  <a:pt x="125170" y="97995"/>
                </a:lnTo>
                <a:lnTo>
                  <a:pt x="119912" y="88846"/>
                </a:lnTo>
                <a:close/>
                <a:moveTo>
                  <a:pt x="159031" y="88846"/>
                </a:moveTo>
                <a:lnTo>
                  <a:pt x="153742" y="97995"/>
                </a:lnTo>
                <a:lnTo>
                  <a:pt x="148484" y="88846"/>
                </a:lnTo>
                <a:close/>
                <a:moveTo>
                  <a:pt x="187633" y="88846"/>
                </a:moveTo>
                <a:lnTo>
                  <a:pt x="182375" y="97995"/>
                </a:lnTo>
                <a:lnTo>
                  <a:pt x="177086" y="88846"/>
                </a:lnTo>
                <a:close/>
                <a:moveTo>
                  <a:pt x="216266" y="88846"/>
                </a:moveTo>
                <a:lnTo>
                  <a:pt x="210977" y="97995"/>
                </a:lnTo>
                <a:lnTo>
                  <a:pt x="205689" y="88846"/>
                </a:lnTo>
                <a:close/>
                <a:moveTo>
                  <a:pt x="244808" y="88846"/>
                </a:moveTo>
                <a:lnTo>
                  <a:pt x="239549" y="97995"/>
                </a:lnTo>
                <a:lnTo>
                  <a:pt x="234260" y="88846"/>
                </a:lnTo>
                <a:close/>
                <a:moveTo>
                  <a:pt x="273441" y="88846"/>
                </a:moveTo>
                <a:lnTo>
                  <a:pt x="268152" y="97995"/>
                </a:lnTo>
                <a:lnTo>
                  <a:pt x="262863" y="88846"/>
                </a:lnTo>
                <a:close/>
                <a:moveTo>
                  <a:pt x="302043" y="88846"/>
                </a:moveTo>
                <a:lnTo>
                  <a:pt x="296754" y="97995"/>
                </a:lnTo>
                <a:lnTo>
                  <a:pt x="291496" y="88846"/>
                </a:lnTo>
                <a:close/>
                <a:moveTo>
                  <a:pt x="25108" y="96597"/>
                </a:moveTo>
                <a:lnTo>
                  <a:pt x="23801" y="98816"/>
                </a:lnTo>
                <a:lnTo>
                  <a:pt x="26445" y="98816"/>
                </a:lnTo>
                <a:lnTo>
                  <a:pt x="25108" y="96597"/>
                </a:lnTo>
                <a:close/>
                <a:moveTo>
                  <a:pt x="53710" y="96597"/>
                </a:moveTo>
                <a:lnTo>
                  <a:pt x="52433" y="98816"/>
                </a:lnTo>
                <a:lnTo>
                  <a:pt x="55047" y="98816"/>
                </a:lnTo>
                <a:lnTo>
                  <a:pt x="53710" y="96597"/>
                </a:lnTo>
                <a:close/>
                <a:moveTo>
                  <a:pt x="82312" y="96597"/>
                </a:moveTo>
                <a:lnTo>
                  <a:pt x="81036" y="98816"/>
                </a:lnTo>
                <a:lnTo>
                  <a:pt x="83650" y="98816"/>
                </a:lnTo>
                <a:lnTo>
                  <a:pt x="82312" y="96597"/>
                </a:lnTo>
                <a:close/>
                <a:moveTo>
                  <a:pt x="110884" y="96597"/>
                </a:moveTo>
                <a:lnTo>
                  <a:pt x="109608" y="98816"/>
                </a:lnTo>
                <a:lnTo>
                  <a:pt x="112222" y="98816"/>
                </a:lnTo>
                <a:lnTo>
                  <a:pt x="110884" y="96597"/>
                </a:lnTo>
                <a:close/>
                <a:moveTo>
                  <a:pt x="139517" y="96597"/>
                </a:moveTo>
                <a:lnTo>
                  <a:pt x="138210" y="98816"/>
                </a:lnTo>
                <a:lnTo>
                  <a:pt x="140824" y="98816"/>
                </a:lnTo>
                <a:lnTo>
                  <a:pt x="139517" y="96597"/>
                </a:lnTo>
                <a:close/>
                <a:moveTo>
                  <a:pt x="168119" y="96597"/>
                </a:moveTo>
                <a:lnTo>
                  <a:pt x="166812" y="98816"/>
                </a:lnTo>
                <a:lnTo>
                  <a:pt x="169457" y="98816"/>
                </a:lnTo>
                <a:lnTo>
                  <a:pt x="168119" y="96597"/>
                </a:lnTo>
                <a:close/>
                <a:moveTo>
                  <a:pt x="196691" y="96597"/>
                </a:moveTo>
                <a:lnTo>
                  <a:pt x="195384" y="98816"/>
                </a:lnTo>
                <a:lnTo>
                  <a:pt x="198029" y="98816"/>
                </a:lnTo>
                <a:lnTo>
                  <a:pt x="196691" y="96597"/>
                </a:lnTo>
                <a:close/>
                <a:moveTo>
                  <a:pt x="225294" y="96597"/>
                </a:moveTo>
                <a:lnTo>
                  <a:pt x="224017" y="98816"/>
                </a:lnTo>
                <a:lnTo>
                  <a:pt x="226631" y="98816"/>
                </a:lnTo>
                <a:lnTo>
                  <a:pt x="225294" y="96597"/>
                </a:lnTo>
                <a:close/>
                <a:moveTo>
                  <a:pt x="253896" y="96597"/>
                </a:moveTo>
                <a:lnTo>
                  <a:pt x="252620" y="98816"/>
                </a:lnTo>
                <a:lnTo>
                  <a:pt x="255234" y="98816"/>
                </a:lnTo>
                <a:lnTo>
                  <a:pt x="253896" y="96597"/>
                </a:lnTo>
                <a:close/>
                <a:moveTo>
                  <a:pt x="282468" y="96597"/>
                </a:moveTo>
                <a:lnTo>
                  <a:pt x="281191" y="98816"/>
                </a:lnTo>
                <a:lnTo>
                  <a:pt x="283805" y="98816"/>
                </a:lnTo>
                <a:lnTo>
                  <a:pt x="282468" y="96597"/>
                </a:lnTo>
                <a:close/>
                <a:moveTo>
                  <a:pt x="311101" y="96597"/>
                </a:moveTo>
                <a:lnTo>
                  <a:pt x="309794" y="98816"/>
                </a:lnTo>
                <a:lnTo>
                  <a:pt x="312408" y="98816"/>
                </a:lnTo>
                <a:lnTo>
                  <a:pt x="311101" y="96597"/>
                </a:lnTo>
                <a:close/>
                <a:moveTo>
                  <a:pt x="3132" y="87418"/>
                </a:moveTo>
                <a:lnTo>
                  <a:pt x="4317" y="89485"/>
                </a:lnTo>
                <a:lnTo>
                  <a:pt x="9606" y="98634"/>
                </a:lnTo>
                <a:lnTo>
                  <a:pt x="10761" y="100701"/>
                </a:lnTo>
                <a:lnTo>
                  <a:pt x="11946" y="98634"/>
                </a:lnTo>
                <a:lnTo>
                  <a:pt x="17235" y="89485"/>
                </a:lnTo>
                <a:lnTo>
                  <a:pt x="18421" y="87418"/>
                </a:lnTo>
                <a:close/>
                <a:moveTo>
                  <a:pt x="31764" y="87418"/>
                </a:moveTo>
                <a:lnTo>
                  <a:pt x="32919" y="89485"/>
                </a:lnTo>
                <a:lnTo>
                  <a:pt x="38208" y="98634"/>
                </a:lnTo>
                <a:lnTo>
                  <a:pt x="39394" y="100701"/>
                </a:lnTo>
                <a:lnTo>
                  <a:pt x="40579" y="98634"/>
                </a:lnTo>
                <a:lnTo>
                  <a:pt x="45838" y="89485"/>
                </a:lnTo>
                <a:lnTo>
                  <a:pt x="47023" y="87418"/>
                </a:lnTo>
                <a:close/>
                <a:moveTo>
                  <a:pt x="60336" y="87418"/>
                </a:moveTo>
                <a:lnTo>
                  <a:pt x="61491" y="89485"/>
                </a:lnTo>
                <a:lnTo>
                  <a:pt x="66780" y="98634"/>
                </a:lnTo>
                <a:lnTo>
                  <a:pt x="67966" y="100701"/>
                </a:lnTo>
                <a:lnTo>
                  <a:pt x="69151" y="98634"/>
                </a:lnTo>
                <a:lnTo>
                  <a:pt x="74409" y="89485"/>
                </a:lnTo>
                <a:lnTo>
                  <a:pt x="75595" y="87418"/>
                </a:lnTo>
                <a:close/>
                <a:moveTo>
                  <a:pt x="88939" y="87418"/>
                </a:moveTo>
                <a:lnTo>
                  <a:pt x="90124" y="89485"/>
                </a:lnTo>
                <a:lnTo>
                  <a:pt x="95383" y="98634"/>
                </a:lnTo>
                <a:lnTo>
                  <a:pt x="96568" y="100701"/>
                </a:lnTo>
                <a:lnTo>
                  <a:pt x="97753" y="98634"/>
                </a:lnTo>
                <a:lnTo>
                  <a:pt x="103042" y="89485"/>
                </a:lnTo>
                <a:lnTo>
                  <a:pt x="104197" y="87418"/>
                </a:lnTo>
                <a:close/>
                <a:moveTo>
                  <a:pt x="117541" y="87418"/>
                </a:moveTo>
                <a:lnTo>
                  <a:pt x="118726" y="89485"/>
                </a:lnTo>
                <a:lnTo>
                  <a:pt x="124015" y="98634"/>
                </a:lnTo>
                <a:lnTo>
                  <a:pt x="125170" y="100701"/>
                </a:lnTo>
                <a:lnTo>
                  <a:pt x="126356" y="98634"/>
                </a:lnTo>
                <a:lnTo>
                  <a:pt x="131645" y="89485"/>
                </a:lnTo>
                <a:lnTo>
                  <a:pt x="132830" y="87418"/>
                </a:lnTo>
                <a:close/>
                <a:moveTo>
                  <a:pt x="146113" y="87418"/>
                </a:moveTo>
                <a:lnTo>
                  <a:pt x="147298" y="89485"/>
                </a:lnTo>
                <a:lnTo>
                  <a:pt x="152587" y="98634"/>
                </a:lnTo>
                <a:lnTo>
                  <a:pt x="153742" y="100701"/>
                </a:lnTo>
                <a:lnTo>
                  <a:pt x="154928" y="98634"/>
                </a:lnTo>
                <a:lnTo>
                  <a:pt x="160217" y="89485"/>
                </a:lnTo>
                <a:lnTo>
                  <a:pt x="161402" y="87418"/>
                </a:lnTo>
                <a:close/>
                <a:moveTo>
                  <a:pt x="174715" y="87418"/>
                </a:moveTo>
                <a:lnTo>
                  <a:pt x="175901" y="89485"/>
                </a:lnTo>
                <a:lnTo>
                  <a:pt x="181190" y="98634"/>
                </a:lnTo>
                <a:lnTo>
                  <a:pt x="182375" y="100701"/>
                </a:lnTo>
                <a:lnTo>
                  <a:pt x="183530" y="98634"/>
                </a:lnTo>
                <a:lnTo>
                  <a:pt x="188819" y="89485"/>
                </a:lnTo>
                <a:lnTo>
                  <a:pt x="190004" y="87418"/>
                </a:lnTo>
                <a:close/>
                <a:moveTo>
                  <a:pt x="203348" y="87418"/>
                </a:moveTo>
                <a:lnTo>
                  <a:pt x="204503" y="89485"/>
                </a:lnTo>
                <a:lnTo>
                  <a:pt x="209792" y="98634"/>
                </a:lnTo>
                <a:lnTo>
                  <a:pt x="210977" y="100701"/>
                </a:lnTo>
                <a:lnTo>
                  <a:pt x="212163" y="98634"/>
                </a:lnTo>
                <a:lnTo>
                  <a:pt x="217421" y="89485"/>
                </a:lnTo>
                <a:lnTo>
                  <a:pt x="218607" y="87418"/>
                </a:lnTo>
                <a:close/>
                <a:moveTo>
                  <a:pt x="231890" y="87418"/>
                </a:moveTo>
                <a:lnTo>
                  <a:pt x="233075" y="89485"/>
                </a:lnTo>
                <a:lnTo>
                  <a:pt x="238364" y="98634"/>
                </a:lnTo>
                <a:lnTo>
                  <a:pt x="239549" y="100701"/>
                </a:lnTo>
                <a:lnTo>
                  <a:pt x="240735" y="98634"/>
                </a:lnTo>
                <a:lnTo>
                  <a:pt x="245993" y="89485"/>
                </a:lnTo>
                <a:lnTo>
                  <a:pt x="247179" y="87418"/>
                </a:lnTo>
                <a:close/>
                <a:moveTo>
                  <a:pt x="260522" y="87418"/>
                </a:moveTo>
                <a:lnTo>
                  <a:pt x="261708" y="89485"/>
                </a:lnTo>
                <a:lnTo>
                  <a:pt x="266966" y="98634"/>
                </a:lnTo>
                <a:lnTo>
                  <a:pt x="268152" y="100701"/>
                </a:lnTo>
                <a:lnTo>
                  <a:pt x="269337" y="98634"/>
                </a:lnTo>
                <a:lnTo>
                  <a:pt x="274626" y="89485"/>
                </a:lnTo>
                <a:lnTo>
                  <a:pt x="275781" y="87418"/>
                </a:lnTo>
                <a:close/>
                <a:moveTo>
                  <a:pt x="289125" y="87418"/>
                </a:moveTo>
                <a:lnTo>
                  <a:pt x="290310" y="89485"/>
                </a:lnTo>
                <a:lnTo>
                  <a:pt x="295599" y="98634"/>
                </a:lnTo>
                <a:lnTo>
                  <a:pt x="296754" y="100701"/>
                </a:lnTo>
                <a:lnTo>
                  <a:pt x="297940" y="98634"/>
                </a:lnTo>
                <a:lnTo>
                  <a:pt x="303228" y="89485"/>
                </a:lnTo>
                <a:lnTo>
                  <a:pt x="304414" y="87418"/>
                </a:lnTo>
                <a:close/>
                <a:moveTo>
                  <a:pt x="25108" y="91977"/>
                </a:moveTo>
                <a:lnTo>
                  <a:pt x="30397" y="101156"/>
                </a:lnTo>
                <a:lnTo>
                  <a:pt x="19819" y="101156"/>
                </a:lnTo>
                <a:lnTo>
                  <a:pt x="25108" y="91977"/>
                </a:lnTo>
                <a:close/>
                <a:moveTo>
                  <a:pt x="53710" y="91977"/>
                </a:moveTo>
                <a:lnTo>
                  <a:pt x="58999" y="101156"/>
                </a:lnTo>
                <a:lnTo>
                  <a:pt x="48421" y="101156"/>
                </a:lnTo>
                <a:lnTo>
                  <a:pt x="53710" y="91977"/>
                </a:lnTo>
                <a:close/>
                <a:moveTo>
                  <a:pt x="82312" y="91977"/>
                </a:moveTo>
                <a:lnTo>
                  <a:pt x="87601" y="101156"/>
                </a:lnTo>
                <a:lnTo>
                  <a:pt x="77024" y="101156"/>
                </a:lnTo>
                <a:lnTo>
                  <a:pt x="82312" y="91977"/>
                </a:lnTo>
                <a:close/>
                <a:moveTo>
                  <a:pt x="110884" y="91977"/>
                </a:moveTo>
                <a:lnTo>
                  <a:pt x="116173" y="101156"/>
                </a:lnTo>
                <a:lnTo>
                  <a:pt x="105626" y="101156"/>
                </a:lnTo>
                <a:lnTo>
                  <a:pt x="110884" y="91977"/>
                </a:lnTo>
                <a:close/>
                <a:moveTo>
                  <a:pt x="139487" y="91977"/>
                </a:moveTo>
                <a:lnTo>
                  <a:pt x="144776" y="101156"/>
                </a:lnTo>
                <a:lnTo>
                  <a:pt x="134228" y="101156"/>
                </a:lnTo>
                <a:lnTo>
                  <a:pt x="139487" y="91977"/>
                </a:lnTo>
                <a:close/>
                <a:moveTo>
                  <a:pt x="168119" y="91977"/>
                </a:moveTo>
                <a:lnTo>
                  <a:pt x="173378" y="101156"/>
                </a:lnTo>
                <a:lnTo>
                  <a:pt x="162831" y="101156"/>
                </a:lnTo>
                <a:lnTo>
                  <a:pt x="168119" y="91977"/>
                </a:lnTo>
                <a:close/>
                <a:moveTo>
                  <a:pt x="196691" y="91977"/>
                </a:moveTo>
                <a:lnTo>
                  <a:pt x="201950" y="101156"/>
                </a:lnTo>
                <a:lnTo>
                  <a:pt x="191403" y="101156"/>
                </a:lnTo>
                <a:lnTo>
                  <a:pt x="196691" y="91977"/>
                </a:lnTo>
                <a:close/>
                <a:moveTo>
                  <a:pt x="225294" y="91977"/>
                </a:moveTo>
                <a:lnTo>
                  <a:pt x="230583" y="101156"/>
                </a:lnTo>
                <a:lnTo>
                  <a:pt x="220005" y="101156"/>
                </a:lnTo>
                <a:lnTo>
                  <a:pt x="225294" y="91977"/>
                </a:lnTo>
                <a:close/>
                <a:moveTo>
                  <a:pt x="253896" y="91977"/>
                </a:moveTo>
                <a:lnTo>
                  <a:pt x="259185" y="101156"/>
                </a:lnTo>
                <a:lnTo>
                  <a:pt x="248607" y="101156"/>
                </a:lnTo>
                <a:lnTo>
                  <a:pt x="253896" y="91977"/>
                </a:lnTo>
                <a:close/>
                <a:moveTo>
                  <a:pt x="282468" y="91977"/>
                </a:moveTo>
                <a:lnTo>
                  <a:pt x="287757" y="101156"/>
                </a:lnTo>
                <a:lnTo>
                  <a:pt x="277210" y="101156"/>
                </a:lnTo>
                <a:lnTo>
                  <a:pt x="282468" y="91977"/>
                </a:lnTo>
                <a:close/>
                <a:moveTo>
                  <a:pt x="311101" y="91977"/>
                </a:moveTo>
                <a:lnTo>
                  <a:pt x="316359" y="101156"/>
                </a:lnTo>
                <a:lnTo>
                  <a:pt x="305812" y="101156"/>
                </a:lnTo>
                <a:lnTo>
                  <a:pt x="311101" y="91977"/>
                </a:lnTo>
                <a:close/>
                <a:moveTo>
                  <a:pt x="19211" y="87023"/>
                </a:moveTo>
                <a:lnTo>
                  <a:pt x="10761" y="101582"/>
                </a:lnTo>
                <a:lnTo>
                  <a:pt x="2341" y="87023"/>
                </a:lnTo>
                <a:close/>
                <a:moveTo>
                  <a:pt x="47783" y="87023"/>
                </a:moveTo>
                <a:lnTo>
                  <a:pt x="39363" y="101582"/>
                </a:lnTo>
                <a:lnTo>
                  <a:pt x="30944" y="87023"/>
                </a:lnTo>
                <a:close/>
                <a:moveTo>
                  <a:pt x="76385" y="87023"/>
                </a:moveTo>
                <a:lnTo>
                  <a:pt x="67966" y="101582"/>
                </a:lnTo>
                <a:lnTo>
                  <a:pt x="59576" y="87023"/>
                </a:lnTo>
                <a:close/>
                <a:moveTo>
                  <a:pt x="105018" y="87023"/>
                </a:moveTo>
                <a:lnTo>
                  <a:pt x="96568" y="101582"/>
                </a:lnTo>
                <a:lnTo>
                  <a:pt x="88148" y="87023"/>
                </a:lnTo>
                <a:close/>
                <a:moveTo>
                  <a:pt x="133590" y="87023"/>
                </a:moveTo>
                <a:lnTo>
                  <a:pt x="125140" y="101582"/>
                </a:lnTo>
                <a:lnTo>
                  <a:pt x="116751" y="87023"/>
                </a:lnTo>
                <a:close/>
                <a:moveTo>
                  <a:pt x="162192" y="87023"/>
                </a:moveTo>
                <a:lnTo>
                  <a:pt x="153742" y="101582"/>
                </a:lnTo>
                <a:lnTo>
                  <a:pt x="145353" y="87023"/>
                </a:lnTo>
                <a:close/>
                <a:moveTo>
                  <a:pt x="190795" y="87023"/>
                </a:moveTo>
                <a:lnTo>
                  <a:pt x="182375" y="101582"/>
                </a:lnTo>
                <a:lnTo>
                  <a:pt x="173925" y="87023"/>
                </a:lnTo>
                <a:close/>
                <a:moveTo>
                  <a:pt x="219367" y="87023"/>
                </a:moveTo>
                <a:lnTo>
                  <a:pt x="210947" y="101582"/>
                </a:lnTo>
                <a:lnTo>
                  <a:pt x="202527" y="87023"/>
                </a:lnTo>
                <a:close/>
                <a:moveTo>
                  <a:pt x="247969" y="87023"/>
                </a:moveTo>
                <a:lnTo>
                  <a:pt x="239549" y="101582"/>
                </a:lnTo>
                <a:lnTo>
                  <a:pt x="231130" y="87023"/>
                </a:lnTo>
                <a:close/>
                <a:moveTo>
                  <a:pt x="276602" y="87023"/>
                </a:moveTo>
                <a:lnTo>
                  <a:pt x="268152" y="101582"/>
                </a:lnTo>
                <a:lnTo>
                  <a:pt x="259732" y="87023"/>
                </a:lnTo>
                <a:close/>
                <a:moveTo>
                  <a:pt x="305174" y="87023"/>
                </a:moveTo>
                <a:lnTo>
                  <a:pt x="296724" y="101582"/>
                </a:lnTo>
                <a:lnTo>
                  <a:pt x="288334" y="87023"/>
                </a:lnTo>
                <a:close/>
                <a:moveTo>
                  <a:pt x="25108" y="89241"/>
                </a:moveTo>
                <a:lnTo>
                  <a:pt x="23922" y="91308"/>
                </a:lnTo>
                <a:lnTo>
                  <a:pt x="18633" y="100457"/>
                </a:lnTo>
                <a:lnTo>
                  <a:pt x="17448" y="102524"/>
                </a:lnTo>
                <a:lnTo>
                  <a:pt x="32737" y="102524"/>
                </a:lnTo>
                <a:lnTo>
                  <a:pt x="31552" y="100457"/>
                </a:lnTo>
                <a:lnTo>
                  <a:pt x="26293" y="91308"/>
                </a:lnTo>
                <a:lnTo>
                  <a:pt x="25108" y="89241"/>
                </a:lnTo>
                <a:close/>
                <a:moveTo>
                  <a:pt x="53710" y="89241"/>
                </a:moveTo>
                <a:lnTo>
                  <a:pt x="52525" y="91308"/>
                </a:lnTo>
                <a:lnTo>
                  <a:pt x="47266" y="100457"/>
                </a:lnTo>
                <a:lnTo>
                  <a:pt x="46081" y="102524"/>
                </a:lnTo>
                <a:lnTo>
                  <a:pt x="61339" y="102524"/>
                </a:lnTo>
                <a:lnTo>
                  <a:pt x="60184" y="100457"/>
                </a:lnTo>
                <a:lnTo>
                  <a:pt x="54895" y="91308"/>
                </a:lnTo>
                <a:lnTo>
                  <a:pt x="53710" y="89241"/>
                </a:lnTo>
                <a:close/>
                <a:moveTo>
                  <a:pt x="82312" y="89241"/>
                </a:moveTo>
                <a:lnTo>
                  <a:pt x="81157" y="91308"/>
                </a:lnTo>
                <a:lnTo>
                  <a:pt x="75868" y="100457"/>
                </a:lnTo>
                <a:lnTo>
                  <a:pt x="74683" y="102524"/>
                </a:lnTo>
                <a:lnTo>
                  <a:pt x="89972" y="102524"/>
                </a:lnTo>
                <a:lnTo>
                  <a:pt x="88787" y="100457"/>
                </a:lnTo>
                <a:lnTo>
                  <a:pt x="83498" y="91308"/>
                </a:lnTo>
                <a:lnTo>
                  <a:pt x="82312" y="89241"/>
                </a:lnTo>
                <a:close/>
                <a:moveTo>
                  <a:pt x="110884" y="89241"/>
                </a:moveTo>
                <a:lnTo>
                  <a:pt x="109699" y="91308"/>
                </a:lnTo>
                <a:lnTo>
                  <a:pt x="104440" y="100457"/>
                </a:lnTo>
                <a:lnTo>
                  <a:pt x="103255" y="102524"/>
                </a:lnTo>
                <a:lnTo>
                  <a:pt x="118514" y="102524"/>
                </a:lnTo>
                <a:lnTo>
                  <a:pt x="117359" y="100457"/>
                </a:lnTo>
                <a:lnTo>
                  <a:pt x="112070" y="91308"/>
                </a:lnTo>
                <a:lnTo>
                  <a:pt x="110884" y="89241"/>
                </a:lnTo>
                <a:close/>
                <a:moveTo>
                  <a:pt x="139487" y="89241"/>
                </a:moveTo>
                <a:lnTo>
                  <a:pt x="138332" y="91308"/>
                </a:lnTo>
                <a:lnTo>
                  <a:pt x="133043" y="100457"/>
                </a:lnTo>
                <a:lnTo>
                  <a:pt x="131857" y="102524"/>
                </a:lnTo>
                <a:lnTo>
                  <a:pt x="147146" y="102524"/>
                </a:lnTo>
                <a:lnTo>
                  <a:pt x="145961" y="100457"/>
                </a:lnTo>
                <a:lnTo>
                  <a:pt x="140672" y="91308"/>
                </a:lnTo>
                <a:lnTo>
                  <a:pt x="139487" y="89241"/>
                </a:lnTo>
                <a:close/>
                <a:moveTo>
                  <a:pt x="168119" y="89302"/>
                </a:moveTo>
                <a:lnTo>
                  <a:pt x="166934" y="91339"/>
                </a:lnTo>
                <a:lnTo>
                  <a:pt x="161645" y="100488"/>
                </a:lnTo>
                <a:lnTo>
                  <a:pt x="160490" y="102524"/>
                </a:lnTo>
                <a:lnTo>
                  <a:pt x="175749" y="102524"/>
                </a:lnTo>
                <a:lnTo>
                  <a:pt x="174563" y="100457"/>
                </a:lnTo>
                <a:lnTo>
                  <a:pt x="169305" y="91339"/>
                </a:lnTo>
                <a:lnTo>
                  <a:pt x="168119" y="89302"/>
                </a:lnTo>
                <a:close/>
                <a:moveTo>
                  <a:pt x="196691" y="89241"/>
                </a:moveTo>
                <a:lnTo>
                  <a:pt x="195506" y="91308"/>
                </a:lnTo>
                <a:lnTo>
                  <a:pt x="190217" y="100457"/>
                </a:lnTo>
                <a:lnTo>
                  <a:pt x="189062" y="102524"/>
                </a:lnTo>
                <a:lnTo>
                  <a:pt x="204321" y="102524"/>
                </a:lnTo>
                <a:lnTo>
                  <a:pt x="203135" y="100457"/>
                </a:lnTo>
                <a:lnTo>
                  <a:pt x="197877" y="91308"/>
                </a:lnTo>
                <a:lnTo>
                  <a:pt x="196691" y="89241"/>
                </a:lnTo>
                <a:close/>
                <a:moveTo>
                  <a:pt x="225294" y="89241"/>
                </a:moveTo>
                <a:lnTo>
                  <a:pt x="224108" y="91308"/>
                </a:lnTo>
                <a:lnTo>
                  <a:pt x="218850" y="100457"/>
                </a:lnTo>
                <a:lnTo>
                  <a:pt x="217664" y="102524"/>
                </a:lnTo>
                <a:lnTo>
                  <a:pt x="232923" y="102524"/>
                </a:lnTo>
                <a:lnTo>
                  <a:pt x="231768" y="100457"/>
                </a:lnTo>
                <a:lnTo>
                  <a:pt x="226479" y="91308"/>
                </a:lnTo>
                <a:lnTo>
                  <a:pt x="225294" y="89241"/>
                </a:lnTo>
                <a:close/>
                <a:moveTo>
                  <a:pt x="253896" y="89241"/>
                </a:moveTo>
                <a:lnTo>
                  <a:pt x="252741" y="91308"/>
                </a:lnTo>
                <a:lnTo>
                  <a:pt x="247452" y="100457"/>
                </a:lnTo>
                <a:lnTo>
                  <a:pt x="246267" y="102524"/>
                </a:lnTo>
                <a:lnTo>
                  <a:pt x="261556" y="102524"/>
                </a:lnTo>
                <a:lnTo>
                  <a:pt x="260370" y="100457"/>
                </a:lnTo>
                <a:lnTo>
                  <a:pt x="255082" y="91308"/>
                </a:lnTo>
                <a:lnTo>
                  <a:pt x="253896" y="89241"/>
                </a:lnTo>
                <a:close/>
                <a:moveTo>
                  <a:pt x="282468" y="89241"/>
                </a:moveTo>
                <a:lnTo>
                  <a:pt x="281313" y="91308"/>
                </a:lnTo>
                <a:lnTo>
                  <a:pt x="276024" y="100457"/>
                </a:lnTo>
                <a:lnTo>
                  <a:pt x="274839" y="102524"/>
                </a:lnTo>
                <a:lnTo>
                  <a:pt x="290128" y="102524"/>
                </a:lnTo>
                <a:lnTo>
                  <a:pt x="288942" y="100457"/>
                </a:lnTo>
                <a:lnTo>
                  <a:pt x="283654" y="91308"/>
                </a:lnTo>
                <a:lnTo>
                  <a:pt x="282468" y="89241"/>
                </a:lnTo>
                <a:close/>
                <a:moveTo>
                  <a:pt x="311101" y="89241"/>
                </a:moveTo>
                <a:lnTo>
                  <a:pt x="309915" y="91308"/>
                </a:lnTo>
                <a:lnTo>
                  <a:pt x="304627" y="100457"/>
                </a:lnTo>
                <a:lnTo>
                  <a:pt x="303441" y="102524"/>
                </a:lnTo>
                <a:lnTo>
                  <a:pt x="318730" y="102524"/>
                </a:lnTo>
                <a:lnTo>
                  <a:pt x="317545" y="100457"/>
                </a:lnTo>
                <a:lnTo>
                  <a:pt x="312256" y="91308"/>
                </a:lnTo>
                <a:lnTo>
                  <a:pt x="311101" y="89241"/>
                </a:lnTo>
                <a:close/>
                <a:moveTo>
                  <a:pt x="25108" y="88390"/>
                </a:moveTo>
                <a:lnTo>
                  <a:pt x="33527" y="102980"/>
                </a:lnTo>
                <a:lnTo>
                  <a:pt x="16718" y="102980"/>
                </a:lnTo>
                <a:lnTo>
                  <a:pt x="25108" y="88390"/>
                </a:lnTo>
                <a:close/>
                <a:moveTo>
                  <a:pt x="53710" y="88390"/>
                </a:moveTo>
                <a:lnTo>
                  <a:pt x="62160" y="102980"/>
                </a:lnTo>
                <a:lnTo>
                  <a:pt x="45260" y="102980"/>
                </a:lnTo>
                <a:lnTo>
                  <a:pt x="53710" y="88390"/>
                </a:lnTo>
                <a:close/>
                <a:moveTo>
                  <a:pt x="82312" y="88390"/>
                </a:moveTo>
                <a:lnTo>
                  <a:pt x="90762" y="102980"/>
                </a:lnTo>
                <a:lnTo>
                  <a:pt x="73923" y="102980"/>
                </a:lnTo>
                <a:lnTo>
                  <a:pt x="82312" y="88390"/>
                </a:lnTo>
                <a:close/>
                <a:moveTo>
                  <a:pt x="110884" y="88390"/>
                </a:moveTo>
                <a:lnTo>
                  <a:pt x="119334" y="102980"/>
                </a:lnTo>
                <a:lnTo>
                  <a:pt x="102495" y="102980"/>
                </a:lnTo>
                <a:lnTo>
                  <a:pt x="110884" y="88390"/>
                </a:lnTo>
                <a:close/>
                <a:moveTo>
                  <a:pt x="139517" y="88390"/>
                </a:moveTo>
                <a:lnTo>
                  <a:pt x="147937" y="102980"/>
                </a:lnTo>
                <a:lnTo>
                  <a:pt x="131097" y="102980"/>
                </a:lnTo>
                <a:lnTo>
                  <a:pt x="139517" y="88390"/>
                </a:lnTo>
                <a:close/>
                <a:moveTo>
                  <a:pt x="168119" y="88390"/>
                </a:moveTo>
                <a:lnTo>
                  <a:pt x="176509" y="102980"/>
                </a:lnTo>
                <a:lnTo>
                  <a:pt x="159669" y="102980"/>
                </a:lnTo>
                <a:lnTo>
                  <a:pt x="168119" y="88390"/>
                </a:lnTo>
                <a:close/>
                <a:moveTo>
                  <a:pt x="196691" y="88390"/>
                </a:moveTo>
                <a:lnTo>
                  <a:pt x="205111" y="102980"/>
                </a:lnTo>
                <a:lnTo>
                  <a:pt x="188302" y="102980"/>
                </a:lnTo>
                <a:lnTo>
                  <a:pt x="196691" y="88390"/>
                </a:lnTo>
                <a:close/>
                <a:moveTo>
                  <a:pt x="225294" y="88390"/>
                </a:moveTo>
                <a:lnTo>
                  <a:pt x="233744" y="102980"/>
                </a:lnTo>
                <a:lnTo>
                  <a:pt x="216905" y="102980"/>
                </a:lnTo>
                <a:lnTo>
                  <a:pt x="225294" y="88390"/>
                </a:lnTo>
                <a:close/>
                <a:moveTo>
                  <a:pt x="253896" y="88390"/>
                </a:moveTo>
                <a:lnTo>
                  <a:pt x="262346" y="102980"/>
                </a:lnTo>
                <a:lnTo>
                  <a:pt x="245507" y="102980"/>
                </a:lnTo>
                <a:lnTo>
                  <a:pt x="253896" y="88390"/>
                </a:lnTo>
                <a:close/>
                <a:moveTo>
                  <a:pt x="282468" y="88390"/>
                </a:moveTo>
                <a:lnTo>
                  <a:pt x="290918" y="102980"/>
                </a:lnTo>
                <a:lnTo>
                  <a:pt x="274079" y="102980"/>
                </a:lnTo>
                <a:lnTo>
                  <a:pt x="282468" y="88390"/>
                </a:lnTo>
                <a:close/>
                <a:moveTo>
                  <a:pt x="311101" y="88390"/>
                </a:moveTo>
                <a:lnTo>
                  <a:pt x="319520" y="102980"/>
                </a:lnTo>
                <a:lnTo>
                  <a:pt x="302651" y="102980"/>
                </a:lnTo>
                <a:lnTo>
                  <a:pt x="311101" y="88390"/>
                </a:lnTo>
                <a:close/>
                <a:moveTo>
                  <a:pt x="1" y="85655"/>
                </a:moveTo>
                <a:lnTo>
                  <a:pt x="10791" y="104348"/>
                </a:lnTo>
                <a:lnTo>
                  <a:pt x="21551" y="85655"/>
                </a:lnTo>
                <a:close/>
                <a:moveTo>
                  <a:pt x="25108" y="85655"/>
                </a:moveTo>
                <a:lnTo>
                  <a:pt x="14317" y="104348"/>
                </a:lnTo>
                <a:lnTo>
                  <a:pt x="35898" y="104348"/>
                </a:lnTo>
                <a:lnTo>
                  <a:pt x="25108" y="85655"/>
                </a:lnTo>
                <a:close/>
                <a:moveTo>
                  <a:pt x="28603" y="85655"/>
                </a:moveTo>
                <a:lnTo>
                  <a:pt x="39394" y="104348"/>
                </a:lnTo>
                <a:lnTo>
                  <a:pt x="50154" y="85655"/>
                </a:lnTo>
                <a:close/>
                <a:moveTo>
                  <a:pt x="53710" y="85655"/>
                </a:moveTo>
                <a:lnTo>
                  <a:pt x="42920" y="104348"/>
                </a:lnTo>
                <a:lnTo>
                  <a:pt x="64500" y="104348"/>
                </a:lnTo>
                <a:lnTo>
                  <a:pt x="53710" y="85655"/>
                </a:lnTo>
                <a:close/>
                <a:moveTo>
                  <a:pt x="57175" y="85655"/>
                </a:moveTo>
                <a:lnTo>
                  <a:pt x="67966" y="104348"/>
                </a:lnTo>
                <a:lnTo>
                  <a:pt x="78756" y="85655"/>
                </a:lnTo>
                <a:close/>
                <a:moveTo>
                  <a:pt x="82312" y="85655"/>
                </a:moveTo>
                <a:lnTo>
                  <a:pt x="71522" y="104348"/>
                </a:lnTo>
                <a:lnTo>
                  <a:pt x="93103" y="104348"/>
                </a:lnTo>
                <a:lnTo>
                  <a:pt x="82312" y="85655"/>
                </a:lnTo>
                <a:close/>
                <a:moveTo>
                  <a:pt x="85777" y="85655"/>
                </a:moveTo>
                <a:lnTo>
                  <a:pt x="96568" y="104348"/>
                </a:lnTo>
                <a:lnTo>
                  <a:pt x="107358" y="85655"/>
                </a:lnTo>
                <a:close/>
                <a:moveTo>
                  <a:pt x="110884" y="85655"/>
                </a:moveTo>
                <a:lnTo>
                  <a:pt x="100155" y="104348"/>
                </a:lnTo>
                <a:lnTo>
                  <a:pt x="121736" y="104348"/>
                </a:lnTo>
                <a:lnTo>
                  <a:pt x="110884" y="85655"/>
                </a:lnTo>
                <a:close/>
                <a:moveTo>
                  <a:pt x="114349" y="85655"/>
                </a:moveTo>
                <a:lnTo>
                  <a:pt x="125140" y="104348"/>
                </a:lnTo>
                <a:lnTo>
                  <a:pt x="135930" y="85655"/>
                </a:lnTo>
                <a:close/>
                <a:moveTo>
                  <a:pt x="139517" y="85655"/>
                </a:moveTo>
                <a:lnTo>
                  <a:pt x="128727" y="104348"/>
                </a:lnTo>
                <a:lnTo>
                  <a:pt x="150308" y="104348"/>
                </a:lnTo>
                <a:lnTo>
                  <a:pt x="139517" y="85655"/>
                </a:lnTo>
                <a:close/>
                <a:moveTo>
                  <a:pt x="142952" y="85655"/>
                </a:moveTo>
                <a:lnTo>
                  <a:pt x="153742" y="104348"/>
                </a:lnTo>
                <a:lnTo>
                  <a:pt x="164533" y="85655"/>
                </a:lnTo>
                <a:close/>
                <a:moveTo>
                  <a:pt x="168119" y="85655"/>
                </a:moveTo>
                <a:lnTo>
                  <a:pt x="157329" y="104348"/>
                </a:lnTo>
                <a:lnTo>
                  <a:pt x="178910" y="104348"/>
                </a:lnTo>
                <a:lnTo>
                  <a:pt x="168119" y="85655"/>
                </a:lnTo>
                <a:close/>
                <a:moveTo>
                  <a:pt x="171585" y="85655"/>
                </a:moveTo>
                <a:lnTo>
                  <a:pt x="182375" y="104348"/>
                </a:lnTo>
                <a:lnTo>
                  <a:pt x="193166" y="85655"/>
                </a:lnTo>
                <a:close/>
                <a:moveTo>
                  <a:pt x="196691" y="85655"/>
                </a:moveTo>
                <a:lnTo>
                  <a:pt x="185901" y="104348"/>
                </a:lnTo>
                <a:lnTo>
                  <a:pt x="207482" y="104348"/>
                </a:lnTo>
                <a:lnTo>
                  <a:pt x="196691" y="85655"/>
                </a:lnTo>
                <a:close/>
                <a:moveTo>
                  <a:pt x="200157" y="85655"/>
                </a:moveTo>
                <a:lnTo>
                  <a:pt x="210947" y="104348"/>
                </a:lnTo>
                <a:lnTo>
                  <a:pt x="221737" y="85655"/>
                </a:lnTo>
                <a:close/>
                <a:moveTo>
                  <a:pt x="225294" y="85655"/>
                </a:moveTo>
                <a:lnTo>
                  <a:pt x="214503" y="104348"/>
                </a:lnTo>
                <a:lnTo>
                  <a:pt x="236084" y="104348"/>
                </a:lnTo>
                <a:lnTo>
                  <a:pt x="225294" y="85655"/>
                </a:lnTo>
                <a:close/>
                <a:moveTo>
                  <a:pt x="228759" y="85655"/>
                </a:moveTo>
                <a:lnTo>
                  <a:pt x="239549" y="104348"/>
                </a:lnTo>
                <a:lnTo>
                  <a:pt x="250340" y="85655"/>
                </a:lnTo>
                <a:close/>
                <a:moveTo>
                  <a:pt x="253896" y="85655"/>
                </a:moveTo>
                <a:lnTo>
                  <a:pt x="243106" y="104348"/>
                </a:lnTo>
                <a:lnTo>
                  <a:pt x="264687" y="104348"/>
                </a:lnTo>
                <a:lnTo>
                  <a:pt x="253896" y="85655"/>
                </a:lnTo>
                <a:close/>
                <a:moveTo>
                  <a:pt x="257361" y="85655"/>
                </a:moveTo>
                <a:lnTo>
                  <a:pt x="268152" y="104348"/>
                </a:lnTo>
                <a:lnTo>
                  <a:pt x="278942" y="85655"/>
                </a:lnTo>
                <a:close/>
                <a:moveTo>
                  <a:pt x="282468" y="85655"/>
                </a:moveTo>
                <a:lnTo>
                  <a:pt x="271678" y="104348"/>
                </a:lnTo>
                <a:lnTo>
                  <a:pt x="293259" y="104348"/>
                </a:lnTo>
                <a:lnTo>
                  <a:pt x="282468" y="85655"/>
                </a:lnTo>
                <a:close/>
                <a:moveTo>
                  <a:pt x="285964" y="85655"/>
                </a:moveTo>
                <a:lnTo>
                  <a:pt x="296754" y="104348"/>
                </a:lnTo>
                <a:lnTo>
                  <a:pt x="307545" y="85655"/>
                </a:lnTo>
                <a:close/>
                <a:moveTo>
                  <a:pt x="311101" y="85655"/>
                </a:moveTo>
                <a:lnTo>
                  <a:pt x="300310" y="104348"/>
                </a:lnTo>
                <a:lnTo>
                  <a:pt x="321891" y="104348"/>
                </a:lnTo>
                <a:lnTo>
                  <a:pt x="311101" y="85655"/>
                </a:lnTo>
                <a:close/>
                <a:moveTo>
                  <a:pt x="9454" y="112555"/>
                </a:moveTo>
                <a:lnTo>
                  <a:pt x="10730" y="114774"/>
                </a:lnTo>
                <a:lnTo>
                  <a:pt x="12068" y="112555"/>
                </a:lnTo>
                <a:close/>
                <a:moveTo>
                  <a:pt x="38056" y="112555"/>
                </a:moveTo>
                <a:lnTo>
                  <a:pt x="39363" y="114774"/>
                </a:lnTo>
                <a:lnTo>
                  <a:pt x="40670" y="112555"/>
                </a:lnTo>
                <a:close/>
                <a:moveTo>
                  <a:pt x="66659" y="112555"/>
                </a:moveTo>
                <a:lnTo>
                  <a:pt x="67966" y="114774"/>
                </a:lnTo>
                <a:lnTo>
                  <a:pt x="69303" y="112555"/>
                </a:lnTo>
                <a:close/>
                <a:moveTo>
                  <a:pt x="95231" y="112555"/>
                </a:moveTo>
                <a:lnTo>
                  <a:pt x="96538" y="114774"/>
                </a:lnTo>
                <a:lnTo>
                  <a:pt x="97875" y="112555"/>
                </a:lnTo>
                <a:close/>
                <a:moveTo>
                  <a:pt x="123863" y="112555"/>
                </a:moveTo>
                <a:lnTo>
                  <a:pt x="125140" y="114774"/>
                </a:lnTo>
                <a:lnTo>
                  <a:pt x="126477" y="112555"/>
                </a:lnTo>
                <a:close/>
                <a:moveTo>
                  <a:pt x="152466" y="112555"/>
                </a:moveTo>
                <a:lnTo>
                  <a:pt x="153742" y="114774"/>
                </a:lnTo>
                <a:lnTo>
                  <a:pt x="155080" y="112555"/>
                </a:lnTo>
                <a:close/>
                <a:moveTo>
                  <a:pt x="181068" y="112555"/>
                </a:moveTo>
                <a:lnTo>
                  <a:pt x="182375" y="114774"/>
                </a:lnTo>
                <a:lnTo>
                  <a:pt x="183652" y="112555"/>
                </a:lnTo>
                <a:close/>
                <a:moveTo>
                  <a:pt x="209640" y="112555"/>
                </a:moveTo>
                <a:lnTo>
                  <a:pt x="210947" y="114774"/>
                </a:lnTo>
                <a:lnTo>
                  <a:pt x="212254" y="112555"/>
                </a:lnTo>
                <a:close/>
                <a:moveTo>
                  <a:pt x="238242" y="112555"/>
                </a:moveTo>
                <a:lnTo>
                  <a:pt x="239549" y="114774"/>
                </a:lnTo>
                <a:lnTo>
                  <a:pt x="240887" y="112555"/>
                </a:lnTo>
                <a:close/>
                <a:moveTo>
                  <a:pt x="266814" y="112555"/>
                </a:moveTo>
                <a:lnTo>
                  <a:pt x="268121" y="114774"/>
                </a:lnTo>
                <a:lnTo>
                  <a:pt x="269459" y="112555"/>
                </a:lnTo>
                <a:close/>
                <a:moveTo>
                  <a:pt x="295447" y="112555"/>
                </a:moveTo>
                <a:lnTo>
                  <a:pt x="296724" y="114774"/>
                </a:lnTo>
                <a:lnTo>
                  <a:pt x="298061" y="112555"/>
                </a:lnTo>
                <a:close/>
                <a:moveTo>
                  <a:pt x="16050" y="110214"/>
                </a:moveTo>
                <a:lnTo>
                  <a:pt x="10761" y="119394"/>
                </a:lnTo>
                <a:lnTo>
                  <a:pt x="5502" y="110214"/>
                </a:lnTo>
                <a:close/>
                <a:moveTo>
                  <a:pt x="44682" y="110214"/>
                </a:moveTo>
                <a:lnTo>
                  <a:pt x="39394" y="119394"/>
                </a:lnTo>
                <a:lnTo>
                  <a:pt x="34105" y="110214"/>
                </a:lnTo>
                <a:close/>
                <a:moveTo>
                  <a:pt x="73224" y="110214"/>
                </a:moveTo>
                <a:lnTo>
                  <a:pt x="67966" y="119394"/>
                </a:lnTo>
                <a:lnTo>
                  <a:pt x="62677" y="110214"/>
                </a:lnTo>
                <a:close/>
                <a:moveTo>
                  <a:pt x="101857" y="110214"/>
                </a:moveTo>
                <a:lnTo>
                  <a:pt x="96568" y="119394"/>
                </a:lnTo>
                <a:lnTo>
                  <a:pt x="91279" y="110214"/>
                </a:lnTo>
                <a:close/>
                <a:moveTo>
                  <a:pt x="130459" y="110214"/>
                </a:moveTo>
                <a:lnTo>
                  <a:pt x="125170" y="119394"/>
                </a:lnTo>
                <a:lnTo>
                  <a:pt x="119912" y="110214"/>
                </a:lnTo>
                <a:close/>
                <a:moveTo>
                  <a:pt x="159031" y="110214"/>
                </a:moveTo>
                <a:lnTo>
                  <a:pt x="153742" y="119394"/>
                </a:lnTo>
                <a:lnTo>
                  <a:pt x="148484" y="110214"/>
                </a:lnTo>
                <a:close/>
                <a:moveTo>
                  <a:pt x="187633" y="110214"/>
                </a:moveTo>
                <a:lnTo>
                  <a:pt x="182375" y="119394"/>
                </a:lnTo>
                <a:lnTo>
                  <a:pt x="177086" y="110214"/>
                </a:lnTo>
                <a:close/>
                <a:moveTo>
                  <a:pt x="216266" y="110214"/>
                </a:moveTo>
                <a:lnTo>
                  <a:pt x="210977" y="119394"/>
                </a:lnTo>
                <a:lnTo>
                  <a:pt x="205689" y="110214"/>
                </a:lnTo>
                <a:close/>
                <a:moveTo>
                  <a:pt x="244808" y="110214"/>
                </a:moveTo>
                <a:lnTo>
                  <a:pt x="239549" y="119394"/>
                </a:lnTo>
                <a:lnTo>
                  <a:pt x="234260" y="110214"/>
                </a:lnTo>
                <a:close/>
                <a:moveTo>
                  <a:pt x="273441" y="110214"/>
                </a:moveTo>
                <a:lnTo>
                  <a:pt x="268152" y="119394"/>
                </a:lnTo>
                <a:lnTo>
                  <a:pt x="262863" y="110214"/>
                </a:lnTo>
                <a:close/>
                <a:moveTo>
                  <a:pt x="302043" y="110214"/>
                </a:moveTo>
                <a:lnTo>
                  <a:pt x="296754" y="119394"/>
                </a:lnTo>
                <a:lnTo>
                  <a:pt x="291496" y="110214"/>
                </a:lnTo>
                <a:close/>
                <a:moveTo>
                  <a:pt x="25108" y="118026"/>
                </a:moveTo>
                <a:lnTo>
                  <a:pt x="23801" y="120245"/>
                </a:lnTo>
                <a:lnTo>
                  <a:pt x="26445" y="120245"/>
                </a:lnTo>
                <a:lnTo>
                  <a:pt x="25108" y="118026"/>
                </a:lnTo>
                <a:close/>
                <a:moveTo>
                  <a:pt x="53710" y="118026"/>
                </a:moveTo>
                <a:lnTo>
                  <a:pt x="52433" y="120245"/>
                </a:lnTo>
                <a:lnTo>
                  <a:pt x="55047" y="120245"/>
                </a:lnTo>
                <a:lnTo>
                  <a:pt x="53710" y="118026"/>
                </a:lnTo>
                <a:close/>
                <a:moveTo>
                  <a:pt x="82312" y="118026"/>
                </a:moveTo>
                <a:lnTo>
                  <a:pt x="81036" y="120245"/>
                </a:lnTo>
                <a:lnTo>
                  <a:pt x="83650" y="120245"/>
                </a:lnTo>
                <a:lnTo>
                  <a:pt x="82312" y="118026"/>
                </a:lnTo>
                <a:close/>
                <a:moveTo>
                  <a:pt x="110884" y="118026"/>
                </a:moveTo>
                <a:lnTo>
                  <a:pt x="109608" y="120245"/>
                </a:lnTo>
                <a:lnTo>
                  <a:pt x="112222" y="120245"/>
                </a:lnTo>
                <a:lnTo>
                  <a:pt x="110884" y="118026"/>
                </a:lnTo>
                <a:close/>
                <a:moveTo>
                  <a:pt x="139517" y="118026"/>
                </a:moveTo>
                <a:lnTo>
                  <a:pt x="138210" y="120245"/>
                </a:lnTo>
                <a:lnTo>
                  <a:pt x="140824" y="120245"/>
                </a:lnTo>
                <a:lnTo>
                  <a:pt x="139517" y="118026"/>
                </a:lnTo>
                <a:close/>
                <a:moveTo>
                  <a:pt x="168119" y="118026"/>
                </a:moveTo>
                <a:lnTo>
                  <a:pt x="166812" y="120245"/>
                </a:lnTo>
                <a:lnTo>
                  <a:pt x="169457" y="120245"/>
                </a:lnTo>
                <a:lnTo>
                  <a:pt x="168119" y="118026"/>
                </a:lnTo>
                <a:close/>
                <a:moveTo>
                  <a:pt x="196691" y="118026"/>
                </a:moveTo>
                <a:lnTo>
                  <a:pt x="195384" y="120245"/>
                </a:lnTo>
                <a:lnTo>
                  <a:pt x="198029" y="120245"/>
                </a:lnTo>
                <a:lnTo>
                  <a:pt x="196691" y="118026"/>
                </a:lnTo>
                <a:close/>
                <a:moveTo>
                  <a:pt x="225294" y="118026"/>
                </a:moveTo>
                <a:lnTo>
                  <a:pt x="224017" y="120245"/>
                </a:lnTo>
                <a:lnTo>
                  <a:pt x="226631" y="120245"/>
                </a:lnTo>
                <a:lnTo>
                  <a:pt x="225294" y="118026"/>
                </a:lnTo>
                <a:close/>
                <a:moveTo>
                  <a:pt x="253896" y="118026"/>
                </a:moveTo>
                <a:lnTo>
                  <a:pt x="252620" y="120245"/>
                </a:lnTo>
                <a:lnTo>
                  <a:pt x="255234" y="120245"/>
                </a:lnTo>
                <a:lnTo>
                  <a:pt x="253896" y="118026"/>
                </a:lnTo>
                <a:close/>
                <a:moveTo>
                  <a:pt x="282468" y="118026"/>
                </a:moveTo>
                <a:lnTo>
                  <a:pt x="281191" y="120245"/>
                </a:lnTo>
                <a:lnTo>
                  <a:pt x="283805" y="120245"/>
                </a:lnTo>
                <a:lnTo>
                  <a:pt x="282468" y="118026"/>
                </a:lnTo>
                <a:close/>
                <a:moveTo>
                  <a:pt x="311101" y="118026"/>
                </a:moveTo>
                <a:lnTo>
                  <a:pt x="309794" y="120245"/>
                </a:lnTo>
                <a:lnTo>
                  <a:pt x="312408" y="120245"/>
                </a:lnTo>
                <a:lnTo>
                  <a:pt x="311101" y="118026"/>
                </a:lnTo>
                <a:close/>
                <a:moveTo>
                  <a:pt x="3132" y="108847"/>
                </a:moveTo>
                <a:lnTo>
                  <a:pt x="4317" y="110913"/>
                </a:lnTo>
                <a:lnTo>
                  <a:pt x="9606" y="120063"/>
                </a:lnTo>
                <a:lnTo>
                  <a:pt x="10761" y="122099"/>
                </a:lnTo>
                <a:lnTo>
                  <a:pt x="11946" y="120063"/>
                </a:lnTo>
                <a:lnTo>
                  <a:pt x="17235" y="110913"/>
                </a:lnTo>
                <a:lnTo>
                  <a:pt x="18421" y="108847"/>
                </a:lnTo>
                <a:close/>
                <a:moveTo>
                  <a:pt x="31764" y="108847"/>
                </a:moveTo>
                <a:lnTo>
                  <a:pt x="32919" y="110913"/>
                </a:lnTo>
                <a:lnTo>
                  <a:pt x="38178" y="120063"/>
                </a:lnTo>
                <a:lnTo>
                  <a:pt x="39394" y="122099"/>
                </a:lnTo>
                <a:lnTo>
                  <a:pt x="40579" y="120063"/>
                </a:lnTo>
                <a:lnTo>
                  <a:pt x="45838" y="110913"/>
                </a:lnTo>
                <a:lnTo>
                  <a:pt x="47023" y="108847"/>
                </a:lnTo>
                <a:close/>
                <a:moveTo>
                  <a:pt x="60336" y="108847"/>
                </a:moveTo>
                <a:lnTo>
                  <a:pt x="61491" y="110913"/>
                </a:lnTo>
                <a:lnTo>
                  <a:pt x="66780" y="120063"/>
                </a:lnTo>
                <a:lnTo>
                  <a:pt x="67966" y="122099"/>
                </a:lnTo>
                <a:lnTo>
                  <a:pt x="69151" y="120063"/>
                </a:lnTo>
                <a:lnTo>
                  <a:pt x="74409" y="110913"/>
                </a:lnTo>
                <a:lnTo>
                  <a:pt x="75595" y="108847"/>
                </a:lnTo>
                <a:close/>
                <a:moveTo>
                  <a:pt x="88939" y="108847"/>
                </a:moveTo>
                <a:lnTo>
                  <a:pt x="90124" y="110913"/>
                </a:lnTo>
                <a:lnTo>
                  <a:pt x="95383" y="120063"/>
                </a:lnTo>
                <a:lnTo>
                  <a:pt x="96568" y="122099"/>
                </a:lnTo>
                <a:lnTo>
                  <a:pt x="97753" y="120063"/>
                </a:lnTo>
                <a:lnTo>
                  <a:pt x="103042" y="110913"/>
                </a:lnTo>
                <a:lnTo>
                  <a:pt x="104197" y="108847"/>
                </a:lnTo>
                <a:close/>
                <a:moveTo>
                  <a:pt x="117541" y="108847"/>
                </a:moveTo>
                <a:lnTo>
                  <a:pt x="118726" y="110913"/>
                </a:lnTo>
                <a:lnTo>
                  <a:pt x="124015" y="120063"/>
                </a:lnTo>
                <a:lnTo>
                  <a:pt x="125170" y="122099"/>
                </a:lnTo>
                <a:lnTo>
                  <a:pt x="126356" y="120063"/>
                </a:lnTo>
                <a:lnTo>
                  <a:pt x="131645" y="110913"/>
                </a:lnTo>
                <a:lnTo>
                  <a:pt x="132830" y="108847"/>
                </a:lnTo>
                <a:close/>
                <a:moveTo>
                  <a:pt x="146113" y="108847"/>
                </a:moveTo>
                <a:lnTo>
                  <a:pt x="147298" y="110913"/>
                </a:lnTo>
                <a:lnTo>
                  <a:pt x="152587" y="120063"/>
                </a:lnTo>
                <a:lnTo>
                  <a:pt x="153742" y="122099"/>
                </a:lnTo>
                <a:lnTo>
                  <a:pt x="154928" y="120063"/>
                </a:lnTo>
                <a:lnTo>
                  <a:pt x="160217" y="110913"/>
                </a:lnTo>
                <a:lnTo>
                  <a:pt x="161402" y="108847"/>
                </a:lnTo>
                <a:close/>
                <a:moveTo>
                  <a:pt x="174715" y="108847"/>
                </a:moveTo>
                <a:lnTo>
                  <a:pt x="175901" y="110913"/>
                </a:lnTo>
                <a:lnTo>
                  <a:pt x="181190" y="120063"/>
                </a:lnTo>
                <a:lnTo>
                  <a:pt x="182375" y="122099"/>
                </a:lnTo>
                <a:lnTo>
                  <a:pt x="183530" y="120063"/>
                </a:lnTo>
                <a:lnTo>
                  <a:pt x="188819" y="110913"/>
                </a:lnTo>
                <a:lnTo>
                  <a:pt x="190004" y="108847"/>
                </a:lnTo>
                <a:close/>
                <a:moveTo>
                  <a:pt x="203348" y="108847"/>
                </a:moveTo>
                <a:lnTo>
                  <a:pt x="204503" y="110913"/>
                </a:lnTo>
                <a:lnTo>
                  <a:pt x="209792" y="120063"/>
                </a:lnTo>
                <a:lnTo>
                  <a:pt x="210977" y="122099"/>
                </a:lnTo>
                <a:lnTo>
                  <a:pt x="212163" y="120063"/>
                </a:lnTo>
                <a:lnTo>
                  <a:pt x="217421" y="110913"/>
                </a:lnTo>
                <a:lnTo>
                  <a:pt x="218607" y="108847"/>
                </a:lnTo>
                <a:close/>
                <a:moveTo>
                  <a:pt x="231890" y="108847"/>
                </a:moveTo>
                <a:lnTo>
                  <a:pt x="233075" y="110913"/>
                </a:lnTo>
                <a:lnTo>
                  <a:pt x="238364" y="120063"/>
                </a:lnTo>
                <a:lnTo>
                  <a:pt x="239549" y="122099"/>
                </a:lnTo>
                <a:lnTo>
                  <a:pt x="240735" y="120063"/>
                </a:lnTo>
                <a:lnTo>
                  <a:pt x="245993" y="110913"/>
                </a:lnTo>
                <a:lnTo>
                  <a:pt x="247179" y="108847"/>
                </a:lnTo>
                <a:close/>
                <a:moveTo>
                  <a:pt x="260522" y="108847"/>
                </a:moveTo>
                <a:lnTo>
                  <a:pt x="261708" y="110913"/>
                </a:lnTo>
                <a:lnTo>
                  <a:pt x="266966" y="120063"/>
                </a:lnTo>
                <a:lnTo>
                  <a:pt x="268152" y="122099"/>
                </a:lnTo>
                <a:lnTo>
                  <a:pt x="269337" y="120063"/>
                </a:lnTo>
                <a:lnTo>
                  <a:pt x="274626" y="110913"/>
                </a:lnTo>
                <a:lnTo>
                  <a:pt x="275781" y="108847"/>
                </a:lnTo>
                <a:close/>
                <a:moveTo>
                  <a:pt x="289125" y="108847"/>
                </a:moveTo>
                <a:lnTo>
                  <a:pt x="290310" y="110913"/>
                </a:lnTo>
                <a:lnTo>
                  <a:pt x="295599" y="120063"/>
                </a:lnTo>
                <a:lnTo>
                  <a:pt x="296754" y="122099"/>
                </a:lnTo>
                <a:lnTo>
                  <a:pt x="297940" y="120063"/>
                </a:lnTo>
                <a:lnTo>
                  <a:pt x="303228" y="110913"/>
                </a:lnTo>
                <a:lnTo>
                  <a:pt x="304414" y="108847"/>
                </a:lnTo>
                <a:close/>
                <a:moveTo>
                  <a:pt x="25108" y="113406"/>
                </a:moveTo>
                <a:lnTo>
                  <a:pt x="30397" y="122585"/>
                </a:lnTo>
                <a:lnTo>
                  <a:pt x="19819" y="122585"/>
                </a:lnTo>
                <a:lnTo>
                  <a:pt x="25108" y="113406"/>
                </a:lnTo>
                <a:close/>
                <a:moveTo>
                  <a:pt x="53710" y="113406"/>
                </a:moveTo>
                <a:lnTo>
                  <a:pt x="58999" y="122585"/>
                </a:lnTo>
                <a:lnTo>
                  <a:pt x="48421" y="122585"/>
                </a:lnTo>
                <a:lnTo>
                  <a:pt x="53710" y="113406"/>
                </a:lnTo>
                <a:close/>
                <a:moveTo>
                  <a:pt x="82312" y="113406"/>
                </a:moveTo>
                <a:lnTo>
                  <a:pt x="87601" y="122585"/>
                </a:lnTo>
                <a:lnTo>
                  <a:pt x="77024" y="122585"/>
                </a:lnTo>
                <a:lnTo>
                  <a:pt x="82312" y="113406"/>
                </a:lnTo>
                <a:close/>
                <a:moveTo>
                  <a:pt x="110884" y="113406"/>
                </a:moveTo>
                <a:lnTo>
                  <a:pt x="116173" y="122585"/>
                </a:lnTo>
                <a:lnTo>
                  <a:pt x="105626" y="122585"/>
                </a:lnTo>
                <a:lnTo>
                  <a:pt x="110884" y="113406"/>
                </a:lnTo>
                <a:close/>
                <a:moveTo>
                  <a:pt x="139487" y="113406"/>
                </a:moveTo>
                <a:lnTo>
                  <a:pt x="144776" y="122585"/>
                </a:lnTo>
                <a:lnTo>
                  <a:pt x="134228" y="122585"/>
                </a:lnTo>
                <a:lnTo>
                  <a:pt x="139487" y="113406"/>
                </a:lnTo>
                <a:close/>
                <a:moveTo>
                  <a:pt x="168119" y="113406"/>
                </a:moveTo>
                <a:lnTo>
                  <a:pt x="173378" y="122585"/>
                </a:lnTo>
                <a:lnTo>
                  <a:pt x="162831" y="122585"/>
                </a:lnTo>
                <a:lnTo>
                  <a:pt x="168119" y="113406"/>
                </a:lnTo>
                <a:close/>
                <a:moveTo>
                  <a:pt x="196691" y="113406"/>
                </a:moveTo>
                <a:lnTo>
                  <a:pt x="201950" y="122585"/>
                </a:lnTo>
                <a:lnTo>
                  <a:pt x="191403" y="122585"/>
                </a:lnTo>
                <a:lnTo>
                  <a:pt x="196691" y="113406"/>
                </a:lnTo>
                <a:close/>
                <a:moveTo>
                  <a:pt x="225294" y="113406"/>
                </a:moveTo>
                <a:lnTo>
                  <a:pt x="230583" y="122585"/>
                </a:lnTo>
                <a:lnTo>
                  <a:pt x="220005" y="122585"/>
                </a:lnTo>
                <a:lnTo>
                  <a:pt x="225294" y="113406"/>
                </a:lnTo>
                <a:close/>
                <a:moveTo>
                  <a:pt x="253896" y="113406"/>
                </a:moveTo>
                <a:lnTo>
                  <a:pt x="259185" y="122585"/>
                </a:lnTo>
                <a:lnTo>
                  <a:pt x="248607" y="122585"/>
                </a:lnTo>
                <a:lnTo>
                  <a:pt x="253896" y="113406"/>
                </a:lnTo>
                <a:close/>
                <a:moveTo>
                  <a:pt x="282468" y="113406"/>
                </a:moveTo>
                <a:lnTo>
                  <a:pt x="287757" y="122585"/>
                </a:lnTo>
                <a:lnTo>
                  <a:pt x="277210" y="122585"/>
                </a:lnTo>
                <a:lnTo>
                  <a:pt x="282468" y="113406"/>
                </a:lnTo>
                <a:close/>
                <a:moveTo>
                  <a:pt x="311101" y="113406"/>
                </a:moveTo>
                <a:lnTo>
                  <a:pt x="316359" y="122585"/>
                </a:lnTo>
                <a:lnTo>
                  <a:pt x="305812" y="122585"/>
                </a:lnTo>
                <a:lnTo>
                  <a:pt x="311101" y="113406"/>
                </a:lnTo>
                <a:close/>
                <a:moveTo>
                  <a:pt x="19211" y="108421"/>
                </a:moveTo>
                <a:lnTo>
                  <a:pt x="10761" y="123011"/>
                </a:lnTo>
                <a:lnTo>
                  <a:pt x="2341" y="108421"/>
                </a:lnTo>
                <a:close/>
                <a:moveTo>
                  <a:pt x="47783" y="108421"/>
                </a:moveTo>
                <a:lnTo>
                  <a:pt x="39363" y="123011"/>
                </a:lnTo>
                <a:lnTo>
                  <a:pt x="30913" y="108421"/>
                </a:lnTo>
                <a:close/>
                <a:moveTo>
                  <a:pt x="76385" y="108421"/>
                </a:moveTo>
                <a:lnTo>
                  <a:pt x="67966" y="123011"/>
                </a:lnTo>
                <a:lnTo>
                  <a:pt x="59516" y="108421"/>
                </a:lnTo>
                <a:close/>
                <a:moveTo>
                  <a:pt x="105018" y="108421"/>
                </a:moveTo>
                <a:lnTo>
                  <a:pt x="96568" y="123011"/>
                </a:lnTo>
                <a:lnTo>
                  <a:pt x="88148" y="108421"/>
                </a:lnTo>
                <a:close/>
                <a:moveTo>
                  <a:pt x="133590" y="108421"/>
                </a:moveTo>
                <a:lnTo>
                  <a:pt x="125140" y="123011"/>
                </a:lnTo>
                <a:lnTo>
                  <a:pt x="116720" y="108421"/>
                </a:lnTo>
                <a:close/>
                <a:moveTo>
                  <a:pt x="162192" y="108421"/>
                </a:moveTo>
                <a:lnTo>
                  <a:pt x="153742" y="123011"/>
                </a:lnTo>
                <a:lnTo>
                  <a:pt x="145353" y="108421"/>
                </a:lnTo>
                <a:close/>
                <a:moveTo>
                  <a:pt x="190795" y="108421"/>
                </a:moveTo>
                <a:lnTo>
                  <a:pt x="182375" y="123011"/>
                </a:lnTo>
                <a:lnTo>
                  <a:pt x="173925" y="108421"/>
                </a:lnTo>
                <a:close/>
                <a:moveTo>
                  <a:pt x="219367" y="108421"/>
                </a:moveTo>
                <a:lnTo>
                  <a:pt x="210947" y="123011"/>
                </a:lnTo>
                <a:lnTo>
                  <a:pt x="202497" y="108421"/>
                </a:lnTo>
                <a:close/>
                <a:moveTo>
                  <a:pt x="247969" y="108421"/>
                </a:moveTo>
                <a:lnTo>
                  <a:pt x="239549" y="123011"/>
                </a:lnTo>
                <a:lnTo>
                  <a:pt x="231099" y="108421"/>
                </a:lnTo>
                <a:close/>
                <a:moveTo>
                  <a:pt x="276602" y="108421"/>
                </a:moveTo>
                <a:lnTo>
                  <a:pt x="268152" y="123011"/>
                </a:lnTo>
                <a:lnTo>
                  <a:pt x="259732" y="108421"/>
                </a:lnTo>
                <a:close/>
                <a:moveTo>
                  <a:pt x="305174" y="108421"/>
                </a:moveTo>
                <a:lnTo>
                  <a:pt x="296724" y="123011"/>
                </a:lnTo>
                <a:lnTo>
                  <a:pt x="288304" y="108421"/>
                </a:lnTo>
                <a:close/>
                <a:moveTo>
                  <a:pt x="25108" y="110670"/>
                </a:moveTo>
                <a:lnTo>
                  <a:pt x="23922" y="112737"/>
                </a:lnTo>
                <a:lnTo>
                  <a:pt x="18633" y="121886"/>
                </a:lnTo>
                <a:lnTo>
                  <a:pt x="17448" y="123953"/>
                </a:lnTo>
                <a:lnTo>
                  <a:pt x="32737" y="123953"/>
                </a:lnTo>
                <a:lnTo>
                  <a:pt x="31552" y="121886"/>
                </a:lnTo>
                <a:lnTo>
                  <a:pt x="26293" y="112737"/>
                </a:lnTo>
                <a:lnTo>
                  <a:pt x="25108" y="110670"/>
                </a:lnTo>
                <a:close/>
                <a:moveTo>
                  <a:pt x="53710" y="110670"/>
                </a:moveTo>
                <a:lnTo>
                  <a:pt x="52525" y="112737"/>
                </a:lnTo>
                <a:lnTo>
                  <a:pt x="47266" y="121886"/>
                </a:lnTo>
                <a:lnTo>
                  <a:pt x="46081" y="123953"/>
                </a:lnTo>
                <a:lnTo>
                  <a:pt x="61339" y="123953"/>
                </a:lnTo>
                <a:lnTo>
                  <a:pt x="60184" y="121886"/>
                </a:lnTo>
                <a:lnTo>
                  <a:pt x="54895" y="112737"/>
                </a:lnTo>
                <a:lnTo>
                  <a:pt x="53710" y="110670"/>
                </a:lnTo>
                <a:close/>
                <a:moveTo>
                  <a:pt x="82312" y="110670"/>
                </a:moveTo>
                <a:lnTo>
                  <a:pt x="81157" y="112737"/>
                </a:lnTo>
                <a:lnTo>
                  <a:pt x="75868" y="121886"/>
                </a:lnTo>
                <a:lnTo>
                  <a:pt x="74683" y="123953"/>
                </a:lnTo>
                <a:lnTo>
                  <a:pt x="89972" y="123953"/>
                </a:lnTo>
                <a:lnTo>
                  <a:pt x="88787" y="121886"/>
                </a:lnTo>
                <a:lnTo>
                  <a:pt x="83498" y="112737"/>
                </a:lnTo>
                <a:lnTo>
                  <a:pt x="82312" y="110670"/>
                </a:lnTo>
                <a:close/>
                <a:moveTo>
                  <a:pt x="110884" y="110670"/>
                </a:moveTo>
                <a:lnTo>
                  <a:pt x="109699" y="112737"/>
                </a:lnTo>
                <a:lnTo>
                  <a:pt x="104440" y="121886"/>
                </a:lnTo>
                <a:lnTo>
                  <a:pt x="103255" y="123953"/>
                </a:lnTo>
                <a:lnTo>
                  <a:pt x="118514" y="123953"/>
                </a:lnTo>
                <a:lnTo>
                  <a:pt x="117359" y="121886"/>
                </a:lnTo>
                <a:lnTo>
                  <a:pt x="112070" y="112737"/>
                </a:lnTo>
                <a:lnTo>
                  <a:pt x="110884" y="110670"/>
                </a:lnTo>
                <a:close/>
                <a:moveTo>
                  <a:pt x="139487" y="110670"/>
                </a:moveTo>
                <a:lnTo>
                  <a:pt x="138332" y="112737"/>
                </a:lnTo>
                <a:lnTo>
                  <a:pt x="133043" y="121886"/>
                </a:lnTo>
                <a:lnTo>
                  <a:pt x="131857" y="123953"/>
                </a:lnTo>
                <a:lnTo>
                  <a:pt x="147146" y="123953"/>
                </a:lnTo>
                <a:lnTo>
                  <a:pt x="145961" y="121886"/>
                </a:lnTo>
                <a:lnTo>
                  <a:pt x="140672" y="112737"/>
                </a:lnTo>
                <a:lnTo>
                  <a:pt x="139487" y="110670"/>
                </a:lnTo>
                <a:close/>
                <a:moveTo>
                  <a:pt x="168119" y="110670"/>
                </a:moveTo>
                <a:lnTo>
                  <a:pt x="166934" y="112737"/>
                </a:lnTo>
                <a:lnTo>
                  <a:pt x="161645" y="121886"/>
                </a:lnTo>
                <a:lnTo>
                  <a:pt x="160490" y="123953"/>
                </a:lnTo>
                <a:lnTo>
                  <a:pt x="175749" y="123953"/>
                </a:lnTo>
                <a:lnTo>
                  <a:pt x="174563" y="121886"/>
                </a:lnTo>
                <a:lnTo>
                  <a:pt x="169305" y="112737"/>
                </a:lnTo>
                <a:lnTo>
                  <a:pt x="168119" y="110670"/>
                </a:lnTo>
                <a:close/>
                <a:moveTo>
                  <a:pt x="196691" y="110670"/>
                </a:moveTo>
                <a:lnTo>
                  <a:pt x="195506" y="112737"/>
                </a:lnTo>
                <a:lnTo>
                  <a:pt x="190217" y="121886"/>
                </a:lnTo>
                <a:lnTo>
                  <a:pt x="189062" y="123953"/>
                </a:lnTo>
                <a:lnTo>
                  <a:pt x="204321" y="123953"/>
                </a:lnTo>
                <a:lnTo>
                  <a:pt x="203135" y="121886"/>
                </a:lnTo>
                <a:lnTo>
                  <a:pt x="197877" y="112737"/>
                </a:lnTo>
                <a:lnTo>
                  <a:pt x="196691" y="110670"/>
                </a:lnTo>
                <a:close/>
                <a:moveTo>
                  <a:pt x="225294" y="110670"/>
                </a:moveTo>
                <a:lnTo>
                  <a:pt x="224108" y="112737"/>
                </a:lnTo>
                <a:lnTo>
                  <a:pt x="218850" y="121886"/>
                </a:lnTo>
                <a:lnTo>
                  <a:pt x="217664" y="123953"/>
                </a:lnTo>
                <a:lnTo>
                  <a:pt x="232923" y="123953"/>
                </a:lnTo>
                <a:lnTo>
                  <a:pt x="231768" y="121886"/>
                </a:lnTo>
                <a:lnTo>
                  <a:pt x="226479" y="112737"/>
                </a:lnTo>
                <a:lnTo>
                  <a:pt x="225294" y="110670"/>
                </a:lnTo>
                <a:close/>
                <a:moveTo>
                  <a:pt x="253896" y="110670"/>
                </a:moveTo>
                <a:lnTo>
                  <a:pt x="252741" y="112737"/>
                </a:lnTo>
                <a:lnTo>
                  <a:pt x="247452" y="121886"/>
                </a:lnTo>
                <a:lnTo>
                  <a:pt x="246267" y="123953"/>
                </a:lnTo>
                <a:lnTo>
                  <a:pt x="261556" y="123953"/>
                </a:lnTo>
                <a:lnTo>
                  <a:pt x="260370" y="121886"/>
                </a:lnTo>
                <a:lnTo>
                  <a:pt x="255082" y="112737"/>
                </a:lnTo>
                <a:lnTo>
                  <a:pt x="253896" y="110670"/>
                </a:lnTo>
                <a:close/>
                <a:moveTo>
                  <a:pt x="282468" y="110670"/>
                </a:moveTo>
                <a:lnTo>
                  <a:pt x="281313" y="112737"/>
                </a:lnTo>
                <a:lnTo>
                  <a:pt x="276024" y="121886"/>
                </a:lnTo>
                <a:lnTo>
                  <a:pt x="274839" y="123953"/>
                </a:lnTo>
                <a:lnTo>
                  <a:pt x="290128" y="123953"/>
                </a:lnTo>
                <a:lnTo>
                  <a:pt x="288942" y="121886"/>
                </a:lnTo>
                <a:lnTo>
                  <a:pt x="283654" y="112737"/>
                </a:lnTo>
                <a:lnTo>
                  <a:pt x="282468" y="110670"/>
                </a:lnTo>
                <a:close/>
                <a:moveTo>
                  <a:pt x="311101" y="110670"/>
                </a:moveTo>
                <a:lnTo>
                  <a:pt x="309915" y="112737"/>
                </a:lnTo>
                <a:lnTo>
                  <a:pt x="304627" y="121886"/>
                </a:lnTo>
                <a:lnTo>
                  <a:pt x="303441" y="123953"/>
                </a:lnTo>
                <a:lnTo>
                  <a:pt x="318730" y="123953"/>
                </a:lnTo>
                <a:lnTo>
                  <a:pt x="317545" y="121886"/>
                </a:lnTo>
                <a:lnTo>
                  <a:pt x="312256" y="112737"/>
                </a:lnTo>
                <a:lnTo>
                  <a:pt x="311101" y="110670"/>
                </a:lnTo>
                <a:close/>
                <a:moveTo>
                  <a:pt x="25108" y="109819"/>
                </a:moveTo>
                <a:lnTo>
                  <a:pt x="33527" y="124379"/>
                </a:lnTo>
                <a:lnTo>
                  <a:pt x="16718" y="124379"/>
                </a:lnTo>
                <a:lnTo>
                  <a:pt x="25108" y="109819"/>
                </a:lnTo>
                <a:close/>
                <a:moveTo>
                  <a:pt x="53710" y="109819"/>
                </a:moveTo>
                <a:lnTo>
                  <a:pt x="62160" y="124379"/>
                </a:lnTo>
                <a:lnTo>
                  <a:pt x="45260" y="124379"/>
                </a:lnTo>
                <a:lnTo>
                  <a:pt x="53710" y="109819"/>
                </a:lnTo>
                <a:close/>
                <a:moveTo>
                  <a:pt x="82312" y="109819"/>
                </a:moveTo>
                <a:lnTo>
                  <a:pt x="90762" y="124379"/>
                </a:lnTo>
                <a:lnTo>
                  <a:pt x="73923" y="124379"/>
                </a:lnTo>
                <a:lnTo>
                  <a:pt x="82312" y="109819"/>
                </a:lnTo>
                <a:close/>
                <a:moveTo>
                  <a:pt x="110884" y="109819"/>
                </a:moveTo>
                <a:lnTo>
                  <a:pt x="119334" y="124379"/>
                </a:lnTo>
                <a:lnTo>
                  <a:pt x="102495" y="124379"/>
                </a:lnTo>
                <a:lnTo>
                  <a:pt x="110884" y="109819"/>
                </a:lnTo>
                <a:close/>
                <a:moveTo>
                  <a:pt x="139517" y="109819"/>
                </a:moveTo>
                <a:lnTo>
                  <a:pt x="147937" y="124379"/>
                </a:lnTo>
                <a:lnTo>
                  <a:pt x="131097" y="124379"/>
                </a:lnTo>
                <a:lnTo>
                  <a:pt x="139517" y="109819"/>
                </a:lnTo>
                <a:close/>
                <a:moveTo>
                  <a:pt x="168119" y="109819"/>
                </a:moveTo>
                <a:lnTo>
                  <a:pt x="176539" y="124379"/>
                </a:lnTo>
                <a:lnTo>
                  <a:pt x="159700" y="124379"/>
                </a:lnTo>
                <a:lnTo>
                  <a:pt x="168119" y="109819"/>
                </a:lnTo>
                <a:close/>
                <a:moveTo>
                  <a:pt x="196691" y="109819"/>
                </a:moveTo>
                <a:lnTo>
                  <a:pt x="205111" y="124379"/>
                </a:lnTo>
                <a:lnTo>
                  <a:pt x="188302" y="124379"/>
                </a:lnTo>
                <a:lnTo>
                  <a:pt x="196691" y="109819"/>
                </a:lnTo>
                <a:close/>
                <a:moveTo>
                  <a:pt x="225294" y="109819"/>
                </a:moveTo>
                <a:lnTo>
                  <a:pt x="233744" y="124379"/>
                </a:lnTo>
                <a:lnTo>
                  <a:pt x="216905" y="124379"/>
                </a:lnTo>
                <a:lnTo>
                  <a:pt x="225294" y="109819"/>
                </a:lnTo>
                <a:close/>
                <a:moveTo>
                  <a:pt x="253896" y="109819"/>
                </a:moveTo>
                <a:lnTo>
                  <a:pt x="262346" y="124379"/>
                </a:lnTo>
                <a:lnTo>
                  <a:pt x="245507" y="124379"/>
                </a:lnTo>
                <a:lnTo>
                  <a:pt x="253896" y="109819"/>
                </a:lnTo>
                <a:close/>
                <a:moveTo>
                  <a:pt x="282468" y="109819"/>
                </a:moveTo>
                <a:lnTo>
                  <a:pt x="290918" y="124379"/>
                </a:lnTo>
                <a:lnTo>
                  <a:pt x="274079" y="124379"/>
                </a:lnTo>
                <a:lnTo>
                  <a:pt x="282468" y="109819"/>
                </a:lnTo>
                <a:close/>
                <a:moveTo>
                  <a:pt x="311101" y="109819"/>
                </a:moveTo>
                <a:lnTo>
                  <a:pt x="319520" y="124379"/>
                </a:lnTo>
                <a:lnTo>
                  <a:pt x="302651" y="124379"/>
                </a:lnTo>
                <a:lnTo>
                  <a:pt x="311101" y="109819"/>
                </a:lnTo>
                <a:close/>
                <a:moveTo>
                  <a:pt x="110884" y="107084"/>
                </a:moveTo>
                <a:lnTo>
                  <a:pt x="100155" y="125716"/>
                </a:lnTo>
                <a:lnTo>
                  <a:pt x="121736" y="125716"/>
                </a:lnTo>
                <a:lnTo>
                  <a:pt x="110884" y="107084"/>
                </a:lnTo>
                <a:close/>
                <a:moveTo>
                  <a:pt x="225294" y="107084"/>
                </a:moveTo>
                <a:lnTo>
                  <a:pt x="214503" y="125716"/>
                </a:lnTo>
                <a:lnTo>
                  <a:pt x="236084" y="125716"/>
                </a:lnTo>
                <a:lnTo>
                  <a:pt x="225294" y="107084"/>
                </a:lnTo>
                <a:close/>
                <a:moveTo>
                  <a:pt x="1" y="107084"/>
                </a:moveTo>
                <a:lnTo>
                  <a:pt x="10791" y="125777"/>
                </a:lnTo>
                <a:lnTo>
                  <a:pt x="21551" y="107084"/>
                </a:lnTo>
                <a:close/>
                <a:moveTo>
                  <a:pt x="25108" y="107084"/>
                </a:moveTo>
                <a:lnTo>
                  <a:pt x="14317" y="125777"/>
                </a:lnTo>
                <a:lnTo>
                  <a:pt x="35898" y="125777"/>
                </a:lnTo>
                <a:lnTo>
                  <a:pt x="25108" y="107084"/>
                </a:lnTo>
                <a:close/>
                <a:moveTo>
                  <a:pt x="28603" y="107084"/>
                </a:moveTo>
                <a:lnTo>
                  <a:pt x="39394" y="125777"/>
                </a:lnTo>
                <a:lnTo>
                  <a:pt x="50154" y="107084"/>
                </a:lnTo>
                <a:close/>
                <a:moveTo>
                  <a:pt x="53710" y="107084"/>
                </a:moveTo>
                <a:lnTo>
                  <a:pt x="42920" y="125777"/>
                </a:lnTo>
                <a:lnTo>
                  <a:pt x="64500" y="125777"/>
                </a:lnTo>
                <a:lnTo>
                  <a:pt x="53710" y="107084"/>
                </a:lnTo>
                <a:close/>
                <a:moveTo>
                  <a:pt x="57175" y="107084"/>
                </a:moveTo>
                <a:lnTo>
                  <a:pt x="67966" y="125777"/>
                </a:lnTo>
                <a:lnTo>
                  <a:pt x="78756" y="107084"/>
                </a:lnTo>
                <a:close/>
                <a:moveTo>
                  <a:pt x="82312" y="107084"/>
                </a:moveTo>
                <a:lnTo>
                  <a:pt x="71522" y="125777"/>
                </a:lnTo>
                <a:lnTo>
                  <a:pt x="93103" y="125777"/>
                </a:lnTo>
                <a:lnTo>
                  <a:pt x="82312" y="107084"/>
                </a:lnTo>
                <a:close/>
                <a:moveTo>
                  <a:pt x="85777" y="107084"/>
                </a:moveTo>
                <a:lnTo>
                  <a:pt x="96568" y="125777"/>
                </a:lnTo>
                <a:lnTo>
                  <a:pt x="107358" y="107084"/>
                </a:lnTo>
                <a:close/>
                <a:moveTo>
                  <a:pt x="114349" y="107084"/>
                </a:moveTo>
                <a:lnTo>
                  <a:pt x="125140" y="125777"/>
                </a:lnTo>
                <a:lnTo>
                  <a:pt x="135930" y="107084"/>
                </a:lnTo>
                <a:close/>
                <a:moveTo>
                  <a:pt x="139517" y="107084"/>
                </a:moveTo>
                <a:lnTo>
                  <a:pt x="128727" y="125777"/>
                </a:lnTo>
                <a:lnTo>
                  <a:pt x="150308" y="125777"/>
                </a:lnTo>
                <a:lnTo>
                  <a:pt x="139517" y="107084"/>
                </a:lnTo>
                <a:close/>
                <a:moveTo>
                  <a:pt x="142952" y="107084"/>
                </a:moveTo>
                <a:lnTo>
                  <a:pt x="153742" y="125777"/>
                </a:lnTo>
                <a:lnTo>
                  <a:pt x="164533" y="107084"/>
                </a:lnTo>
                <a:close/>
                <a:moveTo>
                  <a:pt x="168119" y="107084"/>
                </a:moveTo>
                <a:lnTo>
                  <a:pt x="157329" y="125777"/>
                </a:lnTo>
                <a:lnTo>
                  <a:pt x="178910" y="125777"/>
                </a:lnTo>
                <a:lnTo>
                  <a:pt x="168119" y="107084"/>
                </a:lnTo>
                <a:close/>
                <a:moveTo>
                  <a:pt x="171585" y="107084"/>
                </a:moveTo>
                <a:lnTo>
                  <a:pt x="182375" y="125777"/>
                </a:lnTo>
                <a:lnTo>
                  <a:pt x="193166" y="107084"/>
                </a:lnTo>
                <a:close/>
                <a:moveTo>
                  <a:pt x="196691" y="107084"/>
                </a:moveTo>
                <a:lnTo>
                  <a:pt x="185901" y="125777"/>
                </a:lnTo>
                <a:lnTo>
                  <a:pt x="207482" y="125777"/>
                </a:lnTo>
                <a:lnTo>
                  <a:pt x="196691" y="107084"/>
                </a:lnTo>
                <a:close/>
                <a:moveTo>
                  <a:pt x="200157" y="107084"/>
                </a:moveTo>
                <a:lnTo>
                  <a:pt x="210947" y="125777"/>
                </a:lnTo>
                <a:lnTo>
                  <a:pt x="221737" y="107084"/>
                </a:lnTo>
                <a:close/>
                <a:moveTo>
                  <a:pt x="228759" y="107084"/>
                </a:moveTo>
                <a:lnTo>
                  <a:pt x="239549" y="125777"/>
                </a:lnTo>
                <a:lnTo>
                  <a:pt x="250340" y="107084"/>
                </a:lnTo>
                <a:close/>
                <a:moveTo>
                  <a:pt x="253896" y="107084"/>
                </a:moveTo>
                <a:lnTo>
                  <a:pt x="243106" y="125777"/>
                </a:lnTo>
                <a:lnTo>
                  <a:pt x="264687" y="125777"/>
                </a:lnTo>
                <a:lnTo>
                  <a:pt x="253896" y="107084"/>
                </a:lnTo>
                <a:close/>
                <a:moveTo>
                  <a:pt x="257361" y="107084"/>
                </a:moveTo>
                <a:lnTo>
                  <a:pt x="268152" y="125777"/>
                </a:lnTo>
                <a:lnTo>
                  <a:pt x="278942" y="107084"/>
                </a:lnTo>
                <a:close/>
                <a:moveTo>
                  <a:pt x="282468" y="107084"/>
                </a:moveTo>
                <a:lnTo>
                  <a:pt x="271678" y="125777"/>
                </a:lnTo>
                <a:lnTo>
                  <a:pt x="293259" y="125777"/>
                </a:lnTo>
                <a:lnTo>
                  <a:pt x="282468" y="107084"/>
                </a:lnTo>
                <a:close/>
                <a:moveTo>
                  <a:pt x="285964" y="107084"/>
                </a:moveTo>
                <a:lnTo>
                  <a:pt x="296754" y="125777"/>
                </a:lnTo>
                <a:lnTo>
                  <a:pt x="307545" y="107084"/>
                </a:lnTo>
                <a:close/>
                <a:moveTo>
                  <a:pt x="311101" y="107084"/>
                </a:moveTo>
                <a:lnTo>
                  <a:pt x="300310" y="125777"/>
                </a:lnTo>
                <a:lnTo>
                  <a:pt x="321891" y="125777"/>
                </a:lnTo>
                <a:lnTo>
                  <a:pt x="311101" y="107084"/>
                </a:lnTo>
                <a:close/>
                <a:moveTo>
                  <a:pt x="9454" y="133923"/>
                </a:moveTo>
                <a:lnTo>
                  <a:pt x="10730" y="136172"/>
                </a:lnTo>
                <a:lnTo>
                  <a:pt x="12068" y="133923"/>
                </a:lnTo>
                <a:close/>
                <a:moveTo>
                  <a:pt x="38056" y="133923"/>
                </a:moveTo>
                <a:lnTo>
                  <a:pt x="39363" y="136172"/>
                </a:lnTo>
                <a:lnTo>
                  <a:pt x="40670" y="133923"/>
                </a:lnTo>
                <a:close/>
                <a:moveTo>
                  <a:pt x="66659" y="133923"/>
                </a:moveTo>
                <a:lnTo>
                  <a:pt x="67966" y="136172"/>
                </a:lnTo>
                <a:lnTo>
                  <a:pt x="69303" y="133923"/>
                </a:lnTo>
                <a:close/>
                <a:moveTo>
                  <a:pt x="95231" y="133923"/>
                </a:moveTo>
                <a:lnTo>
                  <a:pt x="96538" y="136172"/>
                </a:lnTo>
                <a:lnTo>
                  <a:pt x="97875" y="133923"/>
                </a:lnTo>
                <a:close/>
                <a:moveTo>
                  <a:pt x="123863" y="133923"/>
                </a:moveTo>
                <a:lnTo>
                  <a:pt x="125140" y="136172"/>
                </a:lnTo>
                <a:lnTo>
                  <a:pt x="126477" y="133923"/>
                </a:lnTo>
                <a:close/>
                <a:moveTo>
                  <a:pt x="152466" y="133923"/>
                </a:moveTo>
                <a:lnTo>
                  <a:pt x="153742" y="136172"/>
                </a:lnTo>
                <a:lnTo>
                  <a:pt x="155080" y="133923"/>
                </a:lnTo>
                <a:close/>
                <a:moveTo>
                  <a:pt x="181068" y="133923"/>
                </a:moveTo>
                <a:lnTo>
                  <a:pt x="182375" y="136172"/>
                </a:lnTo>
                <a:lnTo>
                  <a:pt x="183652" y="133923"/>
                </a:lnTo>
                <a:close/>
                <a:moveTo>
                  <a:pt x="209640" y="133923"/>
                </a:moveTo>
                <a:lnTo>
                  <a:pt x="210947" y="136172"/>
                </a:lnTo>
                <a:lnTo>
                  <a:pt x="212254" y="133923"/>
                </a:lnTo>
                <a:close/>
                <a:moveTo>
                  <a:pt x="238242" y="133923"/>
                </a:moveTo>
                <a:lnTo>
                  <a:pt x="239549" y="136172"/>
                </a:lnTo>
                <a:lnTo>
                  <a:pt x="240887" y="133923"/>
                </a:lnTo>
                <a:close/>
                <a:moveTo>
                  <a:pt x="266814" y="133923"/>
                </a:moveTo>
                <a:lnTo>
                  <a:pt x="268121" y="136172"/>
                </a:lnTo>
                <a:lnTo>
                  <a:pt x="269459" y="133923"/>
                </a:lnTo>
                <a:close/>
                <a:moveTo>
                  <a:pt x="295447" y="133923"/>
                </a:moveTo>
                <a:lnTo>
                  <a:pt x="296724" y="136172"/>
                </a:lnTo>
                <a:lnTo>
                  <a:pt x="298061" y="133923"/>
                </a:lnTo>
                <a:close/>
                <a:moveTo>
                  <a:pt x="16050" y="131643"/>
                </a:moveTo>
                <a:lnTo>
                  <a:pt x="10761" y="140823"/>
                </a:lnTo>
                <a:lnTo>
                  <a:pt x="5502" y="131643"/>
                </a:lnTo>
                <a:close/>
                <a:moveTo>
                  <a:pt x="44682" y="131643"/>
                </a:moveTo>
                <a:lnTo>
                  <a:pt x="39394" y="140823"/>
                </a:lnTo>
                <a:lnTo>
                  <a:pt x="34105" y="131643"/>
                </a:lnTo>
                <a:close/>
                <a:moveTo>
                  <a:pt x="73224" y="131643"/>
                </a:moveTo>
                <a:lnTo>
                  <a:pt x="67966" y="140823"/>
                </a:lnTo>
                <a:lnTo>
                  <a:pt x="62677" y="131643"/>
                </a:lnTo>
                <a:close/>
                <a:moveTo>
                  <a:pt x="101857" y="131643"/>
                </a:moveTo>
                <a:lnTo>
                  <a:pt x="96568" y="140823"/>
                </a:lnTo>
                <a:lnTo>
                  <a:pt x="91279" y="131643"/>
                </a:lnTo>
                <a:close/>
                <a:moveTo>
                  <a:pt x="130459" y="131643"/>
                </a:moveTo>
                <a:lnTo>
                  <a:pt x="125170" y="140823"/>
                </a:lnTo>
                <a:lnTo>
                  <a:pt x="119912" y="131643"/>
                </a:lnTo>
                <a:close/>
                <a:moveTo>
                  <a:pt x="159031" y="131643"/>
                </a:moveTo>
                <a:lnTo>
                  <a:pt x="153742" y="140823"/>
                </a:lnTo>
                <a:lnTo>
                  <a:pt x="148484" y="131643"/>
                </a:lnTo>
                <a:close/>
                <a:moveTo>
                  <a:pt x="187633" y="131643"/>
                </a:moveTo>
                <a:lnTo>
                  <a:pt x="182375" y="140823"/>
                </a:lnTo>
                <a:lnTo>
                  <a:pt x="177086" y="131643"/>
                </a:lnTo>
                <a:close/>
                <a:moveTo>
                  <a:pt x="216266" y="131643"/>
                </a:moveTo>
                <a:lnTo>
                  <a:pt x="210977" y="140823"/>
                </a:lnTo>
                <a:lnTo>
                  <a:pt x="205689" y="131643"/>
                </a:lnTo>
                <a:close/>
                <a:moveTo>
                  <a:pt x="244808" y="131643"/>
                </a:moveTo>
                <a:lnTo>
                  <a:pt x="239549" y="140823"/>
                </a:lnTo>
                <a:lnTo>
                  <a:pt x="234260" y="131643"/>
                </a:lnTo>
                <a:close/>
                <a:moveTo>
                  <a:pt x="273441" y="131643"/>
                </a:moveTo>
                <a:lnTo>
                  <a:pt x="268152" y="140823"/>
                </a:lnTo>
                <a:lnTo>
                  <a:pt x="262863" y="131643"/>
                </a:lnTo>
                <a:close/>
                <a:moveTo>
                  <a:pt x="302043" y="131643"/>
                </a:moveTo>
                <a:lnTo>
                  <a:pt x="296754" y="140823"/>
                </a:lnTo>
                <a:lnTo>
                  <a:pt x="291496" y="131643"/>
                </a:lnTo>
                <a:close/>
                <a:moveTo>
                  <a:pt x="25108" y="139394"/>
                </a:moveTo>
                <a:lnTo>
                  <a:pt x="23801" y="141643"/>
                </a:lnTo>
                <a:lnTo>
                  <a:pt x="26445" y="141643"/>
                </a:lnTo>
                <a:lnTo>
                  <a:pt x="25108" y="139394"/>
                </a:lnTo>
                <a:close/>
                <a:moveTo>
                  <a:pt x="53710" y="139394"/>
                </a:moveTo>
                <a:lnTo>
                  <a:pt x="52433" y="141643"/>
                </a:lnTo>
                <a:lnTo>
                  <a:pt x="55047" y="141643"/>
                </a:lnTo>
                <a:lnTo>
                  <a:pt x="53710" y="139394"/>
                </a:lnTo>
                <a:close/>
                <a:moveTo>
                  <a:pt x="82312" y="139394"/>
                </a:moveTo>
                <a:lnTo>
                  <a:pt x="81036" y="141643"/>
                </a:lnTo>
                <a:lnTo>
                  <a:pt x="83650" y="141643"/>
                </a:lnTo>
                <a:lnTo>
                  <a:pt x="82312" y="139394"/>
                </a:lnTo>
                <a:close/>
                <a:moveTo>
                  <a:pt x="110884" y="139394"/>
                </a:moveTo>
                <a:lnTo>
                  <a:pt x="109608" y="141643"/>
                </a:lnTo>
                <a:lnTo>
                  <a:pt x="112222" y="141643"/>
                </a:lnTo>
                <a:lnTo>
                  <a:pt x="110884" y="139394"/>
                </a:lnTo>
                <a:close/>
                <a:moveTo>
                  <a:pt x="139517" y="139394"/>
                </a:moveTo>
                <a:lnTo>
                  <a:pt x="138210" y="141643"/>
                </a:lnTo>
                <a:lnTo>
                  <a:pt x="140824" y="141643"/>
                </a:lnTo>
                <a:lnTo>
                  <a:pt x="139517" y="139394"/>
                </a:lnTo>
                <a:close/>
                <a:moveTo>
                  <a:pt x="168119" y="139394"/>
                </a:moveTo>
                <a:lnTo>
                  <a:pt x="166812" y="141643"/>
                </a:lnTo>
                <a:lnTo>
                  <a:pt x="169457" y="141643"/>
                </a:lnTo>
                <a:lnTo>
                  <a:pt x="168119" y="139394"/>
                </a:lnTo>
                <a:close/>
                <a:moveTo>
                  <a:pt x="196691" y="139394"/>
                </a:moveTo>
                <a:lnTo>
                  <a:pt x="195384" y="141643"/>
                </a:lnTo>
                <a:lnTo>
                  <a:pt x="198029" y="141643"/>
                </a:lnTo>
                <a:lnTo>
                  <a:pt x="196691" y="139394"/>
                </a:lnTo>
                <a:close/>
                <a:moveTo>
                  <a:pt x="225294" y="139394"/>
                </a:moveTo>
                <a:lnTo>
                  <a:pt x="224017" y="141643"/>
                </a:lnTo>
                <a:lnTo>
                  <a:pt x="226631" y="141643"/>
                </a:lnTo>
                <a:lnTo>
                  <a:pt x="225294" y="139394"/>
                </a:lnTo>
                <a:close/>
                <a:moveTo>
                  <a:pt x="253896" y="139394"/>
                </a:moveTo>
                <a:lnTo>
                  <a:pt x="252620" y="141643"/>
                </a:lnTo>
                <a:lnTo>
                  <a:pt x="255234" y="141643"/>
                </a:lnTo>
                <a:lnTo>
                  <a:pt x="253896" y="139394"/>
                </a:lnTo>
                <a:close/>
                <a:moveTo>
                  <a:pt x="282468" y="139394"/>
                </a:moveTo>
                <a:lnTo>
                  <a:pt x="281191" y="141643"/>
                </a:lnTo>
                <a:lnTo>
                  <a:pt x="283805" y="141643"/>
                </a:lnTo>
                <a:lnTo>
                  <a:pt x="282468" y="139394"/>
                </a:lnTo>
                <a:close/>
                <a:moveTo>
                  <a:pt x="311101" y="139394"/>
                </a:moveTo>
                <a:lnTo>
                  <a:pt x="309794" y="141643"/>
                </a:lnTo>
                <a:lnTo>
                  <a:pt x="312408" y="141643"/>
                </a:lnTo>
                <a:lnTo>
                  <a:pt x="311101" y="139394"/>
                </a:lnTo>
                <a:close/>
                <a:moveTo>
                  <a:pt x="3132" y="130245"/>
                </a:moveTo>
                <a:lnTo>
                  <a:pt x="4317" y="132312"/>
                </a:lnTo>
                <a:lnTo>
                  <a:pt x="9606" y="141461"/>
                </a:lnTo>
                <a:lnTo>
                  <a:pt x="10761" y="143498"/>
                </a:lnTo>
                <a:lnTo>
                  <a:pt x="11946" y="141461"/>
                </a:lnTo>
                <a:lnTo>
                  <a:pt x="17235" y="132312"/>
                </a:lnTo>
                <a:lnTo>
                  <a:pt x="18421" y="130245"/>
                </a:lnTo>
                <a:close/>
                <a:moveTo>
                  <a:pt x="31764" y="130245"/>
                </a:moveTo>
                <a:lnTo>
                  <a:pt x="32919" y="132312"/>
                </a:lnTo>
                <a:lnTo>
                  <a:pt x="38208" y="141461"/>
                </a:lnTo>
                <a:lnTo>
                  <a:pt x="39394" y="143498"/>
                </a:lnTo>
                <a:lnTo>
                  <a:pt x="40579" y="141461"/>
                </a:lnTo>
                <a:lnTo>
                  <a:pt x="45838" y="132312"/>
                </a:lnTo>
                <a:lnTo>
                  <a:pt x="47023" y="130245"/>
                </a:lnTo>
                <a:close/>
                <a:moveTo>
                  <a:pt x="60336" y="130245"/>
                </a:moveTo>
                <a:lnTo>
                  <a:pt x="61491" y="132312"/>
                </a:lnTo>
                <a:lnTo>
                  <a:pt x="66780" y="141461"/>
                </a:lnTo>
                <a:lnTo>
                  <a:pt x="67966" y="143498"/>
                </a:lnTo>
                <a:lnTo>
                  <a:pt x="69151" y="141461"/>
                </a:lnTo>
                <a:lnTo>
                  <a:pt x="74409" y="132312"/>
                </a:lnTo>
                <a:lnTo>
                  <a:pt x="75595" y="130245"/>
                </a:lnTo>
                <a:close/>
                <a:moveTo>
                  <a:pt x="88939" y="130245"/>
                </a:moveTo>
                <a:lnTo>
                  <a:pt x="90124" y="132312"/>
                </a:lnTo>
                <a:lnTo>
                  <a:pt x="95383" y="141461"/>
                </a:lnTo>
                <a:lnTo>
                  <a:pt x="96568" y="143498"/>
                </a:lnTo>
                <a:lnTo>
                  <a:pt x="97753" y="141461"/>
                </a:lnTo>
                <a:lnTo>
                  <a:pt x="103042" y="132312"/>
                </a:lnTo>
                <a:lnTo>
                  <a:pt x="104197" y="130245"/>
                </a:lnTo>
                <a:close/>
                <a:moveTo>
                  <a:pt x="117541" y="130245"/>
                </a:moveTo>
                <a:lnTo>
                  <a:pt x="118726" y="132312"/>
                </a:lnTo>
                <a:lnTo>
                  <a:pt x="124015" y="141461"/>
                </a:lnTo>
                <a:lnTo>
                  <a:pt x="125170" y="143498"/>
                </a:lnTo>
                <a:lnTo>
                  <a:pt x="126356" y="141461"/>
                </a:lnTo>
                <a:lnTo>
                  <a:pt x="131645" y="132312"/>
                </a:lnTo>
                <a:lnTo>
                  <a:pt x="132830" y="130245"/>
                </a:lnTo>
                <a:close/>
                <a:moveTo>
                  <a:pt x="146113" y="130245"/>
                </a:moveTo>
                <a:lnTo>
                  <a:pt x="147298" y="132312"/>
                </a:lnTo>
                <a:lnTo>
                  <a:pt x="152587" y="141461"/>
                </a:lnTo>
                <a:lnTo>
                  <a:pt x="153742" y="143498"/>
                </a:lnTo>
                <a:lnTo>
                  <a:pt x="154928" y="141461"/>
                </a:lnTo>
                <a:lnTo>
                  <a:pt x="160217" y="132312"/>
                </a:lnTo>
                <a:lnTo>
                  <a:pt x="161402" y="130245"/>
                </a:lnTo>
                <a:close/>
                <a:moveTo>
                  <a:pt x="174715" y="130245"/>
                </a:moveTo>
                <a:lnTo>
                  <a:pt x="175901" y="132312"/>
                </a:lnTo>
                <a:lnTo>
                  <a:pt x="181190" y="141461"/>
                </a:lnTo>
                <a:lnTo>
                  <a:pt x="182375" y="143498"/>
                </a:lnTo>
                <a:lnTo>
                  <a:pt x="183530" y="141461"/>
                </a:lnTo>
                <a:lnTo>
                  <a:pt x="188819" y="132312"/>
                </a:lnTo>
                <a:lnTo>
                  <a:pt x="190004" y="130245"/>
                </a:lnTo>
                <a:close/>
                <a:moveTo>
                  <a:pt x="203348" y="130245"/>
                </a:moveTo>
                <a:lnTo>
                  <a:pt x="204503" y="132312"/>
                </a:lnTo>
                <a:lnTo>
                  <a:pt x="209792" y="141461"/>
                </a:lnTo>
                <a:lnTo>
                  <a:pt x="210977" y="143498"/>
                </a:lnTo>
                <a:lnTo>
                  <a:pt x="212163" y="141461"/>
                </a:lnTo>
                <a:lnTo>
                  <a:pt x="217421" y="132312"/>
                </a:lnTo>
                <a:lnTo>
                  <a:pt x="218607" y="130245"/>
                </a:lnTo>
                <a:close/>
                <a:moveTo>
                  <a:pt x="231890" y="130245"/>
                </a:moveTo>
                <a:lnTo>
                  <a:pt x="233075" y="132312"/>
                </a:lnTo>
                <a:lnTo>
                  <a:pt x="238364" y="141461"/>
                </a:lnTo>
                <a:lnTo>
                  <a:pt x="239549" y="143498"/>
                </a:lnTo>
                <a:lnTo>
                  <a:pt x="240735" y="141461"/>
                </a:lnTo>
                <a:lnTo>
                  <a:pt x="245993" y="132312"/>
                </a:lnTo>
                <a:lnTo>
                  <a:pt x="247179" y="130245"/>
                </a:lnTo>
                <a:close/>
                <a:moveTo>
                  <a:pt x="260522" y="130245"/>
                </a:moveTo>
                <a:lnTo>
                  <a:pt x="261708" y="132312"/>
                </a:lnTo>
                <a:lnTo>
                  <a:pt x="266966" y="141461"/>
                </a:lnTo>
                <a:lnTo>
                  <a:pt x="268152" y="143498"/>
                </a:lnTo>
                <a:lnTo>
                  <a:pt x="269337" y="141461"/>
                </a:lnTo>
                <a:lnTo>
                  <a:pt x="274626" y="132312"/>
                </a:lnTo>
                <a:lnTo>
                  <a:pt x="275781" y="130245"/>
                </a:lnTo>
                <a:close/>
                <a:moveTo>
                  <a:pt x="289125" y="130245"/>
                </a:moveTo>
                <a:lnTo>
                  <a:pt x="290310" y="132312"/>
                </a:lnTo>
                <a:lnTo>
                  <a:pt x="295599" y="141461"/>
                </a:lnTo>
                <a:lnTo>
                  <a:pt x="296754" y="143498"/>
                </a:lnTo>
                <a:lnTo>
                  <a:pt x="297940" y="141461"/>
                </a:lnTo>
                <a:lnTo>
                  <a:pt x="303228" y="132312"/>
                </a:lnTo>
                <a:lnTo>
                  <a:pt x="304414" y="130245"/>
                </a:lnTo>
                <a:close/>
                <a:moveTo>
                  <a:pt x="25108" y="134804"/>
                </a:moveTo>
                <a:lnTo>
                  <a:pt x="30397" y="143953"/>
                </a:lnTo>
                <a:lnTo>
                  <a:pt x="19819" y="143953"/>
                </a:lnTo>
                <a:lnTo>
                  <a:pt x="25108" y="134804"/>
                </a:lnTo>
                <a:close/>
                <a:moveTo>
                  <a:pt x="53710" y="134804"/>
                </a:moveTo>
                <a:lnTo>
                  <a:pt x="58999" y="143953"/>
                </a:lnTo>
                <a:lnTo>
                  <a:pt x="48421" y="143953"/>
                </a:lnTo>
                <a:lnTo>
                  <a:pt x="53710" y="134804"/>
                </a:lnTo>
                <a:close/>
                <a:moveTo>
                  <a:pt x="82312" y="134804"/>
                </a:moveTo>
                <a:lnTo>
                  <a:pt x="87601" y="143953"/>
                </a:lnTo>
                <a:lnTo>
                  <a:pt x="77024" y="143953"/>
                </a:lnTo>
                <a:lnTo>
                  <a:pt x="82312" y="134804"/>
                </a:lnTo>
                <a:close/>
                <a:moveTo>
                  <a:pt x="110884" y="134804"/>
                </a:moveTo>
                <a:lnTo>
                  <a:pt x="116173" y="143953"/>
                </a:lnTo>
                <a:lnTo>
                  <a:pt x="105626" y="143953"/>
                </a:lnTo>
                <a:lnTo>
                  <a:pt x="110884" y="134804"/>
                </a:lnTo>
                <a:close/>
                <a:moveTo>
                  <a:pt x="139487" y="134804"/>
                </a:moveTo>
                <a:lnTo>
                  <a:pt x="144776" y="143953"/>
                </a:lnTo>
                <a:lnTo>
                  <a:pt x="134228" y="143953"/>
                </a:lnTo>
                <a:lnTo>
                  <a:pt x="139487" y="134804"/>
                </a:lnTo>
                <a:close/>
                <a:moveTo>
                  <a:pt x="168119" y="134804"/>
                </a:moveTo>
                <a:lnTo>
                  <a:pt x="173378" y="143953"/>
                </a:lnTo>
                <a:lnTo>
                  <a:pt x="162831" y="143953"/>
                </a:lnTo>
                <a:lnTo>
                  <a:pt x="168119" y="134804"/>
                </a:lnTo>
                <a:close/>
                <a:moveTo>
                  <a:pt x="196691" y="134804"/>
                </a:moveTo>
                <a:lnTo>
                  <a:pt x="201950" y="143953"/>
                </a:lnTo>
                <a:lnTo>
                  <a:pt x="191403" y="143953"/>
                </a:lnTo>
                <a:lnTo>
                  <a:pt x="196691" y="134804"/>
                </a:lnTo>
                <a:close/>
                <a:moveTo>
                  <a:pt x="225294" y="134804"/>
                </a:moveTo>
                <a:lnTo>
                  <a:pt x="230583" y="143953"/>
                </a:lnTo>
                <a:lnTo>
                  <a:pt x="220005" y="143953"/>
                </a:lnTo>
                <a:lnTo>
                  <a:pt x="225294" y="134804"/>
                </a:lnTo>
                <a:close/>
                <a:moveTo>
                  <a:pt x="253896" y="134804"/>
                </a:moveTo>
                <a:lnTo>
                  <a:pt x="259185" y="143953"/>
                </a:lnTo>
                <a:lnTo>
                  <a:pt x="248607" y="143953"/>
                </a:lnTo>
                <a:lnTo>
                  <a:pt x="253896" y="134804"/>
                </a:lnTo>
                <a:close/>
                <a:moveTo>
                  <a:pt x="282468" y="134804"/>
                </a:moveTo>
                <a:lnTo>
                  <a:pt x="287757" y="143953"/>
                </a:lnTo>
                <a:lnTo>
                  <a:pt x="277210" y="143953"/>
                </a:lnTo>
                <a:lnTo>
                  <a:pt x="282468" y="134804"/>
                </a:lnTo>
                <a:close/>
                <a:moveTo>
                  <a:pt x="311101" y="134804"/>
                </a:moveTo>
                <a:lnTo>
                  <a:pt x="316359" y="143953"/>
                </a:lnTo>
                <a:lnTo>
                  <a:pt x="305812" y="143953"/>
                </a:lnTo>
                <a:lnTo>
                  <a:pt x="311101" y="134804"/>
                </a:lnTo>
                <a:close/>
                <a:moveTo>
                  <a:pt x="19211" y="129820"/>
                </a:moveTo>
                <a:lnTo>
                  <a:pt x="10761" y="144409"/>
                </a:lnTo>
                <a:lnTo>
                  <a:pt x="2341" y="129820"/>
                </a:lnTo>
                <a:close/>
                <a:moveTo>
                  <a:pt x="47783" y="129820"/>
                </a:moveTo>
                <a:lnTo>
                  <a:pt x="39363" y="144409"/>
                </a:lnTo>
                <a:lnTo>
                  <a:pt x="30913" y="129820"/>
                </a:lnTo>
                <a:close/>
                <a:moveTo>
                  <a:pt x="76385" y="129820"/>
                </a:moveTo>
                <a:lnTo>
                  <a:pt x="67966" y="144409"/>
                </a:lnTo>
                <a:lnTo>
                  <a:pt x="59516" y="129820"/>
                </a:lnTo>
                <a:close/>
                <a:moveTo>
                  <a:pt x="105018" y="129820"/>
                </a:moveTo>
                <a:lnTo>
                  <a:pt x="96568" y="144409"/>
                </a:lnTo>
                <a:lnTo>
                  <a:pt x="88148" y="129820"/>
                </a:lnTo>
                <a:close/>
                <a:moveTo>
                  <a:pt x="133590" y="129820"/>
                </a:moveTo>
                <a:lnTo>
                  <a:pt x="125140" y="144409"/>
                </a:lnTo>
                <a:lnTo>
                  <a:pt x="116720" y="129820"/>
                </a:lnTo>
                <a:close/>
                <a:moveTo>
                  <a:pt x="162192" y="129820"/>
                </a:moveTo>
                <a:lnTo>
                  <a:pt x="153742" y="144409"/>
                </a:lnTo>
                <a:lnTo>
                  <a:pt x="145353" y="129820"/>
                </a:lnTo>
                <a:close/>
                <a:moveTo>
                  <a:pt x="190795" y="129820"/>
                </a:moveTo>
                <a:lnTo>
                  <a:pt x="182375" y="144409"/>
                </a:lnTo>
                <a:lnTo>
                  <a:pt x="173925" y="129820"/>
                </a:lnTo>
                <a:close/>
                <a:moveTo>
                  <a:pt x="219367" y="129820"/>
                </a:moveTo>
                <a:lnTo>
                  <a:pt x="210947" y="144409"/>
                </a:lnTo>
                <a:lnTo>
                  <a:pt x="202497" y="129820"/>
                </a:lnTo>
                <a:close/>
                <a:moveTo>
                  <a:pt x="247969" y="129820"/>
                </a:moveTo>
                <a:lnTo>
                  <a:pt x="239549" y="144409"/>
                </a:lnTo>
                <a:lnTo>
                  <a:pt x="231099" y="129820"/>
                </a:lnTo>
                <a:close/>
                <a:moveTo>
                  <a:pt x="276602" y="129820"/>
                </a:moveTo>
                <a:lnTo>
                  <a:pt x="268152" y="144409"/>
                </a:lnTo>
                <a:lnTo>
                  <a:pt x="259732" y="129820"/>
                </a:lnTo>
                <a:close/>
                <a:moveTo>
                  <a:pt x="305174" y="129820"/>
                </a:moveTo>
                <a:lnTo>
                  <a:pt x="296724" y="144409"/>
                </a:lnTo>
                <a:lnTo>
                  <a:pt x="288304" y="129820"/>
                </a:lnTo>
                <a:close/>
                <a:moveTo>
                  <a:pt x="25108" y="132069"/>
                </a:moveTo>
                <a:lnTo>
                  <a:pt x="23922" y="134136"/>
                </a:lnTo>
                <a:lnTo>
                  <a:pt x="18633" y="143285"/>
                </a:lnTo>
                <a:lnTo>
                  <a:pt x="17448" y="145321"/>
                </a:lnTo>
                <a:lnTo>
                  <a:pt x="32737" y="145321"/>
                </a:lnTo>
                <a:lnTo>
                  <a:pt x="31552" y="143285"/>
                </a:lnTo>
                <a:lnTo>
                  <a:pt x="26293" y="134136"/>
                </a:lnTo>
                <a:lnTo>
                  <a:pt x="25108" y="132069"/>
                </a:lnTo>
                <a:close/>
                <a:moveTo>
                  <a:pt x="53710" y="132069"/>
                </a:moveTo>
                <a:lnTo>
                  <a:pt x="52525" y="134136"/>
                </a:lnTo>
                <a:lnTo>
                  <a:pt x="47266" y="143285"/>
                </a:lnTo>
                <a:lnTo>
                  <a:pt x="46081" y="145321"/>
                </a:lnTo>
                <a:lnTo>
                  <a:pt x="61339" y="145321"/>
                </a:lnTo>
                <a:lnTo>
                  <a:pt x="60184" y="143285"/>
                </a:lnTo>
                <a:lnTo>
                  <a:pt x="54895" y="134136"/>
                </a:lnTo>
                <a:lnTo>
                  <a:pt x="53710" y="132069"/>
                </a:lnTo>
                <a:close/>
                <a:moveTo>
                  <a:pt x="82312" y="132069"/>
                </a:moveTo>
                <a:lnTo>
                  <a:pt x="81157" y="134136"/>
                </a:lnTo>
                <a:lnTo>
                  <a:pt x="75868" y="143285"/>
                </a:lnTo>
                <a:lnTo>
                  <a:pt x="74683" y="145321"/>
                </a:lnTo>
                <a:lnTo>
                  <a:pt x="89972" y="145321"/>
                </a:lnTo>
                <a:lnTo>
                  <a:pt x="88787" y="143285"/>
                </a:lnTo>
                <a:lnTo>
                  <a:pt x="83498" y="134136"/>
                </a:lnTo>
                <a:lnTo>
                  <a:pt x="82312" y="132069"/>
                </a:lnTo>
                <a:close/>
                <a:moveTo>
                  <a:pt x="110884" y="132069"/>
                </a:moveTo>
                <a:lnTo>
                  <a:pt x="109699" y="134136"/>
                </a:lnTo>
                <a:lnTo>
                  <a:pt x="104440" y="143285"/>
                </a:lnTo>
                <a:lnTo>
                  <a:pt x="103255" y="145321"/>
                </a:lnTo>
                <a:lnTo>
                  <a:pt x="118514" y="145321"/>
                </a:lnTo>
                <a:lnTo>
                  <a:pt x="117359" y="143285"/>
                </a:lnTo>
                <a:lnTo>
                  <a:pt x="112070" y="134136"/>
                </a:lnTo>
                <a:lnTo>
                  <a:pt x="110884" y="132069"/>
                </a:lnTo>
                <a:close/>
                <a:moveTo>
                  <a:pt x="139487" y="132069"/>
                </a:moveTo>
                <a:lnTo>
                  <a:pt x="138332" y="134136"/>
                </a:lnTo>
                <a:lnTo>
                  <a:pt x="133043" y="143285"/>
                </a:lnTo>
                <a:lnTo>
                  <a:pt x="131857" y="145321"/>
                </a:lnTo>
                <a:lnTo>
                  <a:pt x="147146" y="145321"/>
                </a:lnTo>
                <a:lnTo>
                  <a:pt x="145961" y="143285"/>
                </a:lnTo>
                <a:lnTo>
                  <a:pt x="140672" y="134136"/>
                </a:lnTo>
                <a:lnTo>
                  <a:pt x="139487" y="132069"/>
                </a:lnTo>
                <a:close/>
                <a:moveTo>
                  <a:pt x="168119" y="132099"/>
                </a:moveTo>
                <a:lnTo>
                  <a:pt x="166934" y="134166"/>
                </a:lnTo>
                <a:lnTo>
                  <a:pt x="161645" y="143315"/>
                </a:lnTo>
                <a:lnTo>
                  <a:pt x="160490" y="145321"/>
                </a:lnTo>
                <a:lnTo>
                  <a:pt x="175749" y="145321"/>
                </a:lnTo>
                <a:lnTo>
                  <a:pt x="174563" y="143285"/>
                </a:lnTo>
                <a:lnTo>
                  <a:pt x="169305" y="134166"/>
                </a:lnTo>
                <a:lnTo>
                  <a:pt x="168119" y="132099"/>
                </a:lnTo>
                <a:close/>
                <a:moveTo>
                  <a:pt x="196691" y="132069"/>
                </a:moveTo>
                <a:lnTo>
                  <a:pt x="195506" y="134136"/>
                </a:lnTo>
                <a:lnTo>
                  <a:pt x="190217" y="143285"/>
                </a:lnTo>
                <a:lnTo>
                  <a:pt x="189062" y="145321"/>
                </a:lnTo>
                <a:lnTo>
                  <a:pt x="204321" y="145321"/>
                </a:lnTo>
                <a:lnTo>
                  <a:pt x="203135" y="143285"/>
                </a:lnTo>
                <a:lnTo>
                  <a:pt x="197877" y="134136"/>
                </a:lnTo>
                <a:lnTo>
                  <a:pt x="196691" y="132069"/>
                </a:lnTo>
                <a:close/>
                <a:moveTo>
                  <a:pt x="225294" y="132069"/>
                </a:moveTo>
                <a:lnTo>
                  <a:pt x="224108" y="134136"/>
                </a:lnTo>
                <a:lnTo>
                  <a:pt x="218850" y="143285"/>
                </a:lnTo>
                <a:lnTo>
                  <a:pt x="217664" y="145321"/>
                </a:lnTo>
                <a:lnTo>
                  <a:pt x="232923" y="145321"/>
                </a:lnTo>
                <a:lnTo>
                  <a:pt x="231768" y="143285"/>
                </a:lnTo>
                <a:lnTo>
                  <a:pt x="226479" y="134136"/>
                </a:lnTo>
                <a:lnTo>
                  <a:pt x="225294" y="132069"/>
                </a:lnTo>
                <a:close/>
                <a:moveTo>
                  <a:pt x="253896" y="132069"/>
                </a:moveTo>
                <a:lnTo>
                  <a:pt x="252741" y="134136"/>
                </a:lnTo>
                <a:lnTo>
                  <a:pt x="247452" y="143285"/>
                </a:lnTo>
                <a:lnTo>
                  <a:pt x="246267" y="145321"/>
                </a:lnTo>
                <a:lnTo>
                  <a:pt x="261556" y="145321"/>
                </a:lnTo>
                <a:lnTo>
                  <a:pt x="260370" y="143285"/>
                </a:lnTo>
                <a:lnTo>
                  <a:pt x="255082" y="134136"/>
                </a:lnTo>
                <a:lnTo>
                  <a:pt x="253896" y="132069"/>
                </a:lnTo>
                <a:close/>
                <a:moveTo>
                  <a:pt x="282468" y="132069"/>
                </a:moveTo>
                <a:lnTo>
                  <a:pt x="281313" y="134136"/>
                </a:lnTo>
                <a:lnTo>
                  <a:pt x="276024" y="143285"/>
                </a:lnTo>
                <a:lnTo>
                  <a:pt x="274839" y="145321"/>
                </a:lnTo>
                <a:lnTo>
                  <a:pt x="290128" y="145321"/>
                </a:lnTo>
                <a:lnTo>
                  <a:pt x="288942" y="143285"/>
                </a:lnTo>
                <a:lnTo>
                  <a:pt x="283654" y="134136"/>
                </a:lnTo>
                <a:lnTo>
                  <a:pt x="282468" y="132069"/>
                </a:lnTo>
                <a:close/>
                <a:moveTo>
                  <a:pt x="311101" y="132069"/>
                </a:moveTo>
                <a:lnTo>
                  <a:pt x="309915" y="134136"/>
                </a:lnTo>
                <a:lnTo>
                  <a:pt x="304627" y="143285"/>
                </a:lnTo>
                <a:lnTo>
                  <a:pt x="303441" y="145321"/>
                </a:lnTo>
                <a:lnTo>
                  <a:pt x="318730" y="145321"/>
                </a:lnTo>
                <a:lnTo>
                  <a:pt x="317545" y="143285"/>
                </a:lnTo>
                <a:lnTo>
                  <a:pt x="312256" y="134136"/>
                </a:lnTo>
                <a:lnTo>
                  <a:pt x="311101" y="132069"/>
                </a:lnTo>
                <a:close/>
                <a:moveTo>
                  <a:pt x="25108" y="131187"/>
                </a:moveTo>
                <a:lnTo>
                  <a:pt x="33527" y="145777"/>
                </a:lnTo>
                <a:lnTo>
                  <a:pt x="16718" y="145777"/>
                </a:lnTo>
                <a:lnTo>
                  <a:pt x="25108" y="131187"/>
                </a:lnTo>
                <a:close/>
                <a:moveTo>
                  <a:pt x="53710" y="131187"/>
                </a:moveTo>
                <a:lnTo>
                  <a:pt x="62160" y="145777"/>
                </a:lnTo>
                <a:lnTo>
                  <a:pt x="45260" y="145777"/>
                </a:lnTo>
                <a:lnTo>
                  <a:pt x="53710" y="131187"/>
                </a:lnTo>
                <a:close/>
                <a:moveTo>
                  <a:pt x="82312" y="131187"/>
                </a:moveTo>
                <a:lnTo>
                  <a:pt x="90762" y="145777"/>
                </a:lnTo>
                <a:lnTo>
                  <a:pt x="73923" y="145777"/>
                </a:lnTo>
                <a:lnTo>
                  <a:pt x="82312" y="131187"/>
                </a:lnTo>
                <a:close/>
                <a:moveTo>
                  <a:pt x="110884" y="131187"/>
                </a:moveTo>
                <a:lnTo>
                  <a:pt x="119334" y="145777"/>
                </a:lnTo>
                <a:lnTo>
                  <a:pt x="102495" y="145777"/>
                </a:lnTo>
                <a:lnTo>
                  <a:pt x="110884" y="131187"/>
                </a:lnTo>
                <a:close/>
                <a:moveTo>
                  <a:pt x="139517" y="131187"/>
                </a:moveTo>
                <a:lnTo>
                  <a:pt x="147937" y="145777"/>
                </a:lnTo>
                <a:lnTo>
                  <a:pt x="131097" y="145777"/>
                </a:lnTo>
                <a:lnTo>
                  <a:pt x="139517" y="131187"/>
                </a:lnTo>
                <a:close/>
                <a:moveTo>
                  <a:pt x="168119" y="131187"/>
                </a:moveTo>
                <a:lnTo>
                  <a:pt x="176539" y="145777"/>
                </a:lnTo>
                <a:lnTo>
                  <a:pt x="159700" y="145777"/>
                </a:lnTo>
                <a:lnTo>
                  <a:pt x="168119" y="131187"/>
                </a:lnTo>
                <a:close/>
                <a:moveTo>
                  <a:pt x="196691" y="131187"/>
                </a:moveTo>
                <a:lnTo>
                  <a:pt x="205111" y="145777"/>
                </a:lnTo>
                <a:lnTo>
                  <a:pt x="188302" y="145777"/>
                </a:lnTo>
                <a:lnTo>
                  <a:pt x="196691" y="131187"/>
                </a:lnTo>
                <a:close/>
                <a:moveTo>
                  <a:pt x="225294" y="131187"/>
                </a:moveTo>
                <a:lnTo>
                  <a:pt x="233744" y="145777"/>
                </a:lnTo>
                <a:lnTo>
                  <a:pt x="216905" y="145777"/>
                </a:lnTo>
                <a:lnTo>
                  <a:pt x="225294" y="131187"/>
                </a:lnTo>
                <a:close/>
                <a:moveTo>
                  <a:pt x="253896" y="131187"/>
                </a:moveTo>
                <a:lnTo>
                  <a:pt x="262346" y="145777"/>
                </a:lnTo>
                <a:lnTo>
                  <a:pt x="245507" y="145777"/>
                </a:lnTo>
                <a:lnTo>
                  <a:pt x="253896" y="131187"/>
                </a:lnTo>
                <a:close/>
                <a:moveTo>
                  <a:pt x="282468" y="131187"/>
                </a:moveTo>
                <a:lnTo>
                  <a:pt x="290918" y="145777"/>
                </a:lnTo>
                <a:lnTo>
                  <a:pt x="274079" y="145777"/>
                </a:lnTo>
                <a:lnTo>
                  <a:pt x="282468" y="131187"/>
                </a:lnTo>
                <a:close/>
                <a:moveTo>
                  <a:pt x="311101" y="131187"/>
                </a:moveTo>
                <a:lnTo>
                  <a:pt x="319520" y="145777"/>
                </a:lnTo>
                <a:lnTo>
                  <a:pt x="302651" y="145777"/>
                </a:lnTo>
                <a:lnTo>
                  <a:pt x="311101" y="131187"/>
                </a:lnTo>
                <a:close/>
                <a:moveTo>
                  <a:pt x="1" y="128452"/>
                </a:moveTo>
                <a:lnTo>
                  <a:pt x="10791" y="147145"/>
                </a:lnTo>
                <a:lnTo>
                  <a:pt x="21551" y="128452"/>
                </a:lnTo>
                <a:close/>
                <a:moveTo>
                  <a:pt x="25108" y="128452"/>
                </a:moveTo>
                <a:lnTo>
                  <a:pt x="14317" y="147145"/>
                </a:lnTo>
                <a:lnTo>
                  <a:pt x="35898" y="147145"/>
                </a:lnTo>
                <a:lnTo>
                  <a:pt x="25108" y="128452"/>
                </a:lnTo>
                <a:close/>
                <a:moveTo>
                  <a:pt x="28603" y="128452"/>
                </a:moveTo>
                <a:lnTo>
                  <a:pt x="39394" y="147145"/>
                </a:lnTo>
                <a:lnTo>
                  <a:pt x="50154" y="128452"/>
                </a:lnTo>
                <a:close/>
                <a:moveTo>
                  <a:pt x="53710" y="128452"/>
                </a:moveTo>
                <a:lnTo>
                  <a:pt x="42920" y="147145"/>
                </a:lnTo>
                <a:lnTo>
                  <a:pt x="64500" y="147145"/>
                </a:lnTo>
                <a:lnTo>
                  <a:pt x="53710" y="128452"/>
                </a:lnTo>
                <a:close/>
                <a:moveTo>
                  <a:pt x="57175" y="128452"/>
                </a:moveTo>
                <a:lnTo>
                  <a:pt x="67966" y="147145"/>
                </a:lnTo>
                <a:lnTo>
                  <a:pt x="78756" y="128452"/>
                </a:lnTo>
                <a:close/>
                <a:moveTo>
                  <a:pt x="82312" y="128452"/>
                </a:moveTo>
                <a:lnTo>
                  <a:pt x="71522" y="147145"/>
                </a:lnTo>
                <a:lnTo>
                  <a:pt x="93103" y="147145"/>
                </a:lnTo>
                <a:lnTo>
                  <a:pt x="82312" y="128452"/>
                </a:lnTo>
                <a:close/>
                <a:moveTo>
                  <a:pt x="85777" y="128452"/>
                </a:moveTo>
                <a:lnTo>
                  <a:pt x="96568" y="147145"/>
                </a:lnTo>
                <a:lnTo>
                  <a:pt x="107358" y="128452"/>
                </a:lnTo>
                <a:close/>
                <a:moveTo>
                  <a:pt x="110884" y="128452"/>
                </a:moveTo>
                <a:lnTo>
                  <a:pt x="100155" y="147145"/>
                </a:lnTo>
                <a:lnTo>
                  <a:pt x="121736" y="147145"/>
                </a:lnTo>
                <a:lnTo>
                  <a:pt x="110884" y="128452"/>
                </a:lnTo>
                <a:close/>
                <a:moveTo>
                  <a:pt x="114349" y="128452"/>
                </a:moveTo>
                <a:lnTo>
                  <a:pt x="125140" y="147145"/>
                </a:lnTo>
                <a:lnTo>
                  <a:pt x="135930" y="128452"/>
                </a:lnTo>
                <a:close/>
                <a:moveTo>
                  <a:pt x="139517" y="128452"/>
                </a:moveTo>
                <a:lnTo>
                  <a:pt x="128727" y="147145"/>
                </a:lnTo>
                <a:lnTo>
                  <a:pt x="150308" y="147145"/>
                </a:lnTo>
                <a:lnTo>
                  <a:pt x="139517" y="128452"/>
                </a:lnTo>
                <a:close/>
                <a:moveTo>
                  <a:pt x="142952" y="128452"/>
                </a:moveTo>
                <a:lnTo>
                  <a:pt x="153742" y="147145"/>
                </a:lnTo>
                <a:lnTo>
                  <a:pt x="164533" y="128452"/>
                </a:lnTo>
                <a:close/>
                <a:moveTo>
                  <a:pt x="168119" y="128452"/>
                </a:moveTo>
                <a:lnTo>
                  <a:pt x="157329" y="147145"/>
                </a:lnTo>
                <a:lnTo>
                  <a:pt x="178910" y="147145"/>
                </a:lnTo>
                <a:lnTo>
                  <a:pt x="168119" y="128452"/>
                </a:lnTo>
                <a:close/>
                <a:moveTo>
                  <a:pt x="171585" y="128452"/>
                </a:moveTo>
                <a:lnTo>
                  <a:pt x="182375" y="147145"/>
                </a:lnTo>
                <a:lnTo>
                  <a:pt x="193166" y="128452"/>
                </a:lnTo>
                <a:close/>
                <a:moveTo>
                  <a:pt x="196691" y="128452"/>
                </a:moveTo>
                <a:lnTo>
                  <a:pt x="185901" y="147145"/>
                </a:lnTo>
                <a:lnTo>
                  <a:pt x="207482" y="147145"/>
                </a:lnTo>
                <a:lnTo>
                  <a:pt x="196691" y="128452"/>
                </a:lnTo>
                <a:close/>
                <a:moveTo>
                  <a:pt x="200157" y="128452"/>
                </a:moveTo>
                <a:lnTo>
                  <a:pt x="210947" y="147145"/>
                </a:lnTo>
                <a:lnTo>
                  <a:pt x="221737" y="128452"/>
                </a:lnTo>
                <a:close/>
                <a:moveTo>
                  <a:pt x="225294" y="128452"/>
                </a:moveTo>
                <a:lnTo>
                  <a:pt x="214503" y="147145"/>
                </a:lnTo>
                <a:lnTo>
                  <a:pt x="236084" y="147145"/>
                </a:lnTo>
                <a:lnTo>
                  <a:pt x="225294" y="128452"/>
                </a:lnTo>
                <a:close/>
                <a:moveTo>
                  <a:pt x="228759" y="128452"/>
                </a:moveTo>
                <a:lnTo>
                  <a:pt x="239549" y="147145"/>
                </a:lnTo>
                <a:lnTo>
                  <a:pt x="250340" y="128452"/>
                </a:lnTo>
                <a:close/>
                <a:moveTo>
                  <a:pt x="253896" y="128452"/>
                </a:moveTo>
                <a:lnTo>
                  <a:pt x="243106" y="147145"/>
                </a:lnTo>
                <a:lnTo>
                  <a:pt x="264687" y="147145"/>
                </a:lnTo>
                <a:lnTo>
                  <a:pt x="253896" y="128452"/>
                </a:lnTo>
                <a:close/>
                <a:moveTo>
                  <a:pt x="257361" y="128452"/>
                </a:moveTo>
                <a:lnTo>
                  <a:pt x="268152" y="147145"/>
                </a:lnTo>
                <a:lnTo>
                  <a:pt x="278942" y="128452"/>
                </a:lnTo>
                <a:close/>
                <a:moveTo>
                  <a:pt x="282468" y="128452"/>
                </a:moveTo>
                <a:lnTo>
                  <a:pt x="271678" y="147145"/>
                </a:lnTo>
                <a:lnTo>
                  <a:pt x="293259" y="147145"/>
                </a:lnTo>
                <a:lnTo>
                  <a:pt x="282468" y="128452"/>
                </a:lnTo>
                <a:close/>
                <a:moveTo>
                  <a:pt x="285964" y="128452"/>
                </a:moveTo>
                <a:lnTo>
                  <a:pt x="296754" y="147145"/>
                </a:lnTo>
                <a:lnTo>
                  <a:pt x="307545" y="128452"/>
                </a:lnTo>
                <a:close/>
                <a:moveTo>
                  <a:pt x="311101" y="128452"/>
                </a:moveTo>
                <a:lnTo>
                  <a:pt x="300310" y="147145"/>
                </a:lnTo>
                <a:lnTo>
                  <a:pt x="321891" y="147145"/>
                </a:lnTo>
                <a:lnTo>
                  <a:pt x="311101" y="128452"/>
                </a:lnTo>
                <a:close/>
                <a:moveTo>
                  <a:pt x="9454" y="155352"/>
                </a:moveTo>
                <a:lnTo>
                  <a:pt x="10730" y="157601"/>
                </a:lnTo>
                <a:lnTo>
                  <a:pt x="12068" y="155352"/>
                </a:lnTo>
                <a:close/>
                <a:moveTo>
                  <a:pt x="38056" y="155352"/>
                </a:moveTo>
                <a:lnTo>
                  <a:pt x="39363" y="157601"/>
                </a:lnTo>
                <a:lnTo>
                  <a:pt x="40670" y="155352"/>
                </a:lnTo>
                <a:close/>
                <a:moveTo>
                  <a:pt x="66659" y="155352"/>
                </a:moveTo>
                <a:lnTo>
                  <a:pt x="67966" y="157601"/>
                </a:lnTo>
                <a:lnTo>
                  <a:pt x="69303" y="155352"/>
                </a:lnTo>
                <a:close/>
                <a:moveTo>
                  <a:pt x="95231" y="155352"/>
                </a:moveTo>
                <a:lnTo>
                  <a:pt x="96538" y="157601"/>
                </a:lnTo>
                <a:lnTo>
                  <a:pt x="97875" y="155352"/>
                </a:lnTo>
                <a:close/>
                <a:moveTo>
                  <a:pt x="123863" y="155352"/>
                </a:moveTo>
                <a:lnTo>
                  <a:pt x="125140" y="157601"/>
                </a:lnTo>
                <a:lnTo>
                  <a:pt x="126477" y="155352"/>
                </a:lnTo>
                <a:close/>
                <a:moveTo>
                  <a:pt x="152466" y="155352"/>
                </a:moveTo>
                <a:lnTo>
                  <a:pt x="153742" y="157601"/>
                </a:lnTo>
                <a:lnTo>
                  <a:pt x="155080" y="155352"/>
                </a:lnTo>
                <a:close/>
                <a:moveTo>
                  <a:pt x="181068" y="155352"/>
                </a:moveTo>
                <a:lnTo>
                  <a:pt x="182375" y="157601"/>
                </a:lnTo>
                <a:lnTo>
                  <a:pt x="183652" y="155352"/>
                </a:lnTo>
                <a:close/>
                <a:moveTo>
                  <a:pt x="209640" y="155352"/>
                </a:moveTo>
                <a:lnTo>
                  <a:pt x="210947" y="157601"/>
                </a:lnTo>
                <a:lnTo>
                  <a:pt x="212254" y="155352"/>
                </a:lnTo>
                <a:close/>
                <a:moveTo>
                  <a:pt x="238242" y="155352"/>
                </a:moveTo>
                <a:lnTo>
                  <a:pt x="239549" y="157601"/>
                </a:lnTo>
                <a:lnTo>
                  <a:pt x="240887" y="155352"/>
                </a:lnTo>
                <a:close/>
                <a:moveTo>
                  <a:pt x="266814" y="155352"/>
                </a:moveTo>
                <a:lnTo>
                  <a:pt x="268121" y="157601"/>
                </a:lnTo>
                <a:lnTo>
                  <a:pt x="269459" y="155352"/>
                </a:lnTo>
                <a:close/>
                <a:moveTo>
                  <a:pt x="295447" y="155352"/>
                </a:moveTo>
                <a:lnTo>
                  <a:pt x="296724" y="157601"/>
                </a:lnTo>
                <a:lnTo>
                  <a:pt x="298061" y="155352"/>
                </a:lnTo>
                <a:close/>
                <a:moveTo>
                  <a:pt x="16050" y="153042"/>
                </a:moveTo>
                <a:lnTo>
                  <a:pt x="10761" y="162191"/>
                </a:lnTo>
                <a:lnTo>
                  <a:pt x="5502" y="153042"/>
                </a:lnTo>
                <a:close/>
                <a:moveTo>
                  <a:pt x="44682" y="153042"/>
                </a:moveTo>
                <a:lnTo>
                  <a:pt x="39394" y="162191"/>
                </a:lnTo>
                <a:lnTo>
                  <a:pt x="34105" y="153042"/>
                </a:lnTo>
                <a:close/>
                <a:moveTo>
                  <a:pt x="73224" y="153042"/>
                </a:moveTo>
                <a:lnTo>
                  <a:pt x="67966" y="162191"/>
                </a:lnTo>
                <a:lnTo>
                  <a:pt x="62677" y="153042"/>
                </a:lnTo>
                <a:close/>
                <a:moveTo>
                  <a:pt x="101857" y="153042"/>
                </a:moveTo>
                <a:lnTo>
                  <a:pt x="96568" y="162191"/>
                </a:lnTo>
                <a:lnTo>
                  <a:pt x="91279" y="153042"/>
                </a:lnTo>
                <a:close/>
                <a:moveTo>
                  <a:pt x="130459" y="153042"/>
                </a:moveTo>
                <a:lnTo>
                  <a:pt x="125170" y="162191"/>
                </a:lnTo>
                <a:lnTo>
                  <a:pt x="119912" y="153042"/>
                </a:lnTo>
                <a:close/>
                <a:moveTo>
                  <a:pt x="159031" y="153042"/>
                </a:moveTo>
                <a:lnTo>
                  <a:pt x="153742" y="162191"/>
                </a:lnTo>
                <a:lnTo>
                  <a:pt x="148484" y="153042"/>
                </a:lnTo>
                <a:close/>
                <a:moveTo>
                  <a:pt x="187633" y="153042"/>
                </a:moveTo>
                <a:lnTo>
                  <a:pt x="182375" y="162191"/>
                </a:lnTo>
                <a:lnTo>
                  <a:pt x="177086" y="153042"/>
                </a:lnTo>
                <a:close/>
                <a:moveTo>
                  <a:pt x="216266" y="153042"/>
                </a:moveTo>
                <a:lnTo>
                  <a:pt x="210977" y="162191"/>
                </a:lnTo>
                <a:lnTo>
                  <a:pt x="205689" y="153042"/>
                </a:lnTo>
                <a:close/>
                <a:moveTo>
                  <a:pt x="244808" y="153042"/>
                </a:moveTo>
                <a:lnTo>
                  <a:pt x="239549" y="162191"/>
                </a:lnTo>
                <a:lnTo>
                  <a:pt x="234260" y="153042"/>
                </a:lnTo>
                <a:close/>
                <a:moveTo>
                  <a:pt x="273441" y="153042"/>
                </a:moveTo>
                <a:lnTo>
                  <a:pt x="268152" y="162191"/>
                </a:lnTo>
                <a:lnTo>
                  <a:pt x="262863" y="153042"/>
                </a:lnTo>
                <a:close/>
                <a:moveTo>
                  <a:pt x="302043" y="153042"/>
                </a:moveTo>
                <a:lnTo>
                  <a:pt x="296754" y="162191"/>
                </a:lnTo>
                <a:lnTo>
                  <a:pt x="291496" y="153042"/>
                </a:lnTo>
                <a:close/>
                <a:moveTo>
                  <a:pt x="25108" y="160823"/>
                </a:moveTo>
                <a:lnTo>
                  <a:pt x="23801" y="163072"/>
                </a:lnTo>
                <a:lnTo>
                  <a:pt x="26445" y="163072"/>
                </a:lnTo>
                <a:lnTo>
                  <a:pt x="25108" y="160823"/>
                </a:lnTo>
                <a:close/>
                <a:moveTo>
                  <a:pt x="53710" y="160823"/>
                </a:moveTo>
                <a:lnTo>
                  <a:pt x="52433" y="163072"/>
                </a:lnTo>
                <a:lnTo>
                  <a:pt x="55047" y="163072"/>
                </a:lnTo>
                <a:lnTo>
                  <a:pt x="53710" y="160823"/>
                </a:lnTo>
                <a:close/>
                <a:moveTo>
                  <a:pt x="82312" y="160823"/>
                </a:moveTo>
                <a:lnTo>
                  <a:pt x="81036" y="163072"/>
                </a:lnTo>
                <a:lnTo>
                  <a:pt x="83650" y="163072"/>
                </a:lnTo>
                <a:lnTo>
                  <a:pt x="82312" y="160823"/>
                </a:lnTo>
                <a:close/>
                <a:moveTo>
                  <a:pt x="110884" y="160823"/>
                </a:moveTo>
                <a:lnTo>
                  <a:pt x="109608" y="163072"/>
                </a:lnTo>
                <a:lnTo>
                  <a:pt x="112222" y="163072"/>
                </a:lnTo>
                <a:lnTo>
                  <a:pt x="110884" y="160823"/>
                </a:lnTo>
                <a:close/>
                <a:moveTo>
                  <a:pt x="139517" y="160823"/>
                </a:moveTo>
                <a:lnTo>
                  <a:pt x="138210" y="163072"/>
                </a:lnTo>
                <a:lnTo>
                  <a:pt x="140824" y="163072"/>
                </a:lnTo>
                <a:lnTo>
                  <a:pt x="139517" y="160823"/>
                </a:lnTo>
                <a:close/>
                <a:moveTo>
                  <a:pt x="168119" y="160823"/>
                </a:moveTo>
                <a:lnTo>
                  <a:pt x="166812" y="163072"/>
                </a:lnTo>
                <a:lnTo>
                  <a:pt x="169457" y="163072"/>
                </a:lnTo>
                <a:lnTo>
                  <a:pt x="168119" y="160823"/>
                </a:lnTo>
                <a:close/>
                <a:moveTo>
                  <a:pt x="196691" y="160823"/>
                </a:moveTo>
                <a:lnTo>
                  <a:pt x="195384" y="163072"/>
                </a:lnTo>
                <a:lnTo>
                  <a:pt x="198029" y="163072"/>
                </a:lnTo>
                <a:lnTo>
                  <a:pt x="196691" y="160823"/>
                </a:lnTo>
                <a:close/>
                <a:moveTo>
                  <a:pt x="225294" y="160823"/>
                </a:moveTo>
                <a:lnTo>
                  <a:pt x="224017" y="163072"/>
                </a:lnTo>
                <a:lnTo>
                  <a:pt x="226631" y="163072"/>
                </a:lnTo>
                <a:lnTo>
                  <a:pt x="225294" y="160823"/>
                </a:lnTo>
                <a:close/>
                <a:moveTo>
                  <a:pt x="253896" y="160823"/>
                </a:moveTo>
                <a:lnTo>
                  <a:pt x="252620" y="163072"/>
                </a:lnTo>
                <a:lnTo>
                  <a:pt x="255234" y="163072"/>
                </a:lnTo>
                <a:lnTo>
                  <a:pt x="253896" y="160823"/>
                </a:lnTo>
                <a:close/>
                <a:moveTo>
                  <a:pt x="282468" y="160823"/>
                </a:moveTo>
                <a:lnTo>
                  <a:pt x="281191" y="163072"/>
                </a:lnTo>
                <a:lnTo>
                  <a:pt x="283805" y="163072"/>
                </a:lnTo>
                <a:lnTo>
                  <a:pt x="282468" y="160823"/>
                </a:lnTo>
                <a:close/>
                <a:moveTo>
                  <a:pt x="311101" y="160823"/>
                </a:moveTo>
                <a:lnTo>
                  <a:pt x="309794" y="163072"/>
                </a:lnTo>
                <a:lnTo>
                  <a:pt x="312408" y="163072"/>
                </a:lnTo>
                <a:lnTo>
                  <a:pt x="311101" y="160823"/>
                </a:lnTo>
                <a:close/>
                <a:moveTo>
                  <a:pt x="3132" y="151674"/>
                </a:moveTo>
                <a:lnTo>
                  <a:pt x="4317" y="153741"/>
                </a:lnTo>
                <a:lnTo>
                  <a:pt x="9606" y="162890"/>
                </a:lnTo>
                <a:lnTo>
                  <a:pt x="10761" y="164926"/>
                </a:lnTo>
                <a:lnTo>
                  <a:pt x="11946" y="162890"/>
                </a:lnTo>
                <a:lnTo>
                  <a:pt x="17235" y="153741"/>
                </a:lnTo>
                <a:lnTo>
                  <a:pt x="18421" y="151674"/>
                </a:lnTo>
                <a:close/>
                <a:moveTo>
                  <a:pt x="31764" y="151674"/>
                </a:moveTo>
                <a:lnTo>
                  <a:pt x="32919" y="153741"/>
                </a:lnTo>
                <a:lnTo>
                  <a:pt x="38208" y="162890"/>
                </a:lnTo>
                <a:lnTo>
                  <a:pt x="39394" y="164926"/>
                </a:lnTo>
                <a:lnTo>
                  <a:pt x="40579" y="162890"/>
                </a:lnTo>
                <a:lnTo>
                  <a:pt x="45838" y="153741"/>
                </a:lnTo>
                <a:lnTo>
                  <a:pt x="47023" y="151674"/>
                </a:lnTo>
                <a:close/>
                <a:moveTo>
                  <a:pt x="60336" y="151674"/>
                </a:moveTo>
                <a:lnTo>
                  <a:pt x="61491" y="153741"/>
                </a:lnTo>
                <a:lnTo>
                  <a:pt x="66780" y="162890"/>
                </a:lnTo>
                <a:lnTo>
                  <a:pt x="67966" y="164926"/>
                </a:lnTo>
                <a:lnTo>
                  <a:pt x="69151" y="162890"/>
                </a:lnTo>
                <a:lnTo>
                  <a:pt x="74409" y="153741"/>
                </a:lnTo>
                <a:lnTo>
                  <a:pt x="75595" y="151674"/>
                </a:lnTo>
                <a:close/>
                <a:moveTo>
                  <a:pt x="88939" y="151674"/>
                </a:moveTo>
                <a:lnTo>
                  <a:pt x="90124" y="153741"/>
                </a:lnTo>
                <a:lnTo>
                  <a:pt x="95383" y="162890"/>
                </a:lnTo>
                <a:lnTo>
                  <a:pt x="96568" y="164926"/>
                </a:lnTo>
                <a:lnTo>
                  <a:pt x="97753" y="162890"/>
                </a:lnTo>
                <a:lnTo>
                  <a:pt x="103042" y="153741"/>
                </a:lnTo>
                <a:lnTo>
                  <a:pt x="104197" y="151674"/>
                </a:lnTo>
                <a:close/>
                <a:moveTo>
                  <a:pt x="117541" y="151674"/>
                </a:moveTo>
                <a:lnTo>
                  <a:pt x="118726" y="153741"/>
                </a:lnTo>
                <a:lnTo>
                  <a:pt x="124015" y="162890"/>
                </a:lnTo>
                <a:lnTo>
                  <a:pt x="125170" y="164926"/>
                </a:lnTo>
                <a:lnTo>
                  <a:pt x="126356" y="162890"/>
                </a:lnTo>
                <a:lnTo>
                  <a:pt x="131645" y="153741"/>
                </a:lnTo>
                <a:lnTo>
                  <a:pt x="132830" y="151674"/>
                </a:lnTo>
                <a:close/>
                <a:moveTo>
                  <a:pt x="146113" y="151674"/>
                </a:moveTo>
                <a:lnTo>
                  <a:pt x="147298" y="153741"/>
                </a:lnTo>
                <a:lnTo>
                  <a:pt x="152587" y="162890"/>
                </a:lnTo>
                <a:lnTo>
                  <a:pt x="153742" y="164926"/>
                </a:lnTo>
                <a:lnTo>
                  <a:pt x="154928" y="162890"/>
                </a:lnTo>
                <a:lnTo>
                  <a:pt x="160217" y="153741"/>
                </a:lnTo>
                <a:lnTo>
                  <a:pt x="161402" y="151674"/>
                </a:lnTo>
                <a:close/>
                <a:moveTo>
                  <a:pt x="174715" y="151674"/>
                </a:moveTo>
                <a:lnTo>
                  <a:pt x="175901" y="153741"/>
                </a:lnTo>
                <a:lnTo>
                  <a:pt x="181190" y="162890"/>
                </a:lnTo>
                <a:lnTo>
                  <a:pt x="182375" y="164926"/>
                </a:lnTo>
                <a:lnTo>
                  <a:pt x="183530" y="162890"/>
                </a:lnTo>
                <a:lnTo>
                  <a:pt x="188819" y="153741"/>
                </a:lnTo>
                <a:lnTo>
                  <a:pt x="190004" y="151674"/>
                </a:lnTo>
                <a:close/>
                <a:moveTo>
                  <a:pt x="203348" y="151674"/>
                </a:moveTo>
                <a:lnTo>
                  <a:pt x="204503" y="153741"/>
                </a:lnTo>
                <a:lnTo>
                  <a:pt x="209792" y="162890"/>
                </a:lnTo>
                <a:lnTo>
                  <a:pt x="210977" y="164926"/>
                </a:lnTo>
                <a:lnTo>
                  <a:pt x="212163" y="162890"/>
                </a:lnTo>
                <a:lnTo>
                  <a:pt x="217421" y="153741"/>
                </a:lnTo>
                <a:lnTo>
                  <a:pt x="218607" y="151674"/>
                </a:lnTo>
                <a:close/>
                <a:moveTo>
                  <a:pt x="231890" y="151674"/>
                </a:moveTo>
                <a:lnTo>
                  <a:pt x="233075" y="153741"/>
                </a:lnTo>
                <a:lnTo>
                  <a:pt x="238364" y="162890"/>
                </a:lnTo>
                <a:lnTo>
                  <a:pt x="239549" y="164926"/>
                </a:lnTo>
                <a:lnTo>
                  <a:pt x="240735" y="162890"/>
                </a:lnTo>
                <a:lnTo>
                  <a:pt x="245993" y="153741"/>
                </a:lnTo>
                <a:lnTo>
                  <a:pt x="247179" y="151674"/>
                </a:lnTo>
                <a:close/>
                <a:moveTo>
                  <a:pt x="260522" y="151674"/>
                </a:moveTo>
                <a:lnTo>
                  <a:pt x="261708" y="153741"/>
                </a:lnTo>
                <a:lnTo>
                  <a:pt x="266966" y="162890"/>
                </a:lnTo>
                <a:lnTo>
                  <a:pt x="268152" y="164926"/>
                </a:lnTo>
                <a:lnTo>
                  <a:pt x="269337" y="162890"/>
                </a:lnTo>
                <a:lnTo>
                  <a:pt x="274626" y="153741"/>
                </a:lnTo>
                <a:lnTo>
                  <a:pt x="275781" y="151674"/>
                </a:lnTo>
                <a:close/>
                <a:moveTo>
                  <a:pt x="289125" y="151674"/>
                </a:moveTo>
                <a:lnTo>
                  <a:pt x="290310" y="153741"/>
                </a:lnTo>
                <a:lnTo>
                  <a:pt x="295599" y="162890"/>
                </a:lnTo>
                <a:lnTo>
                  <a:pt x="296754" y="164926"/>
                </a:lnTo>
                <a:lnTo>
                  <a:pt x="297940" y="162890"/>
                </a:lnTo>
                <a:lnTo>
                  <a:pt x="303228" y="153741"/>
                </a:lnTo>
                <a:lnTo>
                  <a:pt x="304414" y="151674"/>
                </a:lnTo>
                <a:close/>
                <a:moveTo>
                  <a:pt x="25108" y="156233"/>
                </a:moveTo>
                <a:lnTo>
                  <a:pt x="30397" y="165382"/>
                </a:lnTo>
                <a:lnTo>
                  <a:pt x="19819" y="165382"/>
                </a:lnTo>
                <a:lnTo>
                  <a:pt x="25108" y="156233"/>
                </a:lnTo>
                <a:close/>
                <a:moveTo>
                  <a:pt x="53710" y="156233"/>
                </a:moveTo>
                <a:lnTo>
                  <a:pt x="58999" y="165382"/>
                </a:lnTo>
                <a:lnTo>
                  <a:pt x="48421" y="165382"/>
                </a:lnTo>
                <a:lnTo>
                  <a:pt x="53710" y="156233"/>
                </a:lnTo>
                <a:close/>
                <a:moveTo>
                  <a:pt x="82312" y="156233"/>
                </a:moveTo>
                <a:lnTo>
                  <a:pt x="87601" y="165382"/>
                </a:lnTo>
                <a:lnTo>
                  <a:pt x="77024" y="165382"/>
                </a:lnTo>
                <a:lnTo>
                  <a:pt x="82312" y="156233"/>
                </a:lnTo>
                <a:close/>
                <a:moveTo>
                  <a:pt x="110884" y="156233"/>
                </a:moveTo>
                <a:lnTo>
                  <a:pt x="116173" y="165382"/>
                </a:lnTo>
                <a:lnTo>
                  <a:pt x="105626" y="165382"/>
                </a:lnTo>
                <a:lnTo>
                  <a:pt x="110884" y="156233"/>
                </a:lnTo>
                <a:close/>
                <a:moveTo>
                  <a:pt x="139487" y="156233"/>
                </a:moveTo>
                <a:lnTo>
                  <a:pt x="144776" y="165382"/>
                </a:lnTo>
                <a:lnTo>
                  <a:pt x="134228" y="165382"/>
                </a:lnTo>
                <a:lnTo>
                  <a:pt x="139487" y="156233"/>
                </a:lnTo>
                <a:close/>
                <a:moveTo>
                  <a:pt x="168119" y="156233"/>
                </a:moveTo>
                <a:lnTo>
                  <a:pt x="173378" y="165382"/>
                </a:lnTo>
                <a:lnTo>
                  <a:pt x="162831" y="165382"/>
                </a:lnTo>
                <a:lnTo>
                  <a:pt x="168119" y="156233"/>
                </a:lnTo>
                <a:close/>
                <a:moveTo>
                  <a:pt x="196691" y="156233"/>
                </a:moveTo>
                <a:lnTo>
                  <a:pt x="201950" y="165382"/>
                </a:lnTo>
                <a:lnTo>
                  <a:pt x="191403" y="165382"/>
                </a:lnTo>
                <a:lnTo>
                  <a:pt x="196691" y="156233"/>
                </a:lnTo>
                <a:close/>
                <a:moveTo>
                  <a:pt x="225294" y="156233"/>
                </a:moveTo>
                <a:lnTo>
                  <a:pt x="230583" y="165382"/>
                </a:lnTo>
                <a:lnTo>
                  <a:pt x="220005" y="165382"/>
                </a:lnTo>
                <a:lnTo>
                  <a:pt x="225294" y="156233"/>
                </a:lnTo>
                <a:close/>
                <a:moveTo>
                  <a:pt x="253896" y="156233"/>
                </a:moveTo>
                <a:lnTo>
                  <a:pt x="259185" y="165382"/>
                </a:lnTo>
                <a:lnTo>
                  <a:pt x="248607" y="165382"/>
                </a:lnTo>
                <a:lnTo>
                  <a:pt x="253896" y="156233"/>
                </a:lnTo>
                <a:close/>
                <a:moveTo>
                  <a:pt x="282468" y="156233"/>
                </a:moveTo>
                <a:lnTo>
                  <a:pt x="287757" y="165382"/>
                </a:lnTo>
                <a:lnTo>
                  <a:pt x="277210" y="165382"/>
                </a:lnTo>
                <a:lnTo>
                  <a:pt x="282468" y="156233"/>
                </a:lnTo>
                <a:close/>
                <a:moveTo>
                  <a:pt x="311101" y="156233"/>
                </a:moveTo>
                <a:lnTo>
                  <a:pt x="316359" y="165382"/>
                </a:lnTo>
                <a:lnTo>
                  <a:pt x="305812" y="165382"/>
                </a:lnTo>
                <a:lnTo>
                  <a:pt x="311101" y="156233"/>
                </a:lnTo>
                <a:close/>
                <a:moveTo>
                  <a:pt x="19211" y="151248"/>
                </a:moveTo>
                <a:lnTo>
                  <a:pt x="10761" y="165838"/>
                </a:lnTo>
                <a:lnTo>
                  <a:pt x="2341" y="151248"/>
                </a:lnTo>
                <a:close/>
                <a:moveTo>
                  <a:pt x="47783" y="151248"/>
                </a:moveTo>
                <a:lnTo>
                  <a:pt x="39363" y="165838"/>
                </a:lnTo>
                <a:lnTo>
                  <a:pt x="30913" y="151248"/>
                </a:lnTo>
                <a:close/>
                <a:moveTo>
                  <a:pt x="76385" y="151248"/>
                </a:moveTo>
                <a:lnTo>
                  <a:pt x="67966" y="165838"/>
                </a:lnTo>
                <a:lnTo>
                  <a:pt x="59516" y="151248"/>
                </a:lnTo>
                <a:close/>
                <a:moveTo>
                  <a:pt x="105018" y="151248"/>
                </a:moveTo>
                <a:lnTo>
                  <a:pt x="96568" y="165838"/>
                </a:lnTo>
                <a:lnTo>
                  <a:pt x="88148" y="151248"/>
                </a:lnTo>
                <a:close/>
                <a:moveTo>
                  <a:pt x="133590" y="151248"/>
                </a:moveTo>
                <a:lnTo>
                  <a:pt x="125140" y="165838"/>
                </a:lnTo>
                <a:lnTo>
                  <a:pt x="116720" y="151248"/>
                </a:lnTo>
                <a:close/>
                <a:moveTo>
                  <a:pt x="162192" y="151248"/>
                </a:moveTo>
                <a:lnTo>
                  <a:pt x="153742" y="165838"/>
                </a:lnTo>
                <a:lnTo>
                  <a:pt x="145353" y="151248"/>
                </a:lnTo>
                <a:close/>
                <a:moveTo>
                  <a:pt x="190795" y="151248"/>
                </a:moveTo>
                <a:lnTo>
                  <a:pt x="182375" y="165838"/>
                </a:lnTo>
                <a:lnTo>
                  <a:pt x="173925" y="151248"/>
                </a:lnTo>
                <a:close/>
                <a:moveTo>
                  <a:pt x="219367" y="151248"/>
                </a:moveTo>
                <a:lnTo>
                  <a:pt x="210947" y="165838"/>
                </a:lnTo>
                <a:lnTo>
                  <a:pt x="202497" y="151248"/>
                </a:lnTo>
                <a:close/>
                <a:moveTo>
                  <a:pt x="247969" y="151248"/>
                </a:moveTo>
                <a:lnTo>
                  <a:pt x="239549" y="165838"/>
                </a:lnTo>
                <a:lnTo>
                  <a:pt x="231099" y="151248"/>
                </a:lnTo>
                <a:close/>
                <a:moveTo>
                  <a:pt x="276602" y="151248"/>
                </a:moveTo>
                <a:lnTo>
                  <a:pt x="268152" y="165838"/>
                </a:lnTo>
                <a:lnTo>
                  <a:pt x="259732" y="151248"/>
                </a:lnTo>
                <a:close/>
                <a:moveTo>
                  <a:pt x="305174" y="151248"/>
                </a:moveTo>
                <a:lnTo>
                  <a:pt x="296724" y="165838"/>
                </a:lnTo>
                <a:lnTo>
                  <a:pt x="288304" y="151248"/>
                </a:lnTo>
                <a:close/>
                <a:moveTo>
                  <a:pt x="25108" y="153498"/>
                </a:moveTo>
                <a:lnTo>
                  <a:pt x="23922" y="155565"/>
                </a:lnTo>
                <a:lnTo>
                  <a:pt x="18633" y="164714"/>
                </a:lnTo>
                <a:lnTo>
                  <a:pt x="17448" y="166750"/>
                </a:lnTo>
                <a:lnTo>
                  <a:pt x="32737" y="166750"/>
                </a:lnTo>
                <a:lnTo>
                  <a:pt x="31552" y="164714"/>
                </a:lnTo>
                <a:lnTo>
                  <a:pt x="26293" y="155565"/>
                </a:lnTo>
                <a:lnTo>
                  <a:pt x="25108" y="153498"/>
                </a:lnTo>
                <a:close/>
                <a:moveTo>
                  <a:pt x="53710" y="153498"/>
                </a:moveTo>
                <a:lnTo>
                  <a:pt x="52525" y="155565"/>
                </a:lnTo>
                <a:lnTo>
                  <a:pt x="47266" y="164714"/>
                </a:lnTo>
                <a:lnTo>
                  <a:pt x="46081" y="166750"/>
                </a:lnTo>
                <a:lnTo>
                  <a:pt x="61339" y="166750"/>
                </a:lnTo>
                <a:lnTo>
                  <a:pt x="60184" y="164714"/>
                </a:lnTo>
                <a:lnTo>
                  <a:pt x="54895" y="155565"/>
                </a:lnTo>
                <a:lnTo>
                  <a:pt x="53710" y="153498"/>
                </a:lnTo>
                <a:close/>
                <a:moveTo>
                  <a:pt x="82312" y="153498"/>
                </a:moveTo>
                <a:lnTo>
                  <a:pt x="81157" y="155565"/>
                </a:lnTo>
                <a:lnTo>
                  <a:pt x="75868" y="164714"/>
                </a:lnTo>
                <a:lnTo>
                  <a:pt x="74683" y="166750"/>
                </a:lnTo>
                <a:lnTo>
                  <a:pt x="89972" y="166750"/>
                </a:lnTo>
                <a:lnTo>
                  <a:pt x="88787" y="164714"/>
                </a:lnTo>
                <a:lnTo>
                  <a:pt x="83498" y="155565"/>
                </a:lnTo>
                <a:lnTo>
                  <a:pt x="82312" y="153498"/>
                </a:lnTo>
                <a:close/>
                <a:moveTo>
                  <a:pt x="110884" y="153498"/>
                </a:moveTo>
                <a:lnTo>
                  <a:pt x="109699" y="155565"/>
                </a:lnTo>
                <a:lnTo>
                  <a:pt x="104440" y="164714"/>
                </a:lnTo>
                <a:lnTo>
                  <a:pt x="103255" y="166750"/>
                </a:lnTo>
                <a:lnTo>
                  <a:pt x="118514" y="166750"/>
                </a:lnTo>
                <a:lnTo>
                  <a:pt x="117359" y="164714"/>
                </a:lnTo>
                <a:lnTo>
                  <a:pt x="112070" y="155565"/>
                </a:lnTo>
                <a:lnTo>
                  <a:pt x="110884" y="153498"/>
                </a:lnTo>
                <a:close/>
                <a:moveTo>
                  <a:pt x="139487" y="153498"/>
                </a:moveTo>
                <a:lnTo>
                  <a:pt x="138332" y="155565"/>
                </a:lnTo>
                <a:lnTo>
                  <a:pt x="133043" y="164714"/>
                </a:lnTo>
                <a:lnTo>
                  <a:pt x="131857" y="166750"/>
                </a:lnTo>
                <a:lnTo>
                  <a:pt x="147146" y="166750"/>
                </a:lnTo>
                <a:lnTo>
                  <a:pt x="145961" y="164714"/>
                </a:lnTo>
                <a:lnTo>
                  <a:pt x="140672" y="155565"/>
                </a:lnTo>
                <a:lnTo>
                  <a:pt x="139487" y="153498"/>
                </a:lnTo>
                <a:close/>
                <a:moveTo>
                  <a:pt x="168119" y="153498"/>
                </a:moveTo>
                <a:lnTo>
                  <a:pt x="166934" y="155565"/>
                </a:lnTo>
                <a:lnTo>
                  <a:pt x="161645" y="164714"/>
                </a:lnTo>
                <a:lnTo>
                  <a:pt x="160490" y="166750"/>
                </a:lnTo>
                <a:lnTo>
                  <a:pt x="175749" y="166750"/>
                </a:lnTo>
                <a:lnTo>
                  <a:pt x="174563" y="164714"/>
                </a:lnTo>
                <a:lnTo>
                  <a:pt x="169305" y="155565"/>
                </a:lnTo>
                <a:lnTo>
                  <a:pt x="168119" y="153498"/>
                </a:lnTo>
                <a:close/>
                <a:moveTo>
                  <a:pt x="196691" y="153498"/>
                </a:moveTo>
                <a:lnTo>
                  <a:pt x="195506" y="155565"/>
                </a:lnTo>
                <a:lnTo>
                  <a:pt x="190217" y="164714"/>
                </a:lnTo>
                <a:lnTo>
                  <a:pt x="189062" y="166750"/>
                </a:lnTo>
                <a:lnTo>
                  <a:pt x="204321" y="166750"/>
                </a:lnTo>
                <a:lnTo>
                  <a:pt x="203135" y="164714"/>
                </a:lnTo>
                <a:lnTo>
                  <a:pt x="197877" y="155565"/>
                </a:lnTo>
                <a:lnTo>
                  <a:pt x="196691" y="153498"/>
                </a:lnTo>
                <a:close/>
                <a:moveTo>
                  <a:pt x="225294" y="153498"/>
                </a:moveTo>
                <a:lnTo>
                  <a:pt x="224108" y="155565"/>
                </a:lnTo>
                <a:lnTo>
                  <a:pt x="218850" y="164714"/>
                </a:lnTo>
                <a:lnTo>
                  <a:pt x="217664" y="166750"/>
                </a:lnTo>
                <a:lnTo>
                  <a:pt x="232923" y="166750"/>
                </a:lnTo>
                <a:lnTo>
                  <a:pt x="231768" y="164714"/>
                </a:lnTo>
                <a:lnTo>
                  <a:pt x="226479" y="155565"/>
                </a:lnTo>
                <a:lnTo>
                  <a:pt x="225294" y="153498"/>
                </a:lnTo>
                <a:close/>
                <a:moveTo>
                  <a:pt x="253896" y="153498"/>
                </a:moveTo>
                <a:lnTo>
                  <a:pt x="252741" y="155565"/>
                </a:lnTo>
                <a:lnTo>
                  <a:pt x="247452" y="164714"/>
                </a:lnTo>
                <a:lnTo>
                  <a:pt x="246267" y="166750"/>
                </a:lnTo>
                <a:lnTo>
                  <a:pt x="261556" y="166750"/>
                </a:lnTo>
                <a:lnTo>
                  <a:pt x="260370" y="164714"/>
                </a:lnTo>
                <a:lnTo>
                  <a:pt x="255082" y="155565"/>
                </a:lnTo>
                <a:lnTo>
                  <a:pt x="253896" y="153498"/>
                </a:lnTo>
                <a:close/>
                <a:moveTo>
                  <a:pt x="282468" y="153498"/>
                </a:moveTo>
                <a:lnTo>
                  <a:pt x="281313" y="155565"/>
                </a:lnTo>
                <a:lnTo>
                  <a:pt x="276024" y="164714"/>
                </a:lnTo>
                <a:lnTo>
                  <a:pt x="274839" y="166750"/>
                </a:lnTo>
                <a:lnTo>
                  <a:pt x="290128" y="166750"/>
                </a:lnTo>
                <a:lnTo>
                  <a:pt x="288942" y="164714"/>
                </a:lnTo>
                <a:lnTo>
                  <a:pt x="283654" y="155565"/>
                </a:lnTo>
                <a:lnTo>
                  <a:pt x="282468" y="153498"/>
                </a:lnTo>
                <a:close/>
                <a:moveTo>
                  <a:pt x="311101" y="153498"/>
                </a:moveTo>
                <a:lnTo>
                  <a:pt x="309915" y="155565"/>
                </a:lnTo>
                <a:lnTo>
                  <a:pt x="304627" y="164714"/>
                </a:lnTo>
                <a:lnTo>
                  <a:pt x="303441" y="166750"/>
                </a:lnTo>
                <a:lnTo>
                  <a:pt x="318730" y="166750"/>
                </a:lnTo>
                <a:lnTo>
                  <a:pt x="317545" y="164714"/>
                </a:lnTo>
                <a:lnTo>
                  <a:pt x="312256" y="155565"/>
                </a:lnTo>
                <a:lnTo>
                  <a:pt x="311101" y="153498"/>
                </a:lnTo>
                <a:close/>
                <a:moveTo>
                  <a:pt x="25108" y="152616"/>
                </a:moveTo>
                <a:lnTo>
                  <a:pt x="33527" y="167206"/>
                </a:lnTo>
                <a:lnTo>
                  <a:pt x="16718" y="167206"/>
                </a:lnTo>
                <a:lnTo>
                  <a:pt x="25108" y="152616"/>
                </a:lnTo>
                <a:close/>
                <a:moveTo>
                  <a:pt x="53710" y="152616"/>
                </a:moveTo>
                <a:lnTo>
                  <a:pt x="62160" y="167206"/>
                </a:lnTo>
                <a:lnTo>
                  <a:pt x="45260" y="167206"/>
                </a:lnTo>
                <a:lnTo>
                  <a:pt x="53710" y="152616"/>
                </a:lnTo>
                <a:close/>
                <a:moveTo>
                  <a:pt x="82312" y="152616"/>
                </a:moveTo>
                <a:lnTo>
                  <a:pt x="90762" y="167206"/>
                </a:lnTo>
                <a:lnTo>
                  <a:pt x="73923" y="167206"/>
                </a:lnTo>
                <a:lnTo>
                  <a:pt x="82312" y="152616"/>
                </a:lnTo>
                <a:close/>
                <a:moveTo>
                  <a:pt x="110884" y="152616"/>
                </a:moveTo>
                <a:lnTo>
                  <a:pt x="119334" y="167206"/>
                </a:lnTo>
                <a:lnTo>
                  <a:pt x="102495" y="167206"/>
                </a:lnTo>
                <a:lnTo>
                  <a:pt x="110884" y="152616"/>
                </a:lnTo>
                <a:close/>
                <a:moveTo>
                  <a:pt x="139517" y="152616"/>
                </a:moveTo>
                <a:lnTo>
                  <a:pt x="147937" y="167206"/>
                </a:lnTo>
                <a:lnTo>
                  <a:pt x="131097" y="167206"/>
                </a:lnTo>
                <a:lnTo>
                  <a:pt x="139517" y="152616"/>
                </a:lnTo>
                <a:close/>
                <a:moveTo>
                  <a:pt x="168119" y="152616"/>
                </a:moveTo>
                <a:lnTo>
                  <a:pt x="176539" y="167206"/>
                </a:lnTo>
                <a:lnTo>
                  <a:pt x="159700" y="167206"/>
                </a:lnTo>
                <a:lnTo>
                  <a:pt x="168119" y="152616"/>
                </a:lnTo>
                <a:close/>
                <a:moveTo>
                  <a:pt x="196691" y="152616"/>
                </a:moveTo>
                <a:lnTo>
                  <a:pt x="205111" y="167206"/>
                </a:lnTo>
                <a:lnTo>
                  <a:pt x="188302" y="167206"/>
                </a:lnTo>
                <a:lnTo>
                  <a:pt x="196691" y="152616"/>
                </a:lnTo>
                <a:close/>
                <a:moveTo>
                  <a:pt x="225294" y="152616"/>
                </a:moveTo>
                <a:lnTo>
                  <a:pt x="233744" y="167206"/>
                </a:lnTo>
                <a:lnTo>
                  <a:pt x="216905" y="167206"/>
                </a:lnTo>
                <a:lnTo>
                  <a:pt x="225294" y="152616"/>
                </a:lnTo>
                <a:close/>
                <a:moveTo>
                  <a:pt x="253896" y="152616"/>
                </a:moveTo>
                <a:lnTo>
                  <a:pt x="262346" y="167206"/>
                </a:lnTo>
                <a:lnTo>
                  <a:pt x="245507" y="167206"/>
                </a:lnTo>
                <a:lnTo>
                  <a:pt x="253896" y="152616"/>
                </a:lnTo>
                <a:close/>
                <a:moveTo>
                  <a:pt x="282468" y="152616"/>
                </a:moveTo>
                <a:lnTo>
                  <a:pt x="290918" y="167206"/>
                </a:lnTo>
                <a:lnTo>
                  <a:pt x="274079" y="167206"/>
                </a:lnTo>
                <a:lnTo>
                  <a:pt x="282468" y="152616"/>
                </a:lnTo>
                <a:close/>
                <a:moveTo>
                  <a:pt x="311101" y="152616"/>
                </a:moveTo>
                <a:lnTo>
                  <a:pt x="319520" y="167206"/>
                </a:lnTo>
                <a:lnTo>
                  <a:pt x="302651" y="167206"/>
                </a:lnTo>
                <a:lnTo>
                  <a:pt x="311101" y="152616"/>
                </a:lnTo>
                <a:close/>
                <a:moveTo>
                  <a:pt x="110884" y="149881"/>
                </a:moveTo>
                <a:lnTo>
                  <a:pt x="100155" y="168543"/>
                </a:lnTo>
                <a:lnTo>
                  <a:pt x="121736" y="168543"/>
                </a:lnTo>
                <a:lnTo>
                  <a:pt x="110884" y="149881"/>
                </a:lnTo>
                <a:close/>
                <a:moveTo>
                  <a:pt x="225294" y="149881"/>
                </a:moveTo>
                <a:lnTo>
                  <a:pt x="214503" y="168543"/>
                </a:lnTo>
                <a:lnTo>
                  <a:pt x="236084" y="168543"/>
                </a:lnTo>
                <a:lnTo>
                  <a:pt x="225294" y="149881"/>
                </a:lnTo>
                <a:close/>
                <a:moveTo>
                  <a:pt x="1" y="149881"/>
                </a:moveTo>
                <a:lnTo>
                  <a:pt x="10791" y="168574"/>
                </a:lnTo>
                <a:lnTo>
                  <a:pt x="21551" y="149881"/>
                </a:lnTo>
                <a:close/>
                <a:moveTo>
                  <a:pt x="25108" y="149881"/>
                </a:moveTo>
                <a:lnTo>
                  <a:pt x="14317" y="168574"/>
                </a:lnTo>
                <a:lnTo>
                  <a:pt x="35898" y="168574"/>
                </a:lnTo>
                <a:lnTo>
                  <a:pt x="25108" y="149881"/>
                </a:lnTo>
                <a:close/>
                <a:moveTo>
                  <a:pt x="28603" y="149881"/>
                </a:moveTo>
                <a:lnTo>
                  <a:pt x="39394" y="168574"/>
                </a:lnTo>
                <a:lnTo>
                  <a:pt x="50154" y="149881"/>
                </a:lnTo>
                <a:close/>
                <a:moveTo>
                  <a:pt x="53710" y="149881"/>
                </a:moveTo>
                <a:lnTo>
                  <a:pt x="42920" y="168574"/>
                </a:lnTo>
                <a:lnTo>
                  <a:pt x="64500" y="168574"/>
                </a:lnTo>
                <a:lnTo>
                  <a:pt x="53710" y="149881"/>
                </a:lnTo>
                <a:close/>
                <a:moveTo>
                  <a:pt x="57175" y="149881"/>
                </a:moveTo>
                <a:lnTo>
                  <a:pt x="67966" y="168574"/>
                </a:lnTo>
                <a:lnTo>
                  <a:pt x="78756" y="149881"/>
                </a:lnTo>
                <a:close/>
                <a:moveTo>
                  <a:pt x="82312" y="149881"/>
                </a:moveTo>
                <a:lnTo>
                  <a:pt x="71522" y="168574"/>
                </a:lnTo>
                <a:lnTo>
                  <a:pt x="93103" y="168574"/>
                </a:lnTo>
                <a:lnTo>
                  <a:pt x="82312" y="149881"/>
                </a:lnTo>
                <a:close/>
                <a:moveTo>
                  <a:pt x="85777" y="149881"/>
                </a:moveTo>
                <a:lnTo>
                  <a:pt x="96568" y="168574"/>
                </a:lnTo>
                <a:lnTo>
                  <a:pt x="107358" y="149881"/>
                </a:lnTo>
                <a:close/>
                <a:moveTo>
                  <a:pt x="114349" y="149881"/>
                </a:moveTo>
                <a:lnTo>
                  <a:pt x="125140" y="168574"/>
                </a:lnTo>
                <a:lnTo>
                  <a:pt x="135930" y="149881"/>
                </a:lnTo>
                <a:close/>
                <a:moveTo>
                  <a:pt x="139517" y="149881"/>
                </a:moveTo>
                <a:lnTo>
                  <a:pt x="128727" y="168574"/>
                </a:lnTo>
                <a:lnTo>
                  <a:pt x="150308" y="168574"/>
                </a:lnTo>
                <a:lnTo>
                  <a:pt x="139517" y="149881"/>
                </a:lnTo>
                <a:close/>
                <a:moveTo>
                  <a:pt x="142952" y="149881"/>
                </a:moveTo>
                <a:lnTo>
                  <a:pt x="153742" y="168574"/>
                </a:lnTo>
                <a:lnTo>
                  <a:pt x="164533" y="149881"/>
                </a:lnTo>
                <a:close/>
                <a:moveTo>
                  <a:pt x="168119" y="149881"/>
                </a:moveTo>
                <a:lnTo>
                  <a:pt x="157329" y="168574"/>
                </a:lnTo>
                <a:lnTo>
                  <a:pt x="178910" y="168574"/>
                </a:lnTo>
                <a:lnTo>
                  <a:pt x="168119" y="149881"/>
                </a:lnTo>
                <a:close/>
                <a:moveTo>
                  <a:pt x="171585" y="149881"/>
                </a:moveTo>
                <a:lnTo>
                  <a:pt x="182375" y="168574"/>
                </a:lnTo>
                <a:lnTo>
                  <a:pt x="193166" y="149881"/>
                </a:lnTo>
                <a:close/>
                <a:moveTo>
                  <a:pt x="196691" y="149881"/>
                </a:moveTo>
                <a:lnTo>
                  <a:pt x="185901" y="168574"/>
                </a:lnTo>
                <a:lnTo>
                  <a:pt x="207482" y="168574"/>
                </a:lnTo>
                <a:lnTo>
                  <a:pt x="196691" y="149881"/>
                </a:lnTo>
                <a:close/>
                <a:moveTo>
                  <a:pt x="200157" y="149881"/>
                </a:moveTo>
                <a:lnTo>
                  <a:pt x="210947" y="168574"/>
                </a:lnTo>
                <a:lnTo>
                  <a:pt x="221737" y="149881"/>
                </a:lnTo>
                <a:close/>
                <a:moveTo>
                  <a:pt x="228759" y="149881"/>
                </a:moveTo>
                <a:lnTo>
                  <a:pt x="239549" y="168574"/>
                </a:lnTo>
                <a:lnTo>
                  <a:pt x="250340" y="149881"/>
                </a:lnTo>
                <a:close/>
                <a:moveTo>
                  <a:pt x="253896" y="149881"/>
                </a:moveTo>
                <a:lnTo>
                  <a:pt x="243106" y="168574"/>
                </a:lnTo>
                <a:lnTo>
                  <a:pt x="264687" y="168574"/>
                </a:lnTo>
                <a:lnTo>
                  <a:pt x="253896" y="149881"/>
                </a:lnTo>
                <a:close/>
                <a:moveTo>
                  <a:pt x="257361" y="149881"/>
                </a:moveTo>
                <a:lnTo>
                  <a:pt x="268152" y="168574"/>
                </a:lnTo>
                <a:lnTo>
                  <a:pt x="278942" y="149881"/>
                </a:lnTo>
                <a:close/>
                <a:moveTo>
                  <a:pt x="282468" y="149881"/>
                </a:moveTo>
                <a:lnTo>
                  <a:pt x="271678" y="168574"/>
                </a:lnTo>
                <a:lnTo>
                  <a:pt x="293259" y="168574"/>
                </a:lnTo>
                <a:lnTo>
                  <a:pt x="282468" y="149881"/>
                </a:lnTo>
                <a:close/>
                <a:moveTo>
                  <a:pt x="285964" y="149881"/>
                </a:moveTo>
                <a:lnTo>
                  <a:pt x="296754" y="168574"/>
                </a:lnTo>
                <a:lnTo>
                  <a:pt x="307545" y="149881"/>
                </a:lnTo>
                <a:close/>
                <a:moveTo>
                  <a:pt x="311101" y="149881"/>
                </a:moveTo>
                <a:lnTo>
                  <a:pt x="300310" y="168574"/>
                </a:lnTo>
                <a:lnTo>
                  <a:pt x="321891" y="168574"/>
                </a:lnTo>
                <a:lnTo>
                  <a:pt x="311101" y="149881"/>
                </a:lnTo>
                <a:close/>
                <a:moveTo>
                  <a:pt x="9454" y="176750"/>
                </a:moveTo>
                <a:lnTo>
                  <a:pt x="10730" y="179000"/>
                </a:lnTo>
                <a:lnTo>
                  <a:pt x="12068" y="176750"/>
                </a:lnTo>
                <a:close/>
                <a:moveTo>
                  <a:pt x="38056" y="176750"/>
                </a:moveTo>
                <a:lnTo>
                  <a:pt x="39363" y="179000"/>
                </a:lnTo>
                <a:lnTo>
                  <a:pt x="40670" y="176750"/>
                </a:lnTo>
                <a:close/>
                <a:moveTo>
                  <a:pt x="66659" y="176750"/>
                </a:moveTo>
                <a:lnTo>
                  <a:pt x="67966" y="179000"/>
                </a:lnTo>
                <a:lnTo>
                  <a:pt x="69303" y="176750"/>
                </a:lnTo>
                <a:close/>
                <a:moveTo>
                  <a:pt x="95231" y="176750"/>
                </a:moveTo>
                <a:lnTo>
                  <a:pt x="96538" y="179000"/>
                </a:lnTo>
                <a:lnTo>
                  <a:pt x="97875" y="176750"/>
                </a:lnTo>
                <a:close/>
                <a:moveTo>
                  <a:pt x="123863" y="176750"/>
                </a:moveTo>
                <a:lnTo>
                  <a:pt x="125140" y="179000"/>
                </a:lnTo>
                <a:lnTo>
                  <a:pt x="126477" y="176750"/>
                </a:lnTo>
                <a:close/>
                <a:moveTo>
                  <a:pt x="152466" y="176750"/>
                </a:moveTo>
                <a:lnTo>
                  <a:pt x="153742" y="179000"/>
                </a:lnTo>
                <a:lnTo>
                  <a:pt x="155080" y="176750"/>
                </a:lnTo>
                <a:close/>
                <a:moveTo>
                  <a:pt x="181068" y="176750"/>
                </a:moveTo>
                <a:lnTo>
                  <a:pt x="182375" y="179000"/>
                </a:lnTo>
                <a:lnTo>
                  <a:pt x="183652" y="176750"/>
                </a:lnTo>
                <a:close/>
                <a:moveTo>
                  <a:pt x="209640" y="176750"/>
                </a:moveTo>
                <a:lnTo>
                  <a:pt x="210947" y="179000"/>
                </a:lnTo>
                <a:lnTo>
                  <a:pt x="212254" y="176750"/>
                </a:lnTo>
                <a:close/>
                <a:moveTo>
                  <a:pt x="238242" y="176750"/>
                </a:moveTo>
                <a:lnTo>
                  <a:pt x="239549" y="179000"/>
                </a:lnTo>
                <a:lnTo>
                  <a:pt x="240887" y="176750"/>
                </a:lnTo>
                <a:close/>
                <a:moveTo>
                  <a:pt x="266814" y="176750"/>
                </a:moveTo>
                <a:lnTo>
                  <a:pt x="268121" y="179000"/>
                </a:lnTo>
                <a:lnTo>
                  <a:pt x="269459" y="176750"/>
                </a:lnTo>
                <a:close/>
                <a:moveTo>
                  <a:pt x="295447" y="176750"/>
                </a:moveTo>
                <a:lnTo>
                  <a:pt x="296724" y="179000"/>
                </a:lnTo>
                <a:lnTo>
                  <a:pt x="298061" y="176750"/>
                </a:lnTo>
                <a:close/>
                <a:moveTo>
                  <a:pt x="16050" y="174471"/>
                </a:moveTo>
                <a:lnTo>
                  <a:pt x="10761" y="183620"/>
                </a:lnTo>
                <a:lnTo>
                  <a:pt x="5502" y="174471"/>
                </a:lnTo>
                <a:close/>
                <a:moveTo>
                  <a:pt x="44682" y="174471"/>
                </a:moveTo>
                <a:lnTo>
                  <a:pt x="39394" y="183620"/>
                </a:lnTo>
                <a:lnTo>
                  <a:pt x="34105" y="174471"/>
                </a:lnTo>
                <a:close/>
                <a:moveTo>
                  <a:pt x="73224" y="174471"/>
                </a:moveTo>
                <a:lnTo>
                  <a:pt x="67966" y="183620"/>
                </a:lnTo>
                <a:lnTo>
                  <a:pt x="62677" y="174471"/>
                </a:lnTo>
                <a:close/>
                <a:moveTo>
                  <a:pt x="101857" y="174471"/>
                </a:moveTo>
                <a:lnTo>
                  <a:pt x="96568" y="183620"/>
                </a:lnTo>
                <a:lnTo>
                  <a:pt x="91279" y="174471"/>
                </a:lnTo>
                <a:close/>
                <a:moveTo>
                  <a:pt x="130459" y="174471"/>
                </a:moveTo>
                <a:lnTo>
                  <a:pt x="125170" y="183620"/>
                </a:lnTo>
                <a:lnTo>
                  <a:pt x="119912" y="174471"/>
                </a:lnTo>
                <a:close/>
                <a:moveTo>
                  <a:pt x="159031" y="174471"/>
                </a:moveTo>
                <a:lnTo>
                  <a:pt x="153742" y="183620"/>
                </a:lnTo>
                <a:lnTo>
                  <a:pt x="148484" y="174471"/>
                </a:lnTo>
                <a:close/>
                <a:moveTo>
                  <a:pt x="187633" y="174471"/>
                </a:moveTo>
                <a:lnTo>
                  <a:pt x="182375" y="183620"/>
                </a:lnTo>
                <a:lnTo>
                  <a:pt x="177086" y="174471"/>
                </a:lnTo>
                <a:close/>
                <a:moveTo>
                  <a:pt x="216266" y="174471"/>
                </a:moveTo>
                <a:lnTo>
                  <a:pt x="210977" y="183620"/>
                </a:lnTo>
                <a:lnTo>
                  <a:pt x="205689" y="174471"/>
                </a:lnTo>
                <a:close/>
                <a:moveTo>
                  <a:pt x="244808" y="174471"/>
                </a:moveTo>
                <a:lnTo>
                  <a:pt x="239549" y="183620"/>
                </a:lnTo>
                <a:lnTo>
                  <a:pt x="234260" y="174471"/>
                </a:lnTo>
                <a:close/>
                <a:moveTo>
                  <a:pt x="273441" y="174471"/>
                </a:moveTo>
                <a:lnTo>
                  <a:pt x="268152" y="183620"/>
                </a:lnTo>
                <a:lnTo>
                  <a:pt x="262863" y="174471"/>
                </a:lnTo>
                <a:close/>
                <a:moveTo>
                  <a:pt x="302043" y="174471"/>
                </a:moveTo>
                <a:lnTo>
                  <a:pt x="296754" y="183620"/>
                </a:lnTo>
                <a:lnTo>
                  <a:pt x="291496" y="174471"/>
                </a:lnTo>
                <a:close/>
                <a:moveTo>
                  <a:pt x="25108" y="182252"/>
                </a:moveTo>
                <a:lnTo>
                  <a:pt x="23801" y="184501"/>
                </a:lnTo>
                <a:lnTo>
                  <a:pt x="26445" y="184501"/>
                </a:lnTo>
                <a:lnTo>
                  <a:pt x="25108" y="182252"/>
                </a:lnTo>
                <a:close/>
                <a:moveTo>
                  <a:pt x="53710" y="182252"/>
                </a:moveTo>
                <a:lnTo>
                  <a:pt x="52433" y="184501"/>
                </a:lnTo>
                <a:lnTo>
                  <a:pt x="55047" y="184501"/>
                </a:lnTo>
                <a:lnTo>
                  <a:pt x="53710" y="182252"/>
                </a:lnTo>
                <a:close/>
                <a:moveTo>
                  <a:pt x="82312" y="182252"/>
                </a:moveTo>
                <a:lnTo>
                  <a:pt x="81036" y="184501"/>
                </a:lnTo>
                <a:lnTo>
                  <a:pt x="83650" y="184501"/>
                </a:lnTo>
                <a:lnTo>
                  <a:pt x="82312" y="182252"/>
                </a:lnTo>
                <a:close/>
                <a:moveTo>
                  <a:pt x="110884" y="182252"/>
                </a:moveTo>
                <a:lnTo>
                  <a:pt x="109608" y="184501"/>
                </a:lnTo>
                <a:lnTo>
                  <a:pt x="112222" y="184501"/>
                </a:lnTo>
                <a:lnTo>
                  <a:pt x="110884" y="182252"/>
                </a:lnTo>
                <a:close/>
                <a:moveTo>
                  <a:pt x="139517" y="182252"/>
                </a:moveTo>
                <a:lnTo>
                  <a:pt x="138210" y="184501"/>
                </a:lnTo>
                <a:lnTo>
                  <a:pt x="140824" y="184501"/>
                </a:lnTo>
                <a:lnTo>
                  <a:pt x="139517" y="182252"/>
                </a:lnTo>
                <a:close/>
                <a:moveTo>
                  <a:pt x="168119" y="182252"/>
                </a:moveTo>
                <a:lnTo>
                  <a:pt x="166812" y="184501"/>
                </a:lnTo>
                <a:lnTo>
                  <a:pt x="169457" y="184501"/>
                </a:lnTo>
                <a:lnTo>
                  <a:pt x="168119" y="182252"/>
                </a:lnTo>
                <a:close/>
                <a:moveTo>
                  <a:pt x="196691" y="182252"/>
                </a:moveTo>
                <a:lnTo>
                  <a:pt x="195384" y="184501"/>
                </a:lnTo>
                <a:lnTo>
                  <a:pt x="198029" y="184501"/>
                </a:lnTo>
                <a:lnTo>
                  <a:pt x="196691" y="182252"/>
                </a:lnTo>
                <a:close/>
                <a:moveTo>
                  <a:pt x="225294" y="182252"/>
                </a:moveTo>
                <a:lnTo>
                  <a:pt x="224017" y="184501"/>
                </a:lnTo>
                <a:lnTo>
                  <a:pt x="226631" y="184501"/>
                </a:lnTo>
                <a:lnTo>
                  <a:pt x="225294" y="182252"/>
                </a:lnTo>
                <a:close/>
                <a:moveTo>
                  <a:pt x="253896" y="182252"/>
                </a:moveTo>
                <a:lnTo>
                  <a:pt x="252620" y="184501"/>
                </a:lnTo>
                <a:lnTo>
                  <a:pt x="255234" y="184501"/>
                </a:lnTo>
                <a:lnTo>
                  <a:pt x="253896" y="182252"/>
                </a:lnTo>
                <a:close/>
                <a:moveTo>
                  <a:pt x="282468" y="182252"/>
                </a:moveTo>
                <a:lnTo>
                  <a:pt x="281191" y="184501"/>
                </a:lnTo>
                <a:lnTo>
                  <a:pt x="283805" y="184501"/>
                </a:lnTo>
                <a:lnTo>
                  <a:pt x="282468" y="182252"/>
                </a:lnTo>
                <a:close/>
                <a:moveTo>
                  <a:pt x="311101" y="182252"/>
                </a:moveTo>
                <a:lnTo>
                  <a:pt x="309794" y="184501"/>
                </a:lnTo>
                <a:lnTo>
                  <a:pt x="312408" y="184501"/>
                </a:lnTo>
                <a:lnTo>
                  <a:pt x="311101" y="182252"/>
                </a:lnTo>
                <a:close/>
                <a:moveTo>
                  <a:pt x="3132" y="173103"/>
                </a:moveTo>
                <a:lnTo>
                  <a:pt x="4317" y="175170"/>
                </a:lnTo>
                <a:lnTo>
                  <a:pt x="9606" y="184319"/>
                </a:lnTo>
                <a:lnTo>
                  <a:pt x="10761" y="186325"/>
                </a:lnTo>
                <a:lnTo>
                  <a:pt x="11946" y="184288"/>
                </a:lnTo>
                <a:lnTo>
                  <a:pt x="17235" y="175170"/>
                </a:lnTo>
                <a:lnTo>
                  <a:pt x="18421" y="173103"/>
                </a:lnTo>
                <a:close/>
                <a:moveTo>
                  <a:pt x="31764" y="173103"/>
                </a:moveTo>
                <a:lnTo>
                  <a:pt x="32889" y="175170"/>
                </a:lnTo>
                <a:lnTo>
                  <a:pt x="38178" y="184319"/>
                </a:lnTo>
                <a:lnTo>
                  <a:pt x="39394" y="186325"/>
                </a:lnTo>
                <a:lnTo>
                  <a:pt x="40579" y="184288"/>
                </a:lnTo>
                <a:lnTo>
                  <a:pt x="45838" y="175170"/>
                </a:lnTo>
                <a:lnTo>
                  <a:pt x="47023" y="173103"/>
                </a:lnTo>
                <a:close/>
                <a:moveTo>
                  <a:pt x="60336" y="173072"/>
                </a:moveTo>
                <a:lnTo>
                  <a:pt x="61491" y="175109"/>
                </a:lnTo>
                <a:lnTo>
                  <a:pt x="66780" y="184288"/>
                </a:lnTo>
                <a:lnTo>
                  <a:pt x="67966" y="186325"/>
                </a:lnTo>
                <a:lnTo>
                  <a:pt x="69151" y="184288"/>
                </a:lnTo>
                <a:lnTo>
                  <a:pt x="74409" y="175109"/>
                </a:lnTo>
                <a:lnTo>
                  <a:pt x="75595" y="173072"/>
                </a:lnTo>
                <a:close/>
                <a:moveTo>
                  <a:pt x="88939" y="173072"/>
                </a:moveTo>
                <a:lnTo>
                  <a:pt x="90124" y="175109"/>
                </a:lnTo>
                <a:lnTo>
                  <a:pt x="95383" y="184288"/>
                </a:lnTo>
                <a:lnTo>
                  <a:pt x="96568" y="186325"/>
                </a:lnTo>
                <a:lnTo>
                  <a:pt x="97753" y="184288"/>
                </a:lnTo>
                <a:lnTo>
                  <a:pt x="103042" y="175109"/>
                </a:lnTo>
                <a:lnTo>
                  <a:pt x="104197" y="173072"/>
                </a:lnTo>
                <a:close/>
                <a:moveTo>
                  <a:pt x="117541" y="173072"/>
                </a:moveTo>
                <a:lnTo>
                  <a:pt x="118726" y="175109"/>
                </a:lnTo>
                <a:lnTo>
                  <a:pt x="124015" y="184288"/>
                </a:lnTo>
                <a:lnTo>
                  <a:pt x="125170" y="186325"/>
                </a:lnTo>
                <a:lnTo>
                  <a:pt x="126356" y="184288"/>
                </a:lnTo>
                <a:lnTo>
                  <a:pt x="131645" y="175109"/>
                </a:lnTo>
                <a:lnTo>
                  <a:pt x="132830" y="173072"/>
                </a:lnTo>
                <a:close/>
                <a:moveTo>
                  <a:pt x="146113" y="173072"/>
                </a:moveTo>
                <a:lnTo>
                  <a:pt x="147298" y="175109"/>
                </a:lnTo>
                <a:lnTo>
                  <a:pt x="152587" y="184288"/>
                </a:lnTo>
                <a:lnTo>
                  <a:pt x="153742" y="186325"/>
                </a:lnTo>
                <a:lnTo>
                  <a:pt x="154928" y="184288"/>
                </a:lnTo>
                <a:lnTo>
                  <a:pt x="160217" y="175109"/>
                </a:lnTo>
                <a:lnTo>
                  <a:pt x="161402" y="173072"/>
                </a:lnTo>
                <a:close/>
                <a:moveTo>
                  <a:pt x="174715" y="173072"/>
                </a:moveTo>
                <a:lnTo>
                  <a:pt x="175901" y="175109"/>
                </a:lnTo>
                <a:lnTo>
                  <a:pt x="181190" y="184288"/>
                </a:lnTo>
                <a:lnTo>
                  <a:pt x="182375" y="186325"/>
                </a:lnTo>
                <a:lnTo>
                  <a:pt x="183530" y="184288"/>
                </a:lnTo>
                <a:lnTo>
                  <a:pt x="188819" y="175109"/>
                </a:lnTo>
                <a:lnTo>
                  <a:pt x="190004" y="173072"/>
                </a:lnTo>
                <a:close/>
                <a:moveTo>
                  <a:pt x="203348" y="173072"/>
                </a:moveTo>
                <a:lnTo>
                  <a:pt x="204503" y="175109"/>
                </a:lnTo>
                <a:lnTo>
                  <a:pt x="209792" y="184288"/>
                </a:lnTo>
                <a:lnTo>
                  <a:pt x="210977" y="186325"/>
                </a:lnTo>
                <a:lnTo>
                  <a:pt x="212163" y="184288"/>
                </a:lnTo>
                <a:lnTo>
                  <a:pt x="217421" y="175109"/>
                </a:lnTo>
                <a:lnTo>
                  <a:pt x="218607" y="173072"/>
                </a:lnTo>
                <a:close/>
                <a:moveTo>
                  <a:pt x="231890" y="173072"/>
                </a:moveTo>
                <a:lnTo>
                  <a:pt x="233075" y="175109"/>
                </a:lnTo>
                <a:lnTo>
                  <a:pt x="238364" y="184288"/>
                </a:lnTo>
                <a:lnTo>
                  <a:pt x="239549" y="186325"/>
                </a:lnTo>
                <a:lnTo>
                  <a:pt x="240735" y="184288"/>
                </a:lnTo>
                <a:lnTo>
                  <a:pt x="245993" y="175109"/>
                </a:lnTo>
                <a:lnTo>
                  <a:pt x="247179" y="173072"/>
                </a:lnTo>
                <a:close/>
                <a:moveTo>
                  <a:pt x="260522" y="173072"/>
                </a:moveTo>
                <a:lnTo>
                  <a:pt x="261708" y="175109"/>
                </a:lnTo>
                <a:lnTo>
                  <a:pt x="266966" y="184288"/>
                </a:lnTo>
                <a:lnTo>
                  <a:pt x="268152" y="186325"/>
                </a:lnTo>
                <a:lnTo>
                  <a:pt x="269337" y="184288"/>
                </a:lnTo>
                <a:lnTo>
                  <a:pt x="274626" y="175109"/>
                </a:lnTo>
                <a:lnTo>
                  <a:pt x="275781" y="173072"/>
                </a:lnTo>
                <a:close/>
                <a:moveTo>
                  <a:pt x="289125" y="173072"/>
                </a:moveTo>
                <a:lnTo>
                  <a:pt x="290310" y="175109"/>
                </a:lnTo>
                <a:lnTo>
                  <a:pt x="295599" y="184288"/>
                </a:lnTo>
                <a:lnTo>
                  <a:pt x="296754" y="186325"/>
                </a:lnTo>
                <a:lnTo>
                  <a:pt x="297940" y="184288"/>
                </a:lnTo>
                <a:lnTo>
                  <a:pt x="303228" y="175109"/>
                </a:lnTo>
                <a:lnTo>
                  <a:pt x="304414" y="173072"/>
                </a:lnTo>
                <a:close/>
                <a:moveTo>
                  <a:pt x="25108" y="177632"/>
                </a:moveTo>
                <a:lnTo>
                  <a:pt x="30397" y="186781"/>
                </a:lnTo>
                <a:lnTo>
                  <a:pt x="19819" y="186781"/>
                </a:lnTo>
                <a:lnTo>
                  <a:pt x="25108" y="177632"/>
                </a:lnTo>
                <a:close/>
                <a:moveTo>
                  <a:pt x="53710" y="177632"/>
                </a:moveTo>
                <a:lnTo>
                  <a:pt x="58999" y="186781"/>
                </a:lnTo>
                <a:lnTo>
                  <a:pt x="48421" y="186781"/>
                </a:lnTo>
                <a:lnTo>
                  <a:pt x="53710" y="177632"/>
                </a:lnTo>
                <a:close/>
                <a:moveTo>
                  <a:pt x="82312" y="177632"/>
                </a:moveTo>
                <a:lnTo>
                  <a:pt x="87601" y="186781"/>
                </a:lnTo>
                <a:lnTo>
                  <a:pt x="77024" y="186781"/>
                </a:lnTo>
                <a:lnTo>
                  <a:pt x="82312" y="177632"/>
                </a:lnTo>
                <a:close/>
                <a:moveTo>
                  <a:pt x="110884" y="177632"/>
                </a:moveTo>
                <a:lnTo>
                  <a:pt x="116173" y="186781"/>
                </a:lnTo>
                <a:lnTo>
                  <a:pt x="105626" y="186781"/>
                </a:lnTo>
                <a:lnTo>
                  <a:pt x="110884" y="177632"/>
                </a:lnTo>
                <a:close/>
                <a:moveTo>
                  <a:pt x="139487" y="177632"/>
                </a:moveTo>
                <a:lnTo>
                  <a:pt x="144776" y="186781"/>
                </a:lnTo>
                <a:lnTo>
                  <a:pt x="134228" y="186781"/>
                </a:lnTo>
                <a:lnTo>
                  <a:pt x="139487" y="177632"/>
                </a:lnTo>
                <a:close/>
                <a:moveTo>
                  <a:pt x="168119" y="177632"/>
                </a:moveTo>
                <a:lnTo>
                  <a:pt x="173378" y="186781"/>
                </a:lnTo>
                <a:lnTo>
                  <a:pt x="162831" y="186781"/>
                </a:lnTo>
                <a:lnTo>
                  <a:pt x="168119" y="177632"/>
                </a:lnTo>
                <a:close/>
                <a:moveTo>
                  <a:pt x="196691" y="177632"/>
                </a:moveTo>
                <a:lnTo>
                  <a:pt x="201950" y="186781"/>
                </a:lnTo>
                <a:lnTo>
                  <a:pt x="191403" y="186781"/>
                </a:lnTo>
                <a:lnTo>
                  <a:pt x="196691" y="177632"/>
                </a:lnTo>
                <a:close/>
                <a:moveTo>
                  <a:pt x="225294" y="177632"/>
                </a:moveTo>
                <a:lnTo>
                  <a:pt x="230583" y="186781"/>
                </a:lnTo>
                <a:lnTo>
                  <a:pt x="220005" y="186781"/>
                </a:lnTo>
                <a:lnTo>
                  <a:pt x="225294" y="177632"/>
                </a:lnTo>
                <a:close/>
                <a:moveTo>
                  <a:pt x="253896" y="177632"/>
                </a:moveTo>
                <a:lnTo>
                  <a:pt x="259185" y="186781"/>
                </a:lnTo>
                <a:lnTo>
                  <a:pt x="248607" y="186781"/>
                </a:lnTo>
                <a:lnTo>
                  <a:pt x="253896" y="177632"/>
                </a:lnTo>
                <a:close/>
                <a:moveTo>
                  <a:pt x="282468" y="177632"/>
                </a:moveTo>
                <a:lnTo>
                  <a:pt x="287757" y="186781"/>
                </a:lnTo>
                <a:lnTo>
                  <a:pt x="277210" y="186781"/>
                </a:lnTo>
                <a:lnTo>
                  <a:pt x="282468" y="177632"/>
                </a:lnTo>
                <a:close/>
                <a:moveTo>
                  <a:pt x="311101" y="177632"/>
                </a:moveTo>
                <a:lnTo>
                  <a:pt x="316359" y="186781"/>
                </a:lnTo>
                <a:lnTo>
                  <a:pt x="305812" y="186781"/>
                </a:lnTo>
                <a:lnTo>
                  <a:pt x="311101" y="177632"/>
                </a:lnTo>
                <a:close/>
                <a:moveTo>
                  <a:pt x="19211" y="172647"/>
                </a:moveTo>
                <a:lnTo>
                  <a:pt x="10761" y="187237"/>
                </a:lnTo>
                <a:lnTo>
                  <a:pt x="2341" y="172647"/>
                </a:lnTo>
                <a:close/>
                <a:moveTo>
                  <a:pt x="47783" y="172647"/>
                </a:moveTo>
                <a:lnTo>
                  <a:pt x="39363" y="187237"/>
                </a:lnTo>
                <a:lnTo>
                  <a:pt x="30913" y="172647"/>
                </a:lnTo>
                <a:close/>
                <a:moveTo>
                  <a:pt x="76385" y="172647"/>
                </a:moveTo>
                <a:lnTo>
                  <a:pt x="67966" y="187237"/>
                </a:lnTo>
                <a:lnTo>
                  <a:pt x="59516" y="172647"/>
                </a:lnTo>
                <a:close/>
                <a:moveTo>
                  <a:pt x="105018" y="172647"/>
                </a:moveTo>
                <a:lnTo>
                  <a:pt x="96568" y="187237"/>
                </a:lnTo>
                <a:lnTo>
                  <a:pt x="88148" y="172647"/>
                </a:lnTo>
                <a:close/>
                <a:moveTo>
                  <a:pt x="133590" y="172647"/>
                </a:moveTo>
                <a:lnTo>
                  <a:pt x="125140" y="187237"/>
                </a:lnTo>
                <a:lnTo>
                  <a:pt x="116720" y="172647"/>
                </a:lnTo>
                <a:close/>
                <a:moveTo>
                  <a:pt x="162192" y="172647"/>
                </a:moveTo>
                <a:lnTo>
                  <a:pt x="153742" y="187237"/>
                </a:lnTo>
                <a:lnTo>
                  <a:pt x="145353" y="172647"/>
                </a:lnTo>
                <a:close/>
                <a:moveTo>
                  <a:pt x="190795" y="172647"/>
                </a:moveTo>
                <a:lnTo>
                  <a:pt x="182375" y="187237"/>
                </a:lnTo>
                <a:lnTo>
                  <a:pt x="173925" y="172647"/>
                </a:lnTo>
                <a:close/>
                <a:moveTo>
                  <a:pt x="219367" y="172647"/>
                </a:moveTo>
                <a:lnTo>
                  <a:pt x="210947" y="187237"/>
                </a:lnTo>
                <a:lnTo>
                  <a:pt x="202497" y="172647"/>
                </a:lnTo>
                <a:close/>
                <a:moveTo>
                  <a:pt x="247969" y="172647"/>
                </a:moveTo>
                <a:lnTo>
                  <a:pt x="239549" y="187237"/>
                </a:lnTo>
                <a:lnTo>
                  <a:pt x="231099" y="172647"/>
                </a:lnTo>
                <a:close/>
                <a:moveTo>
                  <a:pt x="276602" y="172647"/>
                </a:moveTo>
                <a:lnTo>
                  <a:pt x="268152" y="187237"/>
                </a:lnTo>
                <a:lnTo>
                  <a:pt x="259732" y="172647"/>
                </a:lnTo>
                <a:close/>
                <a:moveTo>
                  <a:pt x="305174" y="172647"/>
                </a:moveTo>
                <a:lnTo>
                  <a:pt x="296724" y="187237"/>
                </a:lnTo>
                <a:lnTo>
                  <a:pt x="288304" y="172647"/>
                </a:lnTo>
                <a:close/>
                <a:moveTo>
                  <a:pt x="25108" y="174896"/>
                </a:moveTo>
                <a:lnTo>
                  <a:pt x="23922" y="176933"/>
                </a:lnTo>
                <a:lnTo>
                  <a:pt x="18633" y="186112"/>
                </a:lnTo>
                <a:lnTo>
                  <a:pt x="17448" y="188149"/>
                </a:lnTo>
                <a:lnTo>
                  <a:pt x="32737" y="188149"/>
                </a:lnTo>
                <a:lnTo>
                  <a:pt x="31552" y="186112"/>
                </a:lnTo>
                <a:lnTo>
                  <a:pt x="26293" y="176933"/>
                </a:lnTo>
                <a:lnTo>
                  <a:pt x="25108" y="174896"/>
                </a:lnTo>
                <a:close/>
                <a:moveTo>
                  <a:pt x="53710" y="174896"/>
                </a:moveTo>
                <a:lnTo>
                  <a:pt x="52525" y="176933"/>
                </a:lnTo>
                <a:lnTo>
                  <a:pt x="47266" y="186112"/>
                </a:lnTo>
                <a:lnTo>
                  <a:pt x="46081" y="188149"/>
                </a:lnTo>
                <a:lnTo>
                  <a:pt x="61339" y="188149"/>
                </a:lnTo>
                <a:lnTo>
                  <a:pt x="60184" y="186112"/>
                </a:lnTo>
                <a:lnTo>
                  <a:pt x="54895" y="176933"/>
                </a:lnTo>
                <a:lnTo>
                  <a:pt x="53710" y="174896"/>
                </a:lnTo>
                <a:close/>
                <a:moveTo>
                  <a:pt x="82312" y="174896"/>
                </a:moveTo>
                <a:lnTo>
                  <a:pt x="81157" y="176933"/>
                </a:lnTo>
                <a:lnTo>
                  <a:pt x="75868" y="186112"/>
                </a:lnTo>
                <a:lnTo>
                  <a:pt x="74683" y="188149"/>
                </a:lnTo>
                <a:lnTo>
                  <a:pt x="89972" y="188149"/>
                </a:lnTo>
                <a:lnTo>
                  <a:pt x="88787" y="186112"/>
                </a:lnTo>
                <a:lnTo>
                  <a:pt x="83498" y="176933"/>
                </a:lnTo>
                <a:lnTo>
                  <a:pt x="82312" y="174896"/>
                </a:lnTo>
                <a:close/>
                <a:moveTo>
                  <a:pt x="110884" y="174896"/>
                </a:moveTo>
                <a:lnTo>
                  <a:pt x="109699" y="176933"/>
                </a:lnTo>
                <a:lnTo>
                  <a:pt x="104440" y="186112"/>
                </a:lnTo>
                <a:lnTo>
                  <a:pt x="103255" y="188149"/>
                </a:lnTo>
                <a:lnTo>
                  <a:pt x="118514" y="188149"/>
                </a:lnTo>
                <a:lnTo>
                  <a:pt x="117359" y="186112"/>
                </a:lnTo>
                <a:lnTo>
                  <a:pt x="112070" y="176933"/>
                </a:lnTo>
                <a:lnTo>
                  <a:pt x="110884" y="174896"/>
                </a:lnTo>
                <a:close/>
                <a:moveTo>
                  <a:pt x="139487" y="174896"/>
                </a:moveTo>
                <a:lnTo>
                  <a:pt x="138332" y="176933"/>
                </a:lnTo>
                <a:lnTo>
                  <a:pt x="133043" y="186112"/>
                </a:lnTo>
                <a:lnTo>
                  <a:pt x="131857" y="188149"/>
                </a:lnTo>
                <a:lnTo>
                  <a:pt x="147146" y="188149"/>
                </a:lnTo>
                <a:lnTo>
                  <a:pt x="145961" y="186112"/>
                </a:lnTo>
                <a:lnTo>
                  <a:pt x="140672" y="176933"/>
                </a:lnTo>
                <a:lnTo>
                  <a:pt x="139487" y="174896"/>
                </a:lnTo>
                <a:close/>
                <a:moveTo>
                  <a:pt x="168119" y="174927"/>
                </a:moveTo>
                <a:lnTo>
                  <a:pt x="166934" y="176993"/>
                </a:lnTo>
                <a:lnTo>
                  <a:pt x="161645" y="186143"/>
                </a:lnTo>
                <a:lnTo>
                  <a:pt x="160490" y="188149"/>
                </a:lnTo>
                <a:lnTo>
                  <a:pt x="175749" y="188149"/>
                </a:lnTo>
                <a:lnTo>
                  <a:pt x="174563" y="186112"/>
                </a:lnTo>
                <a:lnTo>
                  <a:pt x="169305" y="176993"/>
                </a:lnTo>
                <a:lnTo>
                  <a:pt x="168119" y="174927"/>
                </a:lnTo>
                <a:close/>
                <a:moveTo>
                  <a:pt x="196691" y="174896"/>
                </a:moveTo>
                <a:lnTo>
                  <a:pt x="195506" y="176933"/>
                </a:lnTo>
                <a:lnTo>
                  <a:pt x="190217" y="186112"/>
                </a:lnTo>
                <a:lnTo>
                  <a:pt x="189062" y="188149"/>
                </a:lnTo>
                <a:lnTo>
                  <a:pt x="204321" y="188149"/>
                </a:lnTo>
                <a:lnTo>
                  <a:pt x="203135" y="186112"/>
                </a:lnTo>
                <a:lnTo>
                  <a:pt x="197877" y="176933"/>
                </a:lnTo>
                <a:lnTo>
                  <a:pt x="196691" y="174896"/>
                </a:lnTo>
                <a:close/>
                <a:moveTo>
                  <a:pt x="225294" y="174896"/>
                </a:moveTo>
                <a:lnTo>
                  <a:pt x="224108" y="176933"/>
                </a:lnTo>
                <a:lnTo>
                  <a:pt x="218850" y="186112"/>
                </a:lnTo>
                <a:lnTo>
                  <a:pt x="217664" y="188149"/>
                </a:lnTo>
                <a:lnTo>
                  <a:pt x="232923" y="188149"/>
                </a:lnTo>
                <a:lnTo>
                  <a:pt x="231768" y="186112"/>
                </a:lnTo>
                <a:lnTo>
                  <a:pt x="226479" y="176933"/>
                </a:lnTo>
                <a:lnTo>
                  <a:pt x="225294" y="174896"/>
                </a:lnTo>
                <a:close/>
                <a:moveTo>
                  <a:pt x="253896" y="174896"/>
                </a:moveTo>
                <a:lnTo>
                  <a:pt x="252741" y="176933"/>
                </a:lnTo>
                <a:lnTo>
                  <a:pt x="247452" y="186112"/>
                </a:lnTo>
                <a:lnTo>
                  <a:pt x="246267" y="188149"/>
                </a:lnTo>
                <a:lnTo>
                  <a:pt x="261556" y="188149"/>
                </a:lnTo>
                <a:lnTo>
                  <a:pt x="260370" y="186112"/>
                </a:lnTo>
                <a:lnTo>
                  <a:pt x="255082" y="176933"/>
                </a:lnTo>
                <a:lnTo>
                  <a:pt x="253896" y="174896"/>
                </a:lnTo>
                <a:close/>
                <a:moveTo>
                  <a:pt x="282468" y="174896"/>
                </a:moveTo>
                <a:lnTo>
                  <a:pt x="281313" y="176933"/>
                </a:lnTo>
                <a:lnTo>
                  <a:pt x="276024" y="186112"/>
                </a:lnTo>
                <a:lnTo>
                  <a:pt x="274839" y="188149"/>
                </a:lnTo>
                <a:lnTo>
                  <a:pt x="290128" y="188149"/>
                </a:lnTo>
                <a:lnTo>
                  <a:pt x="288942" y="186112"/>
                </a:lnTo>
                <a:lnTo>
                  <a:pt x="283654" y="176933"/>
                </a:lnTo>
                <a:lnTo>
                  <a:pt x="282468" y="174896"/>
                </a:lnTo>
                <a:close/>
                <a:moveTo>
                  <a:pt x="311101" y="174896"/>
                </a:moveTo>
                <a:lnTo>
                  <a:pt x="309915" y="176933"/>
                </a:lnTo>
                <a:lnTo>
                  <a:pt x="304627" y="186112"/>
                </a:lnTo>
                <a:lnTo>
                  <a:pt x="303441" y="188149"/>
                </a:lnTo>
                <a:lnTo>
                  <a:pt x="318730" y="188149"/>
                </a:lnTo>
                <a:lnTo>
                  <a:pt x="317545" y="186112"/>
                </a:lnTo>
                <a:lnTo>
                  <a:pt x="312256" y="176933"/>
                </a:lnTo>
                <a:lnTo>
                  <a:pt x="311101" y="174896"/>
                </a:lnTo>
                <a:close/>
                <a:moveTo>
                  <a:pt x="25108" y="174015"/>
                </a:moveTo>
                <a:lnTo>
                  <a:pt x="33527" y="188605"/>
                </a:lnTo>
                <a:lnTo>
                  <a:pt x="16718" y="188605"/>
                </a:lnTo>
                <a:lnTo>
                  <a:pt x="25108" y="174015"/>
                </a:lnTo>
                <a:close/>
                <a:moveTo>
                  <a:pt x="53710" y="174015"/>
                </a:moveTo>
                <a:lnTo>
                  <a:pt x="62160" y="188605"/>
                </a:lnTo>
                <a:lnTo>
                  <a:pt x="45260" y="188605"/>
                </a:lnTo>
                <a:lnTo>
                  <a:pt x="53710" y="174015"/>
                </a:lnTo>
                <a:close/>
                <a:moveTo>
                  <a:pt x="82312" y="174015"/>
                </a:moveTo>
                <a:lnTo>
                  <a:pt x="90762" y="188605"/>
                </a:lnTo>
                <a:lnTo>
                  <a:pt x="73923" y="188605"/>
                </a:lnTo>
                <a:lnTo>
                  <a:pt x="82312" y="174015"/>
                </a:lnTo>
                <a:close/>
                <a:moveTo>
                  <a:pt x="110884" y="174015"/>
                </a:moveTo>
                <a:lnTo>
                  <a:pt x="119334" y="188605"/>
                </a:lnTo>
                <a:lnTo>
                  <a:pt x="102495" y="188605"/>
                </a:lnTo>
                <a:lnTo>
                  <a:pt x="110884" y="174015"/>
                </a:lnTo>
                <a:close/>
                <a:moveTo>
                  <a:pt x="139517" y="174015"/>
                </a:moveTo>
                <a:lnTo>
                  <a:pt x="147937" y="188605"/>
                </a:lnTo>
                <a:lnTo>
                  <a:pt x="131097" y="188605"/>
                </a:lnTo>
                <a:lnTo>
                  <a:pt x="139517" y="174015"/>
                </a:lnTo>
                <a:close/>
                <a:moveTo>
                  <a:pt x="168119" y="174015"/>
                </a:moveTo>
                <a:lnTo>
                  <a:pt x="176539" y="188605"/>
                </a:lnTo>
                <a:lnTo>
                  <a:pt x="159700" y="188605"/>
                </a:lnTo>
                <a:lnTo>
                  <a:pt x="168119" y="174015"/>
                </a:lnTo>
                <a:close/>
                <a:moveTo>
                  <a:pt x="196691" y="174015"/>
                </a:moveTo>
                <a:lnTo>
                  <a:pt x="205111" y="188605"/>
                </a:lnTo>
                <a:lnTo>
                  <a:pt x="188302" y="188605"/>
                </a:lnTo>
                <a:lnTo>
                  <a:pt x="196691" y="174015"/>
                </a:lnTo>
                <a:close/>
                <a:moveTo>
                  <a:pt x="225294" y="174015"/>
                </a:moveTo>
                <a:lnTo>
                  <a:pt x="233744" y="188605"/>
                </a:lnTo>
                <a:lnTo>
                  <a:pt x="216905" y="188605"/>
                </a:lnTo>
                <a:lnTo>
                  <a:pt x="225294" y="174015"/>
                </a:lnTo>
                <a:close/>
                <a:moveTo>
                  <a:pt x="253896" y="174015"/>
                </a:moveTo>
                <a:lnTo>
                  <a:pt x="262346" y="188605"/>
                </a:lnTo>
                <a:lnTo>
                  <a:pt x="245507" y="188605"/>
                </a:lnTo>
                <a:lnTo>
                  <a:pt x="253896" y="174015"/>
                </a:lnTo>
                <a:close/>
                <a:moveTo>
                  <a:pt x="282468" y="174015"/>
                </a:moveTo>
                <a:lnTo>
                  <a:pt x="290918" y="188605"/>
                </a:lnTo>
                <a:lnTo>
                  <a:pt x="274079" y="188605"/>
                </a:lnTo>
                <a:lnTo>
                  <a:pt x="282468" y="174015"/>
                </a:lnTo>
                <a:close/>
                <a:moveTo>
                  <a:pt x="311101" y="174015"/>
                </a:moveTo>
                <a:lnTo>
                  <a:pt x="319520" y="188605"/>
                </a:lnTo>
                <a:lnTo>
                  <a:pt x="302651" y="188605"/>
                </a:lnTo>
                <a:lnTo>
                  <a:pt x="311101" y="174015"/>
                </a:lnTo>
                <a:close/>
                <a:moveTo>
                  <a:pt x="1" y="171279"/>
                </a:moveTo>
                <a:lnTo>
                  <a:pt x="10791" y="189972"/>
                </a:lnTo>
                <a:lnTo>
                  <a:pt x="21551" y="171279"/>
                </a:lnTo>
                <a:close/>
                <a:moveTo>
                  <a:pt x="25108" y="171279"/>
                </a:moveTo>
                <a:lnTo>
                  <a:pt x="14317" y="189972"/>
                </a:lnTo>
                <a:lnTo>
                  <a:pt x="35898" y="189972"/>
                </a:lnTo>
                <a:lnTo>
                  <a:pt x="25108" y="171279"/>
                </a:lnTo>
                <a:close/>
                <a:moveTo>
                  <a:pt x="28603" y="171279"/>
                </a:moveTo>
                <a:lnTo>
                  <a:pt x="39394" y="189972"/>
                </a:lnTo>
                <a:lnTo>
                  <a:pt x="50154" y="171279"/>
                </a:lnTo>
                <a:close/>
                <a:moveTo>
                  <a:pt x="53710" y="171279"/>
                </a:moveTo>
                <a:lnTo>
                  <a:pt x="42920" y="189972"/>
                </a:lnTo>
                <a:lnTo>
                  <a:pt x="64500" y="189972"/>
                </a:lnTo>
                <a:lnTo>
                  <a:pt x="53710" y="171279"/>
                </a:lnTo>
                <a:close/>
                <a:moveTo>
                  <a:pt x="57175" y="171279"/>
                </a:moveTo>
                <a:lnTo>
                  <a:pt x="67966" y="189972"/>
                </a:lnTo>
                <a:lnTo>
                  <a:pt x="78756" y="171279"/>
                </a:lnTo>
                <a:close/>
                <a:moveTo>
                  <a:pt x="82312" y="171279"/>
                </a:moveTo>
                <a:lnTo>
                  <a:pt x="71522" y="189972"/>
                </a:lnTo>
                <a:lnTo>
                  <a:pt x="93103" y="189972"/>
                </a:lnTo>
                <a:lnTo>
                  <a:pt x="82312" y="171279"/>
                </a:lnTo>
                <a:close/>
                <a:moveTo>
                  <a:pt x="85777" y="171279"/>
                </a:moveTo>
                <a:lnTo>
                  <a:pt x="96568" y="189972"/>
                </a:lnTo>
                <a:lnTo>
                  <a:pt x="107358" y="171279"/>
                </a:lnTo>
                <a:close/>
                <a:moveTo>
                  <a:pt x="110884" y="171279"/>
                </a:moveTo>
                <a:lnTo>
                  <a:pt x="100155" y="189972"/>
                </a:lnTo>
                <a:lnTo>
                  <a:pt x="121736" y="189972"/>
                </a:lnTo>
                <a:lnTo>
                  <a:pt x="110884" y="171279"/>
                </a:lnTo>
                <a:close/>
                <a:moveTo>
                  <a:pt x="114349" y="171279"/>
                </a:moveTo>
                <a:lnTo>
                  <a:pt x="125140" y="189972"/>
                </a:lnTo>
                <a:lnTo>
                  <a:pt x="135930" y="171279"/>
                </a:lnTo>
                <a:close/>
                <a:moveTo>
                  <a:pt x="139517" y="171279"/>
                </a:moveTo>
                <a:lnTo>
                  <a:pt x="128727" y="189972"/>
                </a:lnTo>
                <a:lnTo>
                  <a:pt x="150308" y="189972"/>
                </a:lnTo>
                <a:lnTo>
                  <a:pt x="139517" y="171279"/>
                </a:lnTo>
                <a:close/>
                <a:moveTo>
                  <a:pt x="142952" y="171279"/>
                </a:moveTo>
                <a:lnTo>
                  <a:pt x="153742" y="189972"/>
                </a:lnTo>
                <a:lnTo>
                  <a:pt x="164533" y="171279"/>
                </a:lnTo>
                <a:close/>
                <a:moveTo>
                  <a:pt x="168119" y="171279"/>
                </a:moveTo>
                <a:lnTo>
                  <a:pt x="157329" y="189972"/>
                </a:lnTo>
                <a:lnTo>
                  <a:pt x="178910" y="189972"/>
                </a:lnTo>
                <a:lnTo>
                  <a:pt x="168119" y="171279"/>
                </a:lnTo>
                <a:close/>
                <a:moveTo>
                  <a:pt x="171585" y="171279"/>
                </a:moveTo>
                <a:lnTo>
                  <a:pt x="182375" y="189972"/>
                </a:lnTo>
                <a:lnTo>
                  <a:pt x="193166" y="171279"/>
                </a:lnTo>
                <a:close/>
                <a:moveTo>
                  <a:pt x="196691" y="171279"/>
                </a:moveTo>
                <a:lnTo>
                  <a:pt x="185931" y="189972"/>
                </a:lnTo>
                <a:lnTo>
                  <a:pt x="207512" y="189972"/>
                </a:lnTo>
                <a:lnTo>
                  <a:pt x="196691" y="171279"/>
                </a:lnTo>
                <a:close/>
                <a:moveTo>
                  <a:pt x="200157" y="171279"/>
                </a:moveTo>
                <a:lnTo>
                  <a:pt x="210947" y="189972"/>
                </a:lnTo>
                <a:lnTo>
                  <a:pt x="221737" y="171279"/>
                </a:lnTo>
                <a:close/>
                <a:moveTo>
                  <a:pt x="225294" y="171279"/>
                </a:moveTo>
                <a:lnTo>
                  <a:pt x="214503" y="189972"/>
                </a:lnTo>
                <a:lnTo>
                  <a:pt x="236084" y="189972"/>
                </a:lnTo>
                <a:lnTo>
                  <a:pt x="225294" y="171279"/>
                </a:lnTo>
                <a:close/>
                <a:moveTo>
                  <a:pt x="228759" y="171279"/>
                </a:moveTo>
                <a:lnTo>
                  <a:pt x="239549" y="189972"/>
                </a:lnTo>
                <a:lnTo>
                  <a:pt x="250340" y="171279"/>
                </a:lnTo>
                <a:close/>
                <a:moveTo>
                  <a:pt x="253896" y="171279"/>
                </a:moveTo>
                <a:lnTo>
                  <a:pt x="243106" y="189972"/>
                </a:lnTo>
                <a:lnTo>
                  <a:pt x="264687" y="189972"/>
                </a:lnTo>
                <a:lnTo>
                  <a:pt x="253896" y="171279"/>
                </a:lnTo>
                <a:close/>
                <a:moveTo>
                  <a:pt x="257361" y="171279"/>
                </a:moveTo>
                <a:lnTo>
                  <a:pt x="268152" y="189972"/>
                </a:lnTo>
                <a:lnTo>
                  <a:pt x="278942" y="171279"/>
                </a:lnTo>
                <a:close/>
                <a:moveTo>
                  <a:pt x="282468" y="171279"/>
                </a:moveTo>
                <a:lnTo>
                  <a:pt x="271738" y="189972"/>
                </a:lnTo>
                <a:lnTo>
                  <a:pt x="293319" y="189972"/>
                </a:lnTo>
                <a:lnTo>
                  <a:pt x="282468" y="171279"/>
                </a:lnTo>
                <a:close/>
                <a:moveTo>
                  <a:pt x="285964" y="171279"/>
                </a:moveTo>
                <a:lnTo>
                  <a:pt x="296754" y="189972"/>
                </a:lnTo>
                <a:lnTo>
                  <a:pt x="307545" y="171279"/>
                </a:lnTo>
                <a:close/>
                <a:moveTo>
                  <a:pt x="311101" y="171279"/>
                </a:moveTo>
                <a:lnTo>
                  <a:pt x="300310" y="189972"/>
                </a:lnTo>
                <a:lnTo>
                  <a:pt x="321861" y="189972"/>
                </a:lnTo>
                <a:lnTo>
                  <a:pt x="311101" y="171279"/>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CUSTOM_11_1">
    <p:spTree>
      <p:nvGrpSpPr>
        <p:cNvPr id="1" name="Shape 2875"/>
        <p:cNvGrpSpPr/>
        <p:nvPr/>
      </p:nvGrpSpPr>
      <p:grpSpPr>
        <a:xfrm>
          <a:off x="0" y="0"/>
          <a:ext cx="0" cy="0"/>
          <a:chOff x="0" y="0"/>
          <a:chExt cx="0" cy="0"/>
        </a:xfrm>
      </p:grpSpPr>
      <p:pic>
        <p:nvPicPr>
          <p:cNvPr id="2876" name="Google Shape;2876;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77" name="Google Shape;2877;p23"/>
          <p:cNvSpPr txBox="1">
            <a:spLocks noGrp="1"/>
          </p:cNvSpPr>
          <p:nvPr>
            <p:ph type="title"/>
          </p:nvPr>
        </p:nvSpPr>
        <p:spPr>
          <a:xfrm>
            <a:off x="1363500" y="2329300"/>
            <a:ext cx="2469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878" name="Google Shape;2878;p23"/>
          <p:cNvSpPr txBox="1">
            <a:spLocks noGrp="1"/>
          </p:cNvSpPr>
          <p:nvPr>
            <p:ph type="title" idx="2" hasCustomPrompt="1"/>
          </p:nvPr>
        </p:nvSpPr>
        <p:spPr>
          <a:xfrm>
            <a:off x="1363500" y="1090503"/>
            <a:ext cx="2469900" cy="111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000">
                <a:solidFill>
                  <a:schemeClr val="accent4"/>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2879" name="Google Shape;2879;p23"/>
          <p:cNvSpPr txBox="1">
            <a:spLocks noGrp="1"/>
          </p:cNvSpPr>
          <p:nvPr>
            <p:ph type="subTitle" idx="1"/>
          </p:nvPr>
        </p:nvSpPr>
        <p:spPr>
          <a:xfrm>
            <a:off x="1363500" y="3147764"/>
            <a:ext cx="2469900" cy="71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2880" name="Google Shape;2880;p23"/>
          <p:cNvGrpSpPr/>
          <p:nvPr/>
        </p:nvGrpSpPr>
        <p:grpSpPr>
          <a:xfrm>
            <a:off x="-959141" y="4596139"/>
            <a:ext cx="5447675" cy="216600"/>
            <a:chOff x="1213825" y="3928150"/>
            <a:chExt cx="5447675" cy="216600"/>
          </a:xfrm>
        </p:grpSpPr>
        <p:sp>
          <p:nvSpPr>
            <p:cNvPr id="2881" name="Google Shape;2881;p23"/>
            <p:cNvSpPr/>
            <p:nvPr/>
          </p:nvSpPr>
          <p:spPr>
            <a:xfrm>
              <a:off x="12145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6" y="5654"/>
                    <a:pt x="2311" y="5928"/>
                    <a:pt x="1946"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77" y="4439"/>
                  </a:cubicBezTo>
                  <a:cubicBezTo>
                    <a:pt x="4773" y="4104"/>
                    <a:pt x="5168" y="3800"/>
                    <a:pt x="5532"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3"/>
            <p:cNvSpPr/>
            <p:nvPr/>
          </p:nvSpPr>
          <p:spPr>
            <a:xfrm>
              <a:off x="1213825"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6" y="2949"/>
                    <a:pt x="3192" y="3283"/>
                  </a:cubicBezTo>
                  <a:cubicBezTo>
                    <a:pt x="3556" y="3587"/>
                    <a:pt x="3921" y="3952"/>
                    <a:pt x="4225" y="4377"/>
                  </a:cubicBezTo>
                  <a:cubicBezTo>
                    <a:pt x="4559" y="4803"/>
                    <a:pt x="4863" y="5168"/>
                    <a:pt x="5198" y="5563"/>
                  </a:cubicBezTo>
                  <a:cubicBezTo>
                    <a:pt x="5502" y="5927"/>
                    <a:pt x="5836" y="6323"/>
                    <a:pt x="6231" y="6657"/>
                  </a:cubicBezTo>
                  <a:cubicBezTo>
                    <a:pt x="6961" y="7356"/>
                    <a:pt x="7751" y="7994"/>
                    <a:pt x="863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0"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3"/>
            <p:cNvSpPr/>
            <p:nvPr/>
          </p:nvSpPr>
          <p:spPr>
            <a:xfrm>
              <a:off x="13080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3"/>
            <p:cNvSpPr/>
            <p:nvPr/>
          </p:nvSpPr>
          <p:spPr>
            <a:xfrm>
              <a:off x="1561075"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3"/>
            <p:cNvSpPr/>
            <p:nvPr/>
          </p:nvSpPr>
          <p:spPr>
            <a:xfrm>
              <a:off x="157857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3"/>
            <p:cNvSpPr/>
            <p:nvPr/>
          </p:nvSpPr>
          <p:spPr>
            <a:xfrm>
              <a:off x="1604400" y="3997300"/>
              <a:ext cx="59300" cy="60075"/>
            </a:xfrm>
            <a:custGeom>
              <a:avLst/>
              <a:gdLst/>
              <a:ahLst/>
              <a:cxnLst/>
              <a:rect l="l" t="t" r="r" b="b"/>
              <a:pathLst>
                <a:path w="2372" h="2403" extrusionOk="0">
                  <a:moveTo>
                    <a:pt x="0" y="1"/>
                  </a:moveTo>
                  <a:lnTo>
                    <a:pt x="0"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3"/>
            <p:cNvSpPr/>
            <p:nvPr/>
          </p:nvSpPr>
          <p:spPr>
            <a:xfrm>
              <a:off x="1716875"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3"/>
            <p:cNvSpPr/>
            <p:nvPr/>
          </p:nvSpPr>
          <p:spPr>
            <a:xfrm>
              <a:off x="1716875"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3"/>
            <p:cNvSpPr/>
            <p:nvPr/>
          </p:nvSpPr>
          <p:spPr>
            <a:xfrm>
              <a:off x="1716875"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3"/>
            <p:cNvSpPr/>
            <p:nvPr/>
          </p:nvSpPr>
          <p:spPr>
            <a:xfrm>
              <a:off x="1518525"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3"/>
            <p:cNvSpPr/>
            <p:nvPr/>
          </p:nvSpPr>
          <p:spPr>
            <a:xfrm>
              <a:off x="1518525"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3"/>
            <p:cNvSpPr/>
            <p:nvPr/>
          </p:nvSpPr>
          <p:spPr>
            <a:xfrm>
              <a:off x="1518525"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3"/>
            <p:cNvSpPr/>
            <p:nvPr/>
          </p:nvSpPr>
          <p:spPr>
            <a:xfrm>
              <a:off x="1827800" y="3928150"/>
              <a:ext cx="213550" cy="216600"/>
            </a:xfrm>
            <a:custGeom>
              <a:avLst/>
              <a:gdLst/>
              <a:ahLst/>
              <a:cxnLst/>
              <a:rect l="l" t="t" r="r" b="b"/>
              <a:pathLst>
                <a:path w="8542" h="8664" extrusionOk="0">
                  <a:moveTo>
                    <a:pt x="8481" y="1"/>
                  </a:moveTo>
                  <a:cubicBezTo>
                    <a:pt x="7569" y="578"/>
                    <a:pt x="6809" y="1217"/>
                    <a:pt x="6080" y="1916"/>
                  </a:cubicBezTo>
                  <a:cubicBezTo>
                    <a:pt x="5715" y="2250"/>
                    <a:pt x="5411" y="2615"/>
                    <a:pt x="5077" y="3010"/>
                  </a:cubicBezTo>
                  <a:cubicBezTo>
                    <a:pt x="4743" y="3375"/>
                    <a:pt x="4439" y="3770"/>
                    <a:pt x="4135" y="4195"/>
                  </a:cubicBezTo>
                  <a:cubicBezTo>
                    <a:pt x="3831" y="4591"/>
                    <a:pt x="3527" y="4986"/>
                    <a:pt x="3132" y="5320"/>
                  </a:cubicBezTo>
                  <a:cubicBezTo>
                    <a:pt x="2797" y="5654"/>
                    <a:pt x="2341" y="5928"/>
                    <a:pt x="1946" y="6262"/>
                  </a:cubicBezTo>
                  <a:cubicBezTo>
                    <a:pt x="1581" y="6627"/>
                    <a:pt x="1277" y="6992"/>
                    <a:pt x="943" y="7387"/>
                  </a:cubicBezTo>
                  <a:cubicBezTo>
                    <a:pt x="639" y="7752"/>
                    <a:pt x="335" y="8177"/>
                    <a:pt x="62" y="8633"/>
                  </a:cubicBezTo>
                  <a:lnTo>
                    <a:pt x="1" y="8664"/>
                  </a:lnTo>
                  <a:lnTo>
                    <a:pt x="62" y="8664"/>
                  </a:lnTo>
                  <a:cubicBezTo>
                    <a:pt x="518" y="8390"/>
                    <a:pt x="913" y="8086"/>
                    <a:pt x="1308" y="7752"/>
                  </a:cubicBezTo>
                  <a:cubicBezTo>
                    <a:pt x="1673" y="7417"/>
                    <a:pt x="2068" y="7083"/>
                    <a:pt x="2372" y="6688"/>
                  </a:cubicBezTo>
                  <a:cubicBezTo>
                    <a:pt x="2676" y="6323"/>
                    <a:pt x="2949" y="5867"/>
                    <a:pt x="3284" y="5472"/>
                  </a:cubicBezTo>
                  <a:cubicBezTo>
                    <a:pt x="3588" y="5107"/>
                    <a:pt x="3983" y="4743"/>
                    <a:pt x="4378" y="4439"/>
                  </a:cubicBezTo>
                  <a:cubicBezTo>
                    <a:pt x="4803" y="4104"/>
                    <a:pt x="5168" y="3800"/>
                    <a:pt x="5563" y="3466"/>
                  </a:cubicBezTo>
                  <a:cubicBezTo>
                    <a:pt x="5928" y="3162"/>
                    <a:pt x="6323" y="2828"/>
                    <a:pt x="6657" y="2433"/>
                  </a:cubicBezTo>
                  <a:cubicBezTo>
                    <a:pt x="7357" y="1703"/>
                    <a:pt x="7995" y="913"/>
                    <a:pt x="8542" y="31"/>
                  </a:cubicBezTo>
                  <a:lnTo>
                    <a:pt x="85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3"/>
            <p:cNvSpPr/>
            <p:nvPr/>
          </p:nvSpPr>
          <p:spPr>
            <a:xfrm>
              <a:off x="1827050"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1" y="3952"/>
                    <a:pt x="4225" y="4377"/>
                  </a:cubicBezTo>
                  <a:cubicBezTo>
                    <a:pt x="4560" y="4803"/>
                    <a:pt x="4864" y="5168"/>
                    <a:pt x="5228"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3"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3"/>
            <p:cNvSpPr/>
            <p:nvPr/>
          </p:nvSpPr>
          <p:spPr>
            <a:xfrm>
              <a:off x="1921275" y="3928150"/>
              <a:ext cx="36500" cy="35750"/>
            </a:xfrm>
            <a:custGeom>
              <a:avLst/>
              <a:gdLst/>
              <a:ahLst/>
              <a:cxnLst/>
              <a:rect l="l" t="t" r="r" b="b"/>
              <a:pathLst>
                <a:path w="1460" h="1430" extrusionOk="0">
                  <a:moveTo>
                    <a:pt x="730" y="1"/>
                  </a:moveTo>
                  <a:cubicBezTo>
                    <a:pt x="304" y="1"/>
                    <a:pt x="0" y="335"/>
                    <a:pt x="0" y="730"/>
                  </a:cubicBezTo>
                  <a:cubicBezTo>
                    <a:pt x="0" y="1126"/>
                    <a:pt x="335" y="1429"/>
                    <a:pt x="730" y="1429"/>
                  </a:cubicBezTo>
                  <a:cubicBezTo>
                    <a:pt x="1156" y="1429"/>
                    <a:pt x="1459" y="1095"/>
                    <a:pt x="1459" y="730"/>
                  </a:cubicBezTo>
                  <a:cubicBezTo>
                    <a:pt x="1459"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3"/>
            <p:cNvSpPr/>
            <p:nvPr/>
          </p:nvSpPr>
          <p:spPr>
            <a:xfrm>
              <a:off x="217507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3"/>
            <p:cNvSpPr/>
            <p:nvPr/>
          </p:nvSpPr>
          <p:spPr>
            <a:xfrm>
              <a:off x="2191800"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3"/>
            <p:cNvSpPr/>
            <p:nvPr/>
          </p:nvSpPr>
          <p:spPr>
            <a:xfrm>
              <a:off x="221762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3"/>
            <p:cNvSpPr/>
            <p:nvPr/>
          </p:nvSpPr>
          <p:spPr>
            <a:xfrm>
              <a:off x="23308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3"/>
            <p:cNvSpPr/>
            <p:nvPr/>
          </p:nvSpPr>
          <p:spPr>
            <a:xfrm>
              <a:off x="23308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3"/>
            <p:cNvSpPr/>
            <p:nvPr/>
          </p:nvSpPr>
          <p:spPr>
            <a:xfrm>
              <a:off x="23308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3"/>
            <p:cNvSpPr/>
            <p:nvPr/>
          </p:nvSpPr>
          <p:spPr>
            <a:xfrm>
              <a:off x="2131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3"/>
            <p:cNvSpPr/>
            <p:nvPr/>
          </p:nvSpPr>
          <p:spPr>
            <a:xfrm>
              <a:off x="2131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3"/>
            <p:cNvSpPr/>
            <p:nvPr/>
          </p:nvSpPr>
          <p:spPr>
            <a:xfrm>
              <a:off x="2131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3"/>
            <p:cNvSpPr/>
            <p:nvPr/>
          </p:nvSpPr>
          <p:spPr>
            <a:xfrm>
              <a:off x="2441800" y="3928150"/>
              <a:ext cx="212800" cy="216600"/>
            </a:xfrm>
            <a:custGeom>
              <a:avLst/>
              <a:gdLst/>
              <a:ahLst/>
              <a:cxnLst/>
              <a:rect l="l" t="t" r="r" b="b"/>
              <a:pathLst>
                <a:path w="8512" h="8664" extrusionOk="0">
                  <a:moveTo>
                    <a:pt x="8481" y="1"/>
                  </a:moveTo>
                  <a:cubicBezTo>
                    <a:pt x="7569" y="578"/>
                    <a:pt x="6809" y="1217"/>
                    <a:pt x="6080" y="1916"/>
                  </a:cubicBezTo>
                  <a:cubicBezTo>
                    <a:pt x="568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8" y="7752"/>
                    <a:pt x="304" y="8177"/>
                    <a:pt x="31" y="8633"/>
                  </a:cubicBezTo>
                  <a:lnTo>
                    <a:pt x="1" y="8664"/>
                  </a:lnTo>
                  <a:lnTo>
                    <a:pt x="31" y="8664"/>
                  </a:lnTo>
                  <a:cubicBezTo>
                    <a:pt x="487" y="8390"/>
                    <a:pt x="912" y="8086"/>
                    <a:pt x="1277" y="7752"/>
                  </a:cubicBezTo>
                  <a:cubicBezTo>
                    <a:pt x="1672" y="7417"/>
                    <a:pt x="2037" y="7083"/>
                    <a:pt x="2341" y="6688"/>
                  </a:cubicBezTo>
                  <a:cubicBezTo>
                    <a:pt x="2645" y="6323"/>
                    <a:pt x="2919" y="5867"/>
                    <a:pt x="3253" y="5472"/>
                  </a:cubicBezTo>
                  <a:cubicBezTo>
                    <a:pt x="3557" y="5107"/>
                    <a:pt x="3952" y="4743"/>
                    <a:pt x="4378" y="4439"/>
                  </a:cubicBezTo>
                  <a:cubicBezTo>
                    <a:pt x="4773" y="4104"/>
                    <a:pt x="5168" y="3800"/>
                    <a:pt x="5533"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3"/>
            <p:cNvSpPr/>
            <p:nvPr/>
          </p:nvSpPr>
          <p:spPr>
            <a:xfrm>
              <a:off x="2441050"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7" y="2949"/>
                    <a:pt x="3192" y="3283"/>
                  </a:cubicBezTo>
                  <a:cubicBezTo>
                    <a:pt x="3556" y="3587"/>
                    <a:pt x="3921" y="3952"/>
                    <a:pt x="4225" y="4377"/>
                  </a:cubicBezTo>
                  <a:cubicBezTo>
                    <a:pt x="4560" y="4803"/>
                    <a:pt x="4863" y="5168"/>
                    <a:pt x="5198" y="5563"/>
                  </a:cubicBezTo>
                  <a:cubicBezTo>
                    <a:pt x="5502" y="5927"/>
                    <a:pt x="5836" y="6323"/>
                    <a:pt x="6231" y="6657"/>
                  </a:cubicBezTo>
                  <a:cubicBezTo>
                    <a:pt x="6961" y="7356"/>
                    <a:pt x="7751" y="7994"/>
                    <a:pt x="8633"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3"/>
            <p:cNvSpPr/>
            <p:nvPr/>
          </p:nvSpPr>
          <p:spPr>
            <a:xfrm>
              <a:off x="253527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3"/>
            <p:cNvSpPr/>
            <p:nvPr/>
          </p:nvSpPr>
          <p:spPr>
            <a:xfrm>
              <a:off x="2788300"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3"/>
            <p:cNvSpPr/>
            <p:nvPr/>
          </p:nvSpPr>
          <p:spPr>
            <a:xfrm>
              <a:off x="280580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3"/>
            <p:cNvSpPr/>
            <p:nvPr/>
          </p:nvSpPr>
          <p:spPr>
            <a:xfrm>
              <a:off x="2831625"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3"/>
            <p:cNvSpPr/>
            <p:nvPr/>
          </p:nvSpPr>
          <p:spPr>
            <a:xfrm>
              <a:off x="294410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3"/>
            <p:cNvSpPr/>
            <p:nvPr/>
          </p:nvSpPr>
          <p:spPr>
            <a:xfrm>
              <a:off x="294410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3"/>
            <p:cNvSpPr/>
            <p:nvPr/>
          </p:nvSpPr>
          <p:spPr>
            <a:xfrm>
              <a:off x="294410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3"/>
            <p:cNvSpPr/>
            <p:nvPr/>
          </p:nvSpPr>
          <p:spPr>
            <a:xfrm>
              <a:off x="274575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3"/>
            <p:cNvSpPr/>
            <p:nvPr/>
          </p:nvSpPr>
          <p:spPr>
            <a:xfrm>
              <a:off x="274575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3"/>
            <p:cNvSpPr/>
            <p:nvPr/>
          </p:nvSpPr>
          <p:spPr>
            <a:xfrm>
              <a:off x="274575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3"/>
            <p:cNvSpPr/>
            <p:nvPr/>
          </p:nvSpPr>
          <p:spPr>
            <a:xfrm>
              <a:off x="3055800"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0" y="6627"/>
                    <a:pt x="1246" y="6992"/>
                    <a:pt x="912" y="7387"/>
                  </a:cubicBezTo>
                  <a:cubicBezTo>
                    <a:pt x="608" y="7752"/>
                    <a:pt x="27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3"/>
            <p:cNvSpPr/>
            <p:nvPr/>
          </p:nvSpPr>
          <p:spPr>
            <a:xfrm>
              <a:off x="3054275"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2" y="3952"/>
                    <a:pt x="4225" y="4377"/>
                  </a:cubicBezTo>
                  <a:cubicBezTo>
                    <a:pt x="4560" y="4803"/>
                    <a:pt x="4864" y="5168"/>
                    <a:pt x="5229"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3"/>
            <p:cNvSpPr/>
            <p:nvPr/>
          </p:nvSpPr>
          <p:spPr>
            <a:xfrm>
              <a:off x="314850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25"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3"/>
            <p:cNvSpPr/>
            <p:nvPr/>
          </p:nvSpPr>
          <p:spPr>
            <a:xfrm>
              <a:off x="340230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3"/>
            <p:cNvSpPr/>
            <p:nvPr/>
          </p:nvSpPr>
          <p:spPr>
            <a:xfrm>
              <a:off x="341902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3"/>
            <p:cNvSpPr/>
            <p:nvPr/>
          </p:nvSpPr>
          <p:spPr>
            <a:xfrm>
              <a:off x="344485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3"/>
            <p:cNvSpPr/>
            <p:nvPr/>
          </p:nvSpPr>
          <p:spPr>
            <a:xfrm>
              <a:off x="35580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3"/>
            <p:cNvSpPr/>
            <p:nvPr/>
          </p:nvSpPr>
          <p:spPr>
            <a:xfrm>
              <a:off x="35580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3"/>
            <p:cNvSpPr/>
            <p:nvPr/>
          </p:nvSpPr>
          <p:spPr>
            <a:xfrm>
              <a:off x="35580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3"/>
            <p:cNvSpPr/>
            <p:nvPr/>
          </p:nvSpPr>
          <p:spPr>
            <a:xfrm>
              <a:off x="33597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3"/>
            <p:cNvSpPr/>
            <p:nvPr/>
          </p:nvSpPr>
          <p:spPr>
            <a:xfrm>
              <a:off x="33597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3"/>
            <p:cNvSpPr/>
            <p:nvPr/>
          </p:nvSpPr>
          <p:spPr>
            <a:xfrm>
              <a:off x="33597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3"/>
            <p:cNvSpPr/>
            <p:nvPr/>
          </p:nvSpPr>
          <p:spPr>
            <a:xfrm>
              <a:off x="366902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9" y="7752"/>
                    <a:pt x="305" y="8177"/>
                    <a:pt x="31" y="8633"/>
                  </a:cubicBezTo>
                  <a:lnTo>
                    <a:pt x="1" y="8664"/>
                  </a:lnTo>
                  <a:lnTo>
                    <a:pt x="31" y="8664"/>
                  </a:lnTo>
                  <a:cubicBezTo>
                    <a:pt x="487" y="8390"/>
                    <a:pt x="912" y="8086"/>
                    <a:pt x="1308" y="7752"/>
                  </a:cubicBezTo>
                  <a:cubicBezTo>
                    <a:pt x="1672" y="7417"/>
                    <a:pt x="2068" y="7083"/>
                    <a:pt x="2371"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3"/>
            <p:cNvSpPr/>
            <p:nvPr/>
          </p:nvSpPr>
          <p:spPr>
            <a:xfrm>
              <a:off x="3668275" y="3928925"/>
              <a:ext cx="216575" cy="212800"/>
            </a:xfrm>
            <a:custGeom>
              <a:avLst/>
              <a:gdLst/>
              <a:ahLst/>
              <a:cxnLst/>
              <a:rect l="l" t="t" r="r" b="b"/>
              <a:pathLst>
                <a:path w="8663" h="8512" extrusionOk="0">
                  <a:moveTo>
                    <a:pt x="0" y="0"/>
                  </a:moveTo>
                  <a:lnTo>
                    <a:pt x="0" y="61"/>
                  </a:lnTo>
                  <a:cubicBezTo>
                    <a:pt x="243" y="517"/>
                    <a:pt x="578"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61" y="7356"/>
                    <a:pt x="7751" y="7994"/>
                    <a:pt x="860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3"/>
            <p:cNvSpPr/>
            <p:nvPr/>
          </p:nvSpPr>
          <p:spPr>
            <a:xfrm>
              <a:off x="376250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3"/>
            <p:cNvSpPr/>
            <p:nvPr/>
          </p:nvSpPr>
          <p:spPr>
            <a:xfrm>
              <a:off x="4015550"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3"/>
            <p:cNvSpPr/>
            <p:nvPr/>
          </p:nvSpPr>
          <p:spPr>
            <a:xfrm>
              <a:off x="403302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3"/>
            <p:cNvSpPr/>
            <p:nvPr/>
          </p:nvSpPr>
          <p:spPr>
            <a:xfrm>
              <a:off x="4058850"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3"/>
            <p:cNvSpPr/>
            <p:nvPr/>
          </p:nvSpPr>
          <p:spPr>
            <a:xfrm>
              <a:off x="41713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3"/>
            <p:cNvSpPr/>
            <p:nvPr/>
          </p:nvSpPr>
          <p:spPr>
            <a:xfrm>
              <a:off x="41713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3"/>
            <p:cNvSpPr/>
            <p:nvPr/>
          </p:nvSpPr>
          <p:spPr>
            <a:xfrm>
              <a:off x="41713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3"/>
            <p:cNvSpPr/>
            <p:nvPr/>
          </p:nvSpPr>
          <p:spPr>
            <a:xfrm>
              <a:off x="39729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3"/>
            <p:cNvSpPr/>
            <p:nvPr/>
          </p:nvSpPr>
          <p:spPr>
            <a:xfrm>
              <a:off x="39729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3"/>
            <p:cNvSpPr/>
            <p:nvPr/>
          </p:nvSpPr>
          <p:spPr>
            <a:xfrm>
              <a:off x="39729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3"/>
            <p:cNvSpPr/>
            <p:nvPr/>
          </p:nvSpPr>
          <p:spPr>
            <a:xfrm>
              <a:off x="4283025"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3"/>
            <p:cNvSpPr/>
            <p:nvPr/>
          </p:nvSpPr>
          <p:spPr>
            <a:xfrm>
              <a:off x="4281500" y="3928925"/>
              <a:ext cx="216600" cy="212800"/>
            </a:xfrm>
            <a:custGeom>
              <a:avLst/>
              <a:gdLst/>
              <a:ahLst/>
              <a:cxnLst/>
              <a:rect l="l" t="t" r="r" b="b"/>
              <a:pathLst>
                <a:path w="8664" h="8512" extrusionOk="0">
                  <a:moveTo>
                    <a:pt x="1" y="0"/>
                  </a:moveTo>
                  <a:lnTo>
                    <a:pt x="1" y="61"/>
                  </a:lnTo>
                  <a:cubicBezTo>
                    <a:pt x="274" y="517"/>
                    <a:pt x="578" y="912"/>
                    <a:pt x="912" y="1307"/>
                  </a:cubicBezTo>
                  <a:cubicBezTo>
                    <a:pt x="1277" y="1672"/>
                    <a:pt x="1612" y="2067"/>
                    <a:pt x="1976" y="2371"/>
                  </a:cubicBezTo>
                  <a:cubicBezTo>
                    <a:pt x="2371" y="2675"/>
                    <a:pt x="2827" y="2949"/>
                    <a:pt x="3192" y="3283"/>
                  </a:cubicBezTo>
                  <a:cubicBezTo>
                    <a:pt x="3587" y="3587"/>
                    <a:pt x="3922" y="3952"/>
                    <a:pt x="4226" y="4377"/>
                  </a:cubicBezTo>
                  <a:cubicBezTo>
                    <a:pt x="4560" y="4803"/>
                    <a:pt x="4864" y="5168"/>
                    <a:pt x="5229" y="5563"/>
                  </a:cubicBezTo>
                  <a:cubicBezTo>
                    <a:pt x="5533"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5"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3"/>
            <p:cNvSpPr/>
            <p:nvPr/>
          </p:nvSpPr>
          <p:spPr>
            <a:xfrm>
              <a:off x="4375725"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3"/>
            <p:cNvSpPr/>
            <p:nvPr/>
          </p:nvSpPr>
          <p:spPr>
            <a:xfrm>
              <a:off x="462952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3"/>
            <p:cNvSpPr/>
            <p:nvPr/>
          </p:nvSpPr>
          <p:spPr>
            <a:xfrm>
              <a:off x="4646250" y="3972225"/>
              <a:ext cx="111725" cy="110975"/>
            </a:xfrm>
            <a:custGeom>
              <a:avLst/>
              <a:gdLst/>
              <a:ahLst/>
              <a:cxnLst/>
              <a:rect l="l" t="t" r="r" b="b"/>
              <a:pathLst>
                <a:path w="4469" h="4439" extrusionOk="0">
                  <a:moveTo>
                    <a:pt x="0" y="1"/>
                  </a:moveTo>
                  <a:lnTo>
                    <a:pt x="0" y="4439"/>
                  </a:lnTo>
                  <a:lnTo>
                    <a:pt x="4469" y="4439"/>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3"/>
            <p:cNvSpPr/>
            <p:nvPr/>
          </p:nvSpPr>
          <p:spPr>
            <a:xfrm>
              <a:off x="467207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3"/>
            <p:cNvSpPr/>
            <p:nvPr/>
          </p:nvSpPr>
          <p:spPr>
            <a:xfrm>
              <a:off x="47853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3"/>
            <p:cNvSpPr/>
            <p:nvPr/>
          </p:nvSpPr>
          <p:spPr>
            <a:xfrm>
              <a:off x="47853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3"/>
            <p:cNvSpPr/>
            <p:nvPr/>
          </p:nvSpPr>
          <p:spPr>
            <a:xfrm>
              <a:off x="47853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3"/>
            <p:cNvSpPr/>
            <p:nvPr/>
          </p:nvSpPr>
          <p:spPr>
            <a:xfrm>
              <a:off x="45862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3"/>
            <p:cNvSpPr/>
            <p:nvPr/>
          </p:nvSpPr>
          <p:spPr>
            <a:xfrm>
              <a:off x="45862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3"/>
            <p:cNvSpPr/>
            <p:nvPr/>
          </p:nvSpPr>
          <p:spPr>
            <a:xfrm>
              <a:off x="45862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3"/>
            <p:cNvSpPr/>
            <p:nvPr/>
          </p:nvSpPr>
          <p:spPr>
            <a:xfrm>
              <a:off x="4896250"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3"/>
            <p:cNvSpPr/>
            <p:nvPr/>
          </p:nvSpPr>
          <p:spPr>
            <a:xfrm>
              <a:off x="4895500" y="3928925"/>
              <a:ext cx="216600" cy="212800"/>
            </a:xfrm>
            <a:custGeom>
              <a:avLst/>
              <a:gdLst/>
              <a:ahLst/>
              <a:cxnLst/>
              <a:rect l="l" t="t" r="r" b="b"/>
              <a:pathLst>
                <a:path w="8664" h="8512" extrusionOk="0">
                  <a:moveTo>
                    <a:pt x="0" y="0"/>
                  </a:moveTo>
                  <a:lnTo>
                    <a:pt x="0" y="61"/>
                  </a:lnTo>
                  <a:cubicBezTo>
                    <a:pt x="243" y="517"/>
                    <a:pt x="547"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0"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2"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3"/>
            <p:cNvSpPr/>
            <p:nvPr/>
          </p:nvSpPr>
          <p:spPr>
            <a:xfrm>
              <a:off x="498972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3"/>
            <p:cNvSpPr/>
            <p:nvPr/>
          </p:nvSpPr>
          <p:spPr>
            <a:xfrm>
              <a:off x="5242775"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3"/>
            <p:cNvSpPr/>
            <p:nvPr/>
          </p:nvSpPr>
          <p:spPr>
            <a:xfrm>
              <a:off x="526025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3"/>
            <p:cNvSpPr/>
            <p:nvPr/>
          </p:nvSpPr>
          <p:spPr>
            <a:xfrm>
              <a:off x="5286075" y="3997300"/>
              <a:ext cx="59300" cy="60075"/>
            </a:xfrm>
            <a:custGeom>
              <a:avLst/>
              <a:gdLst/>
              <a:ahLst/>
              <a:cxnLst/>
              <a:rect l="l" t="t" r="r" b="b"/>
              <a:pathLst>
                <a:path w="2372" h="2403" extrusionOk="0">
                  <a:moveTo>
                    <a:pt x="1" y="1"/>
                  </a:moveTo>
                  <a:lnTo>
                    <a:pt x="1" y="2402"/>
                  </a:lnTo>
                  <a:lnTo>
                    <a:pt x="2372" y="2402"/>
                  </a:lnTo>
                  <a:lnTo>
                    <a:pt x="2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3"/>
            <p:cNvSpPr/>
            <p:nvPr/>
          </p:nvSpPr>
          <p:spPr>
            <a:xfrm>
              <a:off x="53985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3"/>
            <p:cNvSpPr/>
            <p:nvPr/>
          </p:nvSpPr>
          <p:spPr>
            <a:xfrm>
              <a:off x="53985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3"/>
            <p:cNvSpPr/>
            <p:nvPr/>
          </p:nvSpPr>
          <p:spPr>
            <a:xfrm>
              <a:off x="53985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3"/>
            <p:cNvSpPr/>
            <p:nvPr/>
          </p:nvSpPr>
          <p:spPr>
            <a:xfrm>
              <a:off x="52002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3"/>
            <p:cNvSpPr/>
            <p:nvPr/>
          </p:nvSpPr>
          <p:spPr>
            <a:xfrm>
              <a:off x="52002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3"/>
            <p:cNvSpPr/>
            <p:nvPr/>
          </p:nvSpPr>
          <p:spPr>
            <a:xfrm>
              <a:off x="52002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3"/>
            <p:cNvSpPr/>
            <p:nvPr/>
          </p:nvSpPr>
          <p:spPr>
            <a:xfrm>
              <a:off x="5510250" y="3928150"/>
              <a:ext cx="212800" cy="216600"/>
            </a:xfrm>
            <a:custGeom>
              <a:avLst/>
              <a:gdLst/>
              <a:ahLst/>
              <a:cxnLst/>
              <a:rect l="l" t="t" r="r" b="b"/>
              <a:pathLst>
                <a:path w="8512" h="8664" extrusionOk="0">
                  <a:moveTo>
                    <a:pt x="8450" y="1"/>
                  </a:moveTo>
                  <a:cubicBezTo>
                    <a:pt x="7539" y="578"/>
                    <a:pt x="6779" y="1217"/>
                    <a:pt x="6080"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3" y="4104"/>
                    <a:pt x="5168" y="3800"/>
                    <a:pt x="5532" y="3466"/>
                  </a:cubicBezTo>
                  <a:cubicBezTo>
                    <a:pt x="5928"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3"/>
            <p:cNvSpPr/>
            <p:nvPr/>
          </p:nvSpPr>
          <p:spPr>
            <a:xfrm>
              <a:off x="5508725" y="3928925"/>
              <a:ext cx="216600" cy="212800"/>
            </a:xfrm>
            <a:custGeom>
              <a:avLst/>
              <a:gdLst/>
              <a:ahLst/>
              <a:cxnLst/>
              <a:rect l="l" t="t" r="r" b="b"/>
              <a:pathLst>
                <a:path w="8664" h="8512" extrusionOk="0">
                  <a:moveTo>
                    <a:pt x="1" y="0"/>
                  </a:moveTo>
                  <a:lnTo>
                    <a:pt x="1" y="61"/>
                  </a:lnTo>
                  <a:cubicBezTo>
                    <a:pt x="274" y="517"/>
                    <a:pt x="578" y="912"/>
                    <a:pt x="912" y="1307"/>
                  </a:cubicBezTo>
                  <a:cubicBezTo>
                    <a:pt x="1247" y="1672"/>
                    <a:pt x="1612" y="2067"/>
                    <a:pt x="1976" y="2371"/>
                  </a:cubicBezTo>
                  <a:cubicBezTo>
                    <a:pt x="2371" y="2675"/>
                    <a:pt x="2827" y="2949"/>
                    <a:pt x="3192" y="3283"/>
                  </a:cubicBezTo>
                  <a:cubicBezTo>
                    <a:pt x="3587" y="3587"/>
                    <a:pt x="3922" y="3952"/>
                    <a:pt x="4226" y="4377"/>
                  </a:cubicBezTo>
                  <a:cubicBezTo>
                    <a:pt x="4560" y="4803"/>
                    <a:pt x="4864" y="5168"/>
                    <a:pt x="5198" y="5563"/>
                  </a:cubicBezTo>
                  <a:cubicBezTo>
                    <a:pt x="5533" y="5927"/>
                    <a:pt x="5867" y="6323"/>
                    <a:pt x="6232" y="6657"/>
                  </a:cubicBezTo>
                  <a:cubicBezTo>
                    <a:pt x="6961" y="7356"/>
                    <a:pt x="7752" y="7994"/>
                    <a:pt x="8633" y="8511"/>
                  </a:cubicBezTo>
                  <a:lnTo>
                    <a:pt x="8663" y="8511"/>
                  </a:lnTo>
                  <a:lnTo>
                    <a:pt x="8663" y="8481"/>
                  </a:lnTo>
                  <a:cubicBezTo>
                    <a:pt x="8086" y="7569"/>
                    <a:pt x="7448" y="6809"/>
                    <a:pt x="6779" y="6079"/>
                  </a:cubicBezTo>
                  <a:cubicBezTo>
                    <a:pt x="6414" y="5715"/>
                    <a:pt x="6049" y="5411"/>
                    <a:pt x="5654" y="5076"/>
                  </a:cubicBezTo>
                  <a:cubicBezTo>
                    <a:pt x="5289" y="4712"/>
                    <a:pt x="4894" y="4408"/>
                    <a:pt x="4499" y="4104"/>
                  </a:cubicBezTo>
                  <a:cubicBezTo>
                    <a:pt x="4074" y="3800"/>
                    <a:pt x="3678" y="3496"/>
                    <a:pt x="3344" y="3131"/>
                  </a:cubicBezTo>
                  <a:cubicBezTo>
                    <a:pt x="3010" y="2797"/>
                    <a:pt x="2736" y="2341"/>
                    <a:pt x="2402" y="1946"/>
                  </a:cubicBezTo>
                  <a:cubicBezTo>
                    <a:pt x="2068"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3"/>
            <p:cNvSpPr/>
            <p:nvPr/>
          </p:nvSpPr>
          <p:spPr>
            <a:xfrm>
              <a:off x="560295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3"/>
            <p:cNvSpPr/>
            <p:nvPr/>
          </p:nvSpPr>
          <p:spPr>
            <a:xfrm>
              <a:off x="585675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3"/>
            <p:cNvSpPr/>
            <p:nvPr/>
          </p:nvSpPr>
          <p:spPr>
            <a:xfrm>
              <a:off x="5873475" y="3972225"/>
              <a:ext cx="110975" cy="110975"/>
            </a:xfrm>
            <a:custGeom>
              <a:avLst/>
              <a:gdLst/>
              <a:ahLst/>
              <a:cxnLst/>
              <a:rect l="l" t="t" r="r" b="b"/>
              <a:pathLst>
                <a:path w="4439" h="4439" extrusionOk="0">
                  <a:moveTo>
                    <a:pt x="1" y="1"/>
                  </a:moveTo>
                  <a:lnTo>
                    <a:pt x="1"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3"/>
            <p:cNvSpPr/>
            <p:nvPr/>
          </p:nvSpPr>
          <p:spPr>
            <a:xfrm>
              <a:off x="589930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3"/>
            <p:cNvSpPr/>
            <p:nvPr/>
          </p:nvSpPr>
          <p:spPr>
            <a:xfrm>
              <a:off x="601252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3"/>
            <p:cNvSpPr/>
            <p:nvPr/>
          </p:nvSpPr>
          <p:spPr>
            <a:xfrm>
              <a:off x="601252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3"/>
            <p:cNvSpPr/>
            <p:nvPr/>
          </p:nvSpPr>
          <p:spPr>
            <a:xfrm>
              <a:off x="601252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3"/>
            <p:cNvSpPr/>
            <p:nvPr/>
          </p:nvSpPr>
          <p:spPr>
            <a:xfrm>
              <a:off x="581420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3"/>
            <p:cNvSpPr/>
            <p:nvPr/>
          </p:nvSpPr>
          <p:spPr>
            <a:xfrm>
              <a:off x="581420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3"/>
            <p:cNvSpPr/>
            <p:nvPr/>
          </p:nvSpPr>
          <p:spPr>
            <a:xfrm>
              <a:off x="581420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3"/>
            <p:cNvSpPr/>
            <p:nvPr/>
          </p:nvSpPr>
          <p:spPr>
            <a:xfrm>
              <a:off x="61234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6"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2" y="31"/>
                  </a:cubicBezTo>
                  <a:lnTo>
                    <a:pt x="8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3"/>
            <p:cNvSpPr/>
            <p:nvPr/>
          </p:nvSpPr>
          <p:spPr>
            <a:xfrm>
              <a:off x="6122725" y="3928925"/>
              <a:ext cx="216600" cy="212800"/>
            </a:xfrm>
            <a:custGeom>
              <a:avLst/>
              <a:gdLst/>
              <a:ahLst/>
              <a:cxnLst/>
              <a:rect l="l" t="t" r="r" b="b"/>
              <a:pathLst>
                <a:path w="8664" h="8512" extrusionOk="0">
                  <a:moveTo>
                    <a:pt x="0" y="0"/>
                  </a:moveTo>
                  <a:lnTo>
                    <a:pt x="0" y="61"/>
                  </a:lnTo>
                  <a:cubicBezTo>
                    <a:pt x="243" y="517"/>
                    <a:pt x="547" y="912"/>
                    <a:pt x="912" y="1307"/>
                  </a:cubicBezTo>
                  <a:cubicBezTo>
                    <a:pt x="1247"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1"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10" y="2797"/>
                    <a:pt x="2736" y="2341"/>
                    <a:pt x="237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3"/>
            <p:cNvSpPr/>
            <p:nvPr/>
          </p:nvSpPr>
          <p:spPr>
            <a:xfrm>
              <a:off x="62169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3"/>
            <p:cNvSpPr/>
            <p:nvPr/>
          </p:nvSpPr>
          <p:spPr>
            <a:xfrm>
              <a:off x="6470000" y="3954000"/>
              <a:ext cx="146675" cy="145925"/>
            </a:xfrm>
            <a:custGeom>
              <a:avLst/>
              <a:gdLst/>
              <a:ahLst/>
              <a:cxnLst/>
              <a:rect l="l" t="t" r="r" b="b"/>
              <a:pathLst>
                <a:path w="5867" h="5837" extrusionOk="0">
                  <a:moveTo>
                    <a:pt x="0" y="0"/>
                  </a:moveTo>
                  <a:lnTo>
                    <a:pt x="0"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3"/>
            <p:cNvSpPr/>
            <p:nvPr/>
          </p:nvSpPr>
          <p:spPr>
            <a:xfrm>
              <a:off x="648747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3"/>
            <p:cNvSpPr/>
            <p:nvPr/>
          </p:nvSpPr>
          <p:spPr>
            <a:xfrm>
              <a:off x="6512550" y="3997300"/>
              <a:ext cx="60050" cy="60075"/>
            </a:xfrm>
            <a:custGeom>
              <a:avLst/>
              <a:gdLst/>
              <a:ahLst/>
              <a:cxnLst/>
              <a:rect l="l" t="t" r="r" b="b"/>
              <a:pathLst>
                <a:path w="2402" h="2403" extrusionOk="0">
                  <a:moveTo>
                    <a:pt x="0" y="1"/>
                  </a:moveTo>
                  <a:lnTo>
                    <a:pt x="0"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3"/>
            <p:cNvSpPr/>
            <p:nvPr/>
          </p:nvSpPr>
          <p:spPr>
            <a:xfrm>
              <a:off x="6625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3"/>
            <p:cNvSpPr/>
            <p:nvPr/>
          </p:nvSpPr>
          <p:spPr>
            <a:xfrm>
              <a:off x="6625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3"/>
            <p:cNvSpPr/>
            <p:nvPr/>
          </p:nvSpPr>
          <p:spPr>
            <a:xfrm>
              <a:off x="6625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3"/>
            <p:cNvSpPr/>
            <p:nvPr/>
          </p:nvSpPr>
          <p:spPr>
            <a:xfrm>
              <a:off x="64274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3"/>
            <p:cNvSpPr/>
            <p:nvPr/>
          </p:nvSpPr>
          <p:spPr>
            <a:xfrm>
              <a:off x="64274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3"/>
            <p:cNvSpPr/>
            <p:nvPr/>
          </p:nvSpPr>
          <p:spPr>
            <a:xfrm>
              <a:off x="64274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9" name="Google Shape;2989;p23"/>
          <p:cNvGrpSpPr/>
          <p:nvPr/>
        </p:nvGrpSpPr>
        <p:grpSpPr>
          <a:xfrm>
            <a:off x="4584466" y="4596139"/>
            <a:ext cx="5447675" cy="216600"/>
            <a:chOff x="1213825" y="3928150"/>
            <a:chExt cx="5447675" cy="216600"/>
          </a:xfrm>
        </p:grpSpPr>
        <p:sp>
          <p:nvSpPr>
            <p:cNvPr id="2990" name="Google Shape;2990;p23"/>
            <p:cNvSpPr/>
            <p:nvPr/>
          </p:nvSpPr>
          <p:spPr>
            <a:xfrm>
              <a:off x="12145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6" y="5654"/>
                    <a:pt x="2311" y="5928"/>
                    <a:pt x="1946"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77" y="4439"/>
                  </a:cubicBezTo>
                  <a:cubicBezTo>
                    <a:pt x="4773" y="4104"/>
                    <a:pt x="5168" y="3800"/>
                    <a:pt x="5532"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3"/>
            <p:cNvSpPr/>
            <p:nvPr/>
          </p:nvSpPr>
          <p:spPr>
            <a:xfrm>
              <a:off x="1213825"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6" y="2949"/>
                    <a:pt x="3192" y="3283"/>
                  </a:cubicBezTo>
                  <a:cubicBezTo>
                    <a:pt x="3556" y="3587"/>
                    <a:pt x="3921" y="3952"/>
                    <a:pt x="4225" y="4377"/>
                  </a:cubicBezTo>
                  <a:cubicBezTo>
                    <a:pt x="4559" y="4803"/>
                    <a:pt x="4863" y="5168"/>
                    <a:pt x="5198" y="5563"/>
                  </a:cubicBezTo>
                  <a:cubicBezTo>
                    <a:pt x="5502" y="5927"/>
                    <a:pt x="5836" y="6323"/>
                    <a:pt x="6231" y="6657"/>
                  </a:cubicBezTo>
                  <a:cubicBezTo>
                    <a:pt x="6961" y="7356"/>
                    <a:pt x="7751" y="7994"/>
                    <a:pt x="863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0"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3"/>
            <p:cNvSpPr/>
            <p:nvPr/>
          </p:nvSpPr>
          <p:spPr>
            <a:xfrm>
              <a:off x="13080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3"/>
            <p:cNvSpPr/>
            <p:nvPr/>
          </p:nvSpPr>
          <p:spPr>
            <a:xfrm>
              <a:off x="1561075"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3"/>
            <p:cNvSpPr/>
            <p:nvPr/>
          </p:nvSpPr>
          <p:spPr>
            <a:xfrm>
              <a:off x="157857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3"/>
            <p:cNvSpPr/>
            <p:nvPr/>
          </p:nvSpPr>
          <p:spPr>
            <a:xfrm>
              <a:off x="1604400" y="3997300"/>
              <a:ext cx="59300" cy="60075"/>
            </a:xfrm>
            <a:custGeom>
              <a:avLst/>
              <a:gdLst/>
              <a:ahLst/>
              <a:cxnLst/>
              <a:rect l="l" t="t" r="r" b="b"/>
              <a:pathLst>
                <a:path w="2372" h="2403" extrusionOk="0">
                  <a:moveTo>
                    <a:pt x="0" y="1"/>
                  </a:moveTo>
                  <a:lnTo>
                    <a:pt x="0"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3"/>
            <p:cNvSpPr/>
            <p:nvPr/>
          </p:nvSpPr>
          <p:spPr>
            <a:xfrm>
              <a:off x="1716875"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3"/>
            <p:cNvSpPr/>
            <p:nvPr/>
          </p:nvSpPr>
          <p:spPr>
            <a:xfrm>
              <a:off x="1716875"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3"/>
            <p:cNvSpPr/>
            <p:nvPr/>
          </p:nvSpPr>
          <p:spPr>
            <a:xfrm>
              <a:off x="1716875"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3"/>
            <p:cNvSpPr/>
            <p:nvPr/>
          </p:nvSpPr>
          <p:spPr>
            <a:xfrm>
              <a:off x="1518525"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3"/>
            <p:cNvSpPr/>
            <p:nvPr/>
          </p:nvSpPr>
          <p:spPr>
            <a:xfrm>
              <a:off x="1518525"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3"/>
            <p:cNvSpPr/>
            <p:nvPr/>
          </p:nvSpPr>
          <p:spPr>
            <a:xfrm>
              <a:off x="1518525"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3"/>
            <p:cNvSpPr/>
            <p:nvPr/>
          </p:nvSpPr>
          <p:spPr>
            <a:xfrm>
              <a:off x="1827800" y="3928150"/>
              <a:ext cx="213550" cy="216600"/>
            </a:xfrm>
            <a:custGeom>
              <a:avLst/>
              <a:gdLst/>
              <a:ahLst/>
              <a:cxnLst/>
              <a:rect l="l" t="t" r="r" b="b"/>
              <a:pathLst>
                <a:path w="8542" h="8664" extrusionOk="0">
                  <a:moveTo>
                    <a:pt x="8481" y="1"/>
                  </a:moveTo>
                  <a:cubicBezTo>
                    <a:pt x="7569" y="578"/>
                    <a:pt x="6809" y="1217"/>
                    <a:pt x="6080" y="1916"/>
                  </a:cubicBezTo>
                  <a:cubicBezTo>
                    <a:pt x="5715" y="2250"/>
                    <a:pt x="5411" y="2615"/>
                    <a:pt x="5077" y="3010"/>
                  </a:cubicBezTo>
                  <a:cubicBezTo>
                    <a:pt x="4743" y="3375"/>
                    <a:pt x="4439" y="3770"/>
                    <a:pt x="4135" y="4195"/>
                  </a:cubicBezTo>
                  <a:cubicBezTo>
                    <a:pt x="3831" y="4591"/>
                    <a:pt x="3527" y="4986"/>
                    <a:pt x="3132" y="5320"/>
                  </a:cubicBezTo>
                  <a:cubicBezTo>
                    <a:pt x="2797" y="5654"/>
                    <a:pt x="2341" y="5928"/>
                    <a:pt x="1946" y="6262"/>
                  </a:cubicBezTo>
                  <a:cubicBezTo>
                    <a:pt x="1581" y="6627"/>
                    <a:pt x="1277" y="6992"/>
                    <a:pt x="943" y="7387"/>
                  </a:cubicBezTo>
                  <a:cubicBezTo>
                    <a:pt x="639" y="7752"/>
                    <a:pt x="335" y="8177"/>
                    <a:pt x="62" y="8633"/>
                  </a:cubicBezTo>
                  <a:lnTo>
                    <a:pt x="1" y="8664"/>
                  </a:lnTo>
                  <a:lnTo>
                    <a:pt x="62" y="8664"/>
                  </a:lnTo>
                  <a:cubicBezTo>
                    <a:pt x="518" y="8390"/>
                    <a:pt x="913" y="8086"/>
                    <a:pt x="1308" y="7752"/>
                  </a:cubicBezTo>
                  <a:cubicBezTo>
                    <a:pt x="1673" y="7417"/>
                    <a:pt x="2068" y="7083"/>
                    <a:pt x="2372" y="6688"/>
                  </a:cubicBezTo>
                  <a:cubicBezTo>
                    <a:pt x="2676" y="6323"/>
                    <a:pt x="2949" y="5867"/>
                    <a:pt x="3284" y="5472"/>
                  </a:cubicBezTo>
                  <a:cubicBezTo>
                    <a:pt x="3588" y="5107"/>
                    <a:pt x="3983" y="4743"/>
                    <a:pt x="4378" y="4439"/>
                  </a:cubicBezTo>
                  <a:cubicBezTo>
                    <a:pt x="4803" y="4104"/>
                    <a:pt x="5168" y="3800"/>
                    <a:pt x="5563" y="3466"/>
                  </a:cubicBezTo>
                  <a:cubicBezTo>
                    <a:pt x="5928" y="3162"/>
                    <a:pt x="6323" y="2828"/>
                    <a:pt x="6657" y="2433"/>
                  </a:cubicBezTo>
                  <a:cubicBezTo>
                    <a:pt x="7357" y="1703"/>
                    <a:pt x="7995" y="913"/>
                    <a:pt x="8542" y="31"/>
                  </a:cubicBezTo>
                  <a:lnTo>
                    <a:pt x="85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3"/>
            <p:cNvSpPr/>
            <p:nvPr/>
          </p:nvSpPr>
          <p:spPr>
            <a:xfrm>
              <a:off x="1827050"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1" y="3952"/>
                    <a:pt x="4225" y="4377"/>
                  </a:cubicBezTo>
                  <a:cubicBezTo>
                    <a:pt x="4560" y="4803"/>
                    <a:pt x="4864" y="5168"/>
                    <a:pt x="5228"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3"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3"/>
            <p:cNvSpPr/>
            <p:nvPr/>
          </p:nvSpPr>
          <p:spPr>
            <a:xfrm>
              <a:off x="1921275" y="3928150"/>
              <a:ext cx="36500" cy="35750"/>
            </a:xfrm>
            <a:custGeom>
              <a:avLst/>
              <a:gdLst/>
              <a:ahLst/>
              <a:cxnLst/>
              <a:rect l="l" t="t" r="r" b="b"/>
              <a:pathLst>
                <a:path w="1460" h="1430" extrusionOk="0">
                  <a:moveTo>
                    <a:pt x="730" y="1"/>
                  </a:moveTo>
                  <a:cubicBezTo>
                    <a:pt x="304" y="1"/>
                    <a:pt x="0" y="335"/>
                    <a:pt x="0" y="730"/>
                  </a:cubicBezTo>
                  <a:cubicBezTo>
                    <a:pt x="0" y="1126"/>
                    <a:pt x="335" y="1429"/>
                    <a:pt x="730" y="1429"/>
                  </a:cubicBezTo>
                  <a:cubicBezTo>
                    <a:pt x="1156" y="1429"/>
                    <a:pt x="1459" y="1095"/>
                    <a:pt x="1459" y="730"/>
                  </a:cubicBezTo>
                  <a:cubicBezTo>
                    <a:pt x="1459"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3"/>
            <p:cNvSpPr/>
            <p:nvPr/>
          </p:nvSpPr>
          <p:spPr>
            <a:xfrm>
              <a:off x="217507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3"/>
            <p:cNvSpPr/>
            <p:nvPr/>
          </p:nvSpPr>
          <p:spPr>
            <a:xfrm>
              <a:off x="2191800"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3"/>
            <p:cNvSpPr/>
            <p:nvPr/>
          </p:nvSpPr>
          <p:spPr>
            <a:xfrm>
              <a:off x="221762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3"/>
            <p:cNvSpPr/>
            <p:nvPr/>
          </p:nvSpPr>
          <p:spPr>
            <a:xfrm>
              <a:off x="23308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3"/>
            <p:cNvSpPr/>
            <p:nvPr/>
          </p:nvSpPr>
          <p:spPr>
            <a:xfrm>
              <a:off x="23308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3"/>
            <p:cNvSpPr/>
            <p:nvPr/>
          </p:nvSpPr>
          <p:spPr>
            <a:xfrm>
              <a:off x="23308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3"/>
            <p:cNvSpPr/>
            <p:nvPr/>
          </p:nvSpPr>
          <p:spPr>
            <a:xfrm>
              <a:off x="2131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3"/>
            <p:cNvSpPr/>
            <p:nvPr/>
          </p:nvSpPr>
          <p:spPr>
            <a:xfrm>
              <a:off x="2131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3"/>
            <p:cNvSpPr/>
            <p:nvPr/>
          </p:nvSpPr>
          <p:spPr>
            <a:xfrm>
              <a:off x="2131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3"/>
            <p:cNvSpPr/>
            <p:nvPr/>
          </p:nvSpPr>
          <p:spPr>
            <a:xfrm>
              <a:off x="2441800" y="3928150"/>
              <a:ext cx="212800" cy="216600"/>
            </a:xfrm>
            <a:custGeom>
              <a:avLst/>
              <a:gdLst/>
              <a:ahLst/>
              <a:cxnLst/>
              <a:rect l="l" t="t" r="r" b="b"/>
              <a:pathLst>
                <a:path w="8512" h="8664" extrusionOk="0">
                  <a:moveTo>
                    <a:pt x="8481" y="1"/>
                  </a:moveTo>
                  <a:cubicBezTo>
                    <a:pt x="7569" y="578"/>
                    <a:pt x="6809" y="1217"/>
                    <a:pt x="6080" y="1916"/>
                  </a:cubicBezTo>
                  <a:cubicBezTo>
                    <a:pt x="568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8" y="7752"/>
                    <a:pt x="304" y="8177"/>
                    <a:pt x="31" y="8633"/>
                  </a:cubicBezTo>
                  <a:lnTo>
                    <a:pt x="1" y="8664"/>
                  </a:lnTo>
                  <a:lnTo>
                    <a:pt x="31" y="8664"/>
                  </a:lnTo>
                  <a:cubicBezTo>
                    <a:pt x="487" y="8390"/>
                    <a:pt x="912" y="8086"/>
                    <a:pt x="1277" y="7752"/>
                  </a:cubicBezTo>
                  <a:cubicBezTo>
                    <a:pt x="1672" y="7417"/>
                    <a:pt x="2037" y="7083"/>
                    <a:pt x="2341" y="6688"/>
                  </a:cubicBezTo>
                  <a:cubicBezTo>
                    <a:pt x="2645" y="6323"/>
                    <a:pt x="2919" y="5867"/>
                    <a:pt x="3253" y="5472"/>
                  </a:cubicBezTo>
                  <a:cubicBezTo>
                    <a:pt x="3557" y="5107"/>
                    <a:pt x="3952" y="4743"/>
                    <a:pt x="4378" y="4439"/>
                  </a:cubicBezTo>
                  <a:cubicBezTo>
                    <a:pt x="4773" y="4104"/>
                    <a:pt x="5168" y="3800"/>
                    <a:pt x="5533"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3"/>
            <p:cNvSpPr/>
            <p:nvPr/>
          </p:nvSpPr>
          <p:spPr>
            <a:xfrm>
              <a:off x="2441050"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7" y="2949"/>
                    <a:pt x="3192" y="3283"/>
                  </a:cubicBezTo>
                  <a:cubicBezTo>
                    <a:pt x="3556" y="3587"/>
                    <a:pt x="3921" y="3952"/>
                    <a:pt x="4225" y="4377"/>
                  </a:cubicBezTo>
                  <a:cubicBezTo>
                    <a:pt x="4560" y="4803"/>
                    <a:pt x="4863" y="5168"/>
                    <a:pt x="5198" y="5563"/>
                  </a:cubicBezTo>
                  <a:cubicBezTo>
                    <a:pt x="5502" y="5927"/>
                    <a:pt x="5836" y="6323"/>
                    <a:pt x="6231" y="6657"/>
                  </a:cubicBezTo>
                  <a:cubicBezTo>
                    <a:pt x="6961" y="7356"/>
                    <a:pt x="7751" y="7994"/>
                    <a:pt x="8633"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3"/>
            <p:cNvSpPr/>
            <p:nvPr/>
          </p:nvSpPr>
          <p:spPr>
            <a:xfrm>
              <a:off x="253527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3"/>
            <p:cNvSpPr/>
            <p:nvPr/>
          </p:nvSpPr>
          <p:spPr>
            <a:xfrm>
              <a:off x="2788300"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3"/>
            <p:cNvSpPr/>
            <p:nvPr/>
          </p:nvSpPr>
          <p:spPr>
            <a:xfrm>
              <a:off x="280580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3"/>
            <p:cNvSpPr/>
            <p:nvPr/>
          </p:nvSpPr>
          <p:spPr>
            <a:xfrm>
              <a:off x="2831625"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3"/>
            <p:cNvSpPr/>
            <p:nvPr/>
          </p:nvSpPr>
          <p:spPr>
            <a:xfrm>
              <a:off x="294410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3"/>
            <p:cNvSpPr/>
            <p:nvPr/>
          </p:nvSpPr>
          <p:spPr>
            <a:xfrm>
              <a:off x="294410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3"/>
            <p:cNvSpPr/>
            <p:nvPr/>
          </p:nvSpPr>
          <p:spPr>
            <a:xfrm>
              <a:off x="294410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3"/>
            <p:cNvSpPr/>
            <p:nvPr/>
          </p:nvSpPr>
          <p:spPr>
            <a:xfrm>
              <a:off x="274575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3"/>
            <p:cNvSpPr/>
            <p:nvPr/>
          </p:nvSpPr>
          <p:spPr>
            <a:xfrm>
              <a:off x="274575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3"/>
            <p:cNvSpPr/>
            <p:nvPr/>
          </p:nvSpPr>
          <p:spPr>
            <a:xfrm>
              <a:off x="274575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3"/>
            <p:cNvSpPr/>
            <p:nvPr/>
          </p:nvSpPr>
          <p:spPr>
            <a:xfrm>
              <a:off x="3055800"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0" y="6627"/>
                    <a:pt x="1246" y="6992"/>
                    <a:pt x="912" y="7387"/>
                  </a:cubicBezTo>
                  <a:cubicBezTo>
                    <a:pt x="608" y="7752"/>
                    <a:pt x="27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3"/>
            <p:cNvSpPr/>
            <p:nvPr/>
          </p:nvSpPr>
          <p:spPr>
            <a:xfrm>
              <a:off x="3054275"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2" y="3952"/>
                    <a:pt x="4225" y="4377"/>
                  </a:cubicBezTo>
                  <a:cubicBezTo>
                    <a:pt x="4560" y="4803"/>
                    <a:pt x="4864" y="5168"/>
                    <a:pt x="5229"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3"/>
            <p:cNvSpPr/>
            <p:nvPr/>
          </p:nvSpPr>
          <p:spPr>
            <a:xfrm>
              <a:off x="314850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25"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3"/>
            <p:cNvSpPr/>
            <p:nvPr/>
          </p:nvSpPr>
          <p:spPr>
            <a:xfrm>
              <a:off x="340230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3"/>
            <p:cNvSpPr/>
            <p:nvPr/>
          </p:nvSpPr>
          <p:spPr>
            <a:xfrm>
              <a:off x="341902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3"/>
            <p:cNvSpPr/>
            <p:nvPr/>
          </p:nvSpPr>
          <p:spPr>
            <a:xfrm>
              <a:off x="344485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3"/>
            <p:cNvSpPr/>
            <p:nvPr/>
          </p:nvSpPr>
          <p:spPr>
            <a:xfrm>
              <a:off x="35580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3"/>
            <p:cNvSpPr/>
            <p:nvPr/>
          </p:nvSpPr>
          <p:spPr>
            <a:xfrm>
              <a:off x="35580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3"/>
            <p:cNvSpPr/>
            <p:nvPr/>
          </p:nvSpPr>
          <p:spPr>
            <a:xfrm>
              <a:off x="35580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3"/>
            <p:cNvSpPr/>
            <p:nvPr/>
          </p:nvSpPr>
          <p:spPr>
            <a:xfrm>
              <a:off x="33597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3"/>
            <p:cNvSpPr/>
            <p:nvPr/>
          </p:nvSpPr>
          <p:spPr>
            <a:xfrm>
              <a:off x="33597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3"/>
            <p:cNvSpPr/>
            <p:nvPr/>
          </p:nvSpPr>
          <p:spPr>
            <a:xfrm>
              <a:off x="33597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3"/>
            <p:cNvSpPr/>
            <p:nvPr/>
          </p:nvSpPr>
          <p:spPr>
            <a:xfrm>
              <a:off x="366902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9" y="7752"/>
                    <a:pt x="305" y="8177"/>
                    <a:pt x="31" y="8633"/>
                  </a:cubicBezTo>
                  <a:lnTo>
                    <a:pt x="1" y="8664"/>
                  </a:lnTo>
                  <a:lnTo>
                    <a:pt x="31" y="8664"/>
                  </a:lnTo>
                  <a:cubicBezTo>
                    <a:pt x="487" y="8390"/>
                    <a:pt x="912" y="8086"/>
                    <a:pt x="1308" y="7752"/>
                  </a:cubicBezTo>
                  <a:cubicBezTo>
                    <a:pt x="1672" y="7417"/>
                    <a:pt x="2068" y="7083"/>
                    <a:pt x="2371"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3"/>
            <p:cNvSpPr/>
            <p:nvPr/>
          </p:nvSpPr>
          <p:spPr>
            <a:xfrm>
              <a:off x="3668275" y="3928925"/>
              <a:ext cx="216575" cy="212800"/>
            </a:xfrm>
            <a:custGeom>
              <a:avLst/>
              <a:gdLst/>
              <a:ahLst/>
              <a:cxnLst/>
              <a:rect l="l" t="t" r="r" b="b"/>
              <a:pathLst>
                <a:path w="8663" h="8512" extrusionOk="0">
                  <a:moveTo>
                    <a:pt x="0" y="0"/>
                  </a:moveTo>
                  <a:lnTo>
                    <a:pt x="0" y="61"/>
                  </a:lnTo>
                  <a:cubicBezTo>
                    <a:pt x="243" y="517"/>
                    <a:pt x="578"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61" y="7356"/>
                    <a:pt x="7751" y="7994"/>
                    <a:pt x="860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3"/>
            <p:cNvSpPr/>
            <p:nvPr/>
          </p:nvSpPr>
          <p:spPr>
            <a:xfrm>
              <a:off x="376250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3"/>
            <p:cNvSpPr/>
            <p:nvPr/>
          </p:nvSpPr>
          <p:spPr>
            <a:xfrm>
              <a:off x="4015550"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3"/>
            <p:cNvSpPr/>
            <p:nvPr/>
          </p:nvSpPr>
          <p:spPr>
            <a:xfrm>
              <a:off x="403302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3"/>
            <p:cNvSpPr/>
            <p:nvPr/>
          </p:nvSpPr>
          <p:spPr>
            <a:xfrm>
              <a:off x="4058850"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3"/>
            <p:cNvSpPr/>
            <p:nvPr/>
          </p:nvSpPr>
          <p:spPr>
            <a:xfrm>
              <a:off x="41713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3"/>
            <p:cNvSpPr/>
            <p:nvPr/>
          </p:nvSpPr>
          <p:spPr>
            <a:xfrm>
              <a:off x="41713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3"/>
            <p:cNvSpPr/>
            <p:nvPr/>
          </p:nvSpPr>
          <p:spPr>
            <a:xfrm>
              <a:off x="41713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3"/>
            <p:cNvSpPr/>
            <p:nvPr/>
          </p:nvSpPr>
          <p:spPr>
            <a:xfrm>
              <a:off x="39729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3"/>
            <p:cNvSpPr/>
            <p:nvPr/>
          </p:nvSpPr>
          <p:spPr>
            <a:xfrm>
              <a:off x="39729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3"/>
            <p:cNvSpPr/>
            <p:nvPr/>
          </p:nvSpPr>
          <p:spPr>
            <a:xfrm>
              <a:off x="39729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3"/>
            <p:cNvSpPr/>
            <p:nvPr/>
          </p:nvSpPr>
          <p:spPr>
            <a:xfrm>
              <a:off x="4283025"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3"/>
            <p:cNvSpPr/>
            <p:nvPr/>
          </p:nvSpPr>
          <p:spPr>
            <a:xfrm>
              <a:off x="4281500" y="3928925"/>
              <a:ext cx="216600" cy="212800"/>
            </a:xfrm>
            <a:custGeom>
              <a:avLst/>
              <a:gdLst/>
              <a:ahLst/>
              <a:cxnLst/>
              <a:rect l="l" t="t" r="r" b="b"/>
              <a:pathLst>
                <a:path w="8664" h="8512" extrusionOk="0">
                  <a:moveTo>
                    <a:pt x="1" y="0"/>
                  </a:moveTo>
                  <a:lnTo>
                    <a:pt x="1" y="61"/>
                  </a:lnTo>
                  <a:cubicBezTo>
                    <a:pt x="274" y="517"/>
                    <a:pt x="578" y="912"/>
                    <a:pt x="912" y="1307"/>
                  </a:cubicBezTo>
                  <a:cubicBezTo>
                    <a:pt x="1277" y="1672"/>
                    <a:pt x="1612" y="2067"/>
                    <a:pt x="1976" y="2371"/>
                  </a:cubicBezTo>
                  <a:cubicBezTo>
                    <a:pt x="2371" y="2675"/>
                    <a:pt x="2827" y="2949"/>
                    <a:pt x="3192" y="3283"/>
                  </a:cubicBezTo>
                  <a:cubicBezTo>
                    <a:pt x="3587" y="3587"/>
                    <a:pt x="3922" y="3952"/>
                    <a:pt x="4226" y="4377"/>
                  </a:cubicBezTo>
                  <a:cubicBezTo>
                    <a:pt x="4560" y="4803"/>
                    <a:pt x="4864" y="5168"/>
                    <a:pt x="5229" y="5563"/>
                  </a:cubicBezTo>
                  <a:cubicBezTo>
                    <a:pt x="5533"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5"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3"/>
            <p:cNvSpPr/>
            <p:nvPr/>
          </p:nvSpPr>
          <p:spPr>
            <a:xfrm>
              <a:off x="4375725"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3"/>
            <p:cNvSpPr/>
            <p:nvPr/>
          </p:nvSpPr>
          <p:spPr>
            <a:xfrm>
              <a:off x="462952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3"/>
            <p:cNvSpPr/>
            <p:nvPr/>
          </p:nvSpPr>
          <p:spPr>
            <a:xfrm>
              <a:off x="4646250" y="3972225"/>
              <a:ext cx="111725" cy="110975"/>
            </a:xfrm>
            <a:custGeom>
              <a:avLst/>
              <a:gdLst/>
              <a:ahLst/>
              <a:cxnLst/>
              <a:rect l="l" t="t" r="r" b="b"/>
              <a:pathLst>
                <a:path w="4469" h="4439" extrusionOk="0">
                  <a:moveTo>
                    <a:pt x="0" y="1"/>
                  </a:moveTo>
                  <a:lnTo>
                    <a:pt x="0" y="4439"/>
                  </a:lnTo>
                  <a:lnTo>
                    <a:pt x="4469" y="4439"/>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3"/>
            <p:cNvSpPr/>
            <p:nvPr/>
          </p:nvSpPr>
          <p:spPr>
            <a:xfrm>
              <a:off x="467207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3"/>
            <p:cNvSpPr/>
            <p:nvPr/>
          </p:nvSpPr>
          <p:spPr>
            <a:xfrm>
              <a:off x="47853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3"/>
            <p:cNvSpPr/>
            <p:nvPr/>
          </p:nvSpPr>
          <p:spPr>
            <a:xfrm>
              <a:off x="47853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3"/>
            <p:cNvSpPr/>
            <p:nvPr/>
          </p:nvSpPr>
          <p:spPr>
            <a:xfrm>
              <a:off x="47853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3"/>
            <p:cNvSpPr/>
            <p:nvPr/>
          </p:nvSpPr>
          <p:spPr>
            <a:xfrm>
              <a:off x="45862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3"/>
            <p:cNvSpPr/>
            <p:nvPr/>
          </p:nvSpPr>
          <p:spPr>
            <a:xfrm>
              <a:off x="45862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3"/>
            <p:cNvSpPr/>
            <p:nvPr/>
          </p:nvSpPr>
          <p:spPr>
            <a:xfrm>
              <a:off x="45862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3"/>
            <p:cNvSpPr/>
            <p:nvPr/>
          </p:nvSpPr>
          <p:spPr>
            <a:xfrm>
              <a:off x="4896250"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3"/>
            <p:cNvSpPr/>
            <p:nvPr/>
          </p:nvSpPr>
          <p:spPr>
            <a:xfrm>
              <a:off x="4895500" y="3928925"/>
              <a:ext cx="216600" cy="212800"/>
            </a:xfrm>
            <a:custGeom>
              <a:avLst/>
              <a:gdLst/>
              <a:ahLst/>
              <a:cxnLst/>
              <a:rect l="l" t="t" r="r" b="b"/>
              <a:pathLst>
                <a:path w="8664" h="8512" extrusionOk="0">
                  <a:moveTo>
                    <a:pt x="0" y="0"/>
                  </a:moveTo>
                  <a:lnTo>
                    <a:pt x="0" y="61"/>
                  </a:lnTo>
                  <a:cubicBezTo>
                    <a:pt x="243" y="517"/>
                    <a:pt x="547"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0"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2"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3"/>
            <p:cNvSpPr/>
            <p:nvPr/>
          </p:nvSpPr>
          <p:spPr>
            <a:xfrm>
              <a:off x="498972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3"/>
            <p:cNvSpPr/>
            <p:nvPr/>
          </p:nvSpPr>
          <p:spPr>
            <a:xfrm>
              <a:off x="5242775"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3"/>
            <p:cNvSpPr/>
            <p:nvPr/>
          </p:nvSpPr>
          <p:spPr>
            <a:xfrm>
              <a:off x="526025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3"/>
            <p:cNvSpPr/>
            <p:nvPr/>
          </p:nvSpPr>
          <p:spPr>
            <a:xfrm>
              <a:off x="5286075" y="3997300"/>
              <a:ext cx="59300" cy="60075"/>
            </a:xfrm>
            <a:custGeom>
              <a:avLst/>
              <a:gdLst/>
              <a:ahLst/>
              <a:cxnLst/>
              <a:rect l="l" t="t" r="r" b="b"/>
              <a:pathLst>
                <a:path w="2372" h="2403" extrusionOk="0">
                  <a:moveTo>
                    <a:pt x="1" y="1"/>
                  </a:moveTo>
                  <a:lnTo>
                    <a:pt x="1" y="2402"/>
                  </a:lnTo>
                  <a:lnTo>
                    <a:pt x="2372" y="2402"/>
                  </a:lnTo>
                  <a:lnTo>
                    <a:pt x="2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3"/>
            <p:cNvSpPr/>
            <p:nvPr/>
          </p:nvSpPr>
          <p:spPr>
            <a:xfrm>
              <a:off x="53985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3"/>
            <p:cNvSpPr/>
            <p:nvPr/>
          </p:nvSpPr>
          <p:spPr>
            <a:xfrm>
              <a:off x="53985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3"/>
            <p:cNvSpPr/>
            <p:nvPr/>
          </p:nvSpPr>
          <p:spPr>
            <a:xfrm>
              <a:off x="53985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3"/>
            <p:cNvSpPr/>
            <p:nvPr/>
          </p:nvSpPr>
          <p:spPr>
            <a:xfrm>
              <a:off x="52002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3"/>
            <p:cNvSpPr/>
            <p:nvPr/>
          </p:nvSpPr>
          <p:spPr>
            <a:xfrm>
              <a:off x="52002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3"/>
            <p:cNvSpPr/>
            <p:nvPr/>
          </p:nvSpPr>
          <p:spPr>
            <a:xfrm>
              <a:off x="52002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3"/>
            <p:cNvSpPr/>
            <p:nvPr/>
          </p:nvSpPr>
          <p:spPr>
            <a:xfrm>
              <a:off x="5510250" y="3928150"/>
              <a:ext cx="212800" cy="216600"/>
            </a:xfrm>
            <a:custGeom>
              <a:avLst/>
              <a:gdLst/>
              <a:ahLst/>
              <a:cxnLst/>
              <a:rect l="l" t="t" r="r" b="b"/>
              <a:pathLst>
                <a:path w="8512" h="8664" extrusionOk="0">
                  <a:moveTo>
                    <a:pt x="8450" y="1"/>
                  </a:moveTo>
                  <a:cubicBezTo>
                    <a:pt x="7539" y="578"/>
                    <a:pt x="6779" y="1217"/>
                    <a:pt x="6080"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3" y="4104"/>
                    <a:pt x="5168" y="3800"/>
                    <a:pt x="5532" y="3466"/>
                  </a:cubicBezTo>
                  <a:cubicBezTo>
                    <a:pt x="5928"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3"/>
            <p:cNvSpPr/>
            <p:nvPr/>
          </p:nvSpPr>
          <p:spPr>
            <a:xfrm>
              <a:off x="5508725" y="3928925"/>
              <a:ext cx="216600" cy="212800"/>
            </a:xfrm>
            <a:custGeom>
              <a:avLst/>
              <a:gdLst/>
              <a:ahLst/>
              <a:cxnLst/>
              <a:rect l="l" t="t" r="r" b="b"/>
              <a:pathLst>
                <a:path w="8664" h="8512" extrusionOk="0">
                  <a:moveTo>
                    <a:pt x="1" y="0"/>
                  </a:moveTo>
                  <a:lnTo>
                    <a:pt x="1" y="61"/>
                  </a:lnTo>
                  <a:cubicBezTo>
                    <a:pt x="274" y="517"/>
                    <a:pt x="578" y="912"/>
                    <a:pt x="912" y="1307"/>
                  </a:cubicBezTo>
                  <a:cubicBezTo>
                    <a:pt x="1247" y="1672"/>
                    <a:pt x="1612" y="2067"/>
                    <a:pt x="1976" y="2371"/>
                  </a:cubicBezTo>
                  <a:cubicBezTo>
                    <a:pt x="2371" y="2675"/>
                    <a:pt x="2827" y="2949"/>
                    <a:pt x="3192" y="3283"/>
                  </a:cubicBezTo>
                  <a:cubicBezTo>
                    <a:pt x="3587" y="3587"/>
                    <a:pt x="3922" y="3952"/>
                    <a:pt x="4226" y="4377"/>
                  </a:cubicBezTo>
                  <a:cubicBezTo>
                    <a:pt x="4560" y="4803"/>
                    <a:pt x="4864" y="5168"/>
                    <a:pt x="5198" y="5563"/>
                  </a:cubicBezTo>
                  <a:cubicBezTo>
                    <a:pt x="5533" y="5927"/>
                    <a:pt x="5867" y="6323"/>
                    <a:pt x="6232" y="6657"/>
                  </a:cubicBezTo>
                  <a:cubicBezTo>
                    <a:pt x="6961" y="7356"/>
                    <a:pt x="7752" y="7994"/>
                    <a:pt x="8633" y="8511"/>
                  </a:cubicBezTo>
                  <a:lnTo>
                    <a:pt x="8663" y="8511"/>
                  </a:lnTo>
                  <a:lnTo>
                    <a:pt x="8663" y="8481"/>
                  </a:lnTo>
                  <a:cubicBezTo>
                    <a:pt x="8086" y="7569"/>
                    <a:pt x="7448" y="6809"/>
                    <a:pt x="6779" y="6079"/>
                  </a:cubicBezTo>
                  <a:cubicBezTo>
                    <a:pt x="6414" y="5715"/>
                    <a:pt x="6049" y="5411"/>
                    <a:pt x="5654" y="5076"/>
                  </a:cubicBezTo>
                  <a:cubicBezTo>
                    <a:pt x="5289" y="4712"/>
                    <a:pt x="4894" y="4408"/>
                    <a:pt x="4499" y="4104"/>
                  </a:cubicBezTo>
                  <a:cubicBezTo>
                    <a:pt x="4074" y="3800"/>
                    <a:pt x="3678" y="3496"/>
                    <a:pt x="3344" y="3131"/>
                  </a:cubicBezTo>
                  <a:cubicBezTo>
                    <a:pt x="3010" y="2797"/>
                    <a:pt x="2736" y="2341"/>
                    <a:pt x="2402" y="1946"/>
                  </a:cubicBezTo>
                  <a:cubicBezTo>
                    <a:pt x="2068"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3"/>
            <p:cNvSpPr/>
            <p:nvPr/>
          </p:nvSpPr>
          <p:spPr>
            <a:xfrm>
              <a:off x="560295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3"/>
            <p:cNvSpPr/>
            <p:nvPr/>
          </p:nvSpPr>
          <p:spPr>
            <a:xfrm>
              <a:off x="585675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3"/>
            <p:cNvSpPr/>
            <p:nvPr/>
          </p:nvSpPr>
          <p:spPr>
            <a:xfrm>
              <a:off x="5873475" y="3972225"/>
              <a:ext cx="110975" cy="110975"/>
            </a:xfrm>
            <a:custGeom>
              <a:avLst/>
              <a:gdLst/>
              <a:ahLst/>
              <a:cxnLst/>
              <a:rect l="l" t="t" r="r" b="b"/>
              <a:pathLst>
                <a:path w="4439" h="4439" extrusionOk="0">
                  <a:moveTo>
                    <a:pt x="1" y="1"/>
                  </a:moveTo>
                  <a:lnTo>
                    <a:pt x="1"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3"/>
            <p:cNvSpPr/>
            <p:nvPr/>
          </p:nvSpPr>
          <p:spPr>
            <a:xfrm>
              <a:off x="589930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3"/>
            <p:cNvSpPr/>
            <p:nvPr/>
          </p:nvSpPr>
          <p:spPr>
            <a:xfrm>
              <a:off x="601252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3"/>
            <p:cNvSpPr/>
            <p:nvPr/>
          </p:nvSpPr>
          <p:spPr>
            <a:xfrm>
              <a:off x="601252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3"/>
            <p:cNvSpPr/>
            <p:nvPr/>
          </p:nvSpPr>
          <p:spPr>
            <a:xfrm>
              <a:off x="601252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3"/>
            <p:cNvSpPr/>
            <p:nvPr/>
          </p:nvSpPr>
          <p:spPr>
            <a:xfrm>
              <a:off x="581420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3"/>
            <p:cNvSpPr/>
            <p:nvPr/>
          </p:nvSpPr>
          <p:spPr>
            <a:xfrm>
              <a:off x="581420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3"/>
            <p:cNvSpPr/>
            <p:nvPr/>
          </p:nvSpPr>
          <p:spPr>
            <a:xfrm>
              <a:off x="581420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3"/>
            <p:cNvSpPr/>
            <p:nvPr/>
          </p:nvSpPr>
          <p:spPr>
            <a:xfrm>
              <a:off x="61234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6"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2" y="31"/>
                  </a:cubicBezTo>
                  <a:lnTo>
                    <a:pt x="8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3"/>
            <p:cNvSpPr/>
            <p:nvPr/>
          </p:nvSpPr>
          <p:spPr>
            <a:xfrm>
              <a:off x="6122725" y="3928925"/>
              <a:ext cx="216600" cy="212800"/>
            </a:xfrm>
            <a:custGeom>
              <a:avLst/>
              <a:gdLst/>
              <a:ahLst/>
              <a:cxnLst/>
              <a:rect l="l" t="t" r="r" b="b"/>
              <a:pathLst>
                <a:path w="8664" h="8512" extrusionOk="0">
                  <a:moveTo>
                    <a:pt x="0" y="0"/>
                  </a:moveTo>
                  <a:lnTo>
                    <a:pt x="0" y="61"/>
                  </a:lnTo>
                  <a:cubicBezTo>
                    <a:pt x="243" y="517"/>
                    <a:pt x="547" y="912"/>
                    <a:pt x="912" y="1307"/>
                  </a:cubicBezTo>
                  <a:cubicBezTo>
                    <a:pt x="1247"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1"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10" y="2797"/>
                    <a:pt x="2736" y="2341"/>
                    <a:pt x="237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3"/>
            <p:cNvSpPr/>
            <p:nvPr/>
          </p:nvSpPr>
          <p:spPr>
            <a:xfrm>
              <a:off x="62169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3"/>
            <p:cNvSpPr/>
            <p:nvPr/>
          </p:nvSpPr>
          <p:spPr>
            <a:xfrm>
              <a:off x="6470000" y="3954000"/>
              <a:ext cx="146675" cy="145925"/>
            </a:xfrm>
            <a:custGeom>
              <a:avLst/>
              <a:gdLst/>
              <a:ahLst/>
              <a:cxnLst/>
              <a:rect l="l" t="t" r="r" b="b"/>
              <a:pathLst>
                <a:path w="5867" h="5837" extrusionOk="0">
                  <a:moveTo>
                    <a:pt x="0" y="0"/>
                  </a:moveTo>
                  <a:lnTo>
                    <a:pt x="0"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3"/>
            <p:cNvSpPr/>
            <p:nvPr/>
          </p:nvSpPr>
          <p:spPr>
            <a:xfrm>
              <a:off x="648747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3"/>
            <p:cNvSpPr/>
            <p:nvPr/>
          </p:nvSpPr>
          <p:spPr>
            <a:xfrm>
              <a:off x="6512550" y="3997300"/>
              <a:ext cx="60050" cy="60075"/>
            </a:xfrm>
            <a:custGeom>
              <a:avLst/>
              <a:gdLst/>
              <a:ahLst/>
              <a:cxnLst/>
              <a:rect l="l" t="t" r="r" b="b"/>
              <a:pathLst>
                <a:path w="2402" h="2403" extrusionOk="0">
                  <a:moveTo>
                    <a:pt x="0" y="1"/>
                  </a:moveTo>
                  <a:lnTo>
                    <a:pt x="0"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3"/>
            <p:cNvSpPr/>
            <p:nvPr/>
          </p:nvSpPr>
          <p:spPr>
            <a:xfrm>
              <a:off x="6625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3"/>
            <p:cNvSpPr/>
            <p:nvPr/>
          </p:nvSpPr>
          <p:spPr>
            <a:xfrm>
              <a:off x="6625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3"/>
            <p:cNvSpPr/>
            <p:nvPr/>
          </p:nvSpPr>
          <p:spPr>
            <a:xfrm>
              <a:off x="6625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3"/>
            <p:cNvSpPr/>
            <p:nvPr/>
          </p:nvSpPr>
          <p:spPr>
            <a:xfrm>
              <a:off x="64274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3"/>
            <p:cNvSpPr/>
            <p:nvPr/>
          </p:nvSpPr>
          <p:spPr>
            <a:xfrm>
              <a:off x="64274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3"/>
            <p:cNvSpPr/>
            <p:nvPr/>
          </p:nvSpPr>
          <p:spPr>
            <a:xfrm>
              <a:off x="64274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8" name="Google Shape;3098;p23"/>
          <p:cNvGrpSpPr/>
          <p:nvPr/>
        </p:nvGrpSpPr>
        <p:grpSpPr>
          <a:xfrm>
            <a:off x="-959141" y="326325"/>
            <a:ext cx="5447675" cy="216600"/>
            <a:chOff x="1213825" y="3928150"/>
            <a:chExt cx="5447675" cy="216600"/>
          </a:xfrm>
        </p:grpSpPr>
        <p:sp>
          <p:nvSpPr>
            <p:cNvPr id="3099" name="Google Shape;3099;p23"/>
            <p:cNvSpPr/>
            <p:nvPr/>
          </p:nvSpPr>
          <p:spPr>
            <a:xfrm>
              <a:off x="12145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6" y="5654"/>
                    <a:pt x="2311" y="5928"/>
                    <a:pt x="1946"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77" y="4439"/>
                  </a:cubicBezTo>
                  <a:cubicBezTo>
                    <a:pt x="4773" y="4104"/>
                    <a:pt x="5168" y="3800"/>
                    <a:pt x="5532"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3"/>
            <p:cNvSpPr/>
            <p:nvPr/>
          </p:nvSpPr>
          <p:spPr>
            <a:xfrm>
              <a:off x="1213825"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6" y="2949"/>
                    <a:pt x="3192" y="3283"/>
                  </a:cubicBezTo>
                  <a:cubicBezTo>
                    <a:pt x="3556" y="3587"/>
                    <a:pt x="3921" y="3952"/>
                    <a:pt x="4225" y="4377"/>
                  </a:cubicBezTo>
                  <a:cubicBezTo>
                    <a:pt x="4559" y="4803"/>
                    <a:pt x="4863" y="5168"/>
                    <a:pt x="5198" y="5563"/>
                  </a:cubicBezTo>
                  <a:cubicBezTo>
                    <a:pt x="5502" y="5927"/>
                    <a:pt x="5836" y="6323"/>
                    <a:pt x="6231" y="6657"/>
                  </a:cubicBezTo>
                  <a:cubicBezTo>
                    <a:pt x="6961" y="7356"/>
                    <a:pt x="7751" y="7994"/>
                    <a:pt x="863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0"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3"/>
            <p:cNvSpPr/>
            <p:nvPr/>
          </p:nvSpPr>
          <p:spPr>
            <a:xfrm>
              <a:off x="13080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3"/>
            <p:cNvSpPr/>
            <p:nvPr/>
          </p:nvSpPr>
          <p:spPr>
            <a:xfrm>
              <a:off x="1561075"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3"/>
            <p:cNvSpPr/>
            <p:nvPr/>
          </p:nvSpPr>
          <p:spPr>
            <a:xfrm>
              <a:off x="157857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3"/>
            <p:cNvSpPr/>
            <p:nvPr/>
          </p:nvSpPr>
          <p:spPr>
            <a:xfrm>
              <a:off x="1604400" y="3997300"/>
              <a:ext cx="59300" cy="60075"/>
            </a:xfrm>
            <a:custGeom>
              <a:avLst/>
              <a:gdLst/>
              <a:ahLst/>
              <a:cxnLst/>
              <a:rect l="l" t="t" r="r" b="b"/>
              <a:pathLst>
                <a:path w="2372" h="2403" extrusionOk="0">
                  <a:moveTo>
                    <a:pt x="0" y="1"/>
                  </a:moveTo>
                  <a:lnTo>
                    <a:pt x="0"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3"/>
            <p:cNvSpPr/>
            <p:nvPr/>
          </p:nvSpPr>
          <p:spPr>
            <a:xfrm>
              <a:off x="1716875"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3"/>
            <p:cNvSpPr/>
            <p:nvPr/>
          </p:nvSpPr>
          <p:spPr>
            <a:xfrm>
              <a:off x="1716875"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3"/>
            <p:cNvSpPr/>
            <p:nvPr/>
          </p:nvSpPr>
          <p:spPr>
            <a:xfrm>
              <a:off x="1716875"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3"/>
            <p:cNvSpPr/>
            <p:nvPr/>
          </p:nvSpPr>
          <p:spPr>
            <a:xfrm>
              <a:off x="1518525"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3"/>
            <p:cNvSpPr/>
            <p:nvPr/>
          </p:nvSpPr>
          <p:spPr>
            <a:xfrm>
              <a:off x="1518525"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3"/>
            <p:cNvSpPr/>
            <p:nvPr/>
          </p:nvSpPr>
          <p:spPr>
            <a:xfrm>
              <a:off x="1518525"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3"/>
            <p:cNvSpPr/>
            <p:nvPr/>
          </p:nvSpPr>
          <p:spPr>
            <a:xfrm>
              <a:off x="1827800" y="3928150"/>
              <a:ext cx="213550" cy="216600"/>
            </a:xfrm>
            <a:custGeom>
              <a:avLst/>
              <a:gdLst/>
              <a:ahLst/>
              <a:cxnLst/>
              <a:rect l="l" t="t" r="r" b="b"/>
              <a:pathLst>
                <a:path w="8542" h="8664" extrusionOk="0">
                  <a:moveTo>
                    <a:pt x="8481" y="1"/>
                  </a:moveTo>
                  <a:cubicBezTo>
                    <a:pt x="7569" y="578"/>
                    <a:pt x="6809" y="1217"/>
                    <a:pt x="6080" y="1916"/>
                  </a:cubicBezTo>
                  <a:cubicBezTo>
                    <a:pt x="5715" y="2250"/>
                    <a:pt x="5411" y="2615"/>
                    <a:pt x="5077" y="3010"/>
                  </a:cubicBezTo>
                  <a:cubicBezTo>
                    <a:pt x="4743" y="3375"/>
                    <a:pt x="4439" y="3770"/>
                    <a:pt x="4135" y="4195"/>
                  </a:cubicBezTo>
                  <a:cubicBezTo>
                    <a:pt x="3831" y="4591"/>
                    <a:pt x="3527" y="4986"/>
                    <a:pt x="3132" y="5320"/>
                  </a:cubicBezTo>
                  <a:cubicBezTo>
                    <a:pt x="2797" y="5654"/>
                    <a:pt x="2341" y="5928"/>
                    <a:pt x="1946" y="6262"/>
                  </a:cubicBezTo>
                  <a:cubicBezTo>
                    <a:pt x="1581" y="6627"/>
                    <a:pt x="1277" y="6992"/>
                    <a:pt x="943" y="7387"/>
                  </a:cubicBezTo>
                  <a:cubicBezTo>
                    <a:pt x="639" y="7752"/>
                    <a:pt x="335" y="8177"/>
                    <a:pt x="62" y="8633"/>
                  </a:cubicBezTo>
                  <a:lnTo>
                    <a:pt x="1" y="8664"/>
                  </a:lnTo>
                  <a:lnTo>
                    <a:pt x="62" y="8664"/>
                  </a:lnTo>
                  <a:cubicBezTo>
                    <a:pt x="518" y="8390"/>
                    <a:pt x="913" y="8086"/>
                    <a:pt x="1308" y="7752"/>
                  </a:cubicBezTo>
                  <a:cubicBezTo>
                    <a:pt x="1673" y="7417"/>
                    <a:pt x="2068" y="7083"/>
                    <a:pt x="2372" y="6688"/>
                  </a:cubicBezTo>
                  <a:cubicBezTo>
                    <a:pt x="2676" y="6323"/>
                    <a:pt x="2949" y="5867"/>
                    <a:pt x="3284" y="5472"/>
                  </a:cubicBezTo>
                  <a:cubicBezTo>
                    <a:pt x="3588" y="5107"/>
                    <a:pt x="3983" y="4743"/>
                    <a:pt x="4378" y="4439"/>
                  </a:cubicBezTo>
                  <a:cubicBezTo>
                    <a:pt x="4803" y="4104"/>
                    <a:pt x="5168" y="3800"/>
                    <a:pt x="5563" y="3466"/>
                  </a:cubicBezTo>
                  <a:cubicBezTo>
                    <a:pt x="5928" y="3162"/>
                    <a:pt x="6323" y="2828"/>
                    <a:pt x="6657" y="2433"/>
                  </a:cubicBezTo>
                  <a:cubicBezTo>
                    <a:pt x="7357" y="1703"/>
                    <a:pt x="7995" y="913"/>
                    <a:pt x="8542" y="31"/>
                  </a:cubicBezTo>
                  <a:lnTo>
                    <a:pt x="85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3"/>
            <p:cNvSpPr/>
            <p:nvPr/>
          </p:nvSpPr>
          <p:spPr>
            <a:xfrm>
              <a:off x="1827050"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1" y="3952"/>
                    <a:pt x="4225" y="4377"/>
                  </a:cubicBezTo>
                  <a:cubicBezTo>
                    <a:pt x="4560" y="4803"/>
                    <a:pt x="4864" y="5168"/>
                    <a:pt x="5228"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3"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3"/>
            <p:cNvSpPr/>
            <p:nvPr/>
          </p:nvSpPr>
          <p:spPr>
            <a:xfrm>
              <a:off x="1921275" y="3928150"/>
              <a:ext cx="36500" cy="35750"/>
            </a:xfrm>
            <a:custGeom>
              <a:avLst/>
              <a:gdLst/>
              <a:ahLst/>
              <a:cxnLst/>
              <a:rect l="l" t="t" r="r" b="b"/>
              <a:pathLst>
                <a:path w="1460" h="1430" extrusionOk="0">
                  <a:moveTo>
                    <a:pt x="730" y="1"/>
                  </a:moveTo>
                  <a:cubicBezTo>
                    <a:pt x="304" y="1"/>
                    <a:pt x="0" y="335"/>
                    <a:pt x="0" y="730"/>
                  </a:cubicBezTo>
                  <a:cubicBezTo>
                    <a:pt x="0" y="1126"/>
                    <a:pt x="335" y="1429"/>
                    <a:pt x="730" y="1429"/>
                  </a:cubicBezTo>
                  <a:cubicBezTo>
                    <a:pt x="1156" y="1429"/>
                    <a:pt x="1459" y="1095"/>
                    <a:pt x="1459" y="730"/>
                  </a:cubicBezTo>
                  <a:cubicBezTo>
                    <a:pt x="1459"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3"/>
            <p:cNvSpPr/>
            <p:nvPr/>
          </p:nvSpPr>
          <p:spPr>
            <a:xfrm>
              <a:off x="217507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3"/>
            <p:cNvSpPr/>
            <p:nvPr/>
          </p:nvSpPr>
          <p:spPr>
            <a:xfrm>
              <a:off x="2191800"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3"/>
            <p:cNvSpPr/>
            <p:nvPr/>
          </p:nvSpPr>
          <p:spPr>
            <a:xfrm>
              <a:off x="221762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3"/>
            <p:cNvSpPr/>
            <p:nvPr/>
          </p:nvSpPr>
          <p:spPr>
            <a:xfrm>
              <a:off x="23308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3"/>
            <p:cNvSpPr/>
            <p:nvPr/>
          </p:nvSpPr>
          <p:spPr>
            <a:xfrm>
              <a:off x="23308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3"/>
            <p:cNvSpPr/>
            <p:nvPr/>
          </p:nvSpPr>
          <p:spPr>
            <a:xfrm>
              <a:off x="23308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3"/>
            <p:cNvSpPr/>
            <p:nvPr/>
          </p:nvSpPr>
          <p:spPr>
            <a:xfrm>
              <a:off x="2131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3"/>
            <p:cNvSpPr/>
            <p:nvPr/>
          </p:nvSpPr>
          <p:spPr>
            <a:xfrm>
              <a:off x="2131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3"/>
            <p:cNvSpPr/>
            <p:nvPr/>
          </p:nvSpPr>
          <p:spPr>
            <a:xfrm>
              <a:off x="2131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3"/>
            <p:cNvSpPr/>
            <p:nvPr/>
          </p:nvSpPr>
          <p:spPr>
            <a:xfrm>
              <a:off x="2441800" y="3928150"/>
              <a:ext cx="212800" cy="216600"/>
            </a:xfrm>
            <a:custGeom>
              <a:avLst/>
              <a:gdLst/>
              <a:ahLst/>
              <a:cxnLst/>
              <a:rect l="l" t="t" r="r" b="b"/>
              <a:pathLst>
                <a:path w="8512" h="8664" extrusionOk="0">
                  <a:moveTo>
                    <a:pt x="8481" y="1"/>
                  </a:moveTo>
                  <a:cubicBezTo>
                    <a:pt x="7569" y="578"/>
                    <a:pt x="6809" y="1217"/>
                    <a:pt x="6080" y="1916"/>
                  </a:cubicBezTo>
                  <a:cubicBezTo>
                    <a:pt x="568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8" y="7752"/>
                    <a:pt x="304" y="8177"/>
                    <a:pt x="31" y="8633"/>
                  </a:cubicBezTo>
                  <a:lnTo>
                    <a:pt x="1" y="8664"/>
                  </a:lnTo>
                  <a:lnTo>
                    <a:pt x="31" y="8664"/>
                  </a:lnTo>
                  <a:cubicBezTo>
                    <a:pt x="487" y="8390"/>
                    <a:pt x="912" y="8086"/>
                    <a:pt x="1277" y="7752"/>
                  </a:cubicBezTo>
                  <a:cubicBezTo>
                    <a:pt x="1672" y="7417"/>
                    <a:pt x="2037" y="7083"/>
                    <a:pt x="2341" y="6688"/>
                  </a:cubicBezTo>
                  <a:cubicBezTo>
                    <a:pt x="2645" y="6323"/>
                    <a:pt x="2919" y="5867"/>
                    <a:pt x="3253" y="5472"/>
                  </a:cubicBezTo>
                  <a:cubicBezTo>
                    <a:pt x="3557" y="5107"/>
                    <a:pt x="3952" y="4743"/>
                    <a:pt x="4378" y="4439"/>
                  </a:cubicBezTo>
                  <a:cubicBezTo>
                    <a:pt x="4773" y="4104"/>
                    <a:pt x="5168" y="3800"/>
                    <a:pt x="5533"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3"/>
            <p:cNvSpPr/>
            <p:nvPr/>
          </p:nvSpPr>
          <p:spPr>
            <a:xfrm>
              <a:off x="2441050"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7" y="2949"/>
                    <a:pt x="3192" y="3283"/>
                  </a:cubicBezTo>
                  <a:cubicBezTo>
                    <a:pt x="3556" y="3587"/>
                    <a:pt x="3921" y="3952"/>
                    <a:pt x="4225" y="4377"/>
                  </a:cubicBezTo>
                  <a:cubicBezTo>
                    <a:pt x="4560" y="4803"/>
                    <a:pt x="4863" y="5168"/>
                    <a:pt x="5198" y="5563"/>
                  </a:cubicBezTo>
                  <a:cubicBezTo>
                    <a:pt x="5502" y="5927"/>
                    <a:pt x="5836" y="6323"/>
                    <a:pt x="6231" y="6657"/>
                  </a:cubicBezTo>
                  <a:cubicBezTo>
                    <a:pt x="6961" y="7356"/>
                    <a:pt x="7751" y="7994"/>
                    <a:pt x="8633"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3"/>
            <p:cNvSpPr/>
            <p:nvPr/>
          </p:nvSpPr>
          <p:spPr>
            <a:xfrm>
              <a:off x="253527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3"/>
            <p:cNvSpPr/>
            <p:nvPr/>
          </p:nvSpPr>
          <p:spPr>
            <a:xfrm>
              <a:off x="2788300"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3"/>
            <p:cNvSpPr/>
            <p:nvPr/>
          </p:nvSpPr>
          <p:spPr>
            <a:xfrm>
              <a:off x="280580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3"/>
            <p:cNvSpPr/>
            <p:nvPr/>
          </p:nvSpPr>
          <p:spPr>
            <a:xfrm>
              <a:off x="2831625"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3"/>
            <p:cNvSpPr/>
            <p:nvPr/>
          </p:nvSpPr>
          <p:spPr>
            <a:xfrm>
              <a:off x="294410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3"/>
            <p:cNvSpPr/>
            <p:nvPr/>
          </p:nvSpPr>
          <p:spPr>
            <a:xfrm>
              <a:off x="294410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3"/>
            <p:cNvSpPr/>
            <p:nvPr/>
          </p:nvSpPr>
          <p:spPr>
            <a:xfrm>
              <a:off x="294410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3"/>
            <p:cNvSpPr/>
            <p:nvPr/>
          </p:nvSpPr>
          <p:spPr>
            <a:xfrm>
              <a:off x="274575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3"/>
            <p:cNvSpPr/>
            <p:nvPr/>
          </p:nvSpPr>
          <p:spPr>
            <a:xfrm>
              <a:off x="274575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3"/>
            <p:cNvSpPr/>
            <p:nvPr/>
          </p:nvSpPr>
          <p:spPr>
            <a:xfrm>
              <a:off x="274575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3"/>
            <p:cNvSpPr/>
            <p:nvPr/>
          </p:nvSpPr>
          <p:spPr>
            <a:xfrm>
              <a:off x="3055800"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0" y="6627"/>
                    <a:pt x="1246" y="6992"/>
                    <a:pt x="912" y="7387"/>
                  </a:cubicBezTo>
                  <a:cubicBezTo>
                    <a:pt x="608" y="7752"/>
                    <a:pt x="27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3"/>
            <p:cNvSpPr/>
            <p:nvPr/>
          </p:nvSpPr>
          <p:spPr>
            <a:xfrm>
              <a:off x="3054275"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2" y="3952"/>
                    <a:pt x="4225" y="4377"/>
                  </a:cubicBezTo>
                  <a:cubicBezTo>
                    <a:pt x="4560" y="4803"/>
                    <a:pt x="4864" y="5168"/>
                    <a:pt x="5229"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3"/>
            <p:cNvSpPr/>
            <p:nvPr/>
          </p:nvSpPr>
          <p:spPr>
            <a:xfrm>
              <a:off x="314850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25"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3"/>
            <p:cNvSpPr/>
            <p:nvPr/>
          </p:nvSpPr>
          <p:spPr>
            <a:xfrm>
              <a:off x="340230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3"/>
            <p:cNvSpPr/>
            <p:nvPr/>
          </p:nvSpPr>
          <p:spPr>
            <a:xfrm>
              <a:off x="341902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3"/>
            <p:cNvSpPr/>
            <p:nvPr/>
          </p:nvSpPr>
          <p:spPr>
            <a:xfrm>
              <a:off x="344485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3"/>
            <p:cNvSpPr/>
            <p:nvPr/>
          </p:nvSpPr>
          <p:spPr>
            <a:xfrm>
              <a:off x="35580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3"/>
            <p:cNvSpPr/>
            <p:nvPr/>
          </p:nvSpPr>
          <p:spPr>
            <a:xfrm>
              <a:off x="35580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3"/>
            <p:cNvSpPr/>
            <p:nvPr/>
          </p:nvSpPr>
          <p:spPr>
            <a:xfrm>
              <a:off x="35580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3"/>
            <p:cNvSpPr/>
            <p:nvPr/>
          </p:nvSpPr>
          <p:spPr>
            <a:xfrm>
              <a:off x="33597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3"/>
            <p:cNvSpPr/>
            <p:nvPr/>
          </p:nvSpPr>
          <p:spPr>
            <a:xfrm>
              <a:off x="33597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3"/>
            <p:cNvSpPr/>
            <p:nvPr/>
          </p:nvSpPr>
          <p:spPr>
            <a:xfrm>
              <a:off x="33597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3"/>
            <p:cNvSpPr/>
            <p:nvPr/>
          </p:nvSpPr>
          <p:spPr>
            <a:xfrm>
              <a:off x="366902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9" y="7752"/>
                    <a:pt x="305" y="8177"/>
                    <a:pt x="31" y="8633"/>
                  </a:cubicBezTo>
                  <a:lnTo>
                    <a:pt x="1" y="8664"/>
                  </a:lnTo>
                  <a:lnTo>
                    <a:pt x="31" y="8664"/>
                  </a:lnTo>
                  <a:cubicBezTo>
                    <a:pt x="487" y="8390"/>
                    <a:pt x="912" y="8086"/>
                    <a:pt x="1308" y="7752"/>
                  </a:cubicBezTo>
                  <a:cubicBezTo>
                    <a:pt x="1672" y="7417"/>
                    <a:pt x="2068" y="7083"/>
                    <a:pt x="2371"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3"/>
            <p:cNvSpPr/>
            <p:nvPr/>
          </p:nvSpPr>
          <p:spPr>
            <a:xfrm>
              <a:off x="3668275" y="3928925"/>
              <a:ext cx="216575" cy="212800"/>
            </a:xfrm>
            <a:custGeom>
              <a:avLst/>
              <a:gdLst/>
              <a:ahLst/>
              <a:cxnLst/>
              <a:rect l="l" t="t" r="r" b="b"/>
              <a:pathLst>
                <a:path w="8663" h="8512" extrusionOk="0">
                  <a:moveTo>
                    <a:pt x="0" y="0"/>
                  </a:moveTo>
                  <a:lnTo>
                    <a:pt x="0" y="61"/>
                  </a:lnTo>
                  <a:cubicBezTo>
                    <a:pt x="243" y="517"/>
                    <a:pt x="578"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61" y="7356"/>
                    <a:pt x="7751" y="7994"/>
                    <a:pt x="860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3"/>
            <p:cNvSpPr/>
            <p:nvPr/>
          </p:nvSpPr>
          <p:spPr>
            <a:xfrm>
              <a:off x="376250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3"/>
            <p:cNvSpPr/>
            <p:nvPr/>
          </p:nvSpPr>
          <p:spPr>
            <a:xfrm>
              <a:off x="4015550"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3"/>
            <p:cNvSpPr/>
            <p:nvPr/>
          </p:nvSpPr>
          <p:spPr>
            <a:xfrm>
              <a:off x="403302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3"/>
            <p:cNvSpPr/>
            <p:nvPr/>
          </p:nvSpPr>
          <p:spPr>
            <a:xfrm>
              <a:off x="4058850"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3"/>
            <p:cNvSpPr/>
            <p:nvPr/>
          </p:nvSpPr>
          <p:spPr>
            <a:xfrm>
              <a:off x="41713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3"/>
            <p:cNvSpPr/>
            <p:nvPr/>
          </p:nvSpPr>
          <p:spPr>
            <a:xfrm>
              <a:off x="41713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3"/>
            <p:cNvSpPr/>
            <p:nvPr/>
          </p:nvSpPr>
          <p:spPr>
            <a:xfrm>
              <a:off x="41713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3"/>
            <p:cNvSpPr/>
            <p:nvPr/>
          </p:nvSpPr>
          <p:spPr>
            <a:xfrm>
              <a:off x="39729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3"/>
            <p:cNvSpPr/>
            <p:nvPr/>
          </p:nvSpPr>
          <p:spPr>
            <a:xfrm>
              <a:off x="39729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3"/>
            <p:cNvSpPr/>
            <p:nvPr/>
          </p:nvSpPr>
          <p:spPr>
            <a:xfrm>
              <a:off x="39729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3"/>
            <p:cNvSpPr/>
            <p:nvPr/>
          </p:nvSpPr>
          <p:spPr>
            <a:xfrm>
              <a:off x="4283025"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3"/>
            <p:cNvSpPr/>
            <p:nvPr/>
          </p:nvSpPr>
          <p:spPr>
            <a:xfrm>
              <a:off x="4281500" y="3928925"/>
              <a:ext cx="216600" cy="212800"/>
            </a:xfrm>
            <a:custGeom>
              <a:avLst/>
              <a:gdLst/>
              <a:ahLst/>
              <a:cxnLst/>
              <a:rect l="l" t="t" r="r" b="b"/>
              <a:pathLst>
                <a:path w="8664" h="8512" extrusionOk="0">
                  <a:moveTo>
                    <a:pt x="1" y="0"/>
                  </a:moveTo>
                  <a:lnTo>
                    <a:pt x="1" y="61"/>
                  </a:lnTo>
                  <a:cubicBezTo>
                    <a:pt x="274" y="517"/>
                    <a:pt x="578" y="912"/>
                    <a:pt x="912" y="1307"/>
                  </a:cubicBezTo>
                  <a:cubicBezTo>
                    <a:pt x="1277" y="1672"/>
                    <a:pt x="1612" y="2067"/>
                    <a:pt x="1976" y="2371"/>
                  </a:cubicBezTo>
                  <a:cubicBezTo>
                    <a:pt x="2371" y="2675"/>
                    <a:pt x="2827" y="2949"/>
                    <a:pt x="3192" y="3283"/>
                  </a:cubicBezTo>
                  <a:cubicBezTo>
                    <a:pt x="3587" y="3587"/>
                    <a:pt x="3922" y="3952"/>
                    <a:pt x="4226" y="4377"/>
                  </a:cubicBezTo>
                  <a:cubicBezTo>
                    <a:pt x="4560" y="4803"/>
                    <a:pt x="4864" y="5168"/>
                    <a:pt x="5229" y="5563"/>
                  </a:cubicBezTo>
                  <a:cubicBezTo>
                    <a:pt x="5533"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5"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3"/>
            <p:cNvSpPr/>
            <p:nvPr/>
          </p:nvSpPr>
          <p:spPr>
            <a:xfrm>
              <a:off x="4375725"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3"/>
            <p:cNvSpPr/>
            <p:nvPr/>
          </p:nvSpPr>
          <p:spPr>
            <a:xfrm>
              <a:off x="462952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3"/>
            <p:cNvSpPr/>
            <p:nvPr/>
          </p:nvSpPr>
          <p:spPr>
            <a:xfrm>
              <a:off x="4646250" y="3972225"/>
              <a:ext cx="111725" cy="110975"/>
            </a:xfrm>
            <a:custGeom>
              <a:avLst/>
              <a:gdLst/>
              <a:ahLst/>
              <a:cxnLst/>
              <a:rect l="l" t="t" r="r" b="b"/>
              <a:pathLst>
                <a:path w="4469" h="4439" extrusionOk="0">
                  <a:moveTo>
                    <a:pt x="0" y="1"/>
                  </a:moveTo>
                  <a:lnTo>
                    <a:pt x="0" y="4439"/>
                  </a:lnTo>
                  <a:lnTo>
                    <a:pt x="4469" y="4439"/>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3"/>
            <p:cNvSpPr/>
            <p:nvPr/>
          </p:nvSpPr>
          <p:spPr>
            <a:xfrm>
              <a:off x="467207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3"/>
            <p:cNvSpPr/>
            <p:nvPr/>
          </p:nvSpPr>
          <p:spPr>
            <a:xfrm>
              <a:off x="47853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3"/>
            <p:cNvSpPr/>
            <p:nvPr/>
          </p:nvSpPr>
          <p:spPr>
            <a:xfrm>
              <a:off x="47853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3"/>
            <p:cNvSpPr/>
            <p:nvPr/>
          </p:nvSpPr>
          <p:spPr>
            <a:xfrm>
              <a:off x="47853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3"/>
            <p:cNvSpPr/>
            <p:nvPr/>
          </p:nvSpPr>
          <p:spPr>
            <a:xfrm>
              <a:off x="45862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3"/>
            <p:cNvSpPr/>
            <p:nvPr/>
          </p:nvSpPr>
          <p:spPr>
            <a:xfrm>
              <a:off x="45862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3"/>
            <p:cNvSpPr/>
            <p:nvPr/>
          </p:nvSpPr>
          <p:spPr>
            <a:xfrm>
              <a:off x="45862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3"/>
            <p:cNvSpPr/>
            <p:nvPr/>
          </p:nvSpPr>
          <p:spPr>
            <a:xfrm>
              <a:off x="4896250"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3"/>
            <p:cNvSpPr/>
            <p:nvPr/>
          </p:nvSpPr>
          <p:spPr>
            <a:xfrm>
              <a:off x="4895500" y="3928925"/>
              <a:ext cx="216600" cy="212800"/>
            </a:xfrm>
            <a:custGeom>
              <a:avLst/>
              <a:gdLst/>
              <a:ahLst/>
              <a:cxnLst/>
              <a:rect l="l" t="t" r="r" b="b"/>
              <a:pathLst>
                <a:path w="8664" h="8512" extrusionOk="0">
                  <a:moveTo>
                    <a:pt x="0" y="0"/>
                  </a:moveTo>
                  <a:lnTo>
                    <a:pt x="0" y="61"/>
                  </a:lnTo>
                  <a:cubicBezTo>
                    <a:pt x="243" y="517"/>
                    <a:pt x="547"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0"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2"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3"/>
            <p:cNvSpPr/>
            <p:nvPr/>
          </p:nvSpPr>
          <p:spPr>
            <a:xfrm>
              <a:off x="498972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3"/>
            <p:cNvSpPr/>
            <p:nvPr/>
          </p:nvSpPr>
          <p:spPr>
            <a:xfrm>
              <a:off x="5242775"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3"/>
            <p:cNvSpPr/>
            <p:nvPr/>
          </p:nvSpPr>
          <p:spPr>
            <a:xfrm>
              <a:off x="526025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3"/>
            <p:cNvSpPr/>
            <p:nvPr/>
          </p:nvSpPr>
          <p:spPr>
            <a:xfrm>
              <a:off x="5286075" y="3997300"/>
              <a:ext cx="59300" cy="60075"/>
            </a:xfrm>
            <a:custGeom>
              <a:avLst/>
              <a:gdLst/>
              <a:ahLst/>
              <a:cxnLst/>
              <a:rect l="l" t="t" r="r" b="b"/>
              <a:pathLst>
                <a:path w="2372" h="2403" extrusionOk="0">
                  <a:moveTo>
                    <a:pt x="1" y="1"/>
                  </a:moveTo>
                  <a:lnTo>
                    <a:pt x="1" y="2402"/>
                  </a:lnTo>
                  <a:lnTo>
                    <a:pt x="2372" y="2402"/>
                  </a:lnTo>
                  <a:lnTo>
                    <a:pt x="2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3"/>
            <p:cNvSpPr/>
            <p:nvPr/>
          </p:nvSpPr>
          <p:spPr>
            <a:xfrm>
              <a:off x="53985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3"/>
            <p:cNvSpPr/>
            <p:nvPr/>
          </p:nvSpPr>
          <p:spPr>
            <a:xfrm>
              <a:off x="53985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3"/>
            <p:cNvSpPr/>
            <p:nvPr/>
          </p:nvSpPr>
          <p:spPr>
            <a:xfrm>
              <a:off x="53985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3"/>
            <p:cNvSpPr/>
            <p:nvPr/>
          </p:nvSpPr>
          <p:spPr>
            <a:xfrm>
              <a:off x="52002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3"/>
            <p:cNvSpPr/>
            <p:nvPr/>
          </p:nvSpPr>
          <p:spPr>
            <a:xfrm>
              <a:off x="52002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3"/>
            <p:cNvSpPr/>
            <p:nvPr/>
          </p:nvSpPr>
          <p:spPr>
            <a:xfrm>
              <a:off x="52002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3"/>
            <p:cNvSpPr/>
            <p:nvPr/>
          </p:nvSpPr>
          <p:spPr>
            <a:xfrm>
              <a:off x="5510250" y="3928150"/>
              <a:ext cx="212800" cy="216600"/>
            </a:xfrm>
            <a:custGeom>
              <a:avLst/>
              <a:gdLst/>
              <a:ahLst/>
              <a:cxnLst/>
              <a:rect l="l" t="t" r="r" b="b"/>
              <a:pathLst>
                <a:path w="8512" h="8664" extrusionOk="0">
                  <a:moveTo>
                    <a:pt x="8450" y="1"/>
                  </a:moveTo>
                  <a:cubicBezTo>
                    <a:pt x="7539" y="578"/>
                    <a:pt x="6779" y="1217"/>
                    <a:pt x="6080"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3" y="4104"/>
                    <a:pt x="5168" y="3800"/>
                    <a:pt x="5532" y="3466"/>
                  </a:cubicBezTo>
                  <a:cubicBezTo>
                    <a:pt x="5928"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3"/>
            <p:cNvSpPr/>
            <p:nvPr/>
          </p:nvSpPr>
          <p:spPr>
            <a:xfrm>
              <a:off x="5508725" y="3928925"/>
              <a:ext cx="216600" cy="212800"/>
            </a:xfrm>
            <a:custGeom>
              <a:avLst/>
              <a:gdLst/>
              <a:ahLst/>
              <a:cxnLst/>
              <a:rect l="l" t="t" r="r" b="b"/>
              <a:pathLst>
                <a:path w="8664" h="8512" extrusionOk="0">
                  <a:moveTo>
                    <a:pt x="1" y="0"/>
                  </a:moveTo>
                  <a:lnTo>
                    <a:pt x="1" y="61"/>
                  </a:lnTo>
                  <a:cubicBezTo>
                    <a:pt x="274" y="517"/>
                    <a:pt x="578" y="912"/>
                    <a:pt x="912" y="1307"/>
                  </a:cubicBezTo>
                  <a:cubicBezTo>
                    <a:pt x="1247" y="1672"/>
                    <a:pt x="1612" y="2067"/>
                    <a:pt x="1976" y="2371"/>
                  </a:cubicBezTo>
                  <a:cubicBezTo>
                    <a:pt x="2371" y="2675"/>
                    <a:pt x="2827" y="2949"/>
                    <a:pt x="3192" y="3283"/>
                  </a:cubicBezTo>
                  <a:cubicBezTo>
                    <a:pt x="3587" y="3587"/>
                    <a:pt x="3922" y="3952"/>
                    <a:pt x="4226" y="4377"/>
                  </a:cubicBezTo>
                  <a:cubicBezTo>
                    <a:pt x="4560" y="4803"/>
                    <a:pt x="4864" y="5168"/>
                    <a:pt x="5198" y="5563"/>
                  </a:cubicBezTo>
                  <a:cubicBezTo>
                    <a:pt x="5533" y="5927"/>
                    <a:pt x="5867" y="6323"/>
                    <a:pt x="6232" y="6657"/>
                  </a:cubicBezTo>
                  <a:cubicBezTo>
                    <a:pt x="6961" y="7356"/>
                    <a:pt x="7752" y="7994"/>
                    <a:pt x="8633" y="8511"/>
                  </a:cubicBezTo>
                  <a:lnTo>
                    <a:pt x="8663" y="8511"/>
                  </a:lnTo>
                  <a:lnTo>
                    <a:pt x="8663" y="8481"/>
                  </a:lnTo>
                  <a:cubicBezTo>
                    <a:pt x="8086" y="7569"/>
                    <a:pt x="7448" y="6809"/>
                    <a:pt x="6779" y="6079"/>
                  </a:cubicBezTo>
                  <a:cubicBezTo>
                    <a:pt x="6414" y="5715"/>
                    <a:pt x="6049" y="5411"/>
                    <a:pt x="5654" y="5076"/>
                  </a:cubicBezTo>
                  <a:cubicBezTo>
                    <a:pt x="5289" y="4712"/>
                    <a:pt x="4894" y="4408"/>
                    <a:pt x="4499" y="4104"/>
                  </a:cubicBezTo>
                  <a:cubicBezTo>
                    <a:pt x="4074" y="3800"/>
                    <a:pt x="3678" y="3496"/>
                    <a:pt x="3344" y="3131"/>
                  </a:cubicBezTo>
                  <a:cubicBezTo>
                    <a:pt x="3010" y="2797"/>
                    <a:pt x="2736" y="2341"/>
                    <a:pt x="2402" y="1946"/>
                  </a:cubicBezTo>
                  <a:cubicBezTo>
                    <a:pt x="2068"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3"/>
            <p:cNvSpPr/>
            <p:nvPr/>
          </p:nvSpPr>
          <p:spPr>
            <a:xfrm>
              <a:off x="560295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3"/>
            <p:cNvSpPr/>
            <p:nvPr/>
          </p:nvSpPr>
          <p:spPr>
            <a:xfrm>
              <a:off x="585675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3"/>
            <p:cNvSpPr/>
            <p:nvPr/>
          </p:nvSpPr>
          <p:spPr>
            <a:xfrm>
              <a:off x="5873475" y="3972225"/>
              <a:ext cx="110975" cy="110975"/>
            </a:xfrm>
            <a:custGeom>
              <a:avLst/>
              <a:gdLst/>
              <a:ahLst/>
              <a:cxnLst/>
              <a:rect l="l" t="t" r="r" b="b"/>
              <a:pathLst>
                <a:path w="4439" h="4439" extrusionOk="0">
                  <a:moveTo>
                    <a:pt x="1" y="1"/>
                  </a:moveTo>
                  <a:lnTo>
                    <a:pt x="1"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3"/>
            <p:cNvSpPr/>
            <p:nvPr/>
          </p:nvSpPr>
          <p:spPr>
            <a:xfrm>
              <a:off x="589930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3"/>
            <p:cNvSpPr/>
            <p:nvPr/>
          </p:nvSpPr>
          <p:spPr>
            <a:xfrm>
              <a:off x="601252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3"/>
            <p:cNvSpPr/>
            <p:nvPr/>
          </p:nvSpPr>
          <p:spPr>
            <a:xfrm>
              <a:off x="601252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3"/>
            <p:cNvSpPr/>
            <p:nvPr/>
          </p:nvSpPr>
          <p:spPr>
            <a:xfrm>
              <a:off x="601252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3"/>
            <p:cNvSpPr/>
            <p:nvPr/>
          </p:nvSpPr>
          <p:spPr>
            <a:xfrm>
              <a:off x="581420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3"/>
            <p:cNvSpPr/>
            <p:nvPr/>
          </p:nvSpPr>
          <p:spPr>
            <a:xfrm>
              <a:off x="581420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3"/>
            <p:cNvSpPr/>
            <p:nvPr/>
          </p:nvSpPr>
          <p:spPr>
            <a:xfrm>
              <a:off x="581420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3"/>
            <p:cNvSpPr/>
            <p:nvPr/>
          </p:nvSpPr>
          <p:spPr>
            <a:xfrm>
              <a:off x="61234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6"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2" y="31"/>
                  </a:cubicBezTo>
                  <a:lnTo>
                    <a:pt x="8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3"/>
            <p:cNvSpPr/>
            <p:nvPr/>
          </p:nvSpPr>
          <p:spPr>
            <a:xfrm>
              <a:off x="6122725" y="3928925"/>
              <a:ext cx="216600" cy="212800"/>
            </a:xfrm>
            <a:custGeom>
              <a:avLst/>
              <a:gdLst/>
              <a:ahLst/>
              <a:cxnLst/>
              <a:rect l="l" t="t" r="r" b="b"/>
              <a:pathLst>
                <a:path w="8664" h="8512" extrusionOk="0">
                  <a:moveTo>
                    <a:pt x="0" y="0"/>
                  </a:moveTo>
                  <a:lnTo>
                    <a:pt x="0" y="61"/>
                  </a:lnTo>
                  <a:cubicBezTo>
                    <a:pt x="243" y="517"/>
                    <a:pt x="547" y="912"/>
                    <a:pt x="912" y="1307"/>
                  </a:cubicBezTo>
                  <a:cubicBezTo>
                    <a:pt x="1247"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1"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10" y="2797"/>
                    <a:pt x="2736" y="2341"/>
                    <a:pt x="237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3"/>
            <p:cNvSpPr/>
            <p:nvPr/>
          </p:nvSpPr>
          <p:spPr>
            <a:xfrm>
              <a:off x="62169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3"/>
            <p:cNvSpPr/>
            <p:nvPr/>
          </p:nvSpPr>
          <p:spPr>
            <a:xfrm>
              <a:off x="6470000" y="3954000"/>
              <a:ext cx="146675" cy="145925"/>
            </a:xfrm>
            <a:custGeom>
              <a:avLst/>
              <a:gdLst/>
              <a:ahLst/>
              <a:cxnLst/>
              <a:rect l="l" t="t" r="r" b="b"/>
              <a:pathLst>
                <a:path w="5867" h="5837" extrusionOk="0">
                  <a:moveTo>
                    <a:pt x="0" y="0"/>
                  </a:moveTo>
                  <a:lnTo>
                    <a:pt x="0"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3"/>
            <p:cNvSpPr/>
            <p:nvPr/>
          </p:nvSpPr>
          <p:spPr>
            <a:xfrm>
              <a:off x="648747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3"/>
            <p:cNvSpPr/>
            <p:nvPr/>
          </p:nvSpPr>
          <p:spPr>
            <a:xfrm>
              <a:off x="6512550" y="3997300"/>
              <a:ext cx="60050" cy="60075"/>
            </a:xfrm>
            <a:custGeom>
              <a:avLst/>
              <a:gdLst/>
              <a:ahLst/>
              <a:cxnLst/>
              <a:rect l="l" t="t" r="r" b="b"/>
              <a:pathLst>
                <a:path w="2402" h="2403" extrusionOk="0">
                  <a:moveTo>
                    <a:pt x="0" y="1"/>
                  </a:moveTo>
                  <a:lnTo>
                    <a:pt x="0"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3"/>
            <p:cNvSpPr/>
            <p:nvPr/>
          </p:nvSpPr>
          <p:spPr>
            <a:xfrm>
              <a:off x="6625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3"/>
            <p:cNvSpPr/>
            <p:nvPr/>
          </p:nvSpPr>
          <p:spPr>
            <a:xfrm>
              <a:off x="6625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3"/>
            <p:cNvSpPr/>
            <p:nvPr/>
          </p:nvSpPr>
          <p:spPr>
            <a:xfrm>
              <a:off x="6625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3"/>
            <p:cNvSpPr/>
            <p:nvPr/>
          </p:nvSpPr>
          <p:spPr>
            <a:xfrm>
              <a:off x="64274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3"/>
            <p:cNvSpPr/>
            <p:nvPr/>
          </p:nvSpPr>
          <p:spPr>
            <a:xfrm>
              <a:off x="64274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3"/>
            <p:cNvSpPr/>
            <p:nvPr/>
          </p:nvSpPr>
          <p:spPr>
            <a:xfrm>
              <a:off x="64274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7" name="Google Shape;3207;p23"/>
          <p:cNvGrpSpPr/>
          <p:nvPr/>
        </p:nvGrpSpPr>
        <p:grpSpPr>
          <a:xfrm>
            <a:off x="4584466" y="326325"/>
            <a:ext cx="5447675" cy="216600"/>
            <a:chOff x="1213825" y="3928150"/>
            <a:chExt cx="5447675" cy="216600"/>
          </a:xfrm>
        </p:grpSpPr>
        <p:sp>
          <p:nvSpPr>
            <p:cNvPr id="3208" name="Google Shape;3208;p23"/>
            <p:cNvSpPr/>
            <p:nvPr/>
          </p:nvSpPr>
          <p:spPr>
            <a:xfrm>
              <a:off x="12145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6" y="5654"/>
                    <a:pt x="2311" y="5928"/>
                    <a:pt x="1946"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77" y="4439"/>
                  </a:cubicBezTo>
                  <a:cubicBezTo>
                    <a:pt x="4773" y="4104"/>
                    <a:pt x="5168" y="3800"/>
                    <a:pt x="5532"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3"/>
            <p:cNvSpPr/>
            <p:nvPr/>
          </p:nvSpPr>
          <p:spPr>
            <a:xfrm>
              <a:off x="1213825"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6" y="2949"/>
                    <a:pt x="3192" y="3283"/>
                  </a:cubicBezTo>
                  <a:cubicBezTo>
                    <a:pt x="3556" y="3587"/>
                    <a:pt x="3921" y="3952"/>
                    <a:pt x="4225" y="4377"/>
                  </a:cubicBezTo>
                  <a:cubicBezTo>
                    <a:pt x="4559" y="4803"/>
                    <a:pt x="4863" y="5168"/>
                    <a:pt x="5198" y="5563"/>
                  </a:cubicBezTo>
                  <a:cubicBezTo>
                    <a:pt x="5502" y="5927"/>
                    <a:pt x="5836" y="6323"/>
                    <a:pt x="6231" y="6657"/>
                  </a:cubicBezTo>
                  <a:cubicBezTo>
                    <a:pt x="6961" y="7356"/>
                    <a:pt x="7751" y="7994"/>
                    <a:pt x="863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0"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3"/>
            <p:cNvSpPr/>
            <p:nvPr/>
          </p:nvSpPr>
          <p:spPr>
            <a:xfrm>
              <a:off x="13080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3"/>
            <p:cNvSpPr/>
            <p:nvPr/>
          </p:nvSpPr>
          <p:spPr>
            <a:xfrm>
              <a:off x="1561075"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3"/>
            <p:cNvSpPr/>
            <p:nvPr/>
          </p:nvSpPr>
          <p:spPr>
            <a:xfrm>
              <a:off x="157857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3"/>
            <p:cNvSpPr/>
            <p:nvPr/>
          </p:nvSpPr>
          <p:spPr>
            <a:xfrm>
              <a:off x="1604400" y="3997300"/>
              <a:ext cx="59300" cy="60075"/>
            </a:xfrm>
            <a:custGeom>
              <a:avLst/>
              <a:gdLst/>
              <a:ahLst/>
              <a:cxnLst/>
              <a:rect l="l" t="t" r="r" b="b"/>
              <a:pathLst>
                <a:path w="2372" h="2403" extrusionOk="0">
                  <a:moveTo>
                    <a:pt x="0" y="1"/>
                  </a:moveTo>
                  <a:lnTo>
                    <a:pt x="0"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3"/>
            <p:cNvSpPr/>
            <p:nvPr/>
          </p:nvSpPr>
          <p:spPr>
            <a:xfrm>
              <a:off x="1716875"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3"/>
            <p:cNvSpPr/>
            <p:nvPr/>
          </p:nvSpPr>
          <p:spPr>
            <a:xfrm>
              <a:off x="1716875"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3"/>
            <p:cNvSpPr/>
            <p:nvPr/>
          </p:nvSpPr>
          <p:spPr>
            <a:xfrm>
              <a:off x="1716875"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3"/>
            <p:cNvSpPr/>
            <p:nvPr/>
          </p:nvSpPr>
          <p:spPr>
            <a:xfrm>
              <a:off x="1518525"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3"/>
            <p:cNvSpPr/>
            <p:nvPr/>
          </p:nvSpPr>
          <p:spPr>
            <a:xfrm>
              <a:off x="1518525"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3"/>
            <p:cNvSpPr/>
            <p:nvPr/>
          </p:nvSpPr>
          <p:spPr>
            <a:xfrm>
              <a:off x="1518525"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3"/>
            <p:cNvSpPr/>
            <p:nvPr/>
          </p:nvSpPr>
          <p:spPr>
            <a:xfrm>
              <a:off x="1827800" y="3928150"/>
              <a:ext cx="213550" cy="216600"/>
            </a:xfrm>
            <a:custGeom>
              <a:avLst/>
              <a:gdLst/>
              <a:ahLst/>
              <a:cxnLst/>
              <a:rect l="l" t="t" r="r" b="b"/>
              <a:pathLst>
                <a:path w="8542" h="8664" extrusionOk="0">
                  <a:moveTo>
                    <a:pt x="8481" y="1"/>
                  </a:moveTo>
                  <a:cubicBezTo>
                    <a:pt x="7569" y="578"/>
                    <a:pt x="6809" y="1217"/>
                    <a:pt x="6080" y="1916"/>
                  </a:cubicBezTo>
                  <a:cubicBezTo>
                    <a:pt x="5715" y="2250"/>
                    <a:pt x="5411" y="2615"/>
                    <a:pt x="5077" y="3010"/>
                  </a:cubicBezTo>
                  <a:cubicBezTo>
                    <a:pt x="4743" y="3375"/>
                    <a:pt x="4439" y="3770"/>
                    <a:pt x="4135" y="4195"/>
                  </a:cubicBezTo>
                  <a:cubicBezTo>
                    <a:pt x="3831" y="4591"/>
                    <a:pt x="3527" y="4986"/>
                    <a:pt x="3132" y="5320"/>
                  </a:cubicBezTo>
                  <a:cubicBezTo>
                    <a:pt x="2797" y="5654"/>
                    <a:pt x="2341" y="5928"/>
                    <a:pt x="1946" y="6262"/>
                  </a:cubicBezTo>
                  <a:cubicBezTo>
                    <a:pt x="1581" y="6627"/>
                    <a:pt x="1277" y="6992"/>
                    <a:pt x="943" y="7387"/>
                  </a:cubicBezTo>
                  <a:cubicBezTo>
                    <a:pt x="639" y="7752"/>
                    <a:pt x="335" y="8177"/>
                    <a:pt x="62" y="8633"/>
                  </a:cubicBezTo>
                  <a:lnTo>
                    <a:pt x="1" y="8664"/>
                  </a:lnTo>
                  <a:lnTo>
                    <a:pt x="62" y="8664"/>
                  </a:lnTo>
                  <a:cubicBezTo>
                    <a:pt x="518" y="8390"/>
                    <a:pt x="913" y="8086"/>
                    <a:pt x="1308" y="7752"/>
                  </a:cubicBezTo>
                  <a:cubicBezTo>
                    <a:pt x="1673" y="7417"/>
                    <a:pt x="2068" y="7083"/>
                    <a:pt x="2372" y="6688"/>
                  </a:cubicBezTo>
                  <a:cubicBezTo>
                    <a:pt x="2676" y="6323"/>
                    <a:pt x="2949" y="5867"/>
                    <a:pt x="3284" y="5472"/>
                  </a:cubicBezTo>
                  <a:cubicBezTo>
                    <a:pt x="3588" y="5107"/>
                    <a:pt x="3983" y="4743"/>
                    <a:pt x="4378" y="4439"/>
                  </a:cubicBezTo>
                  <a:cubicBezTo>
                    <a:pt x="4803" y="4104"/>
                    <a:pt x="5168" y="3800"/>
                    <a:pt x="5563" y="3466"/>
                  </a:cubicBezTo>
                  <a:cubicBezTo>
                    <a:pt x="5928" y="3162"/>
                    <a:pt x="6323" y="2828"/>
                    <a:pt x="6657" y="2433"/>
                  </a:cubicBezTo>
                  <a:cubicBezTo>
                    <a:pt x="7357" y="1703"/>
                    <a:pt x="7995" y="913"/>
                    <a:pt x="8542" y="31"/>
                  </a:cubicBezTo>
                  <a:lnTo>
                    <a:pt x="85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3"/>
            <p:cNvSpPr/>
            <p:nvPr/>
          </p:nvSpPr>
          <p:spPr>
            <a:xfrm>
              <a:off x="1827050"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1" y="3952"/>
                    <a:pt x="4225" y="4377"/>
                  </a:cubicBezTo>
                  <a:cubicBezTo>
                    <a:pt x="4560" y="4803"/>
                    <a:pt x="4864" y="5168"/>
                    <a:pt x="5228"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3"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3"/>
            <p:cNvSpPr/>
            <p:nvPr/>
          </p:nvSpPr>
          <p:spPr>
            <a:xfrm>
              <a:off x="1921275" y="3928150"/>
              <a:ext cx="36500" cy="35750"/>
            </a:xfrm>
            <a:custGeom>
              <a:avLst/>
              <a:gdLst/>
              <a:ahLst/>
              <a:cxnLst/>
              <a:rect l="l" t="t" r="r" b="b"/>
              <a:pathLst>
                <a:path w="1460" h="1430" extrusionOk="0">
                  <a:moveTo>
                    <a:pt x="730" y="1"/>
                  </a:moveTo>
                  <a:cubicBezTo>
                    <a:pt x="304" y="1"/>
                    <a:pt x="0" y="335"/>
                    <a:pt x="0" y="730"/>
                  </a:cubicBezTo>
                  <a:cubicBezTo>
                    <a:pt x="0" y="1126"/>
                    <a:pt x="335" y="1429"/>
                    <a:pt x="730" y="1429"/>
                  </a:cubicBezTo>
                  <a:cubicBezTo>
                    <a:pt x="1156" y="1429"/>
                    <a:pt x="1459" y="1095"/>
                    <a:pt x="1459" y="730"/>
                  </a:cubicBezTo>
                  <a:cubicBezTo>
                    <a:pt x="1459"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3"/>
            <p:cNvSpPr/>
            <p:nvPr/>
          </p:nvSpPr>
          <p:spPr>
            <a:xfrm>
              <a:off x="217507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3"/>
            <p:cNvSpPr/>
            <p:nvPr/>
          </p:nvSpPr>
          <p:spPr>
            <a:xfrm>
              <a:off x="2191800"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3"/>
            <p:cNvSpPr/>
            <p:nvPr/>
          </p:nvSpPr>
          <p:spPr>
            <a:xfrm>
              <a:off x="221762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3"/>
            <p:cNvSpPr/>
            <p:nvPr/>
          </p:nvSpPr>
          <p:spPr>
            <a:xfrm>
              <a:off x="23308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3"/>
            <p:cNvSpPr/>
            <p:nvPr/>
          </p:nvSpPr>
          <p:spPr>
            <a:xfrm>
              <a:off x="23308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3"/>
            <p:cNvSpPr/>
            <p:nvPr/>
          </p:nvSpPr>
          <p:spPr>
            <a:xfrm>
              <a:off x="23308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3"/>
            <p:cNvSpPr/>
            <p:nvPr/>
          </p:nvSpPr>
          <p:spPr>
            <a:xfrm>
              <a:off x="2131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3"/>
            <p:cNvSpPr/>
            <p:nvPr/>
          </p:nvSpPr>
          <p:spPr>
            <a:xfrm>
              <a:off x="2131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3"/>
            <p:cNvSpPr/>
            <p:nvPr/>
          </p:nvSpPr>
          <p:spPr>
            <a:xfrm>
              <a:off x="2131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3"/>
            <p:cNvSpPr/>
            <p:nvPr/>
          </p:nvSpPr>
          <p:spPr>
            <a:xfrm>
              <a:off x="2441800" y="3928150"/>
              <a:ext cx="212800" cy="216600"/>
            </a:xfrm>
            <a:custGeom>
              <a:avLst/>
              <a:gdLst/>
              <a:ahLst/>
              <a:cxnLst/>
              <a:rect l="l" t="t" r="r" b="b"/>
              <a:pathLst>
                <a:path w="8512" h="8664" extrusionOk="0">
                  <a:moveTo>
                    <a:pt x="8481" y="1"/>
                  </a:moveTo>
                  <a:cubicBezTo>
                    <a:pt x="7569" y="578"/>
                    <a:pt x="6809" y="1217"/>
                    <a:pt x="6080" y="1916"/>
                  </a:cubicBezTo>
                  <a:cubicBezTo>
                    <a:pt x="568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8" y="7752"/>
                    <a:pt x="304" y="8177"/>
                    <a:pt x="31" y="8633"/>
                  </a:cubicBezTo>
                  <a:lnTo>
                    <a:pt x="1" y="8664"/>
                  </a:lnTo>
                  <a:lnTo>
                    <a:pt x="31" y="8664"/>
                  </a:lnTo>
                  <a:cubicBezTo>
                    <a:pt x="487" y="8390"/>
                    <a:pt x="912" y="8086"/>
                    <a:pt x="1277" y="7752"/>
                  </a:cubicBezTo>
                  <a:cubicBezTo>
                    <a:pt x="1672" y="7417"/>
                    <a:pt x="2037" y="7083"/>
                    <a:pt x="2341" y="6688"/>
                  </a:cubicBezTo>
                  <a:cubicBezTo>
                    <a:pt x="2645" y="6323"/>
                    <a:pt x="2919" y="5867"/>
                    <a:pt x="3253" y="5472"/>
                  </a:cubicBezTo>
                  <a:cubicBezTo>
                    <a:pt x="3557" y="5107"/>
                    <a:pt x="3952" y="4743"/>
                    <a:pt x="4378" y="4439"/>
                  </a:cubicBezTo>
                  <a:cubicBezTo>
                    <a:pt x="4773" y="4104"/>
                    <a:pt x="5168" y="3800"/>
                    <a:pt x="5533" y="3466"/>
                  </a:cubicBezTo>
                  <a:cubicBezTo>
                    <a:pt x="5928" y="3162"/>
                    <a:pt x="6292" y="2828"/>
                    <a:pt x="665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3"/>
            <p:cNvSpPr/>
            <p:nvPr/>
          </p:nvSpPr>
          <p:spPr>
            <a:xfrm>
              <a:off x="2441050" y="3928925"/>
              <a:ext cx="216575" cy="212800"/>
            </a:xfrm>
            <a:custGeom>
              <a:avLst/>
              <a:gdLst/>
              <a:ahLst/>
              <a:cxnLst/>
              <a:rect l="l" t="t" r="r" b="b"/>
              <a:pathLst>
                <a:path w="8663" h="8512" extrusionOk="0">
                  <a:moveTo>
                    <a:pt x="0" y="0"/>
                  </a:moveTo>
                  <a:lnTo>
                    <a:pt x="0" y="61"/>
                  </a:lnTo>
                  <a:cubicBezTo>
                    <a:pt x="274" y="517"/>
                    <a:pt x="578" y="912"/>
                    <a:pt x="912" y="1307"/>
                  </a:cubicBezTo>
                  <a:cubicBezTo>
                    <a:pt x="1246" y="1672"/>
                    <a:pt x="1581" y="2067"/>
                    <a:pt x="1976" y="2371"/>
                  </a:cubicBezTo>
                  <a:cubicBezTo>
                    <a:pt x="2341" y="2675"/>
                    <a:pt x="2797" y="2949"/>
                    <a:pt x="3192" y="3283"/>
                  </a:cubicBezTo>
                  <a:cubicBezTo>
                    <a:pt x="3556" y="3587"/>
                    <a:pt x="3921" y="3952"/>
                    <a:pt x="4225" y="4377"/>
                  </a:cubicBezTo>
                  <a:cubicBezTo>
                    <a:pt x="4560" y="4803"/>
                    <a:pt x="4863" y="5168"/>
                    <a:pt x="5198" y="5563"/>
                  </a:cubicBezTo>
                  <a:cubicBezTo>
                    <a:pt x="5502" y="5927"/>
                    <a:pt x="5836" y="6323"/>
                    <a:pt x="6231" y="6657"/>
                  </a:cubicBezTo>
                  <a:cubicBezTo>
                    <a:pt x="6961" y="7356"/>
                    <a:pt x="7751" y="7994"/>
                    <a:pt x="8633"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73" y="3800"/>
                    <a:pt x="3678" y="3496"/>
                    <a:pt x="3344" y="3131"/>
                  </a:cubicBezTo>
                  <a:cubicBezTo>
                    <a:pt x="3009" y="2797"/>
                    <a:pt x="2736" y="2341"/>
                    <a:pt x="2401" y="1946"/>
                  </a:cubicBezTo>
                  <a:cubicBezTo>
                    <a:pt x="2037" y="1581"/>
                    <a:pt x="1672" y="1277"/>
                    <a:pt x="1277" y="912"/>
                  </a:cubicBezTo>
                  <a:cubicBezTo>
                    <a:pt x="912" y="608"/>
                    <a:pt x="486"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3"/>
            <p:cNvSpPr/>
            <p:nvPr/>
          </p:nvSpPr>
          <p:spPr>
            <a:xfrm>
              <a:off x="253527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3"/>
            <p:cNvSpPr/>
            <p:nvPr/>
          </p:nvSpPr>
          <p:spPr>
            <a:xfrm>
              <a:off x="2788300" y="3954000"/>
              <a:ext cx="146700" cy="145925"/>
            </a:xfrm>
            <a:custGeom>
              <a:avLst/>
              <a:gdLst/>
              <a:ahLst/>
              <a:cxnLst/>
              <a:rect l="l" t="t" r="r" b="b"/>
              <a:pathLst>
                <a:path w="5868" h="5837" extrusionOk="0">
                  <a:moveTo>
                    <a:pt x="1" y="0"/>
                  </a:moveTo>
                  <a:lnTo>
                    <a:pt x="1"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3"/>
            <p:cNvSpPr/>
            <p:nvPr/>
          </p:nvSpPr>
          <p:spPr>
            <a:xfrm>
              <a:off x="280580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3"/>
            <p:cNvSpPr/>
            <p:nvPr/>
          </p:nvSpPr>
          <p:spPr>
            <a:xfrm>
              <a:off x="2831625"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3"/>
            <p:cNvSpPr/>
            <p:nvPr/>
          </p:nvSpPr>
          <p:spPr>
            <a:xfrm>
              <a:off x="294410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3"/>
            <p:cNvSpPr/>
            <p:nvPr/>
          </p:nvSpPr>
          <p:spPr>
            <a:xfrm>
              <a:off x="294410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3"/>
            <p:cNvSpPr/>
            <p:nvPr/>
          </p:nvSpPr>
          <p:spPr>
            <a:xfrm>
              <a:off x="294410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3"/>
            <p:cNvSpPr/>
            <p:nvPr/>
          </p:nvSpPr>
          <p:spPr>
            <a:xfrm>
              <a:off x="274575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3"/>
            <p:cNvSpPr/>
            <p:nvPr/>
          </p:nvSpPr>
          <p:spPr>
            <a:xfrm>
              <a:off x="274575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3"/>
            <p:cNvSpPr/>
            <p:nvPr/>
          </p:nvSpPr>
          <p:spPr>
            <a:xfrm>
              <a:off x="274575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3"/>
            <p:cNvSpPr/>
            <p:nvPr/>
          </p:nvSpPr>
          <p:spPr>
            <a:xfrm>
              <a:off x="3055800"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0" y="6627"/>
                    <a:pt x="1246" y="6992"/>
                    <a:pt x="912" y="7387"/>
                  </a:cubicBezTo>
                  <a:cubicBezTo>
                    <a:pt x="608" y="7752"/>
                    <a:pt x="27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3"/>
            <p:cNvSpPr/>
            <p:nvPr/>
          </p:nvSpPr>
          <p:spPr>
            <a:xfrm>
              <a:off x="3054275" y="3928925"/>
              <a:ext cx="216600" cy="212800"/>
            </a:xfrm>
            <a:custGeom>
              <a:avLst/>
              <a:gdLst/>
              <a:ahLst/>
              <a:cxnLst/>
              <a:rect l="l" t="t" r="r" b="b"/>
              <a:pathLst>
                <a:path w="8664" h="8512" extrusionOk="0">
                  <a:moveTo>
                    <a:pt x="0" y="0"/>
                  </a:moveTo>
                  <a:lnTo>
                    <a:pt x="0" y="61"/>
                  </a:lnTo>
                  <a:cubicBezTo>
                    <a:pt x="274" y="517"/>
                    <a:pt x="578" y="912"/>
                    <a:pt x="912" y="1307"/>
                  </a:cubicBezTo>
                  <a:cubicBezTo>
                    <a:pt x="1277" y="1672"/>
                    <a:pt x="1611" y="2067"/>
                    <a:pt x="1976" y="2371"/>
                  </a:cubicBezTo>
                  <a:cubicBezTo>
                    <a:pt x="2371" y="2675"/>
                    <a:pt x="2827" y="2949"/>
                    <a:pt x="3192" y="3283"/>
                  </a:cubicBezTo>
                  <a:cubicBezTo>
                    <a:pt x="3587" y="3587"/>
                    <a:pt x="3922" y="3952"/>
                    <a:pt x="4225" y="4377"/>
                  </a:cubicBezTo>
                  <a:cubicBezTo>
                    <a:pt x="4560" y="4803"/>
                    <a:pt x="4864" y="5168"/>
                    <a:pt x="5229" y="5563"/>
                  </a:cubicBezTo>
                  <a:cubicBezTo>
                    <a:pt x="5532"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4"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7" y="912"/>
                  </a:cubicBezTo>
                  <a:cubicBezTo>
                    <a:pt x="912" y="608"/>
                    <a:pt x="517" y="304"/>
                    <a:pt x="6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3"/>
            <p:cNvSpPr/>
            <p:nvPr/>
          </p:nvSpPr>
          <p:spPr>
            <a:xfrm>
              <a:off x="314850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25"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3"/>
            <p:cNvSpPr/>
            <p:nvPr/>
          </p:nvSpPr>
          <p:spPr>
            <a:xfrm>
              <a:off x="340230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3"/>
            <p:cNvSpPr/>
            <p:nvPr/>
          </p:nvSpPr>
          <p:spPr>
            <a:xfrm>
              <a:off x="341902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3"/>
            <p:cNvSpPr/>
            <p:nvPr/>
          </p:nvSpPr>
          <p:spPr>
            <a:xfrm>
              <a:off x="344485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3"/>
            <p:cNvSpPr/>
            <p:nvPr/>
          </p:nvSpPr>
          <p:spPr>
            <a:xfrm>
              <a:off x="35580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3"/>
            <p:cNvSpPr/>
            <p:nvPr/>
          </p:nvSpPr>
          <p:spPr>
            <a:xfrm>
              <a:off x="35580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3"/>
            <p:cNvSpPr/>
            <p:nvPr/>
          </p:nvSpPr>
          <p:spPr>
            <a:xfrm>
              <a:off x="35580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3"/>
            <p:cNvSpPr/>
            <p:nvPr/>
          </p:nvSpPr>
          <p:spPr>
            <a:xfrm>
              <a:off x="335975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3"/>
            <p:cNvSpPr/>
            <p:nvPr/>
          </p:nvSpPr>
          <p:spPr>
            <a:xfrm>
              <a:off x="335975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3"/>
            <p:cNvSpPr/>
            <p:nvPr/>
          </p:nvSpPr>
          <p:spPr>
            <a:xfrm>
              <a:off x="335975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3"/>
            <p:cNvSpPr/>
            <p:nvPr/>
          </p:nvSpPr>
          <p:spPr>
            <a:xfrm>
              <a:off x="366902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2" y="7387"/>
                  </a:cubicBezTo>
                  <a:cubicBezTo>
                    <a:pt x="609" y="7752"/>
                    <a:pt x="305" y="8177"/>
                    <a:pt x="31" y="8633"/>
                  </a:cubicBezTo>
                  <a:lnTo>
                    <a:pt x="1" y="8664"/>
                  </a:lnTo>
                  <a:lnTo>
                    <a:pt x="31" y="8664"/>
                  </a:lnTo>
                  <a:cubicBezTo>
                    <a:pt x="487" y="8390"/>
                    <a:pt x="912" y="8086"/>
                    <a:pt x="1308" y="7752"/>
                  </a:cubicBezTo>
                  <a:cubicBezTo>
                    <a:pt x="1672" y="7417"/>
                    <a:pt x="2068" y="7083"/>
                    <a:pt x="2371"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3"/>
            <p:cNvSpPr/>
            <p:nvPr/>
          </p:nvSpPr>
          <p:spPr>
            <a:xfrm>
              <a:off x="3668275" y="3928925"/>
              <a:ext cx="216575" cy="212800"/>
            </a:xfrm>
            <a:custGeom>
              <a:avLst/>
              <a:gdLst/>
              <a:ahLst/>
              <a:cxnLst/>
              <a:rect l="l" t="t" r="r" b="b"/>
              <a:pathLst>
                <a:path w="8663" h="8512" extrusionOk="0">
                  <a:moveTo>
                    <a:pt x="0" y="0"/>
                  </a:moveTo>
                  <a:lnTo>
                    <a:pt x="0" y="61"/>
                  </a:lnTo>
                  <a:cubicBezTo>
                    <a:pt x="243" y="517"/>
                    <a:pt x="578"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61" y="7356"/>
                    <a:pt x="7751" y="7994"/>
                    <a:pt x="8602" y="8511"/>
                  </a:cubicBezTo>
                  <a:lnTo>
                    <a:pt x="8663" y="8511"/>
                  </a:lnTo>
                  <a:lnTo>
                    <a:pt x="8663" y="8481"/>
                  </a:lnTo>
                  <a:cubicBezTo>
                    <a:pt x="8085"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3"/>
            <p:cNvSpPr/>
            <p:nvPr/>
          </p:nvSpPr>
          <p:spPr>
            <a:xfrm>
              <a:off x="376250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3"/>
            <p:cNvSpPr/>
            <p:nvPr/>
          </p:nvSpPr>
          <p:spPr>
            <a:xfrm>
              <a:off x="4015550"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3"/>
            <p:cNvSpPr/>
            <p:nvPr/>
          </p:nvSpPr>
          <p:spPr>
            <a:xfrm>
              <a:off x="4033025"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3"/>
            <p:cNvSpPr/>
            <p:nvPr/>
          </p:nvSpPr>
          <p:spPr>
            <a:xfrm>
              <a:off x="4058850" y="3997300"/>
              <a:ext cx="59300" cy="60075"/>
            </a:xfrm>
            <a:custGeom>
              <a:avLst/>
              <a:gdLst/>
              <a:ahLst/>
              <a:cxnLst/>
              <a:rect l="l" t="t" r="r" b="b"/>
              <a:pathLst>
                <a:path w="2372" h="2403" extrusionOk="0">
                  <a:moveTo>
                    <a:pt x="1" y="1"/>
                  </a:moveTo>
                  <a:lnTo>
                    <a:pt x="1" y="2402"/>
                  </a:lnTo>
                  <a:lnTo>
                    <a:pt x="2371" y="240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3"/>
            <p:cNvSpPr/>
            <p:nvPr/>
          </p:nvSpPr>
          <p:spPr>
            <a:xfrm>
              <a:off x="41713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3"/>
            <p:cNvSpPr/>
            <p:nvPr/>
          </p:nvSpPr>
          <p:spPr>
            <a:xfrm>
              <a:off x="41713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3"/>
            <p:cNvSpPr/>
            <p:nvPr/>
          </p:nvSpPr>
          <p:spPr>
            <a:xfrm>
              <a:off x="41713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3"/>
            <p:cNvSpPr/>
            <p:nvPr/>
          </p:nvSpPr>
          <p:spPr>
            <a:xfrm>
              <a:off x="397297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3"/>
            <p:cNvSpPr/>
            <p:nvPr/>
          </p:nvSpPr>
          <p:spPr>
            <a:xfrm>
              <a:off x="397297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3"/>
            <p:cNvSpPr/>
            <p:nvPr/>
          </p:nvSpPr>
          <p:spPr>
            <a:xfrm>
              <a:off x="397297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3"/>
            <p:cNvSpPr/>
            <p:nvPr/>
          </p:nvSpPr>
          <p:spPr>
            <a:xfrm>
              <a:off x="4283025" y="3928150"/>
              <a:ext cx="212800" cy="216600"/>
            </a:xfrm>
            <a:custGeom>
              <a:avLst/>
              <a:gdLst/>
              <a:ahLst/>
              <a:cxnLst/>
              <a:rect l="l" t="t" r="r" b="b"/>
              <a:pathLst>
                <a:path w="8512" h="8664" extrusionOk="0">
                  <a:moveTo>
                    <a:pt x="8450" y="1"/>
                  </a:moveTo>
                  <a:cubicBezTo>
                    <a:pt x="7538" y="578"/>
                    <a:pt x="6779" y="1217"/>
                    <a:pt x="6079"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2" y="4104"/>
                    <a:pt x="5168" y="3800"/>
                    <a:pt x="5532" y="3466"/>
                  </a:cubicBezTo>
                  <a:cubicBezTo>
                    <a:pt x="5927"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3"/>
            <p:cNvSpPr/>
            <p:nvPr/>
          </p:nvSpPr>
          <p:spPr>
            <a:xfrm>
              <a:off x="4281500" y="3928925"/>
              <a:ext cx="216600" cy="212800"/>
            </a:xfrm>
            <a:custGeom>
              <a:avLst/>
              <a:gdLst/>
              <a:ahLst/>
              <a:cxnLst/>
              <a:rect l="l" t="t" r="r" b="b"/>
              <a:pathLst>
                <a:path w="8664" h="8512" extrusionOk="0">
                  <a:moveTo>
                    <a:pt x="1" y="0"/>
                  </a:moveTo>
                  <a:lnTo>
                    <a:pt x="1" y="61"/>
                  </a:lnTo>
                  <a:cubicBezTo>
                    <a:pt x="274" y="517"/>
                    <a:pt x="578" y="912"/>
                    <a:pt x="912" y="1307"/>
                  </a:cubicBezTo>
                  <a:cubicBezTo>
                    <a:pt x="1277" y="1672"/>
                    <a:pt x="1612" y="2067"/>
                    <a:pt x="1976" y="2371"/>
                  </a:cubicBezTo>
                  <a:cubicBezTo>
                    <a:pt x="2371" y="2675"/>
                    <a:pt x="2827" y="2949"/>
                    <a:pt x="3192" y="3283"/>
                  </a:cubicBezTo>
                  <a:cubicBezTo>
                    <a:pt x="3587" y="3587"/>
                    <a:pt x="3922" y="3952"/>
                    <a:pt x="4226" y="4377"/>
                  </a:cubicBezTo>
                  <a:cubicBezTo>
                    <a:pt x="4560" y="4803"/>
                    <a:pt x="4864" y="5168"/>
                    <a:pt x="5229" y="5563"/>
                  </a:cubicBezTo>
                  <a:cubicBezTo>
                    <a:pt x="5533" y="5927"/>
                    <a:pt x="5867" y="6323"/>
                    <a:pt x="6232" y="6657"/>
                  </a:cubicBezTo>
                  <a:cubicBezTo>
                    <a:pt x="6961" y="7356"/>
                    <a:pt x="7751" y="7994"/>
                    <a:pt x="8633" y="8511"/>
                  </a:cubicBezTo>
                  <a:lnTo>
                    <a:pt x="8663" y="8511"/>
                  </a:lnTo>
                  <a:lnTo>
                    <a:pt x="8663" y="8481"/>
                  </a:lnTo>
                  <a:cubicBezTo>
                    <a:pt x="8116" y="7569"/>
                    <a:pt x="7447" y="6809"/>
                    <a:pt x="6779" y="6079"/>
                  </a:cubicBezTo>
                  <a:cubicBezTo>
                    <a:pt x="6444" y="5715"/>
                    <a:pt x="6049" y="5411"/>
                    <a:pt x="5685" y="5076"/>
                  </a:cubicBezTo>
                  <a:cubicBezTo>
                    <a:pt x="5289" y="4712"/>
                    <a:pt x="4925" y="4408"/>
                    <a:pt x="4499" y="4104"/>
                  </a:cubicBezTo>
                  <a:cubicBezTo>
                    <a:pt x="4074" y="3800"/>
                    <a:pt x="3709" y="3496"/>
                    <a:pt x="3344" y="3131"/>
                  </a:cubicBezTo>
                  <a:cubicBezTo>
                    <a:pt x="3010" y="2797"/>
                    <a:pt x="2736" y="2341"/>
                    <a:pt x="2402" y="1946"/>
                  </a:cubicBezTo>
                  <a:cubicBezTo>
                    <a:pt x="2067"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3"/>
            <p:cNvSpPr/>
            <p:nvPr/>
          </p:nvSpPr>
          <p:spPr>
            <a:xfrm>
              <a:off x="4375725"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56"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3"/>
            <p:cNvSpPr/>
            <p:nvPr/>
          </p:nvSpPr>
          <p:spPr>
            <a:xfrm>
              <a:off x="4629525"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3"/>
            <p:cNvSpPr/>
            <p:nvPr/>
          </p:nvSpPr>
          <p:spPr>
            <a:xfrm>
              <a:off x="4646250" y="3972225"/>
              <a:ext cx="111725" cy="110975"/>
            </a:xfrm>
            <a:custGeom>
              <a:avLst/>
              <a:gdLst/>
              <a:ahLst/>
              <a:cxnLst/>
              <a:rect l="l" t="t" r="r" b="b"/>
              <a:pathLst>
                <a:path w="4469" h="4439" extrusionOk="0">
                  <a:moveTo>
                    <a:pt x="0" y="1"/>
                  </a:moveTo>
                  <a:lnTo>
                    <a:pt x="0" y="4439"/>
                  </a:lnTo>
                  <a:lnTo>
                    <a:pt x="4469" y="4439"/>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3"/>
            <p:cNvSpPr/>
            <p:nvPr/>
          </p:nvSpPr>
          <p:spPr>
            <a:xfrm>
              <a:off x="4672075"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3"/>
            <p:cNvSpPr/>
            <p:nvPr/>
          </p:nvSpPr>
          <p:spPr>
            <a:xfrm>
              <a:off x="47853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3"/>
            <p:cNvSpPr/>
            <p:nvPr/>
          </p:nvSpPr>
          <p:spPr>
            <a:xfrm>
              <a:off x="47853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3"/>
            <p:cNvSpPr/>
            <p:nvPr/>
          </p:nvSpPr>
          <p:spPr>
            <a:xfrm>
              <a:off x="47853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3"/>
            <p:cNvSpPr/>
            <p:nvPr/>
          </p:nvSpPr>
          <p:spPr>
            <a:xfrm>
              <a:off x="458622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3"/>
            <p:cNvSpPr/>
            <p:nvPr/>
          </p:nvSpPr>
          <p:spPr>
            <a:xfrm>
              <a:off x="458622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3"/>
            <p:cNvSpPr/>
            <p:nvPr/>
          </p:nvSpPr>
          <p:spPr>
            <a:xfrm>
              <a:off x="458622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3"/>
            <p:cNvSpPr/>
            <p:nvPr/>
          </p:nvSpPr>
          <p:spPr>
            <a:xfrm>
              <a:off x="4896250"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5"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3"/>
            <p:cNvSpPr/>
            <p:nvPr/>
          </p:nvSpPr>
          <p:spPr>
            <a:xfrm>
              <a:off x="4895500" y="3928925"/>
              <a:ext cx="216600" cy="212800"/>
            </a:xfrm>
            <a:custGeom>
              <a:avLst/>
              <a:gdLst/>
              <a:ahLst/>
              <a:cxnLst/>
              <a:rect l="l" t="t" r="r" b="b"/>
              <a:pathLst>
                <a:path w="8664" h="8512" extrusionOk="0">
                  <a:moveTo>
                    <a:pt x="0" y="0"/>
                  </a:moveTo>
                  <a:lnTo>
                    <a:pt x="0" y="61"/>
                  </a:lnTo>
                  <a:cubicBezTo>
                    <a:pt x="243" y="517"/>
                    <a:pt x="547" y="912"/>
                    <a:pt x="912" y="1307"/>
                  </a:cubicBezTo>
                  <a:cubicBezTo>
                    <a:pt x="1246"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0"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09" y="2797"/>
                    <a:pt x="2736" y="2341"/>
                    <a:pt x="2402"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3"/>
            <p:cNvSpPr/>
            <p:nvPr/>
          </p:nvSpPr>
          <p:spPr>
            <a:xfrm>
              <a:off x="4989725"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3"/>
            <p:cNvSpPr/>
            <p:nvPr/>
          </p:nvSpPr>
          <p:spPr>
            <a:xfrm>
              <a:off x="5242775" y="3954000"/>
              <a:ext cx="146675" cy="145925"/>
            </a:xfrm>
            <a:custGeom>
              <a:avLst/>
              <a:gdLst/>
              <a:ahLst/>
              <a:cxnLst/>
              <a:rect l="l" t="t" r="r" b="b"/>
              <a:pathLst>
                <a:path w="5867" h="5837" extrusionOk="0">
                  <a:moveTo>
                    <a:pt x="0" y="0"/>
                  </a:moveTo>
                  <a:lnTo>
                    <a:pt x="0" y="5836"/>
                  </a:lnTo>
                  <a:lnTo>
                    <a:pt x="5866" y="5836"/>
                  </a:lnTo>
                  <a:lnTo>
                    <a:pt x="58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3"/>
            <p:cNvSpPr/>
            <p:nvPr/>
          </p:nvSpPr>
          <p:spPr>
            <a:xfrm>
              <a:off x="5260250" y="3972225"/>
              <a:ext cx="110950" cy="110975"/>
            </a:xfrm>
            <a:custGeom>
              <a:avLst/>
              <a:gdLst/>
              <a:ahLst/>
              <a:cxnLst/>
              <a:rect l="l" t="t" r="r" b="b"/>
              <a:pathLst>
                <a:path w="4438"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3"/>
            <p:cNvSpPr/>
            <p:nvPr/>
          </p:nvSpPr>
          <p:spPr>
            <a:xfrm>
              <a:off x="5286075" y="3997300"/>
              <a:ext cx="59300" cy="60075"/>
            </a:xfrm>
            <a:custGeom>
              <a:avLst/>
              <a:gdLst/>
              <a:ahLst/>
              <a:cxnLst/>
              <a:rect l="l" t="t" r="r" b="b"/>
              <a:pathLst>
                <a:path w="2372" h="2403" extrusionOk="0">
                  <a:moveTo>
                    <a:pt x="1" y="1"/>
                  </a:moveTo>
                  <a:lnTo>
                    <a:pt x="1" y="2402"/>
                  </a:lnTo>
                  <a:lnTo>
                    <a:pt x="2372" y="2402"/>
                  </a:lnTo>
                  <a:lnTo>
                    <a:pt x="2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3"/>
            <p:cNvSpPr/>
            <p:nvPr/>
          </p:nvSpPr>
          <p:spPr>
            <a:xfrm>
              <a:off x="53985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3"/>
            <p:cNvSpPr/>
            <p:nvPr/>
          </p:nvSpPr>
          <p:spPr>
            <a:xfrm>
              <a:off x="53985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3"/>
            <p:cNvSpPr/>
            <p:nvPr/>
          </p:nvSpPr>
          <p:spPr>
            <a:xfrm>
              <a:off x="53985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3"/>
            <p:cNvSpPr/>
            <p:nvPr/>
          </p:nvSpPr>
          <p:spPr>
            <a:xfrm>
              <a:off x="5200200"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3"/>
            <p:cNvSpPr/>
            <p:nvPr/>
          </p:nvSpPr>
          <p:spPr>
            <a:xfrm>
              <a:off x="5200200"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3"/>
            <p:cNvSpPr/>
            <p:nvPr/>
          </p:nvSpPr>
          <p:spPr>
            <a:xfrm>
              <a:off x="5200200"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3"/>
            <p:cNvSpPr/>
            <p:nvPr/>
          </p:nvSpPr>
          <p:spPr>
            <a:xfrm>
              <a:off x="5510250" y="3928150"/>
              <a:ext cx="212800" cy="216600"/>
            </a:xfrm>
            <a:custGeom>
              <a:avLst/>
              <a:gdLst/>
              <a:ahLst/>
              <a:cxnLst/>
              <a:rect l="l" t="t" r="r" b="b"/>
              <a:pathLst>
                <a:path w="8512" h="8664" extrusionOk="0">
                  <a:moveTo>
                    <a:pt x="8450" y="1"/>
                  </a:moveTo>
                  <a:cubicBezTo>
                    <a:pt x="7539" y="578"/>
                    <a:pt x="6779" y="1217"/>
                    <a:pt x="6080" y="1916"/>
                  </a:cubicBezTo>
                  <a:cubicBezTo>
                    <a:pt x="5684" y="2250"/>
                    <a:pt x="5380" y="2615"/>
                    <a:pt x="5046" y="3010"/>
                  </a:cubicBezTo>
                  <a:cubicBezTo>
                    <a:pt x="4712" y="3375"/>
                    <a:pt x="4408" y="3770"/>
                    <a:pt x="4104" y="4195"/>
                  </a:cubicBezTo>
                  <a:cubicBezTo>
                    <a:pt x="3800" y="4591"/>
                    <a:pt x="3496" y="4986"/>
                    <a:pt x="3101" y="5320"/>
                  </a:cubicBezTo>
                  <a:cubicBezTo>
                    <a:pt x="2766" y="5654"/>
                    <a:pt x="2310" y="5928"/>
                    <a:pt x="1915" y="6262"/>
                  </a:cubicBezTo>
                  <a:cubicBezTo>
                    <a:pt x="1551" y="6627"/>
                    <a:pt x="1247" y="6992"/>
                    <a:pt x="912" y="7387"/>
                  </a:cubicBezTo>
                  <a:cubicBezTo>
                    <a:pt x="608" y="7752"/>
                    <a:pt x="304" y="8177"/>
                    <a:pt x="31" y="8633"/>
                  </a:cubicBezTo>
                  <a:lnTo>
                    <a:pt x="0" y="8664"/>
                  </a:lnTo>
                  <a:lnTo>
                    <a:pt x="31" y="8664"/>
                  </a:lnTo>
                  <a:cubicBezTo>
                    <a:pt x="487" y="8390"/>
                    <a:pt x="912" y="8086"/>
                    <a:pt x="1277" y="7752"/>
                  </a:cubicBezTo>
                  <a:cubicBezTo>
                    <a:pt x="1672" y="7417"/>
                    <a:pt x="2037" y="7083"/>
                    <a:pt x="2341" y="6688"/>
                  </a:cubicBezTo>
                  <a:cubicBezTo>
                    <a:pt x="2645" y="6323"/>
                    <a:pt x="2918" y="5867"/>
                    <a:pt x="3253" y="5472"/>
                  </a:cubicBezTo>
                  <a:cubicBezTo>
                    <a:pt x="3557" y="5107"/>
                    <a:pt x="3952" y="4743"/>
                    <a:pt x="4347" y="4439"/>
                  </a:cubicBezTo>
                  <a:cubicBezTo>
                    <a:pt x="4773" y="4104"/>
                    <a:pt x="5168" y="3800"/>
                    <a:pt x="5532" y="3466"/>
                  </a:cubicBezTo>
                  <a:cubicBezTo>
                    <a:pt x="5928" y="3162"/>
                    <a:pt x="6292" y="2828"/>
                    <a:pt x="6627" y="2433"/>
                  </a:cubicBezTo>
                  <a:cubicBezTo>
                    <a:pt x="7326" y="1703"/>
                    <a:pt x="7964" y="913"/>
                    <a:pt x="8511" y="31"/>
                  </a:cubicBezTo>
                  <a:lnTo>
                    <a:pt x="8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3"/>
            <p:cNvSpPr/>
            <p:nvPr/>
          </p:nvSpPr>
          <p:spPr>
            <a:xfrm>
              <a:off x="5508725" y="3928925"/>
              <a:ext cx="216600" cy="212800"/>
            </a:xfrm>
            <a:custGeom>
              <a:avLst/>
              <a:gdLst/>
              <a:ahLst/>
              <a:cxnLst/>
              <a:rect l="l" t="t" r="r" b="b"/>
              <a:pathLst>
                <a:path w="8664" h="8512" extrusionOk="0">
                  <a:moveTo>
                    <a:pt x="1" y="0"/>
                  </a:moveTo>
                  <a:lnTo>
                    <a:pt x="1" y="61"/>
                  </a:lnTo>
                  <a:cubicBezTo>
                    <a:pt x="274" y="517"/>
                    <a:pt x="578" y="912"/>
                    <a:pt x="912" y="1307"/>
                  </a:cubicBezTo>
                  <a:cubicBezTo>
                    <a:pt x="1247" y="1672"/>
                    <a:pt x="1612" y="2067"/>
                    <a:pt x="1976" y="2371"/>
                  </a:cubicBezTo>
                  <a:cubicBezTo>
                    <a:pt x="2371" y="2675"/>
                    <a:pt x="2827" y="2949"/>
                    <a:pt x="3192" y="3283"/>
                  </a:cubicBezTo>
                  <a:cubicBezTo>
                    <a:pt x="3587" y="3587"/>
                    <a:pt x="3922" y="3952"/>
                    <a:pt x="4226" y="4377"/>
                  </a:cubicBezTo>
                  <a:cubicBezTo>
                    <a:pt x="4560" y="4803"/>
                    <a:pt x="4864" y="5168"/>
                    <a:pt x="5198" y="5563"/>
                  </a:cubicBezTo>
                  <a:cubicBezTo>
                    <a:pt x="5533" y="5927"/>
                    <a:pt x="5867" y="6323"/>
                    <a:pt x="6232" y="6657"/>
                  </a:cubicBezTo>
                  <a:cubicBezTo>
                    <a:pt x="6961" y="7356"/>
                    <a:pt x="7752" y="7994"/>
                    <a:pt x="8633" y="8511"/>
                  </a:cubicBezTo>
                  <a:lnTo>
                    <a:pt x="8663" y="8511"/>
                  </a:lnTo>
                  <a:lnTo>
                    <a:pt x="8663" y="8481"/>
                  </a:lnTo>
                  <a:cubicBezTo>
                    <a:pt x="8086" y="7569"/>
                    <a:pt x="7448" y="6809"/>
                    <a:pt x="6779" y="6079"/>
                  </a:cubicBezTo>
                  <a:cubicBezTo>
                    <a:pt x="6414" y="5715"/>
                    <a:pt x="6049" y="5411"/>
                    <a:pt x="5654" y="5076"/>
                  </a:cubicBezTo>
                  <a:cubicBezTo>
                    <a:pt x="5289" y="4712"/>
                    <a:pt x="4894" y="4408"/>
                    <a:pt x="4499" y="4104"/>
                  </a:cubicBezTo>
                  <a:cubicBezTo>
                    <a:pt x="4074" y="3800"/>
                    <a:pt x="3678" y="3496"/>
                    <a:pt x="3344" y="3131"/>
                  </a:cubicBezTo>
                  <a:cubicBezTo>
                    <a:pt x="3010" y="2797"/>
                    <a:pt x="2736" y="2341"/>
                    <a:pt x="2402" y="1946"/>
                  </a:cubicBezTo>
                  <a:cubicBezTo>
                    <a:pt x="2068" y="1581"/>
                    <a:pt x="1672" y="1277"/>
                    <a:pt x="1308" y="912"/>
                  </a:cubicBezTo>
                  <a:cubicBezTo>
                    <a:pt x="912" y="608"/>
                    <a:pt x="517" y="304"/>
                    <a:pt x="61" y="6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3"/>
            <p:cNvSpPr/>
            <p:nvPr/>
          </p:nvSpPr>
          <p:spPr>
            <a:xfrm>
              <a:off x="5602950" y="3928150"/>
              <a:ext cx="36500" cy="35750"/>
            </a:xfrm>
            <a:custGeom>
              <a:avLst/>
              <a:gdLst/>
              <a:ahLst/>
              <a:cxnLst/>
              <a:rect l="l" t="t" r="r" b="b"/>
              <a:pathLst>
                <a:path w="1460" h="1430" extrusionOk="0">
                  <a:moveTo>
                    <a:pt x="730" y="1"/>
                  </a:moveTo>
                  <a:cubicBezTo>
                    <a:pt x="305" y="1"/>
                    <a:pt x="1" y="335"/>
                    <a:pt x="1" y="730"/>
                  </a:cubicBezTo>
                  <a:cubicBezTo>
                    <a:pt x="1" y="1126"/>
                    <a:pt x="335" y="1429"/>
                    <a:pt x="730" y="1429"/>
                  </a:cubicBezTo>
                  <a:cubicBezTo>
                    <a:pt x="1156" y="1429"/>
                    <a:pt x="1460" y="1095"/>
                    <a:pt x="1460" y="730"/>
                  </a:cubicBezTo>
                  <a:cubicBezTo>
                    <a:pt x="1460" y="335"/>
                    <a:pt x="1125" y="31"/>
                    <a:pt x="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3"/>
            <p:cNvSpPr/>
            <p:nvPr/>
          </p:nvSpPr>
          <p:spPr>
            <a:xfrm>
              <a:off x="5856750" y="3954000"/>
              <a:ext cx="145925" cy="145925"/>
            </a:xfrm>
            <a:custGeom>
              <a:avLst/>
              <a:gdLst/>
              <a:ahLst/>
              <a:cxnLst/>
              <a:rect l="l" t="t" r="r" b="b"/>
              <a:pathLst>
                <a:path w="5837" h="5837" extrusionOk="0">
                  <a:moveTo>
                    <a:pt x="1" y="0"/>
                  </a:moveTo>
                  <a:lnTo>
                    <a:pt x="1" y="5836"/>
                  </a:lnTo>
                  <a:lnTo>
                    <a:pt x="5837" y="5836"/>
                  </a:lnTo>
                  <a:lnTo>
                    <a:pt x="5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3"/>
            <p:cNvSpPr/>
            <p:nvPr/>
          </p:nvSpPr>
          <p:spPr>
            <a:xfrm>
              <a:off x="5873475" y="3972225"/>
              <a:ext cx="110975" cy="110975"/>
            </a:xfrm>
            <a:custGeom>
              <a:avLst/>
              <a:gdLst/>
              <a:ahLst/>
              <a:cxnLst/>
              <a:rect l="l" t="t" r="r" b="b"/>
              <a:pathLst>
                <a:path w="4439" h="4439" extrusionOk="0">
                  <a:moveTo>
                    <a:pt x="1" y="1"/>
                  </a:moveTo>
                  <a:lnTo>
                    <a:pt x="1"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3"/>
            <p:cNvSpPr/>
            <p:nvPr/>
          </p:nvSpPr>
          <p:spPr>
            <a:xfrm>
              <a:off x="5899300" y="3997300"/>
              <a:ext cx="60075" cy="60075"/>
            </a:xfrm>
            <a:custGeom>
              <a:avLst/>
              <a:gdLst/>
              <a:ahLst/>
              <a:cxnLst/>
              <a:rect l="l" t="t" r="r" b="b"/>
              <a:pathLst>
                <a:path w="2403" h="2403" extrusionOk="0">
                  <a:moveTo>
                    <a:pt x="1" y="1"/>
                  </a:moveTo>
                  <a:lnTo>
                    <a:pt x="1"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3"/>
            <p:cNvSpPr/>
            <p:nvPr/>
          </p:nvSpPr>
          <p:spPr>
            <a:xfrm>
              <a:off x="6012525" y="3954750"/>
              <a:ext cx="35000" cy="9150"/>
            </a:xfrm>
            <a:custGeom>
              <a:avLst/>
              <a:gdLst/>
              <a:ahLst/>
              <a:cxnLst/>
              <a:rect l="l" t="t" r="r" b="b"/>
              <a:pathLst>
                <a:path w="1400"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3"/>
            <p:cNvSpPr/>
            <p:nvPr/>
          </p:nvSpPr>
          <p:spPr>
            <a:xfrm>
              <a:off x="6012525" y="4000350"/>
              <a:ext cx="35000" cy="9900"/>
            </a:xfrm>
            <a:custGeom>
              <a:avLst/>
              <a:gdLst/>
              <a:ahLst/>
              <a:cxnLst/>
              <a:rect l="l" t="t" r="r" b="b"/>
              <a:pathLst>
                <a:path w="1400"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3"/>
            <p:cNvSpPr/>
            <p:nvPr/>
          </p:nvSpPr>
          <p:spPr>
            <a:xfrm>
              <a:off x="6012525" y="4045175"/>
              <a:ext cx="35000" cy="9150"/>
            </a:xfrm>
            <a:custGeom>
              <a:avLst/>
              <a:gdLst/>
              <a:ahLst/>
              <a:cxnLst/>
              <a:rect l="l" t="t" r="r" b="b"/>
              <a:pathLst>
                <a:path w="1400"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3"/>
            <p:cNvSpPr/>
            <p:nvPr/>
          </p:nvSpPr>
          <p:spPr>
            <a:xfrm>
              <a:off x="5814200" y="3954750"/>
              <a:ext cx="34975" cy="9150"/>
            </a:xfrm>
            <a:custGeom>
              <a:avLst/>
              <a:gdLst/>
              <a:ahLst/>
              <a:cxnLst/>
              <a:rect l="l" t="t" r="r" b="b"/>
              <a:pathLst>
                <a:path w="1399" h="366" extrusionOk="0">
                  <a:moveTo>
                    <a:pt x="1" y="1"/>
                  </a:moveTo>
                  <a:lnTo>
                    <a:pt x="1" y="365"/>
                  </a:lnTo>
                  <a:lnTo>
                    <a:pt x="1399" y="365"/>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3"/>
            <p:cNvSpPr/>
            <p:nvPr/>
          </p:nvSpPr>
          <p:spPr>
            <a:xfrm>
              <a:off x="5814200" y="4000350"/>
              <a:ext cx="34975" cy="9900"/>
            </a:xfrm>
            <a:custGeom>
              <a:avLst/>
              <a:gdLst/>
              <a:ahLst/>
              <a:cxnLst/>
              <a:rect l="l" t="t" r="r" b="b"/>
              <a:pathLst>
                <a:path w="1399" h="396" extrusionOk="0">
                  <a:moveTo>
                    <a:pt x="1" y="0"/>
                  </a:moveTo>
                  <a:lnTo>
                    <a:pt x="1" y="396"/>
                  </a:lnTo>
                  <a:lnTo>
                    <a:pt x="1399" y="396"/>
                  </a:lnTo>
                  <a:lnTo>
                    <a:pt x="1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3"/>
            <p:cNvSpPr/>
            <p:nvPr/>
          </p:nvSpPr>
          <p:spPr>
            <a:xfrm>
              <a:off x="5814200" y="4045175"/>
              <a:ext cx="34975" cy="9150"/>
            </a:xfrm>
            <a:custGeom>
              <a:avLst/>
              <a:gdLst/>
              <a:ahLst/>
              <a:cxnLst/>
              <a:rect l="l" t="t" r="r" b="b"/>
              <a:pathLst>
                <a:path w="1399" h="366" extrusionOk="0">
                  <a:moveTo>
                    <a:pt x="1" y="1"/>
                  </a:moveTo>
                  <a:lnTo>
                    <a:pt x="1" y="366"/>
                  </a:lnTo>
                  <a:lnTo>
                    <a:pt x="1399" y="366"/>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3"/>
            <p:cNvSpPr/>
            <p:nvPr/>
          </p:nvSpPr>
          <p:spPr>
            <a:xfrm>
              <a:off x="6123475" y="3928150"/>
              <a:ext cx="212800" cy="216600"/>
            </a:xfrm>
            <a:custGeom>
              <a:avLst/>
              <a:gdLst/>
              <a:ahLst/>
              <a:cxnLst/>
              <a:rect l="l" t="t" r="r" b="b"/>
              <a:pathLst>
                <a:path w="8512" h="8664" extrusionOk="0">
                  <a:moveTo>
                    <a:pt x="8481" y="1"/>
                  </a:moveTo>
                  <a:cubicBezTo>
                    <a:pt x="7569" y="578"/>
                    <a:pt x="6809" y="1217"/>
                    <a:pt x="6080" y="1916"/>
                  </a:cubicBezTo>
                  <a:cubicBezTo>
                    <a:pt x="5715" y="2250"/>
                    <a:pt x="5411" y="2615"/>
                    <a:pt x="5046" y="3010"/>
                  </a:cubicBezTo>
                  <a:cubicBezTo>
                    <a:pt x="4712" y="3375"/>
                    <a:pt x="4408" y="3770"/>
                    <a:pt x="4104" y="4195"/>
                  </a:cubicBezTo>
                  <a:cubicBezTo>
                    <a:pt x="3800" y="4591"/>
                    <a:pt x="3496" y="4986"/>
                    <a:pt x="3131" y="5320"/>
                  </a:cubicBezTo>
                  <a:cubicBezTo>
                    <a:pt x="2767" y="5654"/>
                    <a:pt x="2311" y="5928"/>
                    <a:pt x="1946" y="6262"/>
                  </a:cubicBezTo>
                  <a:cubicBezTo>
                    <a:pt x="1551" y="6627"/>
                    <a:pt x="1247" y="6992"/>
                    <a:pt x="913" y="7387"/>
                  </a:cubicBezTo>
                  <a:cubicBezTo>
                    <a:pt x="609" y="7752"/>
                    <a:pt x="305" y="8177"/>
                    <a:pt x="31" y="8633"/>
                  </a:cubicBezTo>
                  <a:lnTo>
                    <a:pt x="1" y="8664"/>
                  </a:lnTo>
                  <a:lnTo>
                    <a:pt x="31" y="8664"/>
                  </a:lnTo>
                  <a:cubicBezTo>
                    <a:pt x="487" y="8390"/>
                    <a:pt x="913" y="8086"/>
                    <a:pt x="1308" y="7752"/>
                  </a:cubicBezTo>
                  <a:cubicBezTo>
                    <a:pt x="1672" y="7417"/>
                    <a:pt x="2068" y="7083"/>
                    <a:pt x="2372" y="6688"/>
                  </a:cubicBezTo>
                  <a:cubicBezTo>
                    <a:pt x="2676" y="6323"/>
                    <a:pt x="2919" y="5867"/>
                    <a:pt x="3283" y="5472"/>
                  </a:cubicBezTo>
                  <a:cubicBezTo>
                    <a:pt x="3587" y="5107"/>
                    <a:pt x="3952" y="4743"/>
                    <a:pt x="4378" y="4439"/>
                  </a:cubicBezTo>
                  <a:cubicBezTo>
                    <a:pt x="4803" y="4104"/>
                    <a:pt x="5168" y="3800"/>
                    <a:pt x="5563" y="3466"/>
                  </a:cubicBezTo>
                  <a:cubicBezTo>
                    <a:pt x="5928" y="3162"/>
                    <a:pt x="6323" y="2828"/>
                    <a:pt x="6657" y="2433"/>
                  </a:cubicBezTo>
                  <a:cubicBezTo>
                    <a:pt x="7326" y="1703"/>
                    <a:pt x="7995" y="913"/>
                    <a:pt x="8512" y="31"/>
                  </a:cubicBezTo>
                  <a:lnTo>
                    <a:pt x="8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3"/>
            <p:cNvSpPr/>
            <p:nvPr/>
          </p:nvSpPr>
          <p:spPr>
            <a:xfrm>
              <a:off x="6122725" y="3928925"/>
              <a:ext cx="216600" cy="212800"/>
            </a:xfrm>
            <a:custGeom>
              <a:avLst/>
              <a:gdLst/>
              <a:ahLst/>
              <a:cxnLst/>
              <a:rect l="l" t="t" r="r" b="b"/>
              <a:pathLst>
                <a:path w="8664" h="8512" extrusionOk="0">
                  <a:moveTo>
                    <a:pt x="0" y="0"/>
                  </a:moveTo>
                  <a:lnTo>
                    <a:pt x="0" y="61"/>
                  </a:lnTo>
                  <a:cubicBezTo>
                    <a:pt x="243" y="517"/>
                    <a:pt x="547" y="912"/>
                    <a:pt x="912" y="1307"/>
                  </a:cubicBezTo>
                  <a:cubicBezTo>
                    <a:pt x="1247" y="1672"/>
                    <a:pt x="1581" y="2067"/>
                    <a:pt x="1976" y="2371"/>
                  </a:cubicBezTo>
                  <a:cubicBezTo>
                    <a:pt x="2341" y="2675"/>
                    <a:pt x="2797" y="2949"/>
                    <a:pt x="3192" y="3283"/>
                  </a:cubicBezTo>
                  <a:cubicBezTo>
                    <a:pt x="3557" y="3587"/>
                    <a:pt x="3891" y="3952"/>
                    <a:pt x="4195" y="4377"/>
                  </a:cubicBezTo>
                  <a:cubicBezTo>
                    <a:pt x="4560" y="4803"/>
                    <a:pt x="4864" y="5168"/>
                    <a:pt x="5198" y="5563"/>
                  </a:cubicBezTo>
                  <a:cubicBezTo>
                    <a:pt x="5502" y="5927"/>
                    <a:pt x="5836" y="6323"/>
                    <a:pt x="6231" y="6657"/>
                  </a:cubicBezTo>
                  <a:cubicBezTo>
                    <a:pt x="6931" y="7356"/>
                    <a:pt x="7751" y="7994"/>
                    <a:pt x="8602" y="8511"/>
                  </a:cubicBezTo>
                  <a:lnTo>
                    <a:pt x="8663" y="8511"/>
                  </a:lnTo>
                  <a:lnTo>
                    <a:pt x="8663" y="8481"/>
                  </a:lnTo>
                  <a:cubicBezTo>
                    <a:pt x="8086" y="7569"/>
                    <a:pt x="7447" y="6809"/>
                    <a:pt x="6748" y="6079"/>
                  </a:cubicBezTo>
                  <a:cubicBezTo>
                    <a:pt x="6414" y="5715"/>
                    <a:pt x="6049" y="5411"/>
                    <a:pt x="5654" y="5076"/>
                  </a:cubicBezTo>
                  <a:cubicBezTo>
                    <a:pt x="5289" y="4712"/>
                    <a:pt x="4894" y="4408"/>
                    <a:pt x="4468" y="4104"/>
                  </a:cubicBezTo>
                  <a:cubicBezTo>
                    <a:pt x="4043" y="3800"/>
                    <a:pt x="3678" y="3496"/>
                    <a:pt x="3344" y="3131"/>
                  </a:cubicBezTo>
                  <a:cubicBezTo>
                    <a:pt x="3010" y="2797"/>
                    <a:pt x="2736" y="2341"/>
                    <a:pt x="2371" y="1946"/>
                  </a:cubicBezTo>
                  <a:cubicBezTo>
                    <a:pt x="2037" y="1581"/>
                    <a:pt x="1672" y="1277"/>
                    <a:pt x="1277" y="912"/>
                  </a:cubicBezTo>
                  <a:cubicBezTo>
                    <a:pt x="912" y="608"/>
                    <a:pt x="487" y="304"/>
                    <a:pt x="31" y="61"/>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3"/>
            <p:cNvSpPr/>
            <p:nvPr/>
          </p:nvSpPr>
          <p:spPr>
            <a:xfrm>
              <a:off x="6216950" y="3928150"/>
              <a:ext cx="35725" cy="35750"/>
            </a:xfrm>
            <a:custGeom>
              <a:avLst/>
              <a:gdLst/>
              <a:ahLst/>
              <a:cxnLst/>
              <a:rect l="l" t="t" r="r" b="b"/>
              <a:pathLst>
                <a:path w="1429" h="1430" extrusionOk="0">
                  <a:moveTo>
                    <a:pt x="699" y="1"/>
                  </a:moveTo>
                  <a:cubicBezTo>
                    <a:pt x="304" y="1"/>
                    <a:pt x="0" y="335"/>
                    <a:pt x="0" y="730"/>
                  </a:cubicBezTo>
                  <a:cubicBezTo>
                    <a:pt x="0" y="1126"/>
                    <a:pt x="335" y="1429"/>
                    <a:pt x="699" y="1429"/>
                  </a:cubicBezTo>
                  <a:cubicBezTo>
                    <a:pt x="1125" y="1429"/>
                    <a:pt x="1429" y="1095"/>
                    <a:pt x="1429" y="730"/>
                  </a:cubicBezTo>
                  <a:cubicBezTo>
                    <a:pt x="1429" y="335"/>
                    <a:pt x="1125" y="31"/>
                    <a:pt x="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3"/>
            <p:cNvSpPr/>
            <p:nvPr/>
          </p:nvSpPr>
          <p:spPr>
            <a:xfrm>
              <a:off x="6470000" y="3954000"/>
              <a:ext cx="146675" cy="145925"/>
            </a:xfrm>
            <a:custGeom>
              <a:avLst/>
              <a:gdLst/>
              <a:ahLst/>
              <a:cxnLst/>
              <a:rect l="l" t="t" r="r" b="b"/>
              <a:pathLst>
                <a:path w="5867" h="5837" extrusionOk="0">
                  <a:moveTo>
                    <a:pt x="0" y="0"/>
                  </a:moveTo>
                  <a:lnTo>
                    <a:pt x="0" y="5836"/>
                  </a:lnTo>
                  <a:lnTo>
                    <a:pt x="5867" y="5836"/>
                  </a:lnTo>
                  <a:lnTo>
                    <a:pt x="58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3"/>
            <p:cNvSpPr/>
            <p:nvPr/>
          </p:nvSpPr>
          <p:spPr>
            <a:xfrm>
              <a:off x="6487475" y="3972225"/>
              <a:ext cx="110975" cy="110975"/>
            </a:xfrm>
            <a:custGeom>
              <a:avLst/>
              <a:gdLst/>
              <a:ahLst/>
              <a:cxnLst/>
              <a:rect l="l" t="t" r="r" b="b"/>
              <a:pathLst>
                <a:path w="4439" h="4439" extrusionOk="0">
                  <a:moveTo>
                    <a:pt x="0" y="1"/>
                  </a:moveTo>
                  <a:lnTo>
                    <a:pt x="0" y="4439"/>
                  </a:lnTo>
                  <a:lnTo>
                    <a:pt x="4438" y="443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3"/>
            <p:cNvSpPr/>
            <p:nvPr/>
          </p:nvSpPr>
          <p:spPr>
            <a:xfrm>
              <a:off x="6512550" y="3997300"/>
              <a:ext cx="60050" cy="60075"/>
            </a:xfrm>
            <a:custGeom>
              <a:avLst/>
              <a:gdLst/>
              <a:ahLst/>
              <a:cxnLst/>
              <a:rect l="l" t="t" r="r" b="b"/>
              <a:pathLst>
                <a:path w="2402" h="2403" extrusionOk="0">
                  <a:moveTo>
                    <a:pt x="0" y="1"/>
                  </a:moveTo>
                  <a:lnTo>
                    <a:pt x="0" y="2402"/>
                  </a:lnTo>
                  <a:lnTo>
                    <a:pt x="2402" y="2402"/>
                  </a:lnTo>
                  <a:lnTo>
                    <a:pt x="24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3"/>
            <p:cNvSpPr/>
            <p:nvPr/>
          </p:nvSpPr>
          <p:spPr>
            <a:xfrm>
              <a:off x="6625775" y="3954750"/>
              <a:ext cx="35725" cy="9150"/>
            </a:xfrm>
            <a:custGeom>
              <a:avLst/>
              <a:gdLst/>
              <a:ahLst/>
              <a:cxnLst/>
              <a:rect l="l" t="t" r="r" b="b"/>
              <a:pathLst>
                <a:path w="1429" h="366" extrusionOk="0">
                  <a:moveTo>
                    <a:pt x="0" y="1"/>
                  </a:moveTo>
                  <a:lnTo>
                    <a:pt x="0" y="365"/>
                  </a:lnTo>
                  <a:lnTo>
                    <a:pt x="1429" y="365"/>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3"/>
            <p:cNvSpPr/>
            <p:nvPr/>
          </p:nvSpPr>
          <p:spPr>
            <a:xfrm>
              <a:off x="6625775" y="4000350"/>
              <a:ext cx="35725" cy="9900"/>
            </a:xfrm>
            <a:custGeom>
              <a:avLst/>
              <a:gdLst/>
              <a:ahLst/>
              <a:cxnLst/>
              <a:rect l="l" t="t" r="r" b="b"/>
              <a:pathLst>
                <a:path w="1429" h="396" extrusionOk="0">
                  <a:moveTo>
                    <a:pt x="0" y="0"/>
                  </a:moveTo>
                  <a:lnTo>
                    <a:pt x="0" y="396"/>
                  </a:lnTo>
                  <a:lnTo>
                    <a:pt x="1429" y="396"/>
                  </a:ln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3"/>
            <p:cNvSpPr/>
            <p:nvPr/>
          </p:nvSpPr>
          <p:spPr>
            <a:xfrm>
              <a:off x="6625775" y="4045175"/>
              <a:ext cx="35725" cy="9150"/>
            </a:xfrm>
            <a:custGeom>
              <a:avLst/>
              <a:gdLst/>
              <a:ahLst/>
              <a:cxnLst/>
              <a:rect l="l" t="t" r="r" b="b"/>
              <a:pathLst>
                <a:path w="1429" h="366" extrusionOk="0">
                  <a:moveTo>
                    <a:pt x="0" y="1"/>
                  </a:moveTo>
                  <a:lnTo>
                    <a:pt x="0" y="366"/>
                  </a:lnTo>
                  <a:lnTo>
                    <a:pt x="1429" y="366"/>
                  </a:lnTo>
                  <a:lnTo>
                    <a:pt x="1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3"/>
            <p:cNvSpPr/>
            <p:nvPr/>
          </p:nvSpPr>
          <p:spPr>
            <a:xfrm>
              <a:off x="6427450" y="3954750"/>
              <a:ext cx="34975" cy="9150"/>
            </a:xfrm>
            <a:custGeom>
              <a:avLst/>
              <a:gdLst/>
              <a:ahLst/>
              <a:cxnLst/>
              <a:rect l="l" t="t" r="r" b="b"/>
              <a:pathLst>
                <a:path w="1399" h="366" extrusionOk="0">
                  <a:moveTo>
                    <a:pt x="0" y="1"/>
                  </a:moveTo>
                  <a:lnTo>
                    <a:pt x="0" y="365"/>
                  </a:lnTo>
                  <a:lnTo>
                    <a:pt x="1398" y="365"/>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3"/>
            <p:cNvSpPr/>
            <p:nvPr/>
          </p:nvSpPr>
          <p:spPr>
            <a:xfrm>
              <a:off x="6427450" y="4000350"/>
              <a:ext cx="34975" cy="9900"/>
            </a:xfrm>
            <a:custGeom>
              <a:avLst/>
              <a:gdLst/>
              <a:ahLst/>
              <a:cxnLst/>
              <a:rect l="l" t="t" r="r" b="b"/>
              <a:pathLst>
                <a:path w="1399" h="396" extrusionOk="0">
                  <a:moveTo>
                    <a:pt x="0" y="0"/>
                  </a:moveTo>
                  <a:lnTo>
                    <a:pt x="0" y="396"/>
                  </a:lnTo>
                  <a:lnTo>
                    <a:pt x="1398" y="396"/>
                  </a:lnTo>
                  <a:lnTo>
                    <a:pt x="13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3"/>
            <p:cNvSpPr/>
            <p:nvPr/>
          </p:nvSpPr>
          <p:spPr>
            <a:xfrm>
              <a:off x="6427450" y="4045175"/>
              <a:ext cx="34975" cy="9150"/>
            </a:xfrm>
            <a:custGeom>
              <a:avLst/>
              <a:gdLst/>
              <a:ahLst/>
              <a:cxnLst/>
              <a:rect l="l" t="t" r="r" b="b"/>
              <a:pathLst>
                <a:path w="1399" h="366" extrusionOk="0">
                  <a:moveTo>
                    <a:pt x="0" y="1"/>
                  </a:moveTo>
                  <a:lnTo>
                    <a:pt x="0" y="366"/>
                  </a:lnTo>
                  <a:lnTo>
                    <a:pt x="1398" y="366"/>
                  </a:lnTo>
                  <a:lnTo>
                    <a:pt x="13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3316"/>
        <p:cNvGrpSpPr/>
        <p:nvPr/>
      </p:nvGrpSpPr>
      <p:grpSpPr>
        <a:xfrm>
          <a:off x="0" y="0"/>
          <a:ext cx="0" cy="0"/>
          <a:chOff x="0" y="0"/>
          <a:chExt cx="0" cy="0"/>
        </a:xfrm>
      </p:grpSpPr>
      <p:pic>
        <p:nvPicPr>
          <p:cNvPr id="3317" name="Google Shape;3317;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18" name="Google Shape;3318;p24"/>
          <p:cNvSpPr txBox="1">
            <a:spLocks noGrp="1"/>
          </p:cNvSpPr>
          <p:nvPr>
            <p:ph type="title"/>
          </p:nvPr>
        </p:nvSpPr>
        <p:spPr>
          <a:xfrm>
            <a:off x="4580357" y="1388486"/>
            <a:ext cx="3840000" cy="1575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19" name="Google Shape;3319;p24"/>
          <p:cNvSpPr txBox="1">
            <a:spLocks noGrp="1"/>
          </p:cNvSpPr>
          <p:nvPr>
            <p:ph type="subTitle" idx="1"/>
          </p:nvPr>
        </p:nvSpPr>
        <p:spPr>
          <a:xfrm>
            <a:off x="4580357" y="2709021"/>
            <a:ext cx="3840000" cy="1031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3320"/>
        <p:cNvGrpSpPr/>
        <p:nvPr/>
      </p:nvGrpSpPr>
      <p:grpSpPr>
        <a:xfrm>
          <a:off x="0" y="0"/>
          <a:ext cx="0" cy="0"/>
          <a:chOff x="0" y="0"/>
          <a:chExt cx="0" cy="0"/>
        </a:xfrm>
      </p:grpSpPr>
      <p:pic>
        <p:nvPicPr>
          <p:cNvPr id="3321" name="Google Shape;3321;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22" name="Google Shape;3322;p25"/>
          <p:cNvSpPr txBox="1">
            <a:spLocks noGrp="1"/>
          </p:cNvSpPr>
          <p:nvPr>
            <p:ph type="title"/>
          </p:nvPr>
        </p:nvSpPr>
        <p:spPr>
          <a:xfrm>
            <a:off x="731221" y="1677164"/>
            <a:ext cx="3537000" cy="862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323" name="Google Shape;3323;p25"/>
          <p:cNvSpPr txBox="1">
            <a:spLocks noGrp="1"/>
          </p:cNvSpPr>
          <p:nvPr>
            <p:ph type="subTitle" idx="1"/>
          </p:nvPr>
        </p:nvSpPr>
        <p:spPr>
          <a:xfrm>
            <a:off x="731246" y="2420321"/>
            <a:ext cx="3431400" cy="108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3324" name="Google Shape;3324;p25"/>
          <p:cNvGrpSpPr/>
          <p:nvPr/>
        </p:nvGrpSpPr>
        <p:grpSpPr>
          <a:xfrm>
            <a:off x="-827702" y="4699146"/>
            <a:ext cx="10817768" cy="373125"/>
            <a:chOff x="0" y="91300"/>
            <a:chExt cx="10817768" cy="373125"/>
          </a:xfrm>
        </p:grpSpPr>
        <p:grpSp>
          <p:nvGrpSpPr>
            <p:cNvPr id="3325" name="Google Shape;3325;p25"/>
            <p:cNvGrpSpPr/>
            <p:nvPr/>
          </p:nvGrpSpPr>
          <p:grpSpPr>
            <a:xfrm>
              <a:off x="0" y="91300"/>
              <a:ext cx="5575350" cy="373125"/>
              <a:chOff x="1016250" y="3460075"/>
              <a:chExt cx="5575350" cy="373125"/>
            </a:xfrm>
          </p:grpSpPr>
          <p:sp>
            <p:nvSpPr>
              <p:cNvPr id="3326" name="Google Shape;3326;p25"/>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5"/>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5"/>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5"/>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5"/>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5"/>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5"/>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5"/>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5"/>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5"/>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5"/>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5"/>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5"/>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5"/>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5"/>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5"/>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5"/>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5"/>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5"/>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5"/>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5"/>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5"/>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5"/>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5"/>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5"/>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5"/>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5"/>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5"/>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5"/>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5"/>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5"/>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5"/>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5"/>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5"/>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5"/>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5"/>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5"/>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5"/>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5"/>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5"/>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5"/>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5"/>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5"/>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9" name="Google Shape;3369;p25"/>
            <p:cNvGrpSpPr/>
            <p:nvPr/>
          </p:nvGrpSpPr>
          <p:grpSpPr>
            <a:xfrm>
              <a:off x="5242418" y="91300"/>
              <a:ext cx="5575350" cy="373125"/>
              <a:chOff x="1016250" y="3460075"/>
              <a:chExt cx="5575350" cy="373125"/>
            </a:xfrm>
          </p:grpSpPr>
          <p:sp>
            <p:nvSpPr>
              <p:cNvPr id="3370" name="Google Shape;3370;p25"/>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5"/>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5"/>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5"/>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5"/>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5"/>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5"/>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5"/>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5"/>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5"/>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5"/>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5"/>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5"/>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5"/>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5"/>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5"/>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5"/>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5"/>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5"/>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5"/>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5"/>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5"/>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5"/>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5"/>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5"/>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5"/>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5"/>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5"/>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5"/>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5"/>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5"/>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5"/>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5"/>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5"/>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5"/>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5"/>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5"/>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5"/>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5"/>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5"/>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5"/>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5"/>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5"/>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13" name="Google Shape;3413;p25"/>
          <p:cNvGrpSpPr/>
          <p:nvPr/>
        </p:nvGrpSpPr>
        <p:grpSpPr>
          <a:xfrm>
            <a:off x="-827702" y="84846"/>
            <a:ext cx="10817768" cy="373125"/>
            <a:chOff x="0" y="91300"/>
            <a:chExt cx="10817768" cy="373125"/>
          </a:xfrm>
        </p:grpSpPr>
        <p:grpSp>
          <p:nvGrpSpPr>
            <p:cNvPr id="3414" name="Google Shape;3414;p25"/>
            <p:cNvGrpSpPr/>
            <p:nvPr/>
          </p:nvGrpSpPr>
          <p:grpSpPr>
            <a:xfrm>
              <a:off x="0" y="91300"/>
              <a:ext cx="5575350" cy="373125"/>
              <a:chOff x="1016250" y="3460075"/>
              <a:chExt cx="5575350" cy="373125"/>
            </a:xfrm>
          </p:grpSpPr>
          <p:sp>
            <p:nvSpPr>
              <p:cNvPr id="3415" name="Google Shape;3415;p25"/>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5"/>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5"/>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5"/>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5"/>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5"/>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5"/>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5"/>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5"/>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5"/>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5"/>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5"/>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5"/>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5"/>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5"/>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5"/>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5"/>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5"/>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5"/>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5"/>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5"/>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5"/>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5"/>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5"/>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5"/>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5"/>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5"/>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5"/>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5"/>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5"/>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5"/>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5"/>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5"/>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5"/>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5"/>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5"/>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5"/>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5"/>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5"/>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5"/>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5"/>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5"/>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5"/>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8" name="Google Shape;3458;p25"/>
            <p:cNvGrpSpPr/>
            <p:nvPr/>
          </p:nvGrpSpPr>
          <p:grpSpPr>
            <a:xfrm>
              <a:off x="5242418" y="91300"/>
              <a:ext cx="5575350" cy="373125"/>
              <a:chOff x="1016250" y="3460075"/>
              <a:chExt cx="5575350" cy="373125"/>
            </a:xfrm>
          </p:grpSpPr>
          <p:sp>
            <p:nvSpPr>
              <p:cNvPr id="3459" name="Google Shape;3459;p25"/>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5"/>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5"/>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5"/>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5"/>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5"/>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5"/>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5"/>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5"/>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5"/>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5"/>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5"/>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5"/>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5"/>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5"/>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5"/>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5"/>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5"/>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5"/>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5"/>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5"/>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5"/>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5"/>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5"/>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5"/>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5"/>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5"/>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5"/>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5"/>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5"/>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5"/>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5"/>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5"/>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5"/>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5"/>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5"/>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5"/>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5"/>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5"/>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5"/>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5"/>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5"/>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5"/>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CUSTOM_2_1_1_1">
    <p:spTree>
      <p:nvGrpSpPr>
        <p:cNvPr id="1" name="Shape 3502"/>
        <p:cNvGrpSpPr/>
        <p:nvPr/>
      </p:nvGrpSpPr>
      <p:grpSpPr>
        <a:xfrm>
          <a:off x="0" y="0"/>
          <a:ext cx="0" cy="0"/>
          <a:chOff x="0" y="0"/>
          <a:chExt cx="0" cy="0"/>
        </a:xfrm>
      </p:grpSpPr>
      <p:pic>
        <p:nvPicPr>
          <p:cNvPr id="3503" name="Google Shape;3503;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04" name="Google Shape;3504;p26"/>
          <p:cNvSpPr txBox="1">
            <a:spLocks noGrp="1"/>
          </p:cNvSpPr>
          <p:nvPr>
            <p:ph type="title"/>
          </p:nvPr>
        </p:nvSpPr>
        <p:spPr>
          <a:xfrm>
            <a:off x="4910089" y="1656260"/>
            <a:ext cx="3503100" cy="916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05" name="Google Shape;3505;p26"/>
          <p:cNvSpPr txBox="1">
            <a:spLocks noGrp="1"/>
          </p:cNvSpPr>
          <p:nvPr>
            <p:ph type="subTitle" idx="1"/>
          </p:nvPr>
        </p:nvSpPr>
        <p:spPr>
          <a:xfrm>
            <a:off x="4910089" y="2414292"/>
            <a:ext cx="3503100" cy="1085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3506"/>
        <p:cNvGrpSpPr/>
        <p:nvPr/>
      </p:nvGrpSpPr>
      <p:grpSpPr>
        <a:xfrm>
          <a:off x="0" y="0"/>
          <a:ext cx="0" cy="0"/>
          <a:chOff x="0" y="0"/>
          <a:chExt cx="0" cy="0"/>
        </a:xfrm>
      </p:grpSpPr>
      <p:pic>
        <p:nvPicPr>
          <p:cNvPr id="3507" name="Google Shape;3507;p2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08" name="Google Shape;3508;p27"/>
          <p:cNvSpPr txBox="1">
            <a:spLocks noGrp="1"/>
          </p:cNvSpPr>
          <p:nvPr>
            <p:ph type="title"/>
          </p:nvPr>
        </p:nvSpPr>
        <p:spPr>
          <a:xfrm>
            <a:off x="1563393" y="1671943"/>
            <a:ext cx="2986800" cy="862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509" name="Google Shape;3509;p27"/>
          <p:cNvSpPr txBox="1">
            <a:spLocks noGrp="1"/>
          </p:cNvSpPr>
          <p:nvPr>
            <p:ph type="subTitle" idx="1"/>
          </p:nvPr>
        </p:nvSpPr>
        <p:spPr>
          <a:xfrm>
            <a:off x="1662843" y="2533993"/>
            <a:ext cx="2787900" cy="102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3510" name="Google Shape;3510;p27"/>
          <p:cNvGrpSpPr/>
          <p:nvPr/>
        </p:nvGrpSpPr>
        <p:grpSpPr>
          <a:xfrm>
            <a:off x="-673893" y="4678857"/>
            <a:ext cx="10880464" cy="393650"/>
            <a:chOff x="0" y="51629"/>
            <a:chExt cx="10880464" cy="393650"/>
          </a:xfrm>
        </p:grpSpPr>
        <p:grpSp>
          <p:nvGrpSpPr>
            <p:cNvPr id="3511" name="Google Shape;3511;p27"/>
            <p:cNvGrpSpPr/>
            <p:nvPr/>
          </p:nvGrpSpPr>
          <p:grpSpPr>
            <a:xfrm>
              <a:off x="0" y="51629"/>
              <a:ext cx="5465925" cy="393650"/>
              <a:chOff x="1125675" y="3020850"/>
              <a:chExt cx="5465925" cy="393650"/>
            </a:xfrm>
          </p:grpSpPr>
          <p:sp>
            <p:nvSpPr>
              <p:cNvPr id="3512" name="Google Shape;3512;p27"/>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7"/>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7"/>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7"/>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7"/>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7"/>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7"/>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7"/>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7"/>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7"/>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7"/>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7"/>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7"/>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7"/>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7"/>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7"/>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7"/>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7"/>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7"/>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7"/>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2" name="Google Shape;3532;p27"/>
            <p:cNvGrpSpPr/>
            <p:nvPr/>
          </p:nvGrpSpPr>
          <p:grpSpPr>
            <a:xfrm>
              <a:off x="5414539" y="51629"/>
              <a:ext cx="5465925" cy="393650"/>
              <a:chOff x="1125675" y="3020850"/>
              <a:chExt cx="5465925" cy="393650"/>
            </a:xfrm>
          </p:grpSpPr>
          <p:sp>
            <p:nvSpPr>
              <p:cNvPr id="3533" name="Google Shape;3533;p27"/>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7"/>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7"/>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7"/>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7"/>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7"/>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7"/>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7"/>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7"/>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7"/>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7"/>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7"/>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7"/>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7"/>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7"/>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7"/>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7"/>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7"/>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7"/>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7"/>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53" name="Google Shape;3553;p27"/>
          <p:cNvGrpSpPr/>
          <p:nvPr/>
        </p:nvGrpSpPr>
        <p:grpSpPr>
          <a:xfrm>
            <a:off x="-867518" y="70982"/>
            <a:ext cx="10880464" cy="393650"/>
            <a:chOff x="0" y="51629"/>
            <a:chExt cx="10880464" cy="393650"/>
          </a:xfrm>
        </p:grpSpPr>
        <p:grpSp>
          <p:nvGrpSpPr>
            <p:cNvPr id="3554" name="Google Shape;3554;p27"/>
            <p:cNvGrpSpPr/>
            <p:nvPr/>
          </p:nvGrpSpPr>
          <p:grpSpPr>
            <a:xfrm>
              <a:off x="0" y="51629"/>
              <a:ext cx="5465925" cy="393650"/>
              <a:chOff x="1125675" y="3020850"/>
              <a:chExt cx="5465925" cy="393650"/>
            </a:xfrm>
          </p:grpSpPr>
          <p:sp>
            <p:nvSpPr>
              <p:cNvPr id="3555" name="Google Shape;3555;p27"/>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7"/>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7"/>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7"/>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7"/>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7"/>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7"/>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7"/>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7"/>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7"/>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7"/>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7"/>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7"/>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7"/>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7"/>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7"/>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7"/>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7"/>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7"/>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7"/>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5" name="Google Shape;3575;p27"/>
            <p:cNvGrpSpPr/>
            <p:nvPr/>
          </p:nvGrpSpPr>
          <p:grpSpPr>
            <a:xfrm>
              <a:off x="5414539" y="51629"/>
              <a:ext cx="5465925" cy="393650"/>
              <a:chOff x="1125675" y="3020850"/>
              <a:chExt cx="5465925" cy="393650"/>
            </a:xfrm>
          </p:grpSpPr>
          <p:sp>
            <p:nvSpPr>
              <p:cNvPr id="3576" name="Google Shape;3576;p27"/>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7"/>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7"/>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7"/>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7"/>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7"/>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7"/>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7"/>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7"/>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7"/>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7"/>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7"/>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7"/>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7"/>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7"/>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7"/>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7"/>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7"/>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7"/>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7"/>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5">
  <p:cSld name="CUSTOM_12_1">
    <p:spTree>
      <p:nvGrpSpPr>
        <p:cNvPr id="1" name="Shape 3596"/>
        <p:cNvGrpSpPr/>
        <p:nvPr/>
      </p:nvGrpSpPr>
      <p:grpSpPr>
        <a:xfrm>
          <a:off x="0" y="0"/>
          <a:ext cx="0" cy="0"/>
          <a:chOff x="0" y="0"/>
          <a:chExt cx="0" cy="0"/>
        </a:xfrm>
      </p:grpSpPr>
      <p:pic>
        <p:nvPicPr>
          <p:cNvPr id="3597" name="Google Shape;3597;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98" name="Google Shape;3598;p2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99" name="Google Shape;3599;p28"/>
          <p:cNvSpPr txBox="1">
            <a:spLocks noGrp="1"/>
          </p:cNvSpPr>
          <p:nvPr>
            <p:ph type="body" idx="1"/>
          </p:nvPr>
        </p:nvSpPr>
        <p:spPr>
          <a:xfrm>
            <a:off x="720000" y="1148750"/>
            <a:ext cx="3852000" cy="542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3600" name="Google Shape;3600;p28"/>
          <p:cNvGrpSpPr/>
          <p:nvPr/>
        </p:nvGrpSpPr>
        <p:grpSpPr>
          <a:xfrm>
            <a:off x="6527473" y="294466"/>
            <a:ext cx="2616538" cy="178615"/>
            <a:chOff x="1125675" y="3460075"/>
            <a:chExt cx="5465925" cy="373125"/>
          </a:xfrm>
        </p:grpSpPr>
        <p:sp>
          <p:nvSpPr>
            <p:cNvPr id="3601" name="Google Shape;3601;p28"/>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8"/>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8"/>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8"/>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8"/>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8"/>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8"/>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8"/>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8"/>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8"/>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8"/>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8"/>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8"/>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8"/>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8"/>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8"/>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8"/>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8"/>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8"/>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8"/>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8"/>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8"/>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8"/>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8"/>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8"/>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8"/>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8"/>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8"/>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8"/>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8"/>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8"/>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8"/>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8"/>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8"/>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8"/>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8"/>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8"/>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8"/>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8"/>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8"/>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8"/>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28"/>
          <p:cNvGrpSpPr/>
          <p:nvPr/>
        </p:nvGrpSpPr>
        <p:grpSpPr>
          <a:xfrm>
            <a:off x="-2" y="294466"/>
            <a:ext cx="2616538" cy="178615"/>
            <a:chOff x="1125675" y="3460075"/>
            <a:chExt cx="5465925" cy="373125"/>
          </a:xfrm>
        </p:grpSpPr>
        <p:sp>
          <p:nvSpPr>
            <p:cNvPr id="3643" name="Google Shape;3643;p28"/>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8"/>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8"/>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8"/>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8"/>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8"/>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8"/>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8"/>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8"/>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8"/>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8"/>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8"/>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8"/>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8"/>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8"/>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8"/>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8"/>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8"/>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8"/>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8"/>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8"/>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8"/>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8"/>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8"/>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8"/>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8"/>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8"/>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8"/>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8"/>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8"/>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8"/>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28"/>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8"/>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8"/>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8"/>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8"/>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8"/>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8"/>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8"/>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8"/>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8"/>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6">
  <p:cSld name="CUSTOM_12_1_1">
    <p:spTree>
      <p:nvGrpSpPr>
        <p:cNvPr id="1" name="Shape 3684"/>
        <p:cNvGrpSpPr/>
        <p:nvPr/>
      </p:nvGrpSpPr>
      <p:grpSpPr>
        <a:xfrm>
          <a:off x="0" y="0"/>
          <a:ext cx="0" cy="0"/>
          <a:chOff x="0" y="0"/>
          <a:chExt cx="0" cy="0"/>
        </a:xfrm>
      </p:grpSpPr>
      <p:pic>
        <p:nvPicPr>
          <p:cNvPr id="3685" name="Google Shape;3685;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3686" name="Google Shape;3686;p2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87" name="Google Shape;3687;p29"/>
          <p:cNvSpPr txBox="1">
            <a:spLocks noGrp="1"/>
          </p:cNvSpPr>
          <p:nvPr>
            <p:ph type="subTitle" idx="1"/>
          </p:nvPr>
        </p:nvSpPr>
        <p:spPr>
          <a:xfrm>
            <a:off x="4753900" y="1473900"/>
            <a:ext cx="3618600" cy="309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grpSp>
        <p:nvGrpSpPr>
          <p:cNvPr id="3688" name="Google Shape;3688;p29"/>
          <p:cNvGrpSpPr/>
          <p:nvPr/>
        </p:nvGrpSpPr>
        <p:grpSpPr>
          <a:xfrm rot="5400000">
            <a:off x="6478224" y="2266386"/>
            <a:ext cx="309407" cy="5143415"/>
            <a:chOff x="204449" y="36"/>
            <a:chExt cx="309407" cy="5143415"/>
          </a:xfrm>
        </p:grpSpPr>
        <p:sp>
          <p:nvSpPr>
            <p:cNvPr id="3689" name="Google Shape;3689;p29"/>
            <p:cNvSpPr/>
            <p:nvPr/>
          </p:nvSpPr>
          <p:spPr>
            <a:xfrm rot="-5400000">
              <a:off x="317166" y="4834044"/>
              <a:ext cx="196690" cy="196690"/>
            </a:xfrm>
            <a:custGeom>
              <a:avLst/>
              <a:gdLst/>
              <a:ahLst/>
              <a:cxnLst/>
              <a:rect l="l" t="t" r="r" b="b"/>
              <a:pathLst>
                <a:path w="2717" h="2717" extrusionOk="0">
                  <a:moveTo>
                    <a:pt x="1357" y="1"/>
                  </a:moveTo>
                  <a:lnTo>
                    <a:pt x="0" y="1362"/>
                  </a:lnTo>
                  <a:lnTo>
                    <a:pt x="1357" y="2717"/>
                  </a:lnTo>
                  <a:lnTo>
                    <a:pt x="2717"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9"/>
            <p:cNvSpPr/>
            <p:nvPr/>
          </p:nvSpPr>
          <p:spPr>
            <a:xfrm rot="-5400000">
              <a:off x="317130" y="4440693"/>
              <a:ext cx="196763" cy="196690"/>
            </a:xfrm>
            <a:custGeom>
              <a:avLst/>
              <a:gdLst/>
              <a:ahLst/>
              <a:cxnLst/>
              <a:rect l="l" t="t" r="r" b="b"/>
              <a:pathLst>
                <a:path w="2718" h="2717" extrusionOk="0">
                  <a:moveTo>
                    <a:pt x="1357" y="1"/>
                  </a:moveTo>
                  <a:lnTo>
                    <a:pt x="1" y="1362"/>
                  </a:lnTo>
                  <a:lnTo>
                    <a:pt x="1357" y="2717"/>
                  </a:lnTo>
                  <a:lnTo>
                    <a:pt x="2717"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9"/>
            <p:cNvSpPr/>
            <p:nvPr/>
          </p:nvSpPr>
          <p:spPr>
            <a:xfrm rot="-5400000">
              <a:off x="317166" y="4047341"/>
              <a:ext cx="196690" cy="196690"/>
            </a:xfrm>
            <a:custGeom>
              <a:avLst/>
              <a:gdLst/>
              <a:ahLst/>
              <a:cxnLst/>
              <a:rect l="l" t="t" r="r" b="b"/>
              <a:pathLst>
                <a:path w="2717" h="2717" extrusionOk="0">
                  <a:moveTo>
                    <a:pt x="1362" y="1"/>
                  </a:moveTo>
                  <a:lnTo>
                    <a:pt x="0" y="1362"/>
                  </a:lnTo>
                  <a:lnTo>
                    <a:pt x="1362" y="2717"/>
                  </a:lnTo>
                  <a:lnTo>
                    <a:pt x="2717"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29"/>
            <p:cNvSpPr/>
            <p:nvPr/>
          </p:nvSpPr>
          <p:spPr>
            <a:xfrm rot="-5400000">
              <a:off x="317093" y="3653592"/>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9"/>
            <p:cNvSpPr/>
            <p:nvPr/>
          </p:nvSpPr>
          <p:spPr>
            <a:xfrm rot="-5400000">
              <a:off x="317130" y="3260241"/>
              <a:ext cx="196763" cy="196690"/>
            </a:xfrm>
            <a:custGeom>
              <a:avLst/>
              <a:gdLst/>
              <a:ahLst/>
              <a:cxnLst/>
              <a:rect l="l" t="t" r="r" b="b"/>
              <a:pathLst>
                <a:path w="2718" h="2717" extrusionOk="0">
                  <a:moveTo>
                    <a:pt x="1357" y="1"/>
                  </a:moveTo>
                  <a:lnTo>
                    <a:pt x="0" y="1362"/>
                  </a:lnTo>
                  <a:lnTo>
                    <a:pt x="1357" y="2717"/>
                  </a:lnTo>
                  <a:lnTo>
                    <a:pt x="2718"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9"/>
            <p:cNvSpPr/>
            <p:nvPr/>
          </p:nvSpPr>
          <p:spPr>
            <a:xfrm rot="-5400000">
              <a:off x="317093" y="2866890"/>
              <a:ext cx="196835" cy="196690"/>
            </a:xfrm>
            <a:custGeom>
              <a:avLst/>
              <a:gdLst/>
              <a:ahLst/>
              <a:cxnLst/>
              <a:rect l="l" t="t" r="r" b="b"/>
              <a:pathLst>
                <a:path w="2719" h="2717" extrusionOk="0">
                  <a:moveTo>
                    <a:pt x="1362" y="1"/>
                  </a:moveTo>
                  <a:lnTo>
                    <a:pt x="1" y="1362"/>
                  </a:lnTo>
                  <a:lnTo>
                    <a:pt x="1362" y="2717"/>
                  </a:lnTo>
                  <a:lnTo>
                    <a:pt x="2718"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9"/>
            <p:cNvSpPr/>
            <p:nvPr/>
          </p:nvSpPr>
          <p:spPr>
            <a:xfrm rot="-5400000">
              <a:off x="317130" y="2473177"/>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9"/>
            <p:cNvSpPr/>
            <p:nvPr/>
          </p:nvSpPr>
          <p:spPr>
            <a:xfrm rot="-5400000">
              <a:off x="317093" y="2079825"/>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9"/>
            <p:cNvSpPr/>
            <p:nvPr/>
          </p:nvSpPr>
          <p:spPr>
            <a:xfrm rot="-5400000">
              <a:off x="317130" y="1686474"/>
              <a:ext cx="196763" cy="196690"/>
            </a:xfrm>
            <a:custGeom>
              <a:avLst/>
              <a:gdLst/>
              <a:ahLst/>
              <a:cxnLst/>
              <a:rect l="l" t="t" r="r" b="b"/>
              <a:pathLst>
                <a:path w="2718" h="2717" extrusionOk="0">
                  <a:moveTo>
                    <a:pt x="1361" y="1"/>
                  </a:moveTo>
                  <a:lnTo>
                    <a:pt x="0" y="1362"/>
                  </a:lnTo>
                  <a:lnTo>
                    <a:pt x="1361" y="2717"/>
                  </a:lnTo>
                  <a:lnTo>
                    <a:pt x="2718" y="1362"/>
                  </a:lnTo>
                  <a:lnTo>
                    <a:pt x="13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9"/>
            <p:cNvSpPr/>
            <p:nvPr/>
          </p:nvSpPr>
          <p:spPr>
            <a:xfrm rot="-5400000">
              <a:off x="316912" y="1292942"/>
              <a:ext cx="197197" cy="196690"/>
            </a:xfrm>
            <a:custGeom>
              <a:avLst/>
              <a:gdLst/>
              <a:ahLst/>
              <a:cxnLst/>
              <a:rect l="l" t="t" r="r" b="b"/>
              <a:pathLst>
                <a:path w="2724" h="2717" extrusionOk="0">
                  <a:moveTo>
                    <a:pt x="1362" y="1"/>
                  </a:moveTo>
                  <a:lnTo>
                    <a:pt x="1" y="1362"/>
                  </a:lnTo>
                  <a:lnTo>
                    <a:pt x="1362" y="2717"/>
                  </a:lnTo>
                  <a:lnTo>
                    <a:pt x="2723"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9"/>
            <p:cNvSpPr/>
            <p:nvPr/>
          </p:nvSpPr>
          <p:spPr>
            <a:xfrm rot="-5400000">
              <a:off x="317130" y="899410"/>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9"/>
            <p:cNvSpPr/>
            <p:nvPr/>
          </p:nvSpPr>
          <p:spPr>
            <a:xfrm rot="-5400000">
              <a:off x="317130" y="506095"/>
              <a:ext cx="196763" cy="196690"/>
            </a:xfrm>
            <a:custGeom>
              <a:avLst/>
              <a:gdLst/>
              <a:ahLst/>
              <a:cxnLst/>
              <a:rect l="l" t="t" r="r" b="b"/>
              <a:pathLst>
                <a:path w="2718" h="2717" extrusionOk="0">
                  <a:moveTo>
                    <a:pt x="1362" y="1"/>
                  </a:moveTo>
                  <a:lnTo>
                    <a:pt x="1" y="1362"/>
                  </a:lnTo>
                  <a:lnTo>
                    <a:pt x="1362" y="2717"/>
                  </a:lnTo>
                  <a:lnTo>
                    <a:pt x="2718"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9"/>
            <p:cNvSpPr/>
            <p:nvPr/>
          </p:nvSpPr>
          <p:spPr>
            <a:xfrm rot="-5400000">
              <a:off x="316949" y="112527"/>
              <a:ext cx="197125" cy="196690"/>
            </a:xfrm>
            <a:custGeom>
              <a:avLst/>
              <a:gdLst/>
              <a:ahLst/>
              <a:cxnLst/>
              <a:rect l="l" t="t" r="r" b="b"/>
              <a:pathLst>
                <a:path w="2723" h="2717" extrusionOk="0">
                  <a:moveTo>
                    <a:pt x="1361" y="1"/>
                  </a:moveTo>
                  <a:lnTo>
                    <a:pt x="0" y="1362"/>
                  </a:lnTo>
                  <a:lnTo>
                    <a:pt x="1361" y="2717"/>
                  </a:lnTo>
                  <a:lnTo>
                    <a:pt x="2722" y="1362"/>
                  </a:lnTo>
                  <a:lnTo>
                    <a:pt x="13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9"/>
            <p:cNvSpPr/>
            <p:nvPr/>
          </p:nvSpPr>
          <p:spPr>
            <a:xfrm rot="-5400000">
              <a:off x="-2254507" y="2458993"/>
              <a:ext cx="5143415" cy="225503"/>
            </a:xfrm>
            <a:custGeom>
              <a:avLst/>
              <a:gdLst/>
              <a:ahLst/>
              <a:cxnLst/>
              <a:rect l="l" t="t" r="r" b="b"/>
              <a:pathLst>
                <a:path w="71049" h="3115" extrusionOk="0">
                  <a:moveTo>
                    <a:pt x="2914" y="0"/>
                  </a:moveTo>
                  <a:lnTo>
                    <a:pt x="0" y="2919"/>
                  </a:lnTo>
                  <a:lnTo>
                    <a:pt x="196" y="3115"/>
                  </a:lnTo>
                  <a:lnTo>
                    <a:pt x="2914" y="398"/>
                  </a:lnTo>
                  <a:lnTo>
                    <a:pt x="5630" y="3115"/>
                  </a:lnTo>
                  <a:lnTo>
                    <a:pt x="5826" y="2919"/>
                  </a:lnTo>
                  <a:lnTo>
                    <a:pt x="8347" y="398"/>
                  </a:lnTo>
                  <a:lnTo>
                    <a:pt x="10872" y="2919"/>
                  </a:lnTo>
                  <a:lnTo>
                    <a:pt x="11068" y="3115"/>
                  </a:lnTo>
                  <a:lnTo>
                    <a:pt x="13786" y="398"/>
                  </a:lnTo>
                  <a:lnTo>
                    <a:pt x="16502" y="3115"/>
                  </a:lnTo>
                  <a:lnTo>
                    <a:pt x="19219" y="398"/>
                  </a:lnTo>
                  <a:lnTo>
                    <a:pt x="21935" y="3115"/>
                  </a:lnTo>
                  <a:lnTo>
                    <a:pt x="24653" y="398"/>
                  </a:lnTo>
                  <a:lnTo>
                    <a:pt x="27374" y="3115"/>
                  </a:lnTo>
                  <a:lnTo>
                    <a:pt x="30091" y="398"/>
                  </a:lnTo>
                  <a:lnTo>
                    <a:pt x="32807" y="3115"/>
                  </a:lnTo>
                  <a:lnTo>
                    <a:pt x="35524" y="398"/>
                  </a:lnTo>
                  <a:lnTo>
                    <a:pt x="38241" y="3115"/>
                  </a:lnTo>
                  <a:lnTo>
                    <a:pt x="40958" y="398"/>
                  </a:lnTo>
                  <a:lnTo>
                    <a:pt x="43680" y="3115"/>
                  </a:lnTo>
                  <a:lnTo>
                    <a:pt x="46396" y="398"/>
                  </a:lnTo>
                  <a:lnTo>
                    <a:pt x="49114" y="3115"/>
                  </a:lnTo>
                  <a:lnTo>
                    <a:pt x="51830" y="398"/>
                  </a:lnTo>
                  <a:lnTo>
                    <a:pt x="54547" y="3115"/>
                  </a:lnTo>
                  <a:lnTo>
                    <a:pt x="57263" y="398"/>
                  </a:lnTo>
                  <a:lnTo>
                    <a:pt x="59986" y="3115"/>
                  </a:lnTo>
                  <a:lnTo>
                    <a:pt x="62702" y="398"/>
                  </a:lnTo>
                  <a:lnTo>
                    <a:pt x="65419" y="3115"/>
                  </a:lnTo>
                  <a:lnTo>
                    <a:pt x="68135" y="398"/>
                  </a:lnTo>
                  <a:lnTo>
                    <a:pt x="70853" y="3115"/>
                  </a:lnTo>
                  <a:lnTo>
                    <a:pt x="71049" y="2919"/>
                  </a:lnTo>
                  <a:lnTo>
                    <a:pt x="68135" y="0"/>
                  </a:lnTo>
                  <a:lnTo>
                    <a:pt x="65419" y="2721"/>
                  </a:lnTo>
                  <a:lnTo>
                    <a:pt x="62702" y="0"/>
                  </a:lnTo>
                  <a:lnTo>
                    <a:pt x="59986" y="2721"/>
                  </a:lnTo>
                  <a:lnTo>
                    <a:pt x="57263" y="0"/>
                  </a:lnTo>
                  <a:lnTo>
                    <a:pt x="54547" y="2721"/>
                  </a:lnTo>
                  <a:lnTo>
                    <a:pt x="51830" y="0"/>
                  </a:lnTo>
                  <a:lnTo>
                    <a:pt x="49114" y="2721"/>
                  </a:lnTo>
                  <a:lnTo>
                    <a:pt x="46396" y="0"/>
                  </a:lnTo>
                  <a:lnTo>
                    <a:pt x="43680" y="2721"/>
                  </a:lnTo>
                  <a:lnTo>
                    <a:pt x="40958" y="0"/>
                  </a:lnTo>
                  <a:lnTo>
                    <a:pt x="38241" y="2721"/>
                  </a:lnTo>
                  <a:lnTo>
                    <a:pt x="35524" y="0"/>
                  </a:lnTo>
                  <a:lnTo>
                    <a:pt x="32807" y="2721"/>
                  </a:lnTo>
                  <a:lnTo>
                    <a:pt x="30091" y="0"/>
                  </a:lnTo>
                  <a:lnTo>
                    <a:pt x="27374" y="2721"/>
                  </a:lnTo>
                  <a:lnTo>
                    <a:pt x="24653" y="0"/>
                  </a:lnTo>
                  <a:lnTo>
                    <a:pt x="21935" y="2721"/>
                  </a:lnTo>
                  <a:lnTo>
                    <a:pt x="19219" y="0"/>
                  </a:lnTo>
                  <a:lnTo>
                    <a:pt x="16502" y="2721"/>
                  </a:lnTo>
                  <a:lnTo>
                    <a:pt x="13786" y="0"/>
                  </a:lnTo>
                  <a:lnTo>
                    <a:pt x="11068" y="2721"/>
                  </a:lnTo>
                  <a:lnTo>
                    <a:pt x="8347" y="0"/>
                  </a:lnTo>
                  <a:lnTo>
                    <a:pt x="5630" y="2721"/>
                  </a:lnTo>
                  <a:lnTo>
                    <a:pt x="29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3" name="Google Shape;3703;p29"/>
          <p:cNvGrpSpPr/>
          <p:nvPr/>
        </p:nvGrpSpPr>
        <p:grpSpPr>
          <a:xfrm rot="5400000">
            <a:off x="2427699" y="-2287739"/>
            <a:ext cx="309407" cy="5143415"/>
            <a:chOff x="204449" y="36"/>
            <a:chExt cx="309407" cy="5143415"/>
          </a:xfrm>
        </p:grpSpPr>
        <p:sp>
          <p:nvSpPr>
            <p:cNvPr id="3704" name="Google Shape;3704;p29"/>
            <p:cNvSpPr/>
            <p:nvPr/>
          </p:nvSpPr>
          <p:spPr>
            <a:xfrm rot="-5400000">
              <a:off x="317166" y="4834044"/>
              <a:ext cx="196690" cy="196690"/>
            </a:xfrm>
            <a:custGeom>
              <a:avLst/>
              <a:gdLst/>
              <a:ahLst/>
              <a:cxnLst/>
              <a:rect l="l" t="t" r="r" b="b"/>
              <a:pathLst>
                <a:path w="2717" h="2717" extrusionOk="0">
                  <a:moveTo>
                    <a:pt x="1357" y="1"/>
                  </a:moveTo>
                  <a:lnTo>
                    <a:pt x="0" y="1362"/>
                  </a:lnTo>
                  <a:lnTo>
                    <a:pt x="1357" y="2717"/>
                  </a:lnTo>
                  <a:lnTo>
                    <a:pt x="2717"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9"/>
            <p:cNvSpPr/>
            <p:nvPr/>
          </p:nvSpPr>
          <p:spPr>
            <a:xfrm rot="-5400000">
              <a:off x="317130" y="4440693"/>
              <a:ext cx="196763" cy="196690"/>
            </a:xfrm>
            <a:custGeom>
              <a:avLst/>
              <a:gdLst/>
              <a:ahLst/>
              <a:cxnLst/>
              <a:rect l="l" t="t" r="r" b="b"/>
              <a:pathLst>
                <a:path w="2718" h="2717" extrusionOk="0">
                  <a:moveTo>
                    <a:pt x="1357" y="1"/>
                  </a:moveTo>
                  <a:lnTo>
                    <a:pt x="1" y="1362"/>
                  </a:lnTo>
                  <a:lnTo>
                    <a:pt x="1357" y="2717"/>
                  </a:lnTo>
                  <a:lnTo>
                    <a:pt x="2717"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9"/>
            <p:cNvSpPr/>
            <p:nvPr/>
          </p:nvSpPr>
          <p:spPr>
            <a:xfrm rot="-5400000">
              <a:off x="317166" y="4047341"/>
              <a:ext cx="196690" cy="196690"/>
            </a:xfrm>
            <a:custGeom>
              <a:avLst/>
              <a:gdLst/>
              <a:ahLst/>
              <a:cxnLst/>
              <a:rect l="l" t="t" r="r" b="b"/>
              <a:pathLst>
                <a:path w="2717" h="2717" extrusionOk="0">
                  <a:moveTo>
                    <a:pt x="1362" y="1"/>
                  </a:moveTo>
                  <a:lnTo>
                    <a:pt x="0" y="1362"/>
                  </a:lnTo>
                  <a:lnTo>
                    <a:pt x="1362" y="2717"/>
                  </a:lnTo>
                  <a:lnTo>
                    <a:pt x="2717"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29"/>
            <p:cNvSpPr/>
            <p:nvPr/>
          </p:nvSpPr>
          <p:spPr>
            <a:xfrm rot="-5400000">
              <a:off x="317093" y="3653592"/>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29"/>
            <p:cNvSpPr/>
            <p:nvPr/>
          </p:nvSpPr>
          <p:spPr>
            <a:xfrm rot="-5400000">
              <a:off x="317130" y="3260241"/>
              <a:ext cx="196763" cy="196690"/>
            </a:xfrm>
            <a:custGeom>
              <a:avLst/>
              <a:gdLst/>
              <a:ahLst/>
              <a:cxnLst/>
              <a:rect l="l" t="t" r="r" b="b"/>
              <a:pathLst>
                <a:path w="2718" h="2717" extrusionOk="0">
                  <a:moveTo>
                    <a:pt x="1357" y="1"/>
                  </a:moveTo>
                  <a:lnTo>
                    <a:pt x="0" y="1362"/>
                  </a:lnTo>
                  <a:lnTo>
                    <a:pt x="1357" y="2717"/>
                  </a:lnTo>
                  <a:lnTo>
                    <a:pt x="2718"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9"/>
            <p:cNvSpPr/>
            <p:nvPr/>
          </p:nvSpPr>
          <p:spPr>
            <a:xfrm rot="-5400000">
              <a:off x="317093" y="2866890"/>
              <a:ext cx="196835" cy="196690"/>
            </a:xfrm>
            <a:custGeom>
              <a:avLst/>
              <a:gdLst/>
              <a:ahLst/>
              <a:cxnLst/>
              <a:rect l="l" t="t" r="r" b="b"/>
              <a:pathLst>
                <a:path w="2719" h="2717" extrusionOk="0">
                  <a:moveTo>
                    <a:pt x="1362" y="1"/>
                  </a:moveTo>
                  <a:lnTo>
                    <a:pt x="1" y="1362"/>
                  </a:lnTo>
                  <a:lnTo>
                    <a:pt x="1362" y="2717"/>
                  </a:lnTo>
                  <a:lnTo>
                    <a:pt x="2718"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9"/>
            <p:cNvSpPr/>
            <p:nvPr/>
          </p:nvSpPr>
          <p:spPr>
            <a:xfrm rot="-5400000">
              <a:off x="317130" y="2473177"/>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9"/>
            <p:cNvSpPr/>
            <p:nvPr/>
          </p:nvSpPr>
          <p:spPr>
            <a:xfrm rot="-5400000">
              <a:off x="317093" y="2079825"/>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9"/>
            <p:cNvSpPr/>
            <p:nvPr/>
          </p:nvSpPr>
          <p:spPr>
            <a:xfrm rot="-5400000">
              <a:off x="317130" y="1686474"/>
              <a:ext cx="196763" cy="196690"/>
            </a:xfrm>
            <a:custGeom>
              <a:avLst/>
              <a:gdLst/>
              <a:ahLst/>
              <a:cxnLst/>
              <a:rect l="l" t="t" r="r" b="b"/>
              <a:pathLst>
                <a:path w="2718" h="2717" extrusionOk="0">
                  <a:moveTo>
                    <a:pt x="1361" y="1"/>
                  </a:moveTo>
                  <a:lnTo>
                    <a:pt x="0" y="1362"/>
                  </a:lnTo>
                  <a:lnTo>
                    <a:pt x="1361" y="2717"/>
                  </a:lnTo>
                  <a:lnTo>
                    <a:pt x="2718" y="1362"/>
                  </a:lnTo>
                  <a:lnTo>
                    <a:pt x="13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9"/>
            <p:cNvSpPr/>
            <p:nvPr/>
          </p:nvSpPr>
          <p:spPr>
            <a:xfrm rot="-5400000">
              <a:off x="316912" y="1292942"/>
              <a:ext cx="197197" cy="196690"/>
            </a:xfrm>
            <a:custGeom>
              <a:avLst/>
              <a:gdLst/>
              <a:ahLst/>
              <a:cxnLst/>
              <a:rect l="l" t="t" r="r" b="b"/>
              <a:pathLst>
                <a:path w="2724" h="2717" extrusionOk="0">
                  <a:moveTo>
                    <a:pt x="1362" y="1"/>
                  </a:moveTo>
                  <a:lnTo>
                    <a:pt x="1" y="1362"/>
                  </a:lnTo>
                  <a:lnTo>
                    <a:pt x="1362" y="2717"/>
                  </a:lnTo>
                  <a:lnTo>
                    <a:pt x="2723"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9"/>
            <p:cNvSpPr/>
            <p:nvPr/>
          </p:nvSpPr>
          <p:spPr>
            <a:xfrm rot="-5400000">
              <a:off x="317130" y="899410"/>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9"/>
            <p:cNvSpPr/>
            <p:nvPr/>
          </p:nvSpPr>
          <p:spPr>
            <a:xfrm rot="-5400000">
              <a:off x="317130" y="506095"/>
              <a:ext cx="196763" cy="196690"/>
            </a:xfrm>
            <a:custGeom>
              <a:avLst/>
              <a:gdLst/>
              <a:ahLst/>
              <a:cxnLst/>
              <a:rect l="l" t="t" r="r" b="b"/>
              <a:pathLst>
                <a:path w="2718" h="2717" extrusionOk="0">
                  <a:moveTo>
                    <a:pt x="1362" y="1"/>
                  </a:moveTo>
                  <a:lnTo>
                    <a:pt x="1" y="1362"/>
                  </a:lnTo>
                  <a:lnTo>
                    <a:pt x="1362" y="2717"/>
                  </a:lnTo>
                  <a:lnTo>
                    <a:pt x="2718" y="1362"/>
                  </a:lnTo>
                  <a:lnTo>
                    <a:pt x="13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9"/>
            <p:cNvSpPr/>
            <p:nvPr/>
          </p:nvSpPr>
          <p:spPr>
            <a:xfrm rot="-5400000">
              <a:off x="316949" y="112527"/>
              <a:ext cx="197125" cy="196690"/>
            </a:xfrm>
            <a:custGeom>
              <a:avLst/>
              <a:gdLst/>
              <a:ahLst/>
              <a:cxnLst/>
              <a:rect l="l" t="t" r="r" b="b"/>
              <a:pathLst>
                <a:path w="2723" h="2717" extrusionOk="0">
                  <a:moveTo>
                    <a:pt x="1361" y="1"/>
                  </a:moveTo>
                  <a:lnTo>
                    <a:pt x="0" y="1362"/>
                  </a:lnTo>
                  <a:lnTo>
                    <a:pt x="1361" y="2717"/>
                  </a:lnTo>
                  <a:lnTo>
                    <a:pt x="2722" y="1362"/>
                  </a:lnTo>
                  <a:lnTo>
                    <a:pt x="13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9"/>
            <p:cNvSpPr/>
            <p:nvPr/>
          </p:nvSpPr>
          <p:spPr>
            <a:xfrm rot="-5400000">
              <a:off x="-2254507" y="2458993"/>
              <a:ext cx="5143415" cy="225503"/>
            </a:xfrm>
            <a:custGeom>
              <a:avLst/>
              <a:gdLst/>
              <a:ahLst/>
              <a:cxnLst/>
              <a:rect l="l" t="t" r="r" b="b"/>
              <a:pathLst>
                <a:path w="71049" h="3115" extrusionOk="0">
                  <a:moveTo>
                    <a:pt x="2914" y="0"/>
                  </a:moveTo>
                  <a:lnTo>
                    <a:pt x="0" y="2919"/>
                  </a:lnTo>
                  <a:lnTo>
                    <a:pt x="196" y="3115"/>
                  </a:lnTo>
                  <a:lnTo>
                    <a:pt x="2914" y="398"/>
                  </a:lnTo>
                  <a:lnTo>
                    <a:pt x="5630" y="3115"/>
                  </a:lnTo>
                  <a:lnTo>
                    <a:pt x="5826" y="2919"/>
                  </a:lnTo>
                  <a:lnTo>
                    <a:pt x="8347" y="398"/>
                  </a:lnTo>
                  <a:lnTo>
                    <a:pt x="10872" y="2919"/>
                  </a:lnTo>
                  <a:lnTo>
                    <a:pt x="11068" y="3115"/>
                  </a:lnTo>
                  <a:lnTo>
                    <a:pt x="13786" y="398"/>
                  </a:lnTo>
                  <a:lnTo>
                    <a:pt x="16502" y="3115"/>
                  </a:lnTo>
                  <a:lnTo>
                    <a:pt x="19219" y="398"/>
                  </a:lnTo>
                  <a:lnTo>
                    <a:pt x="21935" y="3115"/>
                  </a:lnTo>
                  <a:lnTo>
                    <a:pt x="24653" y="398"/>
                  </a:lnTo>
                  <a:lnTo>
                    <a:pt x="27374" y="3115"/>
                  </a:lnTo>
                  <a:lnTo>
                    <a:pt x="30091" y="398"/>
                  </a:lnTo>
                  <a:lnTo>
                    <a:pt x="32807" y="3115"/>
                  </a:lnTo>
                  <a:lnTo>
                    <a:pt x="35524" y="398"/>
                  </a:lnTo>
                  <a:lnTo>
                    <a:pt x="38241" y="3115"/>
                  </a:lnTo>
                  <a:lnTo>
                    <a:pt x="40958" y="398"/>
                  </a:lnTo>
                  <a:lnTo>
                    <a:pt x="43680" y="3115"/>
                  </a:lnTo>
                  <a:lnTo>
                    <a:pt x="46396" y="398"/>
                  </a:lnTo>
                  <a:lnTo>
                    <a:pt x="49114" y="3115"/>
                  </a:lnTo>
                  <a:lnTo>
                    <a:pt x="51830" y="398"/>
                  </a:lnTo>
                  <a:lnTo>
                    <a:pt x="54547" y="3115"/>
                  </a:lnTo>
                  <a:lnTo>
                    <a:pt x="57263" y="398"/>
                  </a:lnTo>
                  <a:lnTo>
                    <a:pt x="59986" y="3115"/>
                  </a:lnTo>
                  <a:lnTo>
                    <a:pt x="62702" y="398"/>
                  </a:lnTo>
                  <a:lnTo>
                    <a:pt x="65419" y="3115"/>
                  </a:lnTo>
                  <a:lnTo>
                    <a:pt x="68135" y="398"/>
                  </a:lnTo>
                  <a:lnTo>
                    <a:pt x="70853" y="3115"/>
                  </a:lnTo>
                  <a:lnTo>
                    <a:pt x="71049" y="2919"/>
                  </a:lnTo>
                  <a:lnTo>
                    <a:pt x="68135" y="0"/>
                  </a:lnTo>
                  <a:lnTo>
                    <a:pt x="65419" y="2721"/>
                  </a:lnTo>
                  <a:lnTo>
                    <a:pt x="62702" y="0"/>
                  </a:lnTo>
                  <a:lnTo>
                    <a:pt x="59986" y="2721"/>
                  </a:lnTo>
                  <a:lnTo>
                    <a:pt x="57263" y="0"/>
                  </a:lnTo>
                  <a:lnTo>
                    <a:pt x="54547" y="2721"/>
                  </a:lnTo>
                  <a:lnTo>
                    <a:pt x="51830" y="0"/>
                  </a:lnTo>
                  <a:lnTo>
                    <a:pt x="49114" y="2721"/>
                  </a:lnTo>
                  <a:lnTo>
                    <a:pt x="46396" y="0"/>
                  </a:lnTo>
                  <a:lnTo>
                    <a:pt x="43680" y="2721"/>
                  </a:lnTo>
                  <a:lnTo>
                    <a:pt x="40958" y="0"/>
                  </a:lnTo>
                  <a:lnTo>
                    <a:pt x="38241" y="2721"/>
                  </a:lnTo>
                  <a:lnTo>
                    <a:pt x="35524" y="0"/>
                  </a:lnTo>
                  <a:lnTo>
                    <a:pt x="32807" y="2721"/>
                  </a:lnTo>
                  <a:lnTo>
                    <a:pt x="30091" y="0"/>
                  </a:lnTo>
                  <a:lnTo>
                    <a:pt x="27374" y="2721"/>
                  </a:lnTo>
                  <a:lnTo>
                    <a:pt x="24653" y="0"/>
                  </a:lnTo>
                  <a:lnTo>
                    <a:pt x="21935" y="2721"/>
                  </a:lnTo>
                  <a:lnTo>
                    <a:pt x="19219" y="0"/>
                  </a:lnTo>
                  <a:lnTo>
                    <a:pt x="16502" y="2721"/>
                  </a:lnTo>
                  <a:lnTo>
                    <a:pt x="13786" y="0"/>
                  </a:lnTo>
                  <a:lnTo>
                    <a:pt x="11068" y="2721"/>
                  </a:lnTo>
                  <a:lnTo>
                    <a:pt x="8347" y="0"/>
                  </a:lnTo>
                  <a:lnTo>
                    <a:pt x="5630" y="2721"/>
                  </a:lnTo>
                  <a:lnTo>
                    <a:pt x="29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8" name="Google Shape;3718;p29"/>
          <p:cNvGrpSpPr/>
          <p:nvPr/>
        </p:nvGrpSpPr>
        <p:grpSpPr>
          <a:xfrm>
            <a:off x="5480692" y="172930"/>
            <a:ext cx="3669681" cy="236131"/>
            <a:chOff x="4875175" y="172925"/>
            <a:chExt cx="4275024" cy="236131"/>
          </a:xfrm>
        </p:grpSpPr>
        <p:sp>
          <p:nvSpPr>
            <p:cNvPr id="3719" name="Google Shape;3719;p29"/>
            <p:cNvSpPr/>
            <p:nvPr/>
          </p:nvSpPr>
          <p:spPr>
            <a:xfrm>
              <a:off x="4875175" y="172925"/>
              <a:ext cx="344948" cy="236131"/>
            </a:xfrm>
            <a:custGeom>
              <a:avLst/>
              <a:gdLst/>
              <a:ahLst/>
              <a:cxnLst/>
              <a:rect l="l" t="t" r="r" b="b"/>
              <a:pathLst>
                <a:path w="6118" h="6117" extrusionOk="0">
                  <a:moveTo>
                    <a:pt x="3060" y="0"/>
                  </a:moveTo>
                  <a:lnTo>
                    <a:pt x="1" y="3058"/>
                  </a:lnTo>
                  <a:lnTo>
                    <a:pt x="3060" y="6117"/>
                  </a:lnTo>
                  <a:lnTo>
                    <a:pt x="6117" y="3058"/>
                  </a:lnTo>
                  <a:lnTo>
                    <a:pt x="3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9"/>
            <p:cNvSpPr/>
            <p:nvPr/>
          </p:nvSpPr>
          <p:spPr>
            <a:xfrm>
              <a:off x="5232301" y="172925"/>
              <a:ext cx="345286" cy="236131"/>
            </a:xfrm>
            <a:custGeom>
              <a:avLst/>
              <a:gdLst/>
              <a:ahLst/>
              <a:cxnLst/>
              <a:rect l="l" t="t" r="r" b="b"/>
              <a:pathLst>
                <a:path w="6124" h="6117" extrusionOk="0">
                  <a:moveTo>
                    <a:pt x="3065" y="0"/>
                  </a:moveTo>
                  <a:lnTo>
                    <a:pt x="1" y="3058"/>
                  </a:lnTo>
                  <a:lnTo>
                    <a:pt x="3065" y="6117"/>
                  </a:lnTo>
                  <a:lnTo>
                    <a:pt x="6123" y="3058"/>
                  </a:lnTo>
                  <a:lnTo>
                    <a:pt x="3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9"/>
            <p:cNvSpPr/>
            <p:nvPr/>
          </p:nvSpPr>
          <p:spPr>
            <a:xfrm>
              <a:off x="5589765" y="172925"/>
              <a:ext cx="344948" cy="236131"/>
            </a:xfrm>
            <a:custGeom>
              <a:avLst/>
              <a:gdLst/>
              <a:ahLst/>
              <a:cxnLst/>
              <a:rect l="l" t="t" r="r" b="b"/>
              <a:pathLst>
                <a:path w="6118" h="6117" extrusionOk="0">
                  <a:moveTo>
                    <a:pt x="3058" y="0"/>
                  </a:moveTo>
                  <a:lnTo>
                    <a:pt x="1" y="3058"/>
                  </a:lnTo>
                  <a:lnTo>
                    <a:pt x="3058" y="6117"/>
                  </a:lnTo>
                  <a:lnTo>
                    <a:pt x="6117" y="3058"/>
                  </a:lnTo>
                  <a:lnTo>
                    <a:pt x="30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9"/>
            <p:cNvSpPr/>
            <p:nvPr/>
          </p:nvSpPr>
          <p:spPr>
            <a:xfrm>
              <a:off x="5946891" y="172925"/>
              <a:ext cx="345230" cy="236131"/>
            </a:xfrm>
            <a:custGeom>
              <a:avLst/>
              <a:gdLst/>
              <a:ahLst/>
              <a:cxnLst/>
              <a:rect l="l" t="t" r="r" b="b"/>
              <a:pathLst>
                <a:path w="6123" h="6117" extrusionOk="0">
                  <a:moveTo>
                    <a:pt x="3063" y="0"/>
                  </a:moveTo>
                  <a:lnTo>
                    <a:pt x="1" y="3058"/>
                  </a:lnTo>
                  <a:lnTo>
                    <a:pt x="3063" y="6117"/>
                  </a:lnTo>
                  <a:lnTo>
                    <a:pt x="6122" y="3058"/>
                  </a:lnTo>
                  <a:lnTo>
                    <a:pt x="30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9"/>
            <p:cNvSpPr/>
            <p:nvPr/>
          </p:nvSpPr>
          <p:spPr>
            <a:xfrm>
              <a:off x="6304299" y="172925"/>
              <a:ext cx="344948" cy="236131"/>
            </a:xfrm>
            <a:custGeom>
              <a:avLst/>
              <a:gdLst/>
              <a:ahLst/>
              <a:cxnLst/>
              <a:rect l="l" t="t" r="r" b="b"/>
              <a:pathLst>
                <a:path w="6118" h="6117" extrusionOk="0">
                  <a:moveTo>
                    <a:pt x="3058" y="0"/>
                  </a:moveTo>
                  <a:lnTo>
                    <a:pt x="0" y="3058"/>
                  </a:lnTo>
                  <a:lnTo>
                    <a:pt x="3058" y="6117"/>
                  </a:lnTo>
                  <a:lnTo>
                    <a:pt x="6117" y="3058"/>
                  </a:lnTo>
                  <a:lnTo>
                    <a:pt x="30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9"/>
            <p:cNvSpPr/>
            <p:nvPr/>
          </p:nvSpPr>
          <p:spPr>
            <a:xfrm>
              <a:off x="6661707" y="172925"/>
              <a:ext cx="344892" cy="236131"/>
            </a:xfrm>
            <a:custGeom>
              <a:avLst/>
              <a:gdLst/>
              <a:ahLst/>
              <a:cxnLst/>
              <a:rect l="l" t="t" r="r" b="b"/>
              <a:pathLst>
                <a:path w="6117" h="6117" extrusionOk="0">
                  <a:moveTo>
                    <a:pt x="3058" y="0"/>
                  </a:moveTo>
                  <a:lnTo>
                    <a:pt x="0" y="3058"/>
                  </a:lnTo>
                  <a:lnTo>
                    <a:pt x="3058" y="6117"/>
                  </a:lnTo>
                  <a:lnTo>
                    <a:pt x="6117" y="3058"/>
                  </a:lnTo>
                  <a:lnTo>
                    <a:pt x="30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9"/>
            <p:cNvSpPr/>
            <p:nvPr/>
          </p:nvSpPr>
          <p:spPr>
            <a:xfrm>
              <a:off x="7018833" y="172925"/>
              <a:ext cx="345174" cy="236131"/>
            </a:xfrm>
            <a:custGeom>
              <a:avLst/>
              <a:gdLst/>
              <a:ahLst/>
              <a:cxnLst/>
              <a:rect l="l" t="t" r="r" b="b"/>
              <a:pathLst>
                <a:path w="6122" h="6117" extrusionOk="0">
                  <a:moveTo>
                    <a:pt x="3058" y="0"/>
                  </a:moveTo>
                  <a:lnTo>
                    <a:pt x="0" y="3058"/>
                  </a:lnTo>
                  <a:lnTo>
                    <a:pt x="3058" y="6117"/>
                  </a:lnTo>
                  <a:lnTo>
                    <a:pt x="6122" y="3058"/>
                  </a:lnTo>
                  <a:lnTo>
                    <a:pt x="30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9"/>
            <p:cNvSpPr/>
            <p:nvPr/>
          </p:nvSpPr>
          <p:spPr>
            <a:xfrm>
              <a:off x="7376240" y="172925"/>
              <a:ext cx="344892" cy="236131"/>
            </a:xfrm>
            <a:custGeom>
              <a:avLst/>
              <a:gdLst/>
              <a:ahLst/>
              <a:cxnLst/>
              <a:rect l="l" t="t" r="r" b="b"/>
              <a:pathLst>
                <a:path w="6117" h="6117" extrusionOk="0">
                  <a:moveTo>
                    <a:pt x="3059" y="0"/>
                  </a:moveTo>
                  <a:lnTo>
                    <a:pt x="0" y="3058"/>
                  </a:lnTo>
                  <a:lnTo>
                    <a:pt x="3059" y="6117"/>
                  </a:lnTo>
                  <a:lnTo>
                    <a:pt x="6117" y="3058"/>
                  </a:lnTo>
                  <a:lnTo>
                    <a:pt x="3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9"/>
            <p:cNvSpPr/>
            <p:nvPr/>
          </p:nvSpPr>
          <p:spPr>
            <a:xfrm>
              <a:off x="7733310" y="172925"/>
              <a:ext cx="345230" cy="236131"/>
            </a:xfrm>
            <a:custGeom>
              <a:avLst/>
              <a:gdLst/>
              <a:ahLst/>
              <a:cxnLst/>
              <a:rect l="l" t="t" r="r" b="b"/>
              <a:pathLst>
                <a:path w="6123" h="6117" extrusionOk="0">
                  <a:moveTo>
                    <a:pt x="3060" y="0"/>
                  </a:moveTo>
                  <a:lnTo>
                    <a:pt x="1" y="3058"/>
                  </a:lnTo>
                  <a:lnTo>
                    <a:pt x="3060" y="6117"/>
                  </a:lnTo>
                  <a:lnTo>
                    <a:pt x="6122" y="3058"/>
                  </a:lnTo>
                  <a:lnTo>
                    <a:pt x="3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9"/>
            <p:cNvSpPr/>
            <p:nvPr/>
          </p:nvSpPr>
          <p:spPr>
            <a:xfrm>
              <a:off x="8090718" y="172925"/>
              <a:ext cx="344948" cy="236131"/>
            </a:xfrm>
            <a:custGeom>
              <a:avLst/>
              <a:gdLst/>
              <a:ahLst/>
              <a:cxnLst/>
              <a:rect l="l" t="t" r="r" b="b"/>
              <a:pathLst>
                <a:path w="6118" h="6117" extrusionOk="0">
                  <a:moveTo>
                    <a:pt x="3060" y="0"/>
                  </a:moveTo>
                  <a:lnTo>
                    <a:pt x="1" y="3058"/>
                  </a:lnTo>
                  <a:lnTo>
                    <a:pt x="3060" y="6117"/>
                  </a:lnTo>
                  <a:lnTo>
                    <a:pt x="6117" y="3058"/>
                  </a:lnTo>
                  <a:lnTo>
                    <a:pt x="3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9"/>
            <p:cNvSpPr/>
            <p:nvPr/>
          </p:nvSpPr>
          <p:spPr>
            <a:xfrm>
              <a:off x="8447844" y="172925"/>
              <a:ext cx="345230" cy="236131"/>
            </a:xfrm>
            <a:custGeom>
              <a:avLst/>
              <a:gdLst/>
              <a:ahLst/>
              <a:cxnLst/>
              <a:rect l="l" t="t" r="r" b="b"/>
              <a:pathLst>
                <a:path w="6123" h="6117" extrusionOk="0">
                  <a:moveTo>
                    <a:pt x="3060" y="0"/>
                  </a:moveTo>
                  <a:lnTo>
                    <a:pt x="1" y="3058"/>
                  </a:lnTo>
                  <a:lnTo>
                    <a:pt x="3060" y="6117"/>
                  </a:lnTo>
                  <a:lnTo>
                    <a:pt x="6122" y="3058"/>
                  </a:lnTo>
                  <a:lnTo>
                    <a:pt x="3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9"/>
            <p:cNvSpPr/>
            <p:nvPr/>
          </p:nvSpPr>
          <p:spPr>
            <a:xfrm>
              <a:off x="8805251" y="172925"/>
              <a:ext cx="344948" cy="236131"/>
            </a:xfrm>
            <a:custGeom>
              <a:avLst/>
              <a:gdLst/>
              <a:ahLst/>
              <a:cxnLst/>
              <a:rect l="l" t="t" r="r" b="b"/>
              <a:pathLst>
                <a:path w="6118" h="6117" extrusionOk="0">
                  <a:moveTo>
                    <a:pt x="3059" y="0"/>
                  </a:moveTo>
                  <a:lnTo>
                    <a:pt x="1" y="3058"/>
                  </a:lnTo>
                  <a:lnTo>
                    <a:pt x="3059" y="6117"/>
                  </a:lnTo>
                  <a:lnTo>
                    <a:pt x="6117" y="3058"/>
                  </a:lnTo>
                  <a:lnTo>
                    <a:pt x="3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1" name="Google Shape;3731;p29"/>
          <p:cNvGrpSpPr/>
          <p:nvPr/>
        </p:nvGrpSpPr>
        <p:grpSpPr>
          <a:xfrm>
            <a:off x="0" y="4441243"/>
            <a:ext cx="4542244" cy="478943"/>
            <a:chOff x="0" y="4619700"/>
            <a:chExt cx="4906821" cy="354196"/>
          </a:xfrm>
        </p:grpSpPr>
        <p:sp>
          <p:nvSpPr>
            <p:cNvPr id="3732" name="Google Shape;3732;p29"/>
            <p:cNvSpPr/>
            <p:nvPr/>
          </p:nvSpPr>
          <p:spPr>
            <a:xfrm>
              <a:off x="0" y="4737780"/>
              <a:ext cx="395926" cy="236116"/>
            </a:xfrm>
            <a:custGeom>
              <a:avLst/>
              <a:gdLst/>
              <a:ahLst/>
              <a:cxnLst/>
              <a:rect l="l" t="t" r="r" b="b"/>
              <a:pathLst>
                <a:path w="6118" h="6117" extrusionOk="0">
                  <a:moveTo>
                    <a:pt x="3060" y="0"/>
                  </a:moveTo>
                  <a:lnTo>
                    <a:pt x="1" y="3058"/>
                  </a:lnTo>
                  <a:lnTo>
                    <a:pt x="3060" y="6117"/>
                  </a:lnTo>
                  <a:lnTo>
                    <a:pt x="6117" y="3058"/>
                  </a:lnTo>
                  <a:lnTo>
                    <a:pt x="3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9"/>
            <p:cNvSpPr/>
            <p:nvPr/>
          </p:nvSpPr>
          <p:spPr>
            <a:xfrm>
              <a:off x="409903" y="4737780"/>
              <a:ext cx="396315" cy="236116"/>
            </a:xfrm>
            <a:custGeom>
              <a:avLst/>
              <a:gdLst/>
              <a:ahLst/>
              <a:cxnLst/>
              <a:rect l="l" t="t" r="r" b="b"/>
              <a:pathLst>
                <a:path w="6124" h="6117" extrusionOk="0">
                  <a:moveTo>
                    <a:pt x="3065" y="0"/>
                  </a:moveTo>
                  <a:lnTo>
                    <a:pt x="1" y="3058"/>
                  </a:lnTo>
                  <a:lnTo>
                    <a:pt x="3065" y="6117"/>
                  </a:lnTo>
                  <a:lnTo>
                    <a:pt x="6123" y="3058"/>
                  </a:lnTo>
                  <a:lnTo>
                    <a:pt x="30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9"/>
            <p:cNvSpPr/>
            <p:nvPr/>
          </p:nvSpPr>
          <p:spPr>
            <a:xfrm>
              <a:off x="820194" y="4737780"/>
              <a:ext cx="395926" cy="236116"/>
            </a:xfrm>
            <a:custGeom>
              <a:avLst/>
              <a:gdLst/>
              <a:ahLst/>
              <a:cxnLst/>
              <a:rect l="l" t="t" r="r" b="b"/>
              <a:pathLst>
                <a:path w="6118" h="6117" extrusionOk="0">
                  <a:moveTo>
                    <a:pt x="3058" y="0"/>
                  </a:moveTo>
                  <a:lnTo>
                    <a:pt x="1" y="3058"/>
                  </a:lnTo>
                  <a:lnTo>
                    <a:pt x="3058" y="6117"/>
                  </a:lnTo>
                  <a:lnTo>
                    <a:pt x="6117" y="3058"/>
                  </a:lnTo>
                  <a:lnTo>
                    <a:pt x="3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9"/>
            <p:cNvSpPr/>
            <p:nvPr/>
          </p:nvSpPr>
          <p:spPr>
            <a:xfrm>
              <a:off x="1230098" y="4737780"/>
              <a:ext cx="396250" cy="236116"/>
            </a:xfrm>
            <a:custGeom>
              <a:avLst/>
              <a:gdLst/>
              <a:ahLst/>
              <a:cxnLst/>
              <a:rect l="l" t="t" r="r" b="b"/>
              <a:pathLst>
                <a:path w="6123" h="6117" extrusionOk="0">
                  <a:moveTo>
                    <a:pt x="3063" y="0"/>
                  </a:moveTo>
                  <a:lnTo>
                    <a:pt x="1" y="3058"/>
                  </a:lnTo>
                  <a:lnTo>
                    <a:pt x="3063" y="6117"/>
                  </a:lnTo>
                  <a:lnTo>
                    <a:pt x="6122" y="3058"/>
                  </a:lnTo>
                  <a:lnTo>
                    <a:pt x="30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9"/>
            <p:cNvSpPr/>
            <p:nvPr/>
          </p:nvSpPr>
          <p:spPr>
            <a:xfrm>
              <a:off x="1640324" y="4737780"/>
              <a:ext cx="395926" cy="236116"/>
            </a:xfrm>
            <a:custGeom>
              <a:avLst/>
              <a:gdLst/>
              <a:ahLst/>
              <a:cxnLst/>
              <a:rect l="l" t="t" r="r" b="b"/>
              <a:pathLst>
                <a:path w="6118" h="6117" extrusionOk="0">
                  <a:moveTo>
                    <a:pt x="3058" y="0"/>
                  </a:moveTo>
                  <a:lnTo>
                    <a:pt x="0" y="3058"/>
                  </a:lnTo>
                  <a:lnTo>
                    <a:pt x="3058" y="6117"/>
                  </a:lnTo>
                  <a:lnTo>
                    <a:pt x="6117" y="3058"/>
                  </a:lnTo>
                  <a:lnTo>
                    <a:pt x="3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9"/>
            <p:cNvSpPr/>
            <p:nvPr/>
          </p:nvSpPr>
          <p:spPr>
            <a:xfrm>
              <a:off x="2050551" y="4737780"/>
              <a:ext cx="395862" cy="236116"/>
            </a:xfrm>
            <a:custGeom>
              <a:avLst/>
              <a:gdLst/>
              <a:ahLst/>
              <a:cxnLst/>
              <a:rect l="l" t="t" r="r" b="b"/>
              <a:pathLst>
                <a:path w="6117" h="6117" extrusionOk="0">
                  <a:moveTo>
                    <a:pt x="3058" y="0"/>
                  </a:moveTo>
                  <a:lnTo>
                    <a:pt x="0" y="3058"/>
                  </a:lnTo>
                  <a:lnTo>
                    <a:pt x="3058" y="6117"/>
                  </a:lnTo>
                  <a:lnTo>
                    <a:pt x="6117" y="3058"/>
                  </a:lnTo>
                  <a:lnTo>
                    <a:pt x="3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9"/>
            <p:cNvSpPr/>
            <p:nvPr/>
          </p:nvSpPr>
          <p:spPr>
            <a:xfrm>
              <a:off x="2460454" y="4737780"/>
              <a:ext cx="396185" cy="236116"/>
            </a:xfrm>
            <a:custGeom>
              <a:avLst/>
              <a:gdLst/>
              <a:ahLst/>
              <a:cxnLst/>
              <a:rect l="l" t="t" r="r" b="b"/>
              <a:pathLst>
                <a:path w="6122" h="6117" extrusionOk="0">
                  <a:moveTo>
                    <a:pt x="3058" y="0"/>
                  </a:moveTo>
                  <a:lnTo>
                    <a:pt x="0" y="3058"/>
                  </a:lnTo>
                  <a:lnTo>
                    <a:pt x="3058" y="6117"/>
                  </a:lnTo>
                  <a:lnTo>
                    <a:pt x="6122" y="3058"/>
                  </a:lnTo>
                  <a:lnTo>
                    <a:pt x="30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9"/>
            <p:cNvSpPr/>
            <p:nvPr/>
          </p:nvSpPr>
          <p:spPr>
            <a:xfrm>
              <a:off x="2870681" y="4737780"/>
              <a:ext cx="395862" cy="236116"/>
            </a:xfrm>
            <a:custGeom>
              <a:avLst/>
              <a:gdLst/>
              <a:ahLst/>
              <a:cxnLst/>
              <a:rect l="l" t="t" r="r" b="b"/>
              <a:pathLst>
                <a:path w="6117" h="6117" extrusionOk="0">
                  <a:moveTo>
                    <a:pt x="3059" y="0"/>
                  </a:moveTo>
                  <a:lnTo>
                    <a:pt x="0" y="3058"/>
                  </a:lnTo>
                  <a:lnTo>
                    <a:pt x="3059" y="6117"/>
                  </a:lnTo>
                  <a:lnTo>
                    <a:pt x="6117" y="3058"/>
                  </a:lnTo>
                  <a:lnTo>
                    <a:pt x="3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9"/>
            <p:cNvSpPr/>
            <p:nvPr/>
          </p:nvSpPr>
          <p:spPr>
            <a:xfrm>
              <a:off x="3280519" y="4737780"/>
              <a:ext cx="396250" cy="236116"/>
            </a:xfrm>
            <a:custGeom>
              <a:avLst/>
              <a:gdLst/>
              <a:ahLst/>
              <a:cxnLst/>
              <a:rect l="l" t="t" r="r" b="b"/>
              <a:pathLst>
                <a:path w="6123" h="6117" extrusionOk="0">
                  <a:moveTo>
                    <a:pt x="3060" y="0"/>
                  </a:moveTo>
                  <a:lnTo>
                    <a:pt x="1" y="3058"/>
                  </a:lnTo>
                  <a:lnTo>
                    <a:pt x="3060" y="6117"/>
                  </a:lnTo>
                  <a:lnTo>
                    <a:pt x="6122" y="3058"/>
                  </a:lnTo>
                  <a:lnTo>
                    <a:pt x="3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9"/>
            <p:cNvSpPr/>
            <p:nvPr/>
          </p:nvSpPr>
          <p:spPr>
            <a:xfrm>
              <a:off x="3690746" y="4737780"/>
              <a:ext cx="395926" cy="236116"/>
            </a:xfrm>
            <a:custGeom>
              <a:avLst/>
              <a:gdLst/>
              <a:ahLst/>
              <a:cxnLst/>
              <a:rect l="l" t="t" r="r" b="b"/>
              <a:pathLst>
                <a:path w="6118" h="6117" extrusionOk="0">
                  <a:moveTo>
                    <a:pt x="3060" y="0"/>
                  </a:moveTo>
                  <a:lnTo>
                    <a:pt x="1" y="3058"/>
                  </a:lnTo>
                  <a:lnTo>
                    <a:pt x="3060" y="6117"/>
                  </a:lnTo>
                  <a:lnTo>
                    <a:pt x="6117" y="3058"/>
                  </a:lnTo>
                  <a:lnTo>
                    <a:pt x="3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9"/>
            <p:cNvSpPr/>
            <p:nvPr/>
          </p:nvSpPr>
          <p:spPr>
            <a:xfrm>
              <a:off x="4100649" y="4737780"/>
              <a:ext cx="396250" cy="236116"/>
            </a:xfrm>
            <a:custGeom>
              <a:avLst/>
              <a:gdLst/>
              <a:ahLst/>
              <a:cxnLst/>
              <a:rect l="l" t="t" r="r" b="b"/>
              <a:pathLst>
                <a:path w="6123" h="6117" extrusionOk="0">
                  <a:moveTo>
                    <a:pt x="3060" y="0"/>
                  </a:moveTo>
                  <a:lnTo>
                    <a:pt x="1" y="3058"/>
                  </a:lnTo>
                  <a:lnTo>
                    <a:pt x="3060" y="6117"/>
                  </a:lnTo>
                  <a:lnTo>
                    <a:pt x="6122" y="3058"/>
                  </a:lnTo>
                  <a:lnTo>
                    <a:pt x="3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9"/>
            <p:cNvSpPr/>
            <p:nvPr/>
          </p:nvSpPr>
          <p:spPr>
            <a:xfrm>
              <a:off x="4510875" y="4737780"/>
              <a:ext cx="395926" cy="236116"/>
            </a:xfrm>
            <a:custGeom>
              <a:avLst/>
              <a:gdLst/>
              <a:ahLst/>
              <a:cxnLst/>
              <a:rect l="l" t="t" r="r" b="b"/>
              <a:pathLst>
                <a:path w="6118" h="6117" extrusionOk="0">
                  <a:moveTo>
                    <a:pt x="3059" y="0"/>
                  </a:moveTo>
                  <a:lnTo>
                    <a:pt x="1" y="3058"/>
                  </a:lnTo>
                  <a:lnTo>
                    <a:pt x="3059" y="6117"/>
                  </a:lnTo>
                  <a:lnTo>
                    <a:pt x="6117" y="3058"/>
                  </a:lnTo>
                  <a:lnTo>
                    <a:pt x="3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9"/>
            <p:cNvSpPr/>
            <p:nvPr/>
          </p:nvSpPr>
          <p:spPr>
            <a:xfrm>
              <a:off x="0" y="4619700"/>
              <a:ext cx="4906821" cy="74344"/>
            </a:xfrm>
            <a:custGeom>
              <a:avLst/>
              <a:gdLst/>
              <a:ahLst/>
              <a:cxnLst/>
              <a:rect l="l" t="t" r="r" b="b"/>
              <a:pathLst>
                <a:path w="75822" h="1926" extrusionOk="0">
                  <a:moveTo>
                    <a:pt x="1367" y="482"/>
                  </a:moveTo>
                  <a:cubicBezTo>
                    <a:pt x="1631" y="482"/>
                    <a:pt x="1849" y="700"/>
                    <a:pt x="1849" y="963"/>
                  </a:cubicBezTo>
                  <a:cubicBezTo>
                    <a:pt x="1849" y="1227"/>
                    <a:pt x="1631" y="1445"/>
                    <a:pt x="1367" y="1445"/>
                  </a:cubicBezTo>
                  <a:cubicBezTo>
                    <a:pt x="1104" y="1445"/>
                    <a:pt x="886" y="1227"/>
                    <a:pt x="886" y="963"/>
                  </a:cubicBezTo>
                  <a:cubicBezTo>
                    <a:pt x="886" y="700"/>
                    <a:pt x="1104" y="482"/>
                    <a:pt x="1367" y="482"/>
                  </a:cubicBezTo>
                  <a:close/>
                  <a:moveTo>
                    <a:pt x="2832" y="482"/>
                  </a:moveTo>
                  <a:cubicBezTo>
                    <a:pt x="3096" y="482"/>
                    <a:pt x="3308" y="700"/>
                    <a:pt x="3308" y="963"/>
                  </a:cubicBezTo>
                  <a:cubicBezTo>
                    <a:pt x="3308" y="1227"/>
                    <a:pt x="3096" y="1445"/>
                    <a:pt x="2832" y="1445"/>
                  </a:cubicBezTo>
                  <a:cubicBezTo>
                    <a:pt x="2563" y="1445"/>
                    <a:pt x="2351" y="1227"/>
                    <a:pt x="2351" y="963"/>
                  </a:cubicBezTo>
                  <a:cubicBezTo>
                    <a:pt x="2351" y="700"/>
                    <a:pt x="2563" y="482"/>
                    <a:pt x="2832" y="482"/>
                  </a:cubicBezTo>
                  <a:close/>
                  <a:moveTo>
                    <a:pt x="4292" y="482"/>
                  </a:moveTo>
                  <a:cubicBezTo>
                    <a:pt x="4555" y="482"/>
                    <a:pt x="4772" y="700"/>
                    <a:pt x="4772" y="963"/>
                  </a:cubicBezTo>
                  <a:cubicBezTo>
                    <a:pt x="4772" y="1227"/>
                    <a:pt x="4555" y="1445"/>
                    <a:pt x="4292" y="1445"/>
                  </a:cubicBezTo>
                  <a:cubicBezTo>
                    <a:pt x="4027" y="1445"/>
                    <a:pt x="3810" y="1227"/>
                    <a:pt x="3810" y="963"/>
                  </a:cubicBezTo>
                  <a:cubicBezTo>
                    <a:pt x="3810" y="700"/>
                    <a:pt x="4027" y="482"/>
                    <a:pt x="4292" y="482"/>
                  </a:cubicBezTo>
                  <a:close/>
                  <a:moveTo>
                    <a:pt x="5756" y="482"/>
                  </a:moveTo>
                  <a:cubicBezTo>
                    <a:pt x="6019" y="482"/>
                    <a:pt x="6232" y="700"/>
                    <a:pt x="6232" y="963"/>
                  </a:cubicBezTo>
                  <a:cubicBezTo>
                    <a:pt x="6232" y="1227"/>
                    <a:pt x="6019" y="1445"/>
                    <a:pt x="5756" y="1445"/>
                  </a:cubicBezTo>
                  <a:cubicBezTo>
                    <a:pt x="5486" y="1445"/>
                    <a:pt x="5274" y="1227"/>
                    <a:pt x="5274" y="963"/>
                  </a:cubicBezTo>
                  <a:cubicBezTo>
                    <a:pt x="5274" y="700"/>
                    <a:pt x="5486" y="482"/>
                    <a:pt x="5756" y="482"/>
                  </a:cubicBezTo>
                  <a:close/>
                  <a:moveTo>
                    <a:pt x="7215" y="482"/>
                  </a:moveTo>
                  <a:cubicBezTo>
                    <a:pt x="7478" y="482"/>
                    <a:pt x="7696" y="700"/>
                    <a:pt x="7696" y="963"/>
                  </a:cubicBezTo>
                  <a:cubicBezTo>
                    <a:pt x="7696" y="1227"/>
                    <a:pt x="7478" y="1445"/>
                    <a:pt x="7215" y="1445"/>
                  </a:cubicBezTo>
                  <a:cubicBezTo>
                    <a:pt x="6951" y="1445"/>
                    <a:pt x="6733" y="1227"/>
                    <a:pt x="6733" y="963"/>
                  </a:cubicBezTo>
                  <a:cubicBezTo>
                    <a:pt x="6733" y="700"/>
                    <a:pt x="6951" y="482"/>
                    <a:pt x="7215" y="482"/>
                  </a:cubicBezTo>
                  <a:close/>
                  <a:moveTo>
                    <a:pt x="8674" y="482"/>
                  </a:moveTo>
                  <a:cubicBezTo>
                    <a:pt x="8943" y="482"/>
                    <a:pt x="9155" y="700"/>
                    <a:pt x="9155" y="963"/>
                  </a:cubicBezTo>
                  <a:cubicBezTo>
                    <a:pt x="9155" y="1227"/>
                    <a:pt x="8943" y="1445"/>
                    <a:pt x="8674" y="1445"/>
                  </a:cubicBezTo>
                  <a:cubicBezTo>
                    <a:pt x="8410" y="1445"/>
                    <a:pt x="8198" y="1227"/>
                    <a:pt x="8198" y="963"/>
                  </a:cubicBezTo>
                  <a:cubicBezTo>
                    <a:pt x="8198" y="700"/>
                    <a:pt x="8410" y="482"/>
                    <a:pt x="8674" y="482"/>
                  </a:cubicBezTo>
                  <a:close/>
                  <a:moveTo>
                    <a:pt x="10139" y="482"/>
                  </a:moveTo>
                  <a:cubicBezTo>
                    <a:pt x="10402" y="482"/>
                    <a:pt x="10619" y="700"/>
                    <a:pt x="10619" y="963"/>
                  </a:cubicBezTo>
                  <a:cubicBezTo>
                    <a:pt x="10619" y="1227"/>
                    <a:pt x="10402" y="1445"/>
                    <a:pt x="10139" y="1445"/>
                  </a:cubicBezTo>
                  <a:cubicBezTo>
                    <a:pt x="9874" y="1445"/>
                    <a:pt x="9657" y="1227"/>
                    <a:pt x="9657" y="963"/>
                  </a:cubicBezTo>
                  <a:cubicBezTo>
                    <a:pt x="9657" y="700"/>
                    <a:pt x="9874" y="482"/>
                    <a:pt x="10139" y="482"/>
                  </a:cubicBezTo>
                  <a:close/>
                  <a:moveTo>
                    <a:pt x="11598" y="482"/>
                  </a:moveTo>
                  <a:cubicBezTo>
                    <a:pt x="11867" y="482"/>
                    <a:pt x="12079" y="700"/>
                    <a:pt x="12079" y="963"/>
                  </a:cubicBezTo>
                  <a:cubicBezTo>
                    <a:pt x="12079" y="1227"/>
                    <a:pt x="11867" y="1445"/>
                    <a:pt x="11598" y="1445"/>
                  </a:cubicBezTo>
                  <a:cubicBezTo>
                    <a:pt x="11333" y="1445"/>
                    <a:pt x="11122" y="1227"/>
                    <a:pt x="11122" y="963"/>
                  </a:cubicBezTo>
                  <a:cubicBezTo>
                    <a:pt x="11122" y="700"/>
                    <a:pt x="11333" y="482"/>
                    <a:pt x="11598" y="482"/>
                  </a:cubicBezTo>
                  <a:close/>
                  <a:moveTo>
                    <a:pt x="13062" y="482"/>
                  </a:moveTo>
                  <a:cubicBezTo>
                    <a:pt x="13327" y="482"/>
                    <a:pt x="13544" y="700"/>
                    <a:pt x="13544" y="963"/>
                  </a:cubicBezTo>
                  <a:cubicBezTo>
                    <a:pt x="13544" y="1227"/>
                    <a:pt x="13327" y="1445"/>
                    <a:pt x="13062" y="1445"/>
                  </a:cubicBezTo>
                  <a:cubicBezTo>
                    <a:pt x="12799" y="1445"/>
                    <a:pt x="12582" y="1227"/>
                    <a:pt x="12582" y="963"/>
                  </a:cubicBezTo>
                  <a:cubicBezTo>
                    <a:pt x="12582" y="700"/>
                    <a:pt x="12799" y="482"/>
                    <a:pt x="13062" y="482"/>
                  </a:cubicBezTo>
                  <a:close/>
                  <a:moveTo>
                    <a:pt x="14522" y="482"/>
                  </a:moveTo>
                  <a:cubicBezTo>
                    <a:pt x="14791" y="482"/>
                    <a:pt x="15003" y="700"/>
                    <a:pt x="15003" y="963"/>
                  </a:cubicBezTo>
                  <a:cubicBezTo>
                    <a:pt x="15003" y="1227"/>
                    <a:pt x="14791" y="1445"/>
                    <a:pt x="14522" y="1445"/>
                  </a:cubicBezTo>
                  <a:cubicBezTo>
                    <a:pt x="14258" y="1445"/>
                    <a:pt x="14046" y="1227"/>
                    <a:pt x="14046" y="963"/>
                  </a:cubicBezTo>
                  <a:cubicBezTo>
                    <a:pt x="14046" y="700"/>
                    <a:pt x="14258" y="482"/>
                    <a:pt x="14522" y="482"/>
                  </a:cubicBezTo>
                  <a:close/>
                  <a:moveTo>
                    <a:pt x="15986" y="482"/>
                  </a:moveTo>
                  <a:cubicBezTo>
                    <a:pt x="16250" y="482"/>
                    <a:pt x="16468" y="700"/>
                    <a:pt x="16468" y="963"/>
                  </a:cubicBezTo>
                  <a:cubicBezTo>
                    <a:pt x="16468" y="1227"/>
                    <a:pt x="16250" y="1445"/>
                    <a:pt x="15986" y="1445"/>
                  </a:cubicBezTo>
                  <a:cubicBezTo>
                    <a:pt x="15722" y="1445"/>
                    <a:pt x="15505" y="1227"/>
                    <a:pt x="15505" y="963"/>
                  </a:cubicBezTo>
                  <a:cubicBezTo>
                    <a:pt x="15505" y="700"/>
                    <a:pt x="15722" y="482"/>
                    <a:pt x="15986" y="482"/>
                  </a:cubicBezTo>
                  <a:close/>
                  <a:moveTo>
                    <a:pt x="17445" y="482"/>
                  </a:moveTo>
                  <a:cubicBezTo>
                    <a:pt x="17715" y="482"/>
                    <a:pt x="17927" y="700"/>
                    <a:pt x="17927" y="963"/>
                  </a:cubicBezTo>
                  <a:cubicBezTo>
                    <a:pt x="17927" y="1227"/>
                    <a:pt x="17715" y="1445"/>
                    <a:pt x="17445" y="1445"/>
                  </a:cubicBezTo>
                  <a:cubicBezTo>
                    <a:pt x="17182" y="1445"/>
                    <a:pt x="16969" y="1227"/>
                    <a:pt x="16969" y="963"/>
                  </a:cubicBezTo>
                  <a:cubicBezTo>
                    <a:pt x="16969" y="700"/>
                    <a:pt x="17182" y="482"/>
                    <a:pt x="17445" y="482"/>
                  </a:cubicBezTo>
                  <a:close/>
                  <a:moveTo>
                    <a:pt x="18909" y="482"/>
                  </a:moveTo>
                  <a:cubicBezTo>
                    <a:pt x="19174" y="482"/>
                    <a:pt x="19391" y="700"/>
                    <a:pt x="19391" y="963"/>
                  </a:cubicBezTo>
                  <a:cubicBezTo>
                    <a:pt x="19391" y="1227"/>
                    <a:pt x="19174" y="1445"/>
                    <a:pt x="18909" y="1445"/>
                  </a:cubicBezTo>
                  <a:cubicBezTo>
                    <a:pt x="18646" y="1445"/>
                    <a:pt x="18429" y="1227"/>
                    <a:pt x="18429" y="963"/>
                  </a:cubicBezTo>
                  <a:cubicBezTo>
                    <a:pt x="18429" y="700"/>
                    <a:pt x="18646" y="482"/>
                    <a:pt x="18909" y="482"/>
                  </a:cubicBezTo>
                  <a:close/>
                  <a:moveTo>
                    <a:pt x="20369" y="482"/>
                  </a:moveTo>
                  <a:cubicBezTo>
                    <a:pt x="20638" y="482"/>
                    <a:pt x="20850" y="700"/>
                    <a:pt x="20850" y="963"/>
                  </a:cubicBezTo>
                  <a:cubicBezTo>
                    <a:pt x="20850" y="1227"/>
                    <a:pt x="20638" y="1445"/>
                    <a:pt x="20369" y="1445"/>
                  </a:cubicBezTo>
                  <a:cubicBezTo>
                    <a:pt x="20105" y="1445"/>
                    <a:pt x="19893" y="1227"/>
                    <a:pt x="19893" y="963"/>
                  </a:cubicBezTo>
                  <a:cubicBezTo>
                    <a:pt x="19893" y="700"/>
                    <a:pt x="20105" y="482"/>
                    <a:pt x="20369" y="482"/>
                  </a:cubicBezTo>
                  <a:close/>
                  <a:moveTo>
                    <a:pt x="21834" y="482"/>
                  </a:moveTo>
                  <a:cubicBezTo>
                    <a:pt x="22097" y="482"/>
                    <a:pt x="22315" y="700"/>
                    <a:pt x="22315" y="963"/>
                  </a:cubicBezTo>
                  <a:cubicBezTo>
                    <a:pt x="22315" y="1227"/>
                    <a:pt x="22097" y="1445"/>
                    <a:pt x="21834" y="1445"/>
                  </a:cubicBezTo>
                  <a:cubicBezTo>
                    <a:pt x="21570" y="1445"/>
                    <a:pt x="21352" y="1227"/>
                    <a:pt x="21352" y="963"/>
                  </a:cubicBezTo>
                  <a:cubicBezTo>
                    <a:pt x="21352" y="700"/>
                    <a:pt x="21570" y="482"/>
                    <a:pt x="21834" y="482"/>
                  </a:cubicBezTo>
                  <a:close/>
                  <a:moveTo>
                    <a:pt x="23293" y="482"/>
                  </a:moveTo>
                  <a:cubicBezTo>
                    <a:pt x="23562" y="482"/>
                    <a:pt x="23774" y="700"/>
                    <a:pt x="23774" y="963"/>
                  </a:cubicBezTo>
                  <a:cubicBezTo>
                    <a:pt x="23774" y="1227"/>
                    <a:pt x="23562" y="1445"/>
                    <a:pt x="23293" y="1445"/>
                  </a:cubicBezTo>
                  <a:cubicBezTo>
                    <a:pt x="23029" y="1445"/>
                    <a:pt x="22811" y="1227"/>
                    <a:pt x="22811" y="963"/>
                  </a:cubicBezTo>
                  <a:cubicBezTo>
                    <a:pt x="22811" y="700"/>
                    <a:pt x="23029" y="482"/>
                    <a:pt x="23293" y="482"/>
                  </a:cubicBezTo>
                  <a:close/>
                  <a:moveTo>
                    <a:pt x="24758" y="482"/>
                  </a:moveTo>
                  <a:cubicBezTo>
                    <a:pt x="25021" y="482"/>
                    <a:pt x="25238" y="700"/>
                    <a:pt x="25238" y="963"/>
                  </a:cubicBezTo>
                  <a:cubicBezTo>
                    <a:pt x="25238" y="1227"/>
                    <a:pt x="25021" y="1445"/>
                    <a:pt x="24758" y="1445"/>
                  </a:cubicBezTo>
                  <a:cubicBezTo>
                    <a:pt x="24488" y="1445"/>
                    <a:pt x="24276" y="1227"/>
                    <a:pt x="24276" y="963"/>
                  </a:cubicBezTo>
                  <a:cubicBezTo>
                    <a:pt x="24276" y="700"/>
                    <a:pt x="24488" y="482"/>
                    <a:pt x="24758" y="482"/>
                  </a:cubicBezTo>
                  <a:close/>
                  <a:moveTo>
                    <a:pt x="26217" y="482"/>
                  </a:moveTo>
                  <a:cubicBezTo>
                    <a:pt x="26480" y="482"/>
                    <a:pt x="26697" y="700"/>
                    <a:pt x="26697" y="963"/>
                  </a:cubicBezTo>
                  <a:cubicBezTo>
                    <a:pt x="26697" y="1227"/>
                    <a:pt x="26480" y="1445"/>
                    <a:pt x="26217" y="1445"/>
                  </a:cubicBezTo>
                  <a:cubicBezTo>
                    <a:pt x="25952" y="1445"/>
                    <a:pt x="25735" y="1227"/>
                    <a:pt x="25735" y="963"/>
                  </a:cubicBezTo>
                  <a:cubicBezTo>
                    <a:pt x="25735" y="700"/>
                    <a:pt x="25952" y="482"/>
                    <a:pt x="26217" y="482"/>
                  </a:cubicBezTo>
                  <a:close/>
                  <a:moveTo>
                    <a:pt x="27681" y="482"/>
                  </a:moveTo>
                  <a:cubicBezTo>
                    <a:pt x="27944" y="482"/>
                    <a:pt x="28157" y="700"/>
                    <a:pt x="28157" y="963"/>
                  </a:cubicBezTo>
                  <a:cubicBezTo>
                    <a:pt x="28157" y="1227"/>
                    <a:pt x="27944" y="1445"/>
                    <a:pt x="27681" y="1445"/>
                  </a:cubicBezTo>
                  <a:cubicBezTo>
                    <a:pt x="27412" y="1445"/>
                    <a:pt x="27199" y="1227"/>
                    <a:pt x="27199" y="963"/>
                  </a:cubicBezTo>
                  <a:cubicBezTo>
                    <a:pt x="27199" y="700"/>
                    <a:pt x="27412" y="482"/>
                    <a:pt x="27681" y="482"/>
                  </a:cubicBezTo>
                  <a:close/>
                  <a:moveTo>
                    <a:pt x="29140" y="482"/>
                  </a:moveTo>
                  <a:cubicBezTo>
                    <a:pt x="29404" y="482"/>
                    <a:pt x="29621" y="700"/>
                    <a:pt x="29621" y="963"/>
                  </a:cubicBezTo>
                  <a:cubicBezTo>
                    <a:pt x="29621" y="1227"/>
                    <a:pt x="29404" y="1445"/>
                    <a:pt x="29140" y="1445"/>
                  </a:cubicBezTo>
                  <a:cubicBezTo>
                    <a:pt x="28876" y="1445"/>
                    <a:pt x="28658" y="1227"/>
                    <a:pt x="28658" y="963"/>
                  </a:cubicBezTo>
                  <a:cubicBezTo>
                    <a:pt x="28658" y="700"/>
                    <a:pt x="28876" y="482"/>
                    <a:pt x="29140" y="482"/>
                  </a:cubicBezTo>
                  <a:close/>
                  <a:moveTo>
                    <a:pt x="30605" y="482"/>
                  </a:moveTo>
                  <a:cubicBezTo>
                    <a:pt x="30869" y="482"/>
                    <a:pt x="31080" y="700"/>
                    <a:pt x="31080" y="963"/>
                  </a:cubicBezTo>
                  <a:cubicBezTo>
                    <a:pt x="31080" y="1227"/>
                    <a:pt x="30869" y="1445"/>
                    <a:pt x="30605" y="1445"/>
                  </a:cubicBezTo>
                  <a:cubicBezTo>
                    <a:pt x="30335" y="1445"/>
                    <a:pt x="30124" y="1227"/>
                    <a:pt x="30124" y="963"/>
                  </a:cubicBezTo>
                  <a:cubicBezTo>
                    <a:pt x="30124" y="700"/>
                    <a:pt x="30335" y="482"/>
                    <a:pt x="30605" y="482"/>
                  </a:cubicBezTo>
                  <a:close/>
                  <a:moveTo>
                    <a:pt x="32064" y="482"/>
                  </a:moveTo>
                  <a:cubicBezTo>
                    <a:pt x="32328" y="482"/>
                    <a:pt x="32546" y="700"/>
                    <a:pt x="32546" y="963"/>
                  </a:cubicBezTo>
                  <a:cubicBezTo>
                    <a:pt x="32546" y="1227"/>
                    <a:pt x="32328" y="1445"/>
                    <a:pt x="32064" y="1445"/>
                  </a:cubicBezTo>
                  <a:cubicBezTo>
                    <a:pt x="31801" y="1445"/>
                    <a:pt x="31583" y="1227"/>
                    <a:pt x="31583" y="963"/>
                  </a:cubicBezTo>
                  <a:cubicBezTo>
                    <a:pt x="31583" y="700"/>
                    <a:pt x="31801" y="482"/>
                    <a:pt x="32064" y="482"/>
                  </a:cubicBezTo>
                  <a:close/>
                  <a:moveTo>
                    <a:pt x="33528" y="482"/>
                  </a:moveTo>
                  <a:cubicBezTo>
                    <a:pt x="33793" y="482"/>
                    <a:pt x="34005" y="700"/>
                    <a:pt x="34005" y="963"/>
                  </a:cubicBezTo>
                  <a:cubicBezTo>
                    <a:pt x="34005" y="1227"/>
                    <a:pt x="33793" y="1445"/>
                    <a:pt x="33528" y="1445"/>
                  </a:cubicBezTo>
                  <a:cubicBezTo>
                    <a:pt x="33260" y="1445"/>
                    <a:pt x="33047" y="1227"/>
                    <a:pt x="33047" y="963"/>
                  </a:cubicBezTo>
                  <a:cubicBezTo>
                    <a:pt x="33047" y="700"/>
                    <a:pt x="33260" y="482"/>
                    <a:pt x="33528" y="482"/>
                  </a:cubicBezTo>
                  <a:close/>
                  <a:moveTo>
                    <a:pt x="34987" y="482"/>
                  </a:moveTo>
                  <a:cubicBezTo>
                    <a:pt x="35252" y="482"/>
                    <a:pt x="35469" y="700"/>
                    <a:pt x="35469" y="963"/>
                  </a:cubicBezTo>
                  <a:cubicBezTo>
                    <a:pt x="35469" y="1227"/>
                    <a:pt x="35252" y="1445"/>
                    <a:pt x="34987" y="1445"/>
                  </a:cubicBezTo>
                  <a:cubicBezTo>
                    <a:pt x="34724" y="1445"/>
                    <a:pt x="34507" y="1227"/>
                    <a:pt x="34507" y="963"/>
                  </a:cubicBezTo>
                  <a:cubicBezTo>
                    <a:pt x="34507" y="700"/>
                    <a:pt x="34724" y="482"/>
                    <a:pt x="34987" y="482"/>
                  </a:cubicBezTo>
                  <a:close/>
                  <a:moveTo>
                    <a:pt x="36452" y="482"/>
                  </a:moveTo>
                  <a:cubicBezTo>
                    <a:pt x="36716" y="482"/>
                    <a:pt x="36929" y="700"/>
                    <a:pt x="36929" y="963"/>
                  </a:cubicBezTo>
                  <a:cubicBezTo>
                    <a:pt x="36929" y="1227"/>
                    <a:pt x="36716" y="1445"/>
                    <a:pt x="36452" y="1445"/>
                  </a:cubicBezTo>
                  <a:cubicBezTo>
                    <a:pt x="36183" y="1445"/>
                    <a:pt x="35971" y="1227"/>
                    <a:pt x="35971" y="963"/>
                  </a:cubicBezTo>
                  <a:cubicBezTo>
                    <a:pt x="35971" y="700"/>
                    <a:pt x="36183" y="482"/>
                    <a:pt x="36452" y="482"/>
                  </a:cubicBezTo>
                  <a:close/>
                  <a:moveTo>
                    <a:pt x="37911" y="482"/>
                  </a:moveTo>
                  <a:cubicBezTo>
                    <a:pt x="38175" y="482"/>
                    <a:pt x="38393" y="700"/>
                    <a:pt x="38393" y="963"/>
                  </a:cubicBezTo>
                  <a:cubicBezTo>
                    <a:pt x="38393" y="1227"/>
                    <a:pt x="38175" y="1445"/>
                    <a:pt x="37911" y="1445"/>
                  </a:cubicBezTo>
                  <a:cubicBezTo>
                    <a:pt x="37648" y="1445"/>
                    <a:pt x="37430" y="1227"/>
                    <a:pt x="37430" y="963"/>
                  </a:cubicBezTo>
                  <a:cubicBezTo>
                    <a:pt x="37430" y="700"/>
                    <a:pt x="37648" y="482"/>
                    <a:pt x="37911" y="482"/>
                  </a:cubicBezTo>
                  <a:close/>
                  <a:moveTo>
                    <a:pt x="39376" y="482"/>
                  </a:moveTo>
                  <a:cubicBezTo>
                    <a:pt x="39640" y="482"/>
                    <a:pt x="39852" y="700"/>
                    <a:pt x="39852" y="963"/>
                  </a:cubicBezTo>
                  <a:cubicBezTo>
                    <a:pt x="39852" y="1227"/>
                    <a:pt x="39640" y="1445"/>
                    <a:pt x="39376" y="1445"/>
                  </a:cubicBezTo>
                  <a:cubicBezTo>
                    <a:pt x="39107" y="1445"/>
                    <a:pt x="38895" y="1227"/>
                    <a:pt x="38895" y="963"/>
                  </a:cubicBezTo>
                  <a:cubicBezTo>
                    <a:pt x="38895" y="700"/>
                    <a:pt x="39107" y="482"/>
                    <a:pt x="39376" y="482"/>
                  </a:cubicBezTo>
                  <a:close/>
                  <a:moveTo>
                    <a:pt x="40836" y="482"/>
                  </a:moveTo>
                  <a:cubicBezTo>
                    <a:pt x="41099" y="482"/>
                    <a:pt x="41316" y="700"/>
                    <a:pt x="41316" y="963"/>
                  </a:cubicBezTo>
                  <a:cubicBezTo>
                    <a:pt x="41316" y="1227"/>
                    <a:pt x="41099" y="1445"/>
                    <a:pt x="40836" y="1445"/>
                  </a:cubicBezTo>
                  <a:cubicBezTo>
                    <a:pt x="40571" y="1445"/>
                    <a:pt x="40354" y="1227"/>
                    <a:pt x="40354" y="963"/>
                  </a:cubicBezTo>
                  <a:cubicBezTo>
                    <a:pt x="40354" y="700"/>
                    <a:pt x="40571" y="482"/>
                    <a:pt x="40836" y="482"/>
                  </a:cubicBezTo>
                  <a:close/>
                  <a:moveTo>
                    <a:pt x="42295" y="482"/>
                  </a:moveTo>
                  <a:cubicBezTo>
                    <a:pt x="42563" y="482"/>
                    <a:pt x="42776" y="700"/>
                    <a:pt x="42776" y="963"/>
                  </a:cubicBezTo>
                  <a:cubicBezTo>
                    <a:pt x="42776" y="1227"/>
                    <a:pt x="42563" y="1445"/>
                    <a:pt x="42295" y="1445"/>
                  </a:cubicBezTo>
                  <a:cubicBezTo>
                    <a:pt x="42030" y="1445"/>
                    <a:pt x="41818" y="1227"/>
                    <a:pt x="41818" y="963"/>
                  </a:cubicBezTo>
                  <a:cubicBezTo>
                    <a:pt x="41818" y="700"/>
                    <a:pt x="42030" y="482"/>
                    <a:pt x="42295" y="482"/>
                  </a:cubicBezTo>
                  <a:close/>
                  <a:moveTo>
                    <a:pt x="43759" y="482"/>
                  </a:moveTo>
                  <a:cubicBezTo>
                    <a:pt x="44022" y="482"/>
                    <a:pt x="44240" y="700"/>
                    <a:pt x="44240" y="963"/>
                  </a:cubicBezTo>
                  <a:cubicBezTo>
                    <a:pt x="44240" y="1227"/>
                    <a:pt x="44022" y="1445"/>
                    <a:pt x="43759" y="1445"/>
                  </a:cubicBezTo>
                  <a:cubicBezTo>
                    <a:pt x="43495" y="1445"/>
                    <a:pt x="43277" y="1227"/>
                    <a:pt x="43277" y="963"/>
                  </a:cubicBezTo>
                  <a:cubicBezTo>
                    <a:pt x="43277" y="700"/>
                    <a:pt x="43495" y="482"/>
                    <a:pt x="43759" y="482"/>
                  </a:cubicBezTo>
                  <a:close/>
                  <a:moveTo>
                    <a:pt x="45218" y="482"/>
                  </a:moveTo>
                  <a:cubicBezTo>
                    <a:pt x="45487" y="482"/>
                    <a:pt x="45699" y="700"/>
                    <a:pt x="45699" y="963"/>
                  </a:cubicBezTo>
                  <a:cubicBezTo>
                    <a:pt x="45699" y="1227"/>
                    <a:pt x="45487" y="1445"/>
                    <a:pt x="45218" y="1445"/>
                  </a:cubicBezTo>
                  <a:cubicBezTo>
                    <a:pt x="44954" y="1445"/>
                    <a:pt x="44742" y="1227"/>
                    <a:pt x="44742" y="963"/>
                  </a:cubicBezTo>
                  <a:cubicBezTo>
                    <a:pt x="44742" y="700"/>
                    <a:pt x="44954" y="482"/>
                    <a:pt x="45218" y="482"/>
                  </a:cubicBezTo>
                  <a:close/>
                  <a:moveTo>
                    <a:pt x="46683" y="482"/>
                  </a:moveTo>
                  <a:cubicBezTo>
                    <a:pt x="46946" y="482"/>
                    <a:pt x="47163" y="700"/>
                    <a:pt x="47163" y="963"/>
                  </a:cubicBezTo>
                  <a:cubicBezTo>
                    <a:pt x="47163" y="1227"/>
                    <a:pt x="46946" y="1445"/>
                    <a:pt x="46683" y="1445"/>
                  </a:cubicBezTo>
                  <a:cubicBezTo>
                    <a:pt x="46418" y="1445"/>
                    <a:pt x="46201" y="1227"/>
                    <a:pt x="46201" y="963"/>
                  </a:cubicBezTo>
                  <a:cubicBezTo>
                    <a:pt x="46201" y="700"/>
                    <a:pt x="46418" y="482"/>
                    <a:pt x="46683" y="482"/>
                  </a:cubicBezTo>
                  <a:close/>
                  <a:moveTo>
                    <a:pt x="48142" y="482"/>
                  </a:moveTo>
                  <a:cubicBezTo>
                    <a:pt x="48412" y="482"/>
                    <a:pt x="48623" y="700"/>
                    <a:pt x="48623" y="963"/>
                  </a:cubicBezTo>
                  <a:cubicBezTo>
                    <a:pt x="48623" y="1227"/>
                    <a:pt x="48412" y="1445"/>
                    <a:pt x="48142" y="1445"/>
                  </a:cubicBezTo>
                  <a:cubicBezTo>
                    <a:pt x="47877" y="1445"/>
                    <a:pt x="47666" y="1227"/>
                    <a:pt x="47666" y="963"/>
                  </a:cubicBezTo>
                  <a:cubicBezTo>
                    <a:pt x="47666" y="700"/>
                    <a:pt x="47877" y="482"/>
                    <a:pt x="48142" y="482"/>
                  </a:cubicBezTo>
                  <a:close/>
                  <a:moveTo>
                    <a:pt x="49606" y="482"/>
                  </a:moveTo>
                  <a:cubicBezTo>
                    <a:pt x="49871" y="482"/>
                    <a:pt x="50088" y="700"/>
                    <a:pt x="50088" y="963"/>
                  </a:cubicBezTo>
                  <a:cubicBezTo>
                    <a:pt x="50088" y="1227"/>
                    <a:pt x="49871" y="1445"/>
                    <a:pt x="49606" y="1445"/>
                  </a:cubicBezTo>
                  <a:cubicBezTo>
                    <a:pt x="49343" y="1445"/>
                    <a:pt x="49126" y="1227"/>
                    <a:pt x="49126" y="963"/>
                  </a:cubicBezTo>
                  <a:cubicBezTo>
                    <a:pt x="49126" y="700"/>
                    <a:pt x="49343" y="482"/>
                    <a:pt x="49606" y="482"/>
                  </a:cubicBezTo>
                  <a:close/>
                  <a:moveTo>
                    <a:pt x="51066" y="482"/>
                  </a:moveTo>
                  <a:cubicBezTo>
                    <a:pt x="51335" y="482"/>
                    <a:pt x="51547" y="700"/>
                    <a:pt x="51547" y="963"/>
                  </a:cubicBezTo>
                  <a:cubicBezTo>
                    <a:pt x="51547" y="1227"/>
                    <a:pt x="51335" y="1445"/>
                    <a:pt x="51066" y="1445"/>
                  </a:cubicBezTo>
                  <a:cubicBezTo>
                    <a:pt x="50802" y="1445"/>
                    <a:pt x="50590" y="1227"/>
                    <a:pt x="50590" y="963"/>
                  </a:cubicBezTo>
                  <a:cubicBezTo>
                    <a:pt x="50590" y="700"/>
                    <a:pt x="50802" y="482"/>
                    <a:pt x="51066" y="482"/>
                  </a:cubicBezTo>
                  <a:close/>
                  <a:moveTo>
                    <a:pt x="52530" y="482"/>
                  </a:moveTo>
                  <a:cubicBezTo>
                    <a:pt x="52794" y="482"/>
                    <a:pt x="53012" y="700"/>
                    <a:pt x="53012" y="963"/>
                  </a:cubicBezTo>
                  <a:cubicBezTo>
                    <a:pt x="53012" y="1227"/>
                    <a:pt x="52794" y="1445"/>
                    <a:pt x="52530" y="1445"/>
                  </a:cubicBezTo>
                  <a:cubicBezTo>
                    <a:pt x="52266" y="1445"/>
                    <a:pt x="52049" y="1227"/>
                    <a:pt x="52049" y="963"/>
                  </a:cubicBezTo>
                  <a:cubicBezTo>
                    <a:pt x="52049" y="700"/>
                    <a:pt x="52266" y="482"/>
                    <a:pt x="52530" y="482"/>
                  </a:cubicBezTo>
                  <a:close/>
                  <a:moveTo>
                    <a:pt x="53989" y="482"/>
                  </a:moveTo>
                  <a:cubicBezTo>
                    <a:pt x="54259" y="482"/>
                    <a:pt x="54471" y="700"/>
                    <a:pt x="54471" y="963"/>
                  </a:cubicBezTo>
                  <a:cubicBezTo>
                    <a:pt x="54471" y="1227"/>
                    <a:pt x="54259" y="1445"/>
                    <a:pt x="53989" y="1445"/>
                  </a:cubicBezTo>
                  <a:cubicBezTo>
                    <a:pt x="53726" y="1445"/>
                    <a:pt x="53508" y="1227"/>
                    <a:pt x="53508" y="963"/>
                  </a:cubicBezTo>
                  <a:cubicBezTo>
                    <a:pt x="53508" y="700"/>
                    <a:pt x="53726" y="482"/>
                    <a:pt x="53989" y="482"/>
                  </a:cubicBezTo>
                  <a:close/>
                  <a:moveTo>
                    <a:pt x="55453" y="482"/>
                  </a:moveTo>
                  <a:cubicBezTo>
                    <a:pt x="55718" y="482"/>
                    <a:pt x="55935" y="700"/>
                    <a:pt x="55935" y="963"/>
                  </a:cubicBezTo>
                  <a:cubicBezTo>
                    <a:pt x="55935" y="1227"/>
                    <a:pt x="55718" y="1445"/>
                    <a:pt x="55453" y="1445"/>
                  </a:cubicBezTo>
                  <a:cubicBezTo>
                    <a:pt x="55185" y="1445"/>
                    <a:pt x="54973" y="1227"/>
                    <a:pt x="54973" y="963"/>
                  </a:cubicBezTo>
                  <a:cubicBezTo>
                    <a:pt x="54973" y="700"/>
                    <a:pt x="55185" y="482"/>
                    <a:pt x="55453" y="482"/>
                  </a:cubicBezTo>
                  <a:close/>
                  <a:moveTo>
                    <a:pt x="56913" y="482"/>
                  </a:moveTo>
                  <a:cubicBezTo>
                    <a:pt x="57177" y="482"/>
                    <a:pt x="57394" y="700"/>
                    <a:pt x="57394" y="963"/>
                  </a:cubicBezTo>
                  <a:cubicBezTo>
                    <a:pt x="57394" y="1227"/>
                    <a:pt x="57177" y="1445"/>
                    <a:pt x="56913" y="1445"/>
                  </a:cubicBezTo>
                  <a:cubicBezTo>
                    <a:pt x="56649" y="1445"/>
                    <a:pt x="56432" y="1227"/>
                    <a:pt x="56432" y="963"/>
                  </a:cubicBezTo>
                  <a:cubicBezTo>
                    <a:pt x="56432" y="700"/>
                    <a:pt x="56649" y="482"/>
                    <a:pt x="56913" y="482"/>
                  </a:cubicBezTo>
                  <a:close/>
                  <a:moveTo>
                    <a:pt x="58378" y="482"/>
                  </a:moveTo>
                  <a:cubicBezTo>
                    <a:pt x="58641" y="482"/>
                    <a:pt x="58854" y="700"/>
                    <a:pt x="58854" y="963"/>
                  </a:cubicBezTo>
                  <a:cubicBezTo>
                    <a:pt x="58854" y="1227"/>
                    <a:pt x="58641" y="1445"/>
                    <a:pt x="58378" y="1445"/>
                  </a:cubicBezTo>
                  <a:cubicBezTo>
                    <a:pt x="58109" y="1445"/>
                    <a:pt x="57896" y="1227"/>
                    <a:pt x="57896" y="963"/>
                  </a:cubicBezTo>
                  <a:cubicBezTo>
                    <a:pt x="57896" y="700"/>
                    <a:pt x="58109" y="482"/>
                    <a:pt x="58378" y="482"/>
                  </a:cubicBezTo>
                  <a:close/>
                  <a:moveTo>
                    <a:pt x="59837" y="482"/>
                  </a:moveTo>
                  <a:cubicBezTo>
                    <a:pt x="60101" y="482"/>
                    <a:pt x="60318" y="700"/>
                    <a:pt x="60318" y="963"/>
                  </a:cubicBezTo>
                  <a:cubicBezTo>
                    <a:pt x="60318" y="1227"/>
                    <a:pt x="60101" y="1445"/>
                    <a:pt x="59837" y="1445"/>
                  </a:cubicBezTo>
                  <a:cubicBezTo>
                    <a:pt x="59573" y="1445"/>
                    <a:pt x="59355" y="1227"/>
                    <a:pt x="59355" y="963"/>
                  </a:cubicBezTo>
                  <a:cubicBezTo>
                    <a:pt x="59355" y="700"/>
                    <a:pt x="59573" y="482"/>
                    <a:pt x="59837" y="482"/>
                  </a:cubicBezTo>
                  <a:close/>
                  <a:moveTo>
                    <a:pt x="61302" y="482"/>
                  </a:moveTo>
                  <a:cubicBezTo>
                    <a:pt x="61565" y="482"/>
                    <a:pt x="61777" y="700"/>
                    <a:pt x="61777" y="963"/>
                  </a:cubicBezTo>
                  <a:cubicBezTo>
                    <a:pt x="61777" y="1227"/>
                    <a:pt x="61565" y="1445"/>
                    <a:pt x="61302" y="1445"/>
                  </a:cubicBezTo>
                  <a:cubicBezTo>
                    <a:pt x="61032" y="1445"/>
                    <a:pt x="60820" y="1227"/>
                    <a:pt x="60820" y="963"/>
                  </a:cubicBezTo>
                  <a:cubicBezTo>
                    <a:pt x="60820" y="700"/>
                    <a:pt x="61032" y="482"/>
                    <a:pt x="61302" y="482"/>
                  </a:cubicBezTo>
                  <a:close/>
                  <a:moveTo>
                    <a:pt x="62761" y="482"/>
                  </a:moveTo>
                  <a:cubicBezTo>
                    <a:pt x="63024" y="482"/>
                    <a:pt x="63241" y="700"/>
                    <a:pt x="63241" y="963"/>
                  </a:cubicBezTo>
                  <a:cubicBezTo>
                    <a:pt x="63241" y="1227"/>
                    <a:pt x="63024" y="1445"/>
                    <a:pt x="62761" y="1445"/>
                  </a:cubicBezTo>
                  <a:cubicBezTo>
                    <a:pt x="62496" y="1445"/>
                    <a:pt x="62279" y="1227"/>
                    <a:pt x="62279" y="963"/>
                  </a:cubicBezTo>
                  <a:cubicBezTo>
                    <a:pt x="62279" y="700"/>
                    <a:pt x="62496" y="482"/>
                    <a:pt x="62761" y="482"/>
                  </a:cubicBezTo>
                  <a:close/>
                  <a:moveTo>
                    <a:pt x="64225" y="482"/>
                  </a:moveTo>
                  <a:cubicBezTo>
                    <a:pt x="64488" y="482"/>
                    <a:pt x="64701" y="700"/>
                    <a:pt x="64701" y="963"/>
                  </a:cubicBezTo>
                  <a:cubicBezTo>
                    <a:pt x="64701" y="1227"/>
                    <a:pt x="64488" y="1445"/>
                    <a:pt x="64225" y="1445"/>
                  </a:cubicBezTo>
                  <a:cubicBezTo>
                    <a:pt x="63956" y="1445"/>
                    <a:pt x="63743" y="1227"/>
                    <a:pt x="63743" y="963"/>
                  </a:cubicBezTo>
                  <a:cubicBezTo>
                    <a:pt x="63743" y="700"/>
                    <a:pt x="63956" y="482"/>
                    <a:pt x="64225" y="482"/>
                  </a:cubicBezTo>
                  <a:close/>
                  <a:moveTo>
                    <a:pt x="65684" y="482"/>
                  </a:moveTo>
                  <a:cubicBezTo>
                    <a:pt x="65948" y="482"/>
                    <a:pt x="66165" y="700"/>
                    <a:pt x="66165" y="963"/>
                  </a:cubicBezTo>
                  <a:cubicBezTo>
                    <a:pt x="66165" y="1227"/>
                    <a:pt x="65948" y="1445"/>
                    <a:pt x="65684" y="1445"/>
                  </a:cubicBezTo>
                  <a:cubicBezTo>
                    <a:pt x="65420" y="1445"/>
                    <a:pt x="65202" y="1227"/>
                    <a:pt x="65202" y="963"/>
                  </a:cubicBezTo>
                  <a:cubicBezTo>
                    <a:pt x="65202" y="700"/>
                    <a:pt x="65420" y="482"/>
                    <a:pt x="65684" y="482"/>
                  </a:cubicBezTo>
                  <a:close/>
                  <a:moveTo>
                    <a:pt x="67149" y="482"/>
                  </a:moveTo>
                  <a:cubicBezTo>
                    <a:pt x="67413" y="482"/>
                    <a:pt x="67624" y="700"/>
                    <a:pt x="67624" y="963"/>
                  </a:cubicBezTo>
                  <a:cubicBezTo>
                    <a:pt x="67624" y="1227"/>
                    <a:pt x="67413" y="1445"/>
                    <a:pt x="67149" y="1445"/>
                  </a:cubicBezTo>
                  <a:cubicBezTo>
                    <a:pt x="66879" y="1445"/>
                    <a:pt x="66668" y="1227"/>
                    <a:pt x="66668" y="963"/>
                  </a:cubicBezTo>
                  <a:cubicBezTo>
                    <a:pt x="66668" y="700"/>
                    <a:pt x="66879" y="482"/>
                    <a:pt x="67149" y="482"/>
                  </a:cubicBezTo>
                  <a:close/>
                  <a:moveTo>
                    <a:pt x="68608" y="482"/>
                  </a:moveTo>
                  <a:cubicBezTo>
                    <a:pt x="68872" y="482"/>
                    <a:pt x="69090" y="700"/>
                    <a:pt x="69090" y="963"/>
                  </a:cubicBezTo>
                  <a:cubicBezTo>
                    <a:pt x="69090" y="1227"/>
                    <a:pt x="68872" y="1445"/>
                    <a:pt x="68608" y="1445"/>
                  </a:cubicBezTo>
                  <a:cubicBezTo>
                    <a:pt x="68345" y="1445"/>
                    <a:pt x="68127" y="1227"/>
                    <a:pt x="68127" y="963"/>
                  </a:cubicBezTo>
                  <a:cubicBezTo>
                    <a:pt x="68127" y="700"/>
                    <a:pt x="68345" y="482"/>
                    <a:pt x="68608" y="482"/>
                  </a:cubicBezTo>
                  <a:close/>
                  <a:moveTo>
                    <a:pt x="70072" y="482"/>
                  </a:moveTo>
                  <a:cubicBezTo>
                    <a:pt x="70337" y="482"/>
                    <a:pt x="70549" y="700"/>
                    <a:pt x="70549" y="963"/>
                  </a:cubicBezTo>
                  <a:cubicBezTo>
                    <a:pt x="70549" y="1227"/>
                    <a:pt x="70337" y="1445"/>
                    <a:pt x="70072" y="1445"/>
                  </a:cubicBezTo>
                  <a:cubicBezTo>
                    <a:pt x="69804" y="1445"/>
                    <a:pt x="69592" y="1227"/>
                    <a:pt x="69592" y="963"/>
                  </a:cubicBezTo>
                  <a:cubicBezTo>
                    <a:pt x="69592" y="700"/>
                    <a:pt x="69804" y="482"/>
                    <a:pt x="70072" y="482"/>
                  </a:cubicBezTo>
                  <a:close/>
                  <a:moveTo>
                    <a:pt x="71531" y="482"/>
                  </a:moveTo>
                  <a:cubicBezTo>
                    <a:pt x="71796" y="482"/>
                    <a:pt x="72013" y="700"/>
                    <a:pt x="72013" y="963"/>
                  </a:cubicBezTo>
                  <a:cubicBezTo>
                    <a:pt x="72013" y="1227"/>
                    <a:pt x="71796" y="1445"/>
                    <a:pt x="71531" y="1445"/>
                  </a:cubicBezTo>
                  <a:cubicBezTo>
                    <a:pt x="71268" y="1445"/>
                    <a:pt x="71051" y="1227"/>
                    <a:pt x="71051" y="963"/>
                  </a:cubicBezTo>
                  <a:cubicBezTo>
                    <a:pt x="71051" y="700"/>
                    <a:pt x="71268" y="482"/>
                    <a:pt x="71531" y="482"/>
                  </a:cubicBezTo>
                  <a:close/>
                  <a:moveTo>
                    <a:pt x="72991" y="482"/>
                  </a:moveTo>
                  <a:cubicBezTo>
                    <a:pt x="73260" y="482"/>
                    <a:pt x="73473" y="700"/>
                    <a:pt x="73473" y="963"/>
                  </a:cubicBezTo>
                  <a:cubicBezTo>
                    <a:pt x="73473" y="1227"/>
                    <a:pt x="73260" y="1445"/>
                    <a:pt x="72991" y="1445"/>
                  </a:cubicBezTo>
                  <a:cubicBezTo>
                    <a:pt x="72727" y="1445"/>
                    <a:pt x="72515" y="1227"/>
                    <a:pt x="72515" y="963"/>
                  </a:cubicBezTo>
                  <a:cubicBezTo>
                    <a:pt x="72515" y="700"/>
                    <a:pt x="72727" y="482"/>
                    <a:pt x="72991" y="482"/>
                  </a:cubicBezTo>
                  <a:close/>
                  <a:moveTo>
                    <a:pt x="74455" y="482"/>
                  </a:moveTo>
                  <a:cubicBezTo>
                    <a:pt x="74719" y="482"/>
                    <a:pt x="74937" y="700"/>
                    <a:pt x="74937" y="963"/>
                  </a:cubicBezTo>
                  <a:cubicBezTo>
                    <a:pt x="74937" y="1227"/>
                    <a:pt x="74719" y="1445"/>
                    <a:pt x="74455" y="1445"/>
                  </a:cubicBezTo>
                  <a:cubicBezTo>
                    <a:pt x="74192" y="1445"/>
                    <a:pt x="73974" y="1227"/>
                    <a:pt x="73974" y="963"/>
                  </a:cubicBezTo>
                  <a:cubicBezTo>
                    <a:pt x="73974" y="700"/>
                    <a:pt x="74192" y="482"/>
                    <a:pt x="74455" y="482"/>
                  </a:cubicBezTo>
                  <a:close/>
                  <a:moveTo>
                    <a:pt x="1" y="0"/>
                  </a:moveTo>
                  <a:lnTo>
                    <a:pt x="1" y="1925"/>
                  </a:lnTo>
                  <a:lnTo>
                    <a:pt x="75821" y="1925"/>
                  </a:lnTo>
                  <a:lnTo>
                    <a:pt x="75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7">
  <p:cSld name="CUSTOM_12_1_1_1">
    <p:spTree>
      <p:nvGrpSpPr>
        <p:cNvPr id="1" name="Shape 3745"/>
        <p:cNvGrpSpPr/>
        <p:nvPr/>
      </p:nvGrpSpPr>
      <p:grpSpPr>
        <a:xfrm>
          <a:off x="0" y="0"/>
          <a:ext cx="0" cy="0"/>
          <a:chOff x="0" y="0"/>
          <a:chExt cx="0" cy="0"/>
        </a:xfrm>
      </p:grpSpPr>
      <p:pic>
        <p:nvPicPr>
          <p:cNvPr id="3746" name="Google Shape;3746;p30"/>
          <p:cNvPicPr preferRelativeResize="0"/>
          <p:nvPr/>
        </p:nvPicPr>
        <p:blipFill>
          <a:blip r:embed="rId2">
            <a:alphaModFix/>
          </a:blip>
          <a:stretch>
            <a:fillRect/>
          </a:stretch>
        </p:blipFill>
        <p:spPr>
          <a:xfrm>
            <a:off x="0" y="0"/>
            <a:ext cx="9144000" cy="5143500"/>
          </a:xfrm>
          <a:prstGeom prst="rect">
            <a:avLst/>
          </a:prstGeom>
          <a:noFill/>
          <a:ln>
            <a:noFill/>
          </a:ln>
        </p:spPr>
      </p:pic>
      <p:sp>
        <p:nvSpPr>
          <p:cNvPr id="3747" name="Google Shape;3747;p3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48" name="Google Shape;3748;p30"/>
          <p:cNvSpPr txBox="1">
            <a:spLocks noGrp="1"/>
          </p:cNvSpPr>
          <p:nvPr>
            <p:ph type="subTitle" idx="1"/>
          </p:nvPr>
        </p:nvSpPr>
        <p:spPr>
          <a:xfrm>
            <a:off x="720000" y="1138525"/>
            <a:ext cx="3852000" cy="346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grpSp>
        <p:nvGrpSpPr>
          <p:cNvPr id="3749" name="Google Shape;3749;p30"/>
          <p:cNvGrpSpPr/>
          <p:nvPr/>
        </p:nvGrpSpPr>
        <p:grpSpPr>
          <a:xfrm>
            <a:off x="-827702" y="84846"/>
            <a:ext cx="10817768" cy="373125"/>
            <a:chOff x="0" y="91300"/>
            <a:chExt cx="10817768" cy="373125"/>
          </a:xfrm>
        </p:grpSpPr>
        <p:grpSp>
          <p:nvGrpSpPr>
            <p:cNvPr id="3750" name="Google Shape;3750;p30"/>
            <p:cNvGrpSpPr/>
            <p:nvPr/>
          </p:nvGrpSpPr>
          <p:grpSpPr>
            <a:xfrm>
              <a:off x="0" y="91300"/>
              <a:ext cx="5575350" cy="373125"/>
              <a:chOff x="1016250" y="3460075"/>
              <a:chExt cx="5575350" cy="373125"/>
            </a:xfrm>
          </p:grpSpPr>
          <p:sp>
            <p:nvSpPr>
              <p:cNvPr id="3751" name="Google Shape;3751;p30"/>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0"/>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0"/>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0"/>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0"/>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0"/>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0"/>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0"/>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0"/>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0"/>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0"/>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0"/>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0"/>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0"/>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0"/>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0"/>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0"/>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0"/>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0"/>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0"/>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0"/>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0"/>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30"/>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30"/>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0"/>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0"/>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0"/>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0"/>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30"/>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0"/>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0"/>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0"/>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0"/>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0"/>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0"/>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0"/>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0"/>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0"/>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0"/>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0"/>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0"/>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0"/>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0"/>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4" name="Google Shape;3794;p30"/>
            <p:cNvGrpSpPr/>
            <p:nvPr/>
          </p:nvGrpSpPr>
          <p:grpSpPr>
            <a:xfrm>
              <a:off x="5242418" y="91300"/>
              <a:ext cx="5575350" cy="373125"/>
              <a:chOff x="1016250" y="3460075"/>
              <a:chExt cx="5575350" cy="373125"/>
            </a:xfrm>
          </p:grpSpPr>
          <p:sp>
            <p:nvSpPr>
              <p:cNvPr id="3795" name="Google Shape;3795;p30"/>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0"/>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0"/>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0"/>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0"/>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0"/>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0"/>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0"/>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0"/>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0"/>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0"/>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0"/>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0"/>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0"/>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0"/>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0"/>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0"/>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0"/>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0"/>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0"/>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0"/>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0"/>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0"/>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0"/>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0"/>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0"/>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0"/>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0"/>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0"/>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0"/>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0"/>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0"/>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0"/>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0"/>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0"/>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0"/>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0"/>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0"/>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0"/>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0"/>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0"/>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0"/>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0"/>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38" name="Google Shape;3838;p30"/>
          <p:cNvSpPr txBox="1">
            <a:spLocks noGrp="1"/>
          </p:cNvSpPr>
          <p:nvPr>
            <p:ph type="subTitle" idx="2"/>
          </p:nvPr>
        </p:nvSpPr>
        <p:spPr>
          <a:xfrm>
            <a:off x="4813375" y="1634625"/>
            <a:ext cx="3618600" cy="296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8">
  <p:cSld name="CUSTOM_12_1_1_1_1">
    <p:spTree>
      <p:nvGrpSpPr>
        <p:cNvPr id="1" name="Shape 3839"/>
        <p:cNvGrpSpPr/>
        <p:nvPr/>
      </p:nvGrpSpPr>
      <p:grpSpPr>
        <a:xfrm>
          <a:off x="0" y="0"/>
          <a:ext cx="0" cy="0"/>
          <a:chOff x="0" y="0"/>
          <a:chExt cx="0" cy="0"/>
        </a:xfrm>
      </p:grpSpPr>
      <p:pic>
        <p:nvPicPr>
          <p:cNvPr id="3840" name="Google Shape;3840;p31"/>
          <p:cNvPicPr preferRelativeResize="0"/>
          <p:nvPr/>
        </p:nvPicPr>
        <p:blipFill>
          <a:blip r:embed="rId2">
            <a:alphaModFix/>
          </a:blip>
          <a:stretch>
            <a:fillRect/>
          </a:stretch>
        </p:blipFill>
        <p:spPr>
          <a:xfrm>
            <a:off x="0" y="0"/>
            <a:ext cx="9144000" cy="5143500"/>
          </a:xfrm>
          <a:prstGeom prst="rect">
            <a:avLst/>
          </a:prstGeom>
          <a:noFill/>
          <a:ln>
            <a:noFill/>
          </a:ln>
        </p:spPr>
      </p:pic>
      <p:sp>
        <p:nvSpPr>
          <p:cNvPr id="3841" name="Google Shape;3841;p3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42" name="Google Shape;3842;p31"/>
          <p:cNvSpPr txBox="1">
            <a:spLocks noGrp="1"/>
          </p:cNvSpPr>
          <p:nvPr>
            <p:ph type="subTitle" idx="1"/>
          </p:nvPr>
        </p:nvSpPr>
        <p:spPr>
          <a:xfrm>
            <a:off x="713100" y="1473900"/>
            <a:ext cx="3618600" cy="309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386"/>
        <p:cNvGrpSpPr/>
        <p:nvPr/>
      </p:nvGrpSpPr>
      <p:grpSpPr>
        <a:xfrm>
          <a:off x="0" y="0"/>
          <a:ext cx="0" cy="0"/>
          <a:chOff x="0" y="0"/>
          <a:chExt cx="0" cy="0"/>
        </a:xfrm>
      </p:grpSpPr>
      <p:pic>
        <p:nvPicPr>
          <p:cNvPr id="387" name="Google Shape;38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388" name="Google Shape;388;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9" name="Google Shape;389;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AutoNum type="arabicPeriod"/>
              <a:defRPr sz="11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grpSp>
        <p:nvGrpSpPr>
          <p:cNvPr id="390" name="Google Shape;390;p4"/>
          <p:cNvGrpSpPr/>
          <p:nvPr/>
        </p:nvGrpSpPr>
        <p:grpSpPr>
          <a:xfrm>
            <a:off x="6979864" y="-525716"/>
            <a:ext cx="4278649" cy="982228"/>
            <a:chOff x="4097204" y="-446254"/>
            <a:chExt cx="5261496" cy="1049950"/>
          </a:xfrm>
        </p:grpSpPr>
        <p:sp>
          <p:nvSpPr>
            <p:cNvPr id="391" name="Google Shape;391;p4"/>
            <p:cNvSpPr/>
            <p:nvPr/>
          </p:nvSpPr>
          <p:spPr>
            <a:xfrm>
              <a:off x="8532250" y="-446254"/>
              <a:ext cx="633825" cy="520400"/>
            </a:xfrm>
            <a:custGeom>
              <a:avLst/>
              <a:gdLst/>
              <a:ahLst/>
              <a:cxnLst/>
              <a:rect l="l" t="t" r="r" b="b"/>
              <a:pathLst>
                <a:path w="25353" h="20816" extrusionOk="0">
                  <a:moveTo>
                    <a:pt x="12643" y="1"/>
                  </a:moveTo>
                  <a:lnTo>
                    <a:pt x="1" y="10375"/>
                  </a:lnTo>
                  <a:lnTo>
                    <a:pt x="12643" y="20816"/>
                  </a:lnTo>
                  <a:lnTo>
                    <a:pt x="25352" y="10375"/>
                  </a:lnTo>
                  <a:lnTo>
                    <a:pt x="126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8652350" y="-341179"/>
              <a:ext cx="390300" cy="310250"/>
            </a:xfrm>
            <a:custGeom>
              <a:avLst/>
              <a:gdLst/>
              <a:ahLst/>
              <a:cxnLst/>
              <a:rect l="l" t="t" r="r" b="b"/>
              <a:pathLst>
                <a:path w="15612" h="12410" extrusionOk="0">
                  <a:moveTo>
                    <a:pt x="7839" y="1"/>
                  </a:moveTo>
                  <a:lnTo>
                    <a:pt x="0" y="6172"/>
                  </a:lnTo>
                  <a:lnTo>
                    <a:pt x="7839" y="12410"/>
                  </a:lnTo>
                  <a:lnTo>
                    <a:pt x="15612" y="6172"/>
                  </a:lnTo>
                  <a:lnTo>
                    <a:pt x="78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8744075" y="-267779"/>
              <a:ext cx="206000" cy="163475"/>
            </a:xfrm>
            <a:custGeom>
              <a:avLst/>
              <a:gdLst/>
              <a:ahLst/>
              <a:cxnLst/>
              <a:rect l="l" t="t" r="r" b="b"/>
              <a:pathLst>
                <a:path w="8240" h="6539" extrusionOk="0">
                  <a:moveTo>
                    <a:pt x="4170" y="0"/>
                  </a:moveTo>
                  <a:lnTo>
                    <a:pt x="1" y="3236"/>
                  </a:lnTo>
                  <a:lnTo>
                    <a:pt x="4170" y="6538"/>
                  </a:lnTo>
                  <a:lnTo>
                    <a:pt x="8240" y="3236"/>
                  </a:lnTo>
                  <a:lnTo>
                    <a:pt x="4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7900150" y="-446254"/>
              <a:ext cx="632125" cy="520400"/>
            </a:xfrm>
            <a:custGeom>
              <a:avLst/>
              <a:gdLst/>
              <a:ahLst/>
              <a:cxnLst/>
              <a:rect l="l" t="t" r="r" b="b"/>
              <a:pathLst>
                <a:path w="25285" h="20816" extrusionOk="0">
                  <a:moveTo>
                    <a:pt x="12643" y="1"/>
                  </a:moveTo>
                  <a:lnTo>
                    <a:pt x="0" y="10375"/>
                  </a:lnTo>
                  <a:lnTo>
                    <a:pt x="12776" y="20816"/>
                  </a:lnTo>
                  <a:lnTo>
                    <a:pt x="25285" y="10375"/>
                  </a:lnTo>
                  <a:lnTo>
                    <a:pt x="126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8020225" y="-341179"/>
              <a:ext cx="391975" cy="310250"/>
            </a:xfrm>
            <a:custGeom>
              <a:avLst/>
              <a:gdLst/>
              <a:ahLst/>
              <a:cxnLst/>
              <a:rect l="l" t="t" r="r" b="b"/>
              <a:pathLst>
                <a:path w="15679" h="12410" extrusionOk="0">
                  <a:moveTo>
                    <a:pt x="7840" y="1"/>
                  </a:moveTo>
                  <a:lnTo>
                    <a:pt x="1" y="6172"/>
                  </a:lnTo>
                  <a:lnTo>
                    <a:pt x="7973" y="12410"/>
                  </a:lnTo>
                  <a:lnTo>
                    <a:pt x="15678" y="6172"/>
                  </a:lnTo>
                  <a:lnTo>
                    <a:pt x="78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8112800" y="-267779"/>
              <a:ext cx="206825" cy="163475"/>
            </a:xfrm>
            <a:custGeom>
              <a:avLst/>
              <a:gdLst/>
              <a:ahLst/>
              <a:cxnLst/>
              <a:rect l="l" t="t" r="r" b="b"/>
              <a:pathLst>
                <a:path w="8273" h="6539" extrusionOk="0">
                  <a:moveTo>
                    <a:pt x="4137" y="0"/>
                  </a:moveTo>
                  <a:lnTo>
                    <a:pt x="0" y="3236"/>
                  </a:lnTo>
                  <a:lnTo>
                    <a:pt x="4270" y="6538"/>
                  </a:lnTo>
                  <a:lnTo>
                    <a:pt x="8273" y="3236"/>
                  </a:lnTo>
                  <a:lnTo>
                    <a:pt x="4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7256350" y="-446254"/>
              <a:ext cx="643825" cy="520400"/>
            </a:xfrm>
            <a:custGeom>
              <a:avLst/>
              <a:gdLst/>
              <a:ahLst/>
              <a:cxnLst/>
              <a:rect l="l" t="t" r="r" b="b"/>
              <a:pathLst>
                <a:path w="25753" h="20816" extrusionOk="0">
                  <a:moveTo>
                    <a:pt x="13177" y="1"/>
                  </a:moveTo>
                  <a:lnTo>
                    <a:pt x="0" y="10375"/>
                  </a:lnTo>
                  <a:lnTo>
                    <a:pt x="13243" y="20816"/>
                  </a:lnTo>
                  <a:lnTo>
                    <a:pt x="25752" y="10375"/>
                  </a:lnTo>
                  <a:lnTo>
                    <a:pt x="13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7389775" y="-341179"/>
              <a:ext cx="391150" cy="310250"/>
            </a:xfrm>
            <a:custGeom>
              <a:avLst/>
              <a:gdLst/>
              <a:ahLst/>
              <a:cxnLst/>
              <a:rect l="l" t="t" r="r" b="b"/>
              <a:pathLst>
                <a:path w="15646" h="12410" extrusionOk="0">
                  <a:moveTo>
                    <a:pt x="7906" y="1"/>
                  </a:moveTo>
                  <a:lnTo>
                    <a:pt x="1" y="6172"/>
                  </a:lnTo>
                  <a:lnTo>
                    <a:pt x="7906" y="12410"/>
                  </a:lnTo>
                  <a:lnTo>
                    <a:pt x="15645" y="6172"/>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7482350" y="-267779"/>
              <a:ext cx="206825" cy="163475"/>
            </a:xfrm>
            <a:custGeom>
              <a:avLst/>
              <a:gdLst/>
              <a:ahLst/>
              <a:cxnLst/>
              <a:rect l="l" t="t" r="r" b="b"/>
              <a:pathLst>
                <a:path w="8273" h="6539" extrusionOk="0">
                  <a:moveTo>
                    <a:pt x="4203" y="0"/>
                  </a:moveTo>
                  <a:lnTo>
                    <a:pt x="0" y="3236"/>
                  </a:lnTo>
                  <a:lnTo>
                    <a:pt x="4203" y="6538"/>
                  </a:lnTo>
                  <a:lnTo>
                    <a:pt x="8273" y="3236"/>
                  </a:lnTo>
                  <a:lnTo>
                    <a:pt x="42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6625900" y="-446254"/>
              <a:ext cx="658000" cy="520400"/>
            </a:xfrm>
            <a:custGeom>
              <a:avLst/>
              <a:gdLst/>
              <a:ahLst/>
              <a:cxnLst/>
              <a:rect l="l" t="t" r="r" b="b"/>
              <a:pathLst>
                <a:path w="26320" h="20816" extrusionOk="0">
                  <a:moveTo>
                    <a:pt x="13177" y="1"/>
                  </a:moveTo>
                  <a:lnTo>
                    <a:pt x="0" y="10375"/>
                  </a:lnTo>
                  <a:lnTo>
                    <a:pt x="13177" y="20816"/>
                  </a:lnTo>
                  <a:lnTo>
                    <a:pt x="26319" y="10375"/>
                  </a:lnTo>
                  <a:lnTo>
                    <a:pt x="13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6759325" y="-341179"/>
              <a:ext cx="390300" cy="310250"/>
            </a:xfrm>
            <a:custGeom>
              <a:avLst/>
              <a:gdLst/>
              <a:ahLst/>
              <a:cxnLst/>
              <a:rect l="l" t="t" r="r" b="b"/>
              <a:pathLst>
                <a:path w="15612" h="12410" extrusionOk="0">
                  <a:moveTo>
                    <a:pt x="7840" y="1"/>
                  </a:moveTo>
                  <a:lnTo>
                    <a:pt x="1" y="6172"/>
                  </a:lnTo>
                  <a:lnTo>
                    <a:pt x="7840" y="12410"/>
                  </a:lnTo>
                  <a:lnTo>
                    <a:pt x="15612" y="6172"/>
                  </a:lnTo>
                  <a:lnTo>
                    <a:pt x="78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6851900" y="-267779"/>
              <a:ext cx="206000" cy="163475"/>
            </a:xfrm>
            <a:custGeom>
              <a:avLst/>
              <a:gdLst/>
              <a:ahLst/>
              <a:cxnLst/>
              <a:rect l="l" t="t" r="r" b="b"/>
              <a:pathLst>
                <a:path w="8240" h="6539" extrusionOk="0">
                  <a:moveTo>
                    <a:pt x="4137" y="0"/>
                  </a:moveTo>
                  <a:lnTo>
                    <a:pt x="0" y="3236"/>
                  </a:lnTo>
                  <a:lnTo>
                    <a:pt x="4137" y="6538"/>
                  </a:lnTo>
                  <a:lnTo>
                    <a:pt x="8239" y="3236"/>
                  </a:lnTo>
                  <a:lnTo>
                    <a:pt x="4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6433879" y="-76329"/>
              <a:ext cx="391125" cy="309400"/>
            </a:xfrm>
            <a:custGeom>
              <a:avLst/>
              <a:gdLst/>
              <a:ahLst/>
              <a:cxnLst/>
              <a:rect l="l" t="t" r="r" b="b"/>
              <a:pathLst>
                <a:path w="15645" h="12376" extrusionOk="0">
                  <a:moveTo>
                    <a:pt x="7839" y="0"/>
                  </a:moveTo>
                  <a:lnTo>
                    <a:pt x="0" y="6171"/>
                  </a:lnTo>
                  <a:lnTo>
                    <a:pt x="7839" y="12376"/>
                  </a:lnTo>
                  <a:lnTo>
                    <a:pt x="15645" y="6171"/>
                  </a:lnTo>
                  <a:lnTo>
                    <a:pt x="78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6525604" y="-3779"/>
              <a:ext cx="207675" cy="164300"/>
            </a:xfrm>
            <a:custGeom>
              <a:avLst/>
              <a:gdLst/>
              <a:ahLst/>
              <a:cxnLst/>
              <a:rect l="l" t="t" r="r" b="b"/>
              <a:pathLst>
                <a:path w="8307" h="6572" extrusionOk="0">
                  <a:moveTo>
                    <a:pt x="4170" y="0"/>
                  </a:moveTo>
                  <a:lnTo>
                    <a:pt x="1" y="3269"/>
                  </a:lnTo>
                  <a:lnTo>
                    <a:pt x="4170" y="6572"/>
                  </a:lnTo>
                  <a:lnTo>
                    <a:pt x="8306" y="3269"/>
                  </a:lnTo>
                  <a:lnTo>
                    <a:pt x="4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5803429" y="-76329"/>
              <a:ext cx="391125" cy="309400"/>
            </a:xfrm>
            <a:custGeom>
              <a:avLst/>
              <a:gdLst/>
              <a:ahLst/>
              <a:cxnLst/>
              <a:rect l="l" t="t" r="r" b="b"/>
              <a:pathLst>
                <a:path w="15645" h="12376" extrusionOk="0">
                  <a:moveTo>
                    <a:pt x="7839" y="0"/>
                  </a:moveTo>
                  <a:lnTo>
                    <a:pt x="0" y="6171"/>
                  </a:lnTo>
                  <a:lnTo>
                    <a:pt x="8006" y="12376"/>
                  </a:lnTo>
                  <a:lnTo>
                    <a:pt x="15645" y="6171"/>
                  </a:lnTo>
                  <a:lnTo>
                    <a:pt x="78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5895154" y="-3779"/>
              <a:ext cx="207675" cy="164300"/>
            </a:xfrm>
            <a:custGeom>
              <a:avLst/>
              <a:gdLst/>
              <a:ahLst/>
              <a:cxnLst/>
              <a:rect l="l" t="t" r="r" b="b"/>
              <a:pathLst>
                <a:path w="8307" h="6572" extrusionOk="0">
                  <a:moveTo>
                    <a:pt x="4170" y="0"/>
                  </a:moveTo>
                  <a:lnTo>
                    <a:pt x="0" y="3269"/>
                  </a:lnTo>
                  <a:lnTo>
                    <a:pt x="4337" y="6572"/>
                  </a:lnTo>
                  <a:lnTo>
                    <a:pt x="8306" y="3269"/>
                  </a:lnTo>
                  <a:lnTo>
                    <a:pt x="4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5172979" y="-76329"/>
              <a:ext cx="390300" cy="309400"/>
            </a:xfrm>
            <a:custGeom>
              <a:avLst/>
              <a:gdLst/>
              <a:ahLst/>
              <a:cxnLst/>
              <a:rect l="l" t="t" r="r" b="b"/>
              <a:pathLst>
                <a:path w="15612" h="12376" extrusionOk="0">
                  <a:moveTo>
                    <a:pt x="7772" y="0"/>
                  </a:moveTo>
                  <a:lnTo>
                    <a:pt x="0" y="6171"/>
                  </a:lnTo>
                  <a:lnTo>
                    <a:pt x="7939" y="12376"/>
                  </a:lnTo>
                  <a:lnTo>
                    <a:pt x="15611" y="6171"/>
                  </a:lnTo>
                  <a:lnTo>
                    <a:pt x="77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5264704" y="-3779"/>
              <a:ext cx="206850" cy="164300"/>
            </a:xfrm>
            <a:custGeom>
              <a:avLst/>
              <a:gdLst/>
              <a:ahLst/>
              <a:cxnLst/>
              <a:rect l="l" t="t" r="r" b="b"/>
              <a:pathLst>
                <a:path w="8274" h="6572" extrusionOk="0">
                  <a:moveTo>
                    <a:pt x="4103" y="0"/>
                  </a:moveTo>
                  <a:lnTo>
                    <a:pt x="0" y="3269"/>
                  </a:lnTo>
                  <a:lnTo>
                    <a:pt x="4270" y="6572"/>
                  </a:lnTo>
                  <a:lnTo>
                    <a:pt x="8273" y="3269"/>
                  </a:lnTo>
                  <a:lnTo>
                    <a:pt x="41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4541679" y="-76329"/>
              <a:ext cx="391150" cy="309400"/>
            </a:xfrm>
            <a:custGeom>
              <a:avLst/>
              <a:gdLst/>
              <a:ahLst/>
              <a:cxnLst/>
              <a:rect l="l" t="t" r="r" b="b"/>
              <a:pathLst>
                <a:path w="15646" h="12376" extrusionOk="0">
                  <a:moveTo>
                    <a:pt x="7806" y="0"/>
                  </a:moveTo>
                  <a:lnTo>
                    <a:pt x="1" y="6171"/>
                  </a:lnTo>
                  <a:lnTo>
                    <a:pt x="7806" y="12376"/>
                  </a:lnTo>
                  <a:lnTo>
                    <a:pt x="15645" y="6171"/>
                  </a:lnTo>
                  <a:lnTo>
                    <a:pt x="78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4633429" y="-3779"/>
              <a:ext cx="207675" cy="164300"/>
            </a:xfrm>
            <a:custGeom>
              <a:avLst/>
              <a:gdLst/>
              <a:ahLst/>
              <a:cxnLst/>
              <a:rect l="l" t="t" r="r" b="b"/>
              <a:pathLst>
                <a:path w="8307" h="6572" extrusionOk="0">
                  <a:moveTo>
                    <a:pt x="4136" y="0"/>
                  </a:moveTo>
                  <a:lnTo>
                    <a:pt x="0" y="3269"/>
                  </a:lnTo>
                  <a:lnTo>
                    <a:pt x="4136" y="6572"/>
                  </a:lnTo>
                  <a:lnTo>
                    <a:pt x="8306" y="3269"/>
                  </a:lnTo>
                  <a:lnTo>
                    <a:pt x="4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8532250" y="82471"/>
              <a:ext cx="633825" cy="521225"/>
            </a:xfrm>
            <a:custGeom>
              <a:avLst/>
              <a:gdLst/>
              <a:ahLst/>
              <a:cxnLst/>
              <a:rect l="l" t="t" r="r" b="b"/>
              <a:pathLst>
                <a:path w="25353" h="20849" extrusionOk="0">
                  <a:moveTo>
                    <a:pt x="12643" y="0"/>
                  </a:moveTo>
                  <a:lnTo>
                    <a:pt x="1" y="10408"/>
                  </a:lnTo>
                  <a:lnTo>
                    <a:pt x="12643" y="20848"/>
                  </a:lnTo>
                  <a:lnTo>
                    <a:pt x="25352" y="10408"/>
                  </a:lnTo>
                  <a:lnTo>
                    <a:pt x="126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8656525" y="188371"/>
              <a:ext cx="390300" cy="308575"/>
            </a:xfrm>
            <a:custGeom>
              <a:avLst/>
              <a:gdLst/>
              <a:ahLst/>
              <a:cxnLst/>
              <a:rect l="l" t="t" r="r" b="b"/>
              <a:pathLst>
                <a:path w="15612" h="12343" extrusionOk="0">
                  <a:moveTo>
                    <a:pt x="7672" y="0"/>
                  </a:moveTo>
                  <a:lnTo>
                    <a:pt x="0" y="6172"/>
                  </a:lnTo>
                  <a:lnTo>
                    <a:pt x="7672" y="12343"/>
                  </a:lnTo>
                  <a:lnTo>
                    <a:pt x="15611" y="6172"/>
                  </a:lnTo>
                  <a:lnTo>
                    <a:pt x="7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8748250" y="261746"/>
              <a:ext cx="206825" cy="162650"/>
            </a:xfrm>
            <a:custGeom>
              <a:avLst/>
              <a:gdLst/>
              <a:ahLst/>
              <a:cxnLst/>
              <a:rect l="l" t="t" r="r" b="b"/>
              <a:pathLst>
                <a:path w="8273" h="6506" extrusionOk="0">
                  <a:moveTo>
                    <a:pt x="4003" y="1"/>
                  </a:moveTo>
                  <a:lnTo>
                    <a:pt x="0" y="3237"/>
                  </a:lnTo>
                  <a:lnTo>
                    <a:pt x="4003" y="6506"/>
                  </a:lnTo>
                  <a:lnTo>
                    <a:pt x="8273" y="3237"/>
                  </a:lnTo>
                  <a:lnTo>
                    <a:pt x="4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7900150" y="82471"/>
              <a:ext cx="632125" cy="521225"/>
            </a:xfrm>
            <a:custGeom>
              <a:avLst/>
              <a:gdLst/>
              <a:ahLst/>
              <a:cxnLst/>
              <a:rect l="l" t="t" r="r" b="b"/>
              <a:pathLst>
                <a:path w="25285" h="20849" extrusionOk="0">
                  <a:moveTo>
                    <a:pt x="12776" y="0"/>
                  </a:moveTo>
                  <a:lnTo>
                    <a:pt x="0" y="10408"/>
                  </a:lnTo>
                  <a:lnTo>
                    <a:pt x="12776" y="20848"/>
                  </a:lnTo>
                  <a:lnTo>
                    <a:pt x="25285" y="10408"/>
                  </a:lnTo>
                  <a:lnTo>
                    <a:pt x="127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8025225" y="188371"/>
              <a:ext cx="391150" cy="308575"/>
            </a:xfrm>
            <a:custGeom>
              <a:avLst/>
              <a:gdLst/>
              <a:ahLst/>
              <a:cxnLst/>
              <a:rect l="l" t="t" r="r" b="b"/>
              <a:pathLst>
                <a:path w="15646" h="12343" extrusionOk="0">
                  <a:moveTo>
                    <a:pt x="7773" y="0"/>
                  </a:moveTo>
                  <a:lnTo>
                    <a:pt x="1" y="6172"/>
                  </a:lnTo>
                  <a:lnTo>
                    <a:pt x="7773" y="12343"/>
                  </a:lnTo>
                  <a:lnTo>
                    <a:pt x="15645" y="6172"/>
                  </a:lnTo>
                  <a:lnTo>
                    <a:pt x="77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8116975" y="261746"/>
              <a:ext cx="207650" cy="162650"/>
            </a:xfrm>
            <a:custGeom>
              <a:avLst/>
              <a:gdLst/>
              <a:ahLst/>
              <a:cxnLst/>
              <a:rect l="l" t="t" r="r" b="b"/>
              <a:pathLst>
                <a:path w="8306" h="6506" extrusionOk="0">
                  <a:moveTo>
                    <a:pt x="4103" y="1"/>
                  </a:moveTo>
                  <a:lnTo>
                    <a:pt x="0" y="3237"/>
                  </a:lnTo>
                  <a:lnTo>
                    <a:pt x="4103" y="6506"/>
                  </a:lnTo>
                  <a:lnTo>
                    <a:pt x="8306" y="3237"/>
                  </a:lnTo>
                  <a:lnTo>
                    <a:pt x="4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7260525" y="82471"/>
              <a:ext cx="639650" cy="521225"/>
            </a:xfrm>
            <a:custGeom>
              <a:avLst/>
              <a:gdLst/>
              <a:ahLst/>
              <a:cxnLst/>
              <a:rect l="l" t="t" r="r" b="b"/>
              <a:pathLst>
                <a:path w="25586" h="20849" extrusionOk="0">
                  <a:moveTo>
                    <a:pt x="13076" y="0"/>
                  </a:moveTo>
                  <a:lnTo>
                    <a:pt x="0" y="10408"/>
                  </a:lnTo>
                  <a:lnTo>
                    <a:pt x="13076" y="20848"/>
                  </a:lnTo>
                  <a:lnTo>
                    <a:pt x="25585" y="10408"/>
                  </a:lnTo>
                  <a:lnTo>
                    <a:pt x="13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7394775" y="188371"/>
              <a:ext cx="391150" cy="308575"/>
            </a:xfrm>
            <a:custGeom>
              <a:avLst/>
              <a:gdLst/>
              <a:ahLst/>
              <a:cxnLst/>
              <a:rect l="l" t="t" r="r" b="b"/>
              <a:pathLst>
                <a:path w="15646" h="12343" extrusionOk="0">
                  <a:moveTo>
                    <a:pt x="7706" y="0"/>
                  </a:moveTo>
                  <a:lnTo>
                    <a:pt x="1" y="6172"/>
                  </a:lnTo>
                  <a:lnTo>
                    <a:pt x="7706" y="12343"/>
                  </a:lnTo>
                  <a:lnTo>
                    <a:pt x="15645" y="6172"/>
                  </a:lnTo>
                  <a:lnTo>
                    <a:pt x="77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7486525" y="261746"/>
              <a:ext cx="207650" cy="162650"/>
            </a:xfrm>
            <a:custGeom>
              <a:avLst/>
              <a:gdLst/>
              <a:ahLst/>
              <a:cxnLst/>
              <a:rect l="l" t="t" r="r" b="b"/>
              <a:pathLst>
                <a:path w="8306" h="6506" extrusionOk="0">
                  <a:moveTo>
                    <a:pt x="4036" y="1"/>
                  </a:moveTo>
                  <a:lnTo>
                    <a:pt x="0" y="3237"/>
                  </a:lnTo>
                  <a:lnTo>
                    <a:pt x="4036" y="6506"/>
                  </a:lnTo>
                  <a:lnTo>
                    <a:pt x="8306" y="3237"/>
                  </a:lnTo>
                  <a:lnTo>
                    <a:pt x="40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6630075" y="82471"/>
              <a:ext cx="658825" cy="521225"/>
            </a:xfrm>
            <a:custGeom>
              <a:avLst/>
              <a:gdLst/>
              <a:ahLst/>
              <a:cxnLst/>
              <a:rect l="l" t="t" r="r" b="b"/>
              <a:pathLst>
                <a:path w="26353" h="20849" extrusionOk="0">
                  <a:moveTo>
                    <a:pt x="13176" y="0"/>
                  </a:moveTo>
                  <a:lnTo>
                    <a:pt x="0" y="10408"/>
                  </a:lnTo>
                  <a:lnTo>
                    <a:pt x="13176" y="20848"/>
                  </a:lnTo>
                  <a:lnTo>
                    <a:pt x="26352" y="10408"/>
                  </a:lnTo>
                  <a:lnTo>
                    <a:pt x="131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6764325" y="188371"/>
              <a:ext cx="391150" cy="308575"/>
            </a:xfrm>
            <a:custGeom>
              <a:avLst/>
              <a:gdLst/>
              <a:ahLst/>
              <a:cxnLst/>
              <a:rect l="l" t="t" r="r" b="b"/>
              <a:pathLst>
                <a:path w="15646" h="12343" extrusionOk="0">
                  <a:moveTo>
                    <a:pt x="7806" y="0"/>
                  </a:moveTo>
                  <a:lnTo>
                    <a:pt x="1" y="6172"/>
                  </a:lnTo>
                  <a:lnTo>
                    <a:pt x="7806" y="12343"/>
                  </a:lnTo>
                  <a:lnTo>
                    <a:pt x="15645" y="6172"/>
                  </a:lnTo>
                  <a:lnTo>
                    <a:pt x="78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6856075" y="261746"/>
              <a:ext cx="207650" cy="162650"/>
            </a:xfrm>
            <a:custGeom>
              <a:avLst/>
              <a:gdLst/>
              <a:ahLst/>
              <a:cxnLst/>
              <a:rect l="l" t="t" r="r" b="b"/>
              <a:pathLst>
                <a:path w="8306" h="6506" extrusionOk="0">
                  <a:moveTo>
                    <a:pt x="4136" y="1"/>
                  </a:moveTo>
                  <a:lnTo>
                    <a:pt x="0" y="3237"/>
                  </a:lnTo>
                  <a:lnTo>
                    <a:pt x="4136" y="6506"/>
                  </a:lnTo>
                  <a:lnTo>
                    <a:pt x="8306" y="3237"/>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8967575" y="-75979"/>
              <a:ext cx="391125" cy="308575"/>
            </a:xfrm>
            <a:custGeom>
              <a:avLst/>
              <a:gdLst/>
              <a:ahLst/>
              <a:cxnLst/>
              <a:rect l="l" t="t" r="r" b="b"/>
              <a:pathLst>
                <a:path w="15645" h="12343" extrusionOk="0">
                  <a:moveTo>
                    <a:pt x="7939" y="0"/>
                  </a:moveTo>
                  <a:lnTo>
                    <a:pt x="0" y="6171"/>
                  </a:lnTo>
                  <a:lnTo>
                    <a:pt x="7939" y="12342"/>
                  </a:lnTo>
                  <a:lnTo>
                    <a:pt x="15645" y="6171"/>
                  </a:lnTo>
                  <a:lnTo>
                    <a:pt x="79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9059300" y="-3429"/>
              <a:ext cx="206850" cy="162625"/>
            </a:xfrm>
            <a:custGeom>
              <a:avLst/>
              <a:gdLst/>
              <a:ahLst/>
              <a:cxnLst/>
              <a:rect l="l" t="t" r="r" b="b"/>
              <a:pathLst>
                <a:path w="8274" h="6505" extrusionOk="0">
                  <a:moveTo>
                    <a:pt x="4270" y="0"/>
                  </a:moveTo>
                  <a:lnTo>
                    <a:pt x="1" y="3269"/>
                  </a:lnTo>
                  <a:lnTo>
                    <a:pt x="4270" y="6505"/>
                  </a:lnTo>
                  <a:lnTo>
                    <a:pt x="8273" y="3269"/>
                  </a:lnTo>
                  <a:lnTo>
                    <a:pt x="42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336275" y="-75979"/>
              <a:ext cx="391975" cy="308575"/>
            </a:xfrm>
            <a:custGeom>
              <a:avLst/>
              <a:gdLst/>
              <a:ahLst/>
              <a:cxnLst/>
              <a:rect l="l" t="t" r="r" b="b"/>
              <a:pathLst>
                <a:path w="15679" h="12343" extrusionOk="0">
                  <a:moveTo>
                    <a:pt x="7840" y="0"/>
                  </a:moveTo>
                  <a:lnTo>
                    <a:pt x="1" y="6171"/>
                  </a:lnTo>
                  <a:lnTo>
                    <a:pt x="7840" y="12342"/>
                  </a:lnTo>
                  <a:lnTo>
                    <a:pt x="15679" y="6171"/>
                  </a:lnTo>
                  <a:lnTo>
                    <a:pt x="7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8428850" y="-3429"/>
              <a:ext cx="206850" cy="162625"/>
            </a:xfrm>
            <a:custGeom>
              <a:avLst/>
              <a:gdLst/>
              <a:ahLst/>
              <a:cxnLst/>
              <a:rect l="l" t="t" r="r" b="b"/>
              <a:pathLst>
                <a:path w="8274" h="6505" extrusionOk="0">
                  <a:moveTo>
                    <a:pt x="4137" y="0"/>
                  </a:moveTo>
                  <a:lnTo>
                    <a:pt x="1" y="3269"/>
                  </a:lnTo>
                  <a:lnTo>
                    <a:pt x="4137" y="6505"/>
                  </a:lnTo>
                  <a:lnTo>
                    <a:pt x="8273" y="3269"/>
                  </a:lnTo>
                  <a:lnTo>
                    <a:pt x="4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7705825" y="-75979"/>
              <a:ext cx="390325" cy="308575"/>
            </a:xfrm>
            <a:custGeom>
              <a:avLst/>
              <a:gdLst/>
              <a:ahLst/>
              <a:cxnLst/>
              <a:rect l="l" t="t" r="r" b="b"/>
              <a:pathLst>
                <a:path w="15613" h="12343" extrusionOk="0">
                  <a:moveTo>
                    <a:pt x="7773" y="0"/>
                  </a:moveTo>
                  <a:lnTo>
                    <a:pt x="1" y="6171"/>
                  </a:lnTo>
                  <a:lnTo>
                    <a:pt x="7773" y="12342"/>
                  </a:lnTo>
                  <a:lnTo>
                    <a:pt x="15612" y="6171"/>
                  </a:lnTo>
                  <a:lnTo>
                    <a:pt x="77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7798400" y="-3429"/>
              <a:ext cx="206000" cy="162625"/>
            </a:xfrm>
            <a:custGeom>
              <a:avLst/>
              <a:gdLst/>
              <a:ahLst/>
              <a:cxnLst/>
              <a:rect l="l" t="t" r="r" b="b"/>
              <a:pathLst>
                <a:path w="8240" h="6505" extrusionOk="0">
                  <a:moveTo>
                    <a:pt x="4070" y="0"/>
                  </a:moveTo>
                  <a:lnTo>
                    <a:pt x="1" y="3269"/>
                  </a:lnTo>
                  <a:lnTo>
                    <a:pt x="4070" y="6505"/>
                  </a:lnTo>
                  <a:lnTo>
                    <a:pt x="8240" y="3269"/>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7074550" y="-75979"/>
              <a:ext cx="391150" cy="308575"/>
            </a:xfrm>
            <a:custGeom>
              <a:avLst/>
              <a:gdLst/>
              <a:ahLst/>
              <a:cxnLst/>
              <a:rect l="l" t="t" r="r" b="b"/>
              <a:pathLst>
                <a:path w="15646" h="12343" extrusionOk="0">
                  <a:moveTo>
                    <a:pt x="7840" y="0"/>
                  </a:moveTo>
                  <a:lnTo>
                    <a:pt x="1" y="6171"/>
                  </a:lnTo>
                  <a:lnTo>
                    <a:pt x="7840" y="12342"/>
                  </a:lnTo>
                  <a:lnTo>
                    <a:pt x="15645" y="6171"/>
                  </a:lnTo>
                  <a:lnTo>
                    <a:pt x="7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7167950" y="-3429"/>
              <a:ext cx="206000" cy="162625"/>
            </a:xfrm>
            <a:custGeom>
              <a:avLst/>
              <a:gdLst/>
              <a:ahLst/>
              <a:cxnLst/>
              <a:rect l="l" t="t" r="r" b="b"/>
              <a:pathLst>
                <a:path w="8240" h="6505" extrusionOk="0">
                  <a:moveTo>
                    <a:pt x="4104" y="0"/>
                  </a:moveTo>
                  <a:lnTo>
                    <a:pt x="1" y="3269"/>
                  </a:lnTo>
                  <a:lnTo>
                    <a:pt x="4104" y="6505"/>
                  </a:lnTo>
                  <a:lnTo>
                    <a:pt x="8240" y="3269"/>
                  </a:lnTo>
                  <a:lnTo>
                    <a:pt x="41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5988554" y="-433254"/>
              <a:ext cx="658825" cy="520400"/>
            </a:xfrm>
            <a:custGeom>
              <a:avLst/>
              <a:gdLst/>
              <a:ahLst/>
              <a:cxnLst/>
              <a:rect l="l" t="t" r="r" b="b"/>
              <a:pathLst>
                <a:path w="26353" h="20816" extrusionOk="0">
                  <a:moveTo>
                    <a:pt x="13177" y="1"/>
                  </a:moveTo>
                  <a:lnTo>
                    <a:pt x="0" y="10408"/>
                  </a:lnTo>
                  <a:lnTo>
                    <a:pt x="13243" y="20815"/>
                  </a:lnTo>
                  <a:lnTo>
                    <a:pt x="26353" y="10408"/>
                  </a:lnTo>
                  <a:lnTo>
                    <a:pt x="13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6123654" y="-327354"/>
              <a:ext cx="390300" cy="309425"/>
            </a:xfrm>
            <a:custGeom>
              <a:avLst/>
              <a:gdLst/>
              <a:ahLst/>
              <a:cxnLst/>
              <a:rect l="l" t="t" r="r" b="b"/>
              <a:pathLst>
                <a:path w="15612" h="12377" extrusionOk="0">
                  <a:moveTo>
                    <a:pt x="7773" y="1"/>
                  </a:moveTo>
                  <a:lnTo>
                    <a:pt x="0" y="6172"/>
                  </a:lnTo>
                  <a:lnTo>
                    <a:pt x="7773" y="12376"/>
                  </a:lnTo>
                  <a:lnTo>
                    <a:pt x="15612" y="6172"/>
                  </a:lnTo>
                  <a:lnTo>
                    <a:pt x="77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6215379" y="-254804"/>
              <a:ext cx="206000" cy="163475"/>
            </a:xfrm>
            <a:custGeom>
              <a:avLst/>
              <a:gdLst/>
              <a:ahLst/>
              <a:cxnLst/>
              <a:rect l="l" t="t" r="r" b="b"/>
              <a:pathLst>
                <a:path w="8240" h="6539" extrusionOk="0">
                  <a:moveTo>
                    <a:pt x="4104" y="1"/>
                  </a:moveTo>
                  <a:lnTo>
                    <a:pt x="1" y="3270"/>
                  </a:lnTo>
                  <a:lnTo>
                    <a:pt x="4104" y="6539"/>
                  </a:lnTo>
                  <a:lnTo>
                    <a:pt x="8240" y="3270"/>
                  </a:lnTo>
                  <a:lnTo>
                    <a:pt x="4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5358104" y="-433254"/>
              <a:ext cx="658825" cy="520400"/>
            </a:xfrm>
            <a:custGeom>
              <a:avLst/>
              <a:gdLst/>
              <a:ahLst/>
              <a:cxnLst/>
              <a:rect l="l" t="t" r="r" b="b"/>
              <a:pathLst>
                <a:path w="26353" h="20816" extrusionOk="0">
                  <a:moveTo>
                    <a:pt x="13177" y="1"/>
                  </a:moveTo>
                  <a:lnTo>
                    <a:pt x="0" y="10408"/>
                  </a:lnTo>
                  <a:lnTo>
                    <a:pt x="13177" y="20815"/>
                  </a:lnTo>
                  <a:lnTo>
                    <a:pt x="26353" y="10408"/>
                  </a:lnTo>
                  <a:lnTo>
                    <a:pt x="13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5491529" y="-327354"/>
              <a:ext cx="391975" cy="309425"/>
            </a:xfrm>
            <a:custGeom>
              <a:avLst/>
              <a:gdLst/>
              <a:ahLst/>
              <a:cxnLst/>
              <a:rect l="l" t="t" r="r" b="b"/>
              <a:pathLst>
                <a:path w="15679" h="12377" extrusionOk="0">
                  <a:moveTo>
                    <a:pt x="7840" y="1"/>
                  </a:moveTo>
                  <a:lnTo>
                    <a:pt x="1" y="6172"/>
                  </a:lnTo>
                  <a:lnTo>
                    <a:pt x="7840" y="12376"/>
                  </a:lnTo>
                  <a:lnTo>
                    <a:pt x="15678" y="6172"/>
                  </a:lnTo>
                  <a:lnTo>
                    <a:pt x="78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5584104" y="-254804"/>
              <a:ext cx="206825" cy="163475"/>
            </a:xfrm>
            <a:custGeom>
              <a:avLst/>
              <a:gdLst/>
              <a:ahLst/>
              <a:cxnLst/>
              <a:rect l="l" t="t" r="r" b="b"/>
              <a:pathLst>
                <a:path w="8273" h="6539" extrusionOk="0">
                  <a:moveTo>
                    <a:pt x="4137" y="1"/>
                  </a:moveTo>
                  <a:lnTo>
                    <a:pt x="0" y="3270"/>
                  </a:lnTo>
                  <a:lnTo>
                    <a:pt x="4137" y="6539"/>
                  </a:lnTo>
                  <a:lnTo>
                    <a:pt x="8273" y="3270"/>
                  </a:lnTo>
                  <a:lnTo>
                    <a:pt x="41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4727654" y="-433254"/>
              <a:ext cx="658825" cy="520400"/>
            </a:xfrm>
            <a:custGeom>
              <a:avLst/>
              <a:gdLst/>
              <a:ahLst/>
              <a:cxnLst/>
              <a:rect l="l" t="t" r="r" b="b"/>
              <a:pathLst>
                <a:path w="26353" h="20816" extrusionOk="0">
                  <a:moveTo>
                    <a:pt x="13177" y="1"/>
                  </a:moveTo>
                  <a:lnTo>
                    <a:pt x="0" y="10408"/>
                  </a:lnTo>
                  <a:lnTo>
                    <a:pt x="13177" y="20815"/>
                  </a:lnTo>
                  <a:lnTo>
                    <a:pt x="26353" y="10408"/>
                  </a:lnTo>
                  <a:lnTo>
                    <a:pt x="13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4861079" y="-327354"/>
              <a:ext cx="391150" cy="309425"/>
            </a:xfrm>
            <a:custGeom>
              <a:avLst/>
              <a:gdLst/>
              <a:ahLst/>
              <a:cxnLst/>
              <a:rect l="l" t="t" r="r" b="b"/>
              <a:pathLst>
                <a:path w="15646" h="12377" extrusionOk="0">
                  <a:moveTo>
                    <a:pt x="7840" y="1"/>
                  </a:moveTo>
                  <a:lnTo>
                    <a:pt x="1" y="6172"/>
                  </a:lnTo>
                  <a:lnTo>
                    <a:pt x="7840" y="12376"/>
                  </a:lnTo>
                  <a:lnTo>
                    <a:pt x="15645" y="6172"/>
                  </a:lnTo>
                  <a:lnTo>
                    <a:pt x="78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4953654" y="-254804"/>
              <a:ext cx="206825" cy="163475"/>
            </a:xfrm>
            <a:custGeom>
              <a:avLst/>
              <a:gdLst/>
              <a:ahLst/>
              <a:cxnLst/>
              <a:rect l="l" t="t" r="r" b="b"/>
              <a:pathLst>
                <a:path w="8273" h="6539" extrusionOk="0">
                  <a:moveTo>
                    <a:pt x="4137" y="1"/>
                  </a:moveTo>
                  <a:lnTo>
                    <a:pt x="0" y="3270"/>
                  </a:lnTo>
                  <a:lnTo>
                    <a:pt x="4137" y="6539"/>
                  </a:lnTo>
                  <a:lnTo>
                    <a:pt x="8273" y="3270"/>
                  </a:lnTo>
                  <a:lnTo>
                    <a:pt x="41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4097204" y="-433254"/>
              <a:ext cx="658000" cy="520400"/>
            </a:xfrm>
            <a:custGeom>
              <a:avLst/>
              <a:gdLst/>
              <a:ahLst/>
              <a:cxnLst/>
              <a:rect l="l" t="t" r="r" b="b"/>
              <a:pathLst>
                <a:path w="26320" h="20816" extrusionOk="0">
                  <a:moveTo>
                    <a:pt x="13177" y="1"/>
                  </a:moveTo>
                  <a:lnTo>
                    <a:pt x="0" y="10408"/>
                  </a:lnTo>
                  <a:lnTo>
                    <a:pt x="13177" y="20815"/>
                  </a:lnTo>
                  <a:lnTo>
                    <a:pt x="26319" y="10408"/>
                  </a:lnTo>
                  <a:lnTo>
                    <a:pt x="13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4230629" y="-327354"/>
              <a:ext cx="390300" cy="309425"/>
            </a:xfrm>
            <a:custGeom>
              <a:avLst/>
              <a:gdLst/>
              <a:ahLst/>
              <a:cxnLst/>
              <a:rect l="l" t="t" r="r" b="b"/>
              <a:pathLst>
                <a:path w="15612" h="12377" extrusionOk="0">
                  <a:moveTo>
                    <a:pt x="7840" y="1"/>
                  </a:moveTo>
                  <a:lnTo>
                    <a:pt x="1" y="6172"/>
                  </a:lnTo>
                  <a:lnTo>
                    <a:pt x="7840" y="12376"/>
                  </a:lnTo>
                  <a:lnTo>
                    <a:pt x="15612" y="6172"/>
                  </a:lnTo>
                  <a:lnTo>
                    <a:pt x="78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4323204" y="-254804"/>
              <a:ext cx="206000" cy="163475"/>
            </a:xfrm>
            <a:custGeom>
              <a:avLst/>
              <a:gdLst/>
              <a:ahLst/>
              <a:cxnLst/>
              <a:rect l="l" t="t" r="r" b="b"/>
              <a:pathLst>
                <a:path w="8240" h="6539" extrusionOk="0">
                  <a:moveTo>
                    <a:pt x="4137" y="1"/>
                  </a:moveTo>
                  <a:lnTo>
                    <a:pt x="0" y="3270"/>
                  </a:lnTo>
                  <a:lnTo>
                    <a:pt x="4137" y="6539"/>
                  </a:lnTo>
                  <a:lnTo>
                    <a:pt x="8239" y="3270"/>
                  </a:lnTo>
                  <a:lnTo>
                    <a:pt x="41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6008754" y="82471"/>
              <a:ext cx="633825" cy="521225"/>
            </a:xfrm>
            <a:custGeom>
              <a:avLst/>
              <a:gdLst/>
              <a:ahLst/>
              <a:cxnLst/>
              <a:rect l="l" t="t" r="r" b="b"/>
              <a:pathLst>
                <a:path w="25353" h="20849" extrusionOk="0">
                  <a:moveTo>
                    <a:pt x="12643" y="0"/>
                  </a:moveTo>
                  <a:lnTo>
                    <a:pt x="1" y="10408"/>
                  </a:lnTo>
                  <a:lnTo>
                    <a:pt x="12643" y="20848"/>
                  </a:lnTo>
                  <a:lnTo>
                    <a:pt x="25352" y="10408"/>
                  </a:lnTo>
                  <a:lnTo>
                    <a:pt x="126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6224754" y="261746"/>
              <a:ext cx="206825" cy="162650"/>
            </a:xfrm>
            <a:custGeom>
              <a:avLst/>
              <a:gdLst/>
              <a:ahLst/>
              <a:cxnLst/>
              <a:rect l="l" t="t" r="r" b="b"/>
              <a:pathLst>
                <a:path w="8273" h="6506" extrusionOk="0">
                  <a:moveTo>
                    <a:pt x="4003" y="1"/>
                  </a:moveTo>
                  <a:lnTo>
                    <a:pt x="0" y="3237"/>
                  </a:lnTo>
                  <a:lnTo>
                    <a:pt x="4003" y="6506"/>
                  </a:lnTo>
                  <a:lnTo>
                    <a:pt x="8273" y="3237"/>
                  </a:lnTo>
                  <a:lnTo>
                    <a:pt x="4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5376654" y="82471"/>
              <a:ext cx="632125" cy="521225"/>
            </a:xfrm>
            <a:custGeom>
              <a:avLst/>
              <a:gdLst/>
              <a:ahLst/>
              <a:cxnLst/>
              <a:rect l="l" t="t" r="r" b="b"/>
              <a:pathLst>
                <a:path w="25285" h="20849" extrusionOk="0">
                  <a:moveTo>
                    <a:pt x="12776" y="0"/>
                  </a:moveTo>
                  <a:lnTo>
                    <a:pt x="0" y="10408"/>
                  </a:lnTo>
                  <a:lnTo>
                    <a:pt x="12776" y="20848"/>
                  </a:lnTo>
                  <a:lnTo>
                    <a:pt x="25285" y="10408"/>
                  </a:lnTo>
                  <a:lnTo>
                    <a:pt x="127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5593479" y="261746"/>
              <a:ext cx="207650" cy="162650"/>
            </a:xfrm>
            <a:custGeom>
              <a:avLst/>
              <a:gdLst/>
              <a:ahLst/>
              <a:cxnLst/>
              <a:rect l="l" t="t" r="r" b="b"/>
              <a:pathLst>
                <a:path w="8306" h="6506" extrusionOk="0">
                  <a:moveTo>
                    <a:pt x="4103" y="1"/>
                  </a:moveTo>
                  <a:lnTo>
                    <a:pt x="0" y="3237"/>
                  </a:lnTo>
                  <a:lnTo>
                    <a:pt x="4103" y="6506"/>
                  </a:lnTo>
                  <a:lnTo>
                    <a:pt x="8306" y="3237"/>
                  </a:lnTo>
                  <a:lnTo>
                    <a:pt x="4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4737029" y="82471"/>
              <a:ext cx="639650" cy="521225"/>
            </a:xfrm>
            <a:custGeom>
              <a:avLst/>
              <a:gdLst/>
              <a:ahLst/>
              <a:cxnLst/>
              <a:rect l="l" t="t" r="r" b="b"/>
              <a:pathLst>
                <a:path w="25586" h="20849" extrusionOk="0">
                  <a:moveTo>
                    <a:pt x="13076" y="0"/>
                  </a:moveTo>
                  <a:lnTo>
                    <a:pt x="0" y="10408"/>
                  </a:lnTo>
                  <a:lnTo>
                    <a:pt x="13076" y="20848"/>
                  </a:lnTo>
                  <a:lnTo>
                    <a:pt x="25585" y="10408"/>
                  </a:lnTo>
                  <a:lnTo>
                    <a:pt x="13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4963029" y="261746"/>
              <a:ext cx="207650" cy="162650"/>
            </a:xfrm>
            <a:custGeom>
              <a:avLst/>
              <a:gdLst/>
              <a:ahLst/>
              <a:cxnLst/>
              <a:rect l="l" t="t" r="r" b="b"/>
              <a:pathLst>
                <a:path w="8306" h="6506" extrusionOk="0">
                  <a:moveTo>
                    <a:pt x="4036" y="1"/>
                  </a:moveTo>
                  <a:lnTo>
                    <a:pt x="0" y="3237"/>
                  </a:lnTo>
                  <a:lnTo>
                    <a:pt x="4036" y="6506"/>
                  </a:lnTo>
                  <a:lnTo>
                    <a:pt x="8306" y="3237"/>
                  </a:lnTo>
                  <a:lnTo>
                    <a:pt x="40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4106579" y="82471"/>
              <a:ext cx="658825" cy="521225"/>
            </a:xfrm>
            <a:custGeom>
              <a:avLst/>
              <a:gdLst/>
              <a:ahLst/>
              <a:cxnLst/>
              <a:rect l="l" t="t" r="r" b="b"/>
              <a:pathLst>
                <a:path w="26353" h="20849" extrusionOk="0">
                  <a:moveTo>
                    <a:pt x="13176" y="0"/>
                  </a:moveTo>
                  <a:lnTo>
                    <a:pt x="0" y="10408"/>
                  </a:lnTo>
                  <a:lnTo>
                    <a:pt x="13176" y="20848"/>
                  </a:lnTo>
                  <a:lnTo>
                    <a:pt x="26352" y="10408"/>
                  </a:lnTo>
                  <a:lnTo>
                    <a:pt x="131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4332579" y="261746"/>
              <a:ext cx="207650" cy="162650"/>
            </a:xfrm>
            <a:custGeom>
              <a:avLst/>
              <a:gdLst/>
              <a:ahLst/>
              <a:cxnLst/>
              <a:rect l="l" t="t" r="r" b="b"/>
              <a:pathLst>
                <a:path w="8306" h="6506" extrusionOk="0">
                  <a:moveTo>
                    <a:pt x="4136" y="1"/>
                  </a:moveTo>
                  <a:lnTo>
                    <a:pt x="0" y="3237"/>
                  </a:lnTo>
                  <a:lnTo>
                    <a:pt x="4136" y="6506"/>
                  </a:lnTo>
                  <a:lnTo>
                    <a:pt x="8306" y="3237"/>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4"/>
          <p:cNvGrpSpPr/>
          <p:nvPr/>
        </p:nvGrpSpPr>
        <p:grpSpPr>
          <a:xfrm>
            <a:off x="-11" y="4687281"/>
            <a:ext cx="4278649" cy="982228"/>
            <a:chOff x="4097204" y="-446254"/>
            <a:chExt cx="5261496" cy="1049950"/>
          </a:xfrm>
        </p:grpSpPr>
        <p:sp>
          <p:nvSpPr>
            <p:cNvPr id="452" name="Google Shape;452;p4"/>
            <p:cNvSpPr/>
            <p:nvPr/>
          </p:nvSpPr>
          <p:spPr>
            <a:xfrm>
              <a:off x="8532250" y="-446254"/>
              <a:ext cx="633825" cy="520400"/>
            </a:xfrm>
            <a:custGeom>
              <a:avLst/>
              <a:gdLst/>
              <a:ahLst/>
              <a:cxnLst/>
              <a:rect l="l" t="t" r="r" b="b"/>
              <a:pathLst>
                <a:path w="25353" h="20816" extrusionOk="0">
                  <a:moveTo>
                    <a:pt x="12643" y="1"/>
                  </a:moveTo>
                  <a:lnTo>
                    <a:pt x="1" y="10375"/>
                  </a:lnTo>
                  <a:lnTo>
                    <a:pt x="12643" y="20816"/>
                  </a:lnTo>
                  <a:lnTo>
                    <a:pt x="25352" y="10375"/>
                  </a:lnTo>
                  <a:lnTo>
                    <a:pt x="126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8652350" y="-341179"/>
              <a:ext cx="390300" cy="310250"/>
            </a:xfrm>
            <a:custGeom>
              <a:avLst/>
              <a:gdLst/>
              <a:ahLst/>
              <a:cxnLst/>
              <a:rect l="l" t="t" r="r" b="b"/>
              <a:pathLst>
                <a:path w="15612" h="12410" extrusionOk="0">
                  <a:moveTo>
                    <a:pt x="7839" y="1"/>
                  </a:moveTo>
                  <a:lnTo>
                    <a:pt x="0" y="6172"/>
                  </a:lnTo>
                  <a:lnTo>
                    <a:pt x="7839" y="12410"/>
                  </a:lnTo>
                  <a:lnTo>
                    <a:pt x="15612" y="6172"/>
                  </a:lnTo>
                  <a:lnTo>
                    <a:pt x="78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8744075" y="-267779"/>
              <a:ext cx="206000" cy="163475"/>
            </a:xfrm>
            <a:custGeom>
              <a:avLst/>
              <a:gdLst/>
              <a:ahLst/>
              <a:cxnLst/>
              <a:rect l="l" t="t" r="r" b="b"/>
              <a:pathLst>
                <a:path w="8240" h="6539" extrusionOk="0">
                  <a:moveTo>
                    <a:pt x="4170" y="0"/>
                  </a:moveTo>
                  <a:lnTo>
                    <a:pt x="1" y="3236"/>
                  </a:lnTo>
                  <a:lnTo>
                    <a:pt x="4170" y="6538"/>
                  </a:lnTo>
                  <a:lnTo>
                    <a:pt x="8240" y="3236"/>
                  </a:lnTo>
                  <a:lnTo>
                    <a:pt x="4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7900150" y="-446254"/>
              <a:ext cx="632125" cy="520400"/>
            </a:xfrm>
            <a:custGeom>
              <a:avLst/>
              <a:gdLst/>
              <a:ahLst/>
              <a:cxnLst/>
              <a:rect l="l" t="t" r="r" b="b"/>
              <a:pathLst>
                <a:path w="25285" h="20816" extrusionOk="0">
                  <a:moveTo>
                    <a:pt x="12643" y="1"/>
                  </a:moveTo>
                  <a:lnTo>
                    <a:pt x="0" y="10375"/>
                  </a:lnTo>
                  <a:lnTo>
                    <a:pt x="12776" y="20816"/>
                  </a:lnTo>
                  <a:lnTo>
                    <a:pt x="25285" y="10375"/>
                  </a:lnTo>
                  <a:lnTo>
                    <a:pt x="126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8020225" y="-341179"/>
              <a:ext cx="391975" cy="310250"/>
            </a:xfrm>
            <a:custGeom>
              <a:avLst/>
              <a:gdLst/>
              <a:ahLst/>
              <a:cxnLst/>
              <a:rect l="l" t="t" r="r" b="b"/>
              <a:pathLst>
                <a:path w="15679" h="12410" extrusionOk="0">
                  <a:moveTo>
                    <a:pt x="7840" y="1"/>
                  </a:moveTo>
                  <a:lnTo>
                    <a:pt x="1" y="6172"/>
                  </a:lnTo>
                  <a:lnTo>
                    <a:pt x="7973" y="12410"/>
                  </a:lnTo>
                  <a:lnTo>
                    <a:pt x="15678" y="6172"/>
                  </a:lnTo>
                  <a:lnTo>
                    <a:pt x="78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8112800" y="-267779"/>
              <a:ext cx="206825" cy="163475"/>
            </a:xfrm>
            <a:custGeom>
              <a:avLst/>
              <a:gdLst/>
              <a:ahLst/>
              <a:cxnLst/>
              <a:rect l="l" t="t" r="r" b="b"/>
              <a:pathLst>
                <a:path w="8273" h="6539" extrusionOk="0">
                  <a:moveTo>
                    <a:pt x="4137" y="0"/>
                  </a:moveTo>
                  <a:lnTo>
                    <a:pt x="0" y="3236"/>
                  </a:lnTo>
                  <a:lnTo>
                    <a:pt x="4270" y="6538"/>
                  </a:lnTo>
                  <a:lnTo>
                    <a:pt x="8273" y="3236"/>
                  </a:lnTo>
                  <a:lnTo>
                    <a:pt x="4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7256350" y="-446254"/>
              <a:ext cx="643825" cy="520400"/>
            </a:xfrm>
            <a:custGeom>
              <a:avLst/>
              <a:gdLst/>
              <a:ahLst/>
              <a:cxnLst/>
              <a:rect l="l" t="t" r="r" b="b"/>
              <a:pathLst>
                <a:path w="25753" h="20816" extrusionOk="0">
                  <a:moveTo>
                    <a:pt x="13177" y="1"/>
                  </a:moveTo>
                  <a:lnTo>
                    <a:pt x="0" y="10375"/>
                  </a:lnTo>
                  <a:lnTo>
                    <a:pt x="13243" y="20816"/>
                  </a:lnTo>
                  <a:lnTo>
                    <a:pt x="25752" y="10375"/>
                  </a:lnTo>
                  <a:lnTo>
                    <a:pt x="13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7389775" y="-341179"/>
              <a:ext cx="391150" cy="310250"/>
            </a:xfrm>
            <a:custGeom>
              <a:avLst/>
              <a:gdLst/>
              <a:ahLst/>
              <a:cxnLst/>
              <a:rect l="l" t="t" r="r" b="b"/>
              <a:pathLst>
                <a:path w="15646" h="12410" extrusionOk="0">
                  <a:moveTo>
                    <a:pt x="7906" y="1"/>
                  </a:moveTo>
                  <a:lnTo>
                    <a:pt x="1" y="6172"/>
                  </a:lnTo>
                  <a:lnTo>
                    <a:pt x="7906" y="12410"/>
                  </a:lnTo>
                  <a:lnTo>
                    <a:pt x="15645" y="6172"/>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7482350" y="-267779"/>
              <a:ext cx="206825" cy="163475"/>
            </a:xfrm>
            <a:custGeom>
              <a:avLst/>
              <a:gdLst/>
              <a:ahLst/>
              <a:cxnLst/>
              <a:rect l="l" t="t" r="r" b="b"/>
              <a:pathLst>
                <a:path w="8273" h="6539" extrusionOk="0">
                  <a:moveTo>
                    <a:pt x="4203" y="0"/>
                  </a:moveTo>
                  <a:lnTo>
                    <a:pt x="0" y="3236"/>
                  </a:lnTo>
                  <a:lnTo>
                    <a:pt x="4203" y="6538"/>
                  </a:lnTo>
                  <a:lnTo>
                    <a:pt x="8273" y="3236"/>
                  </a:lnTo>
                  <a:lnTo>
                    <a:pt x="42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6625900" y="-446254"/>
              <a:ext cx="658000" cy="520400"/>
            </a:xfrm>
            <a:custGeom>
              <a:avLst/>
              <a:gdLst/>
              <a:ahLst/>
              <a:cxnLst/>
              <a:rect l="l" t="t" r="r" b="b"/>
              <a:pathLst>
                <a:path w="26320" h="20816" extrusionOk="0">
                  <a:moveTo>
                    <a:pt x="13177" y="1"/>
                  </a:moveTo>
                  <a:lnTo>
                    <a:pt x="0" y="10375"/>
                  </a:lnTo>
                  <a:lnTo>
                    <a:pt x="13177" y="20816"/>
                  </a:lnTo>
                  <a:lnTo>
                    <a:pt x="26319" y="10375"/>
                  </a:lnTo>
                  <a:lnTo>
                    <a:pt x="13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6759325" y="-341179"/>
              <a:ext cx="390300" cy="310250"/>
            </a:xfrm>
            <a:custGeom>
              <a:avLst/>
              <a:gdLst/>
              <a:ahLst/>
              <a:cxnLst/>
              <a:rect l="l" t="t" r="r" b="b"/>
              <a:pathLst>
                <a:path w="15612" h="12410" extrusionOk="0">
                  <a:moveTo>
                    <a:pt x="7840" y="1"/>
                  </a:moveTo>
                  <a:lnTo>
                    <a:pt x="1" y="6172"/>
                  </a:lnTo>
                  <a:lnTo>
                    <a:pt x="7840" y="12410"/>
                  </a:lnTo>
                  <a:lnTo>
                    <a:pt x="15612" y="6172"/>
                  </a:lnTo>
                  <a:lnTo>
                    <a:pt x="78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6851900" y="-267779"/>
              <a:ext cx="206000" cy="163475"/>
            </a:xfrm>
            <a:custGeom>
              <a:avLst/>
              <a:gdLst/>
              <a:ahLst/>
              <a:cxnLst/>
              <a:rect l="l" t="t" r="r" b="b"/>
              <a:pathLst>
                <a:path w="8240" h="6539" extrusionOk="0">
                  <a:moveTo>
                    <a:pt x="4137" y="0"/>
                  </a:moveTo>
                  <a:lnTo>
                    <a:pt x="0" y="3236"/>
                  </a:lnTo>
                  <a:lnTo>
                    <a:pt x="4137" y="6538"/>
                  </a:lnTo>
                  <a:lnTo>
                    <a:pt x="8239" y="3236"/>
                  </a:lnTo>
                  <a:lnTo>
                    <a:pt x="4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6433879" y="-76329"/>
              <a:ext cx="391125" cy="309400"/>
            </a:xfrm>
            <a:custGeom>
              <a:avLst/>
              <a:gdLst/>
              <a:ahLst/>
              <a:cxnLst/>
              <a:rect l="l" t="t" r="r" b="b"/>
              <a:pathLst>
                <a:path w="15645" h="12376" extrusionOk="0">
                  <a:moveTo>
                    <a:pt x="7839" y="0"/>
                  </a:moveTo>
                  <a:lnTo>
                    <a:pt x="0" y="6171"/>
                  </a:lnTo>
                  <a:lnTo>
                    <a:pt x="7839" y="12376"/>
                  </a:lnTo>
                  <a:lnTo>
                    <a:pt x="15645" y="6171"/>
                  </a:lnTo>
                  <a:lnTo>
                    <a:pt x="78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6525604" y="-3779"/>
              <a:ext cx="207675" cy="164300"/>
            </a:xfrm>
            <a:custGeom>
              <a:avLst/>
              <a:gdLst/>
              <a:ahLst/>
              <a:cxnLst/>
              <a:rect l="l" t="t" r="r" b="b"/>
              <a:pathLst>
                <a:path w="8307" h="6572" extrusionOk="0">
                  <a:moveTo>
                    <a:pt x="4170" y="0"/>
                  </a:moveTo>
                  <a:lnTo>
                    <a:pt x="1" y="3269"/>
                  </a:lnTo>
                  <a:lnTo>
                    <a:pt x="4170" y="6572"/>
                  </a:lnTo>
                  <a:lnTo>
                    <a:pt x="8306" y="3269"/>
                  </a:lnTo>
                  <a:lnTo>
                    <a:pt x="4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5803429" y="-76329"/>
              <a:ext cx="391125" cy="309400"/>
            </a:xfrm>
            <a:custGeom>
              <a:avLst/>
              <a:gdLst/>
              <a:ahLst/>
              <a:cxnLst/>
              <a:rect l="l" t="t" r="r" b="b"/>
              <a:pathLst>
                <a:path w="15645" h="12376" extrusionOk="0">
                  <a:moveTo>
                    <a:pt x="7839" y="0"/>
                  </a:moveTo>
                  <a:lnTo>
                    <a:pt x="0" y="6171"/>
                  </a:lnTo>
                  <a:lnTo>
                    <a:pt x="8006" y="12376"/>
                  </a:lnTo>
                  <a:lnTo>
                    <a:pt x="15645" y="6171"/>
                  </a:lnTo>
                  <a:lnTo>
                    <a:pt x="78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5895154" y="-3779"/>
              <a:ext cx="207675" cy="164300"/>
            </a:xfrm>
            <a:custGeom>
              <a:avLst/>
              <a:gdLst/>
              <a:ahLst/>
              <a:cxnLst/>
              <a:rect l="l" t="t" r="r" b="b"/>
              <a:pathLst>
                <a:path w="8307" h="6572" extrusionOk="0">
                  <a:moveTo>
                    <a:pt x="4170" y="0"/>
                  </a:moveTo>
                  <a:lnTo>
                    <a:pt x="0" y="3269"/>
                  </a:lnTo>
                  <a:lnTo>
                    <a:pt x="4337" y="6572"/>
                  </a:lnTo>
                  <a:lnTo>
                    <a:pt x="8306" y="3269"/>
                  </a:lnTo>
                  <a:lnTo>
                    <a:pt x="4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5172979" y="-76329"/>
              <a:ext cx="390300" cy="309400"/>
            </a:xfrm>
            <a:custGeom>
              <a:avLst/>
              <a:gdLst/>
              <a:ahLst/>
              <a:cxnLst/>
              <a:rect l="l" t="t" r="r" b="b"/>
              <a:pathLst>
                <a:path w="15612" h="12376" extrusionOk="0">
                  <a:moveTo>
                    <a:pt x="7772" y="0"/>
                  </a:moveTo>
                  <a:lnTo>
                    <a:pt x="0" y="6171"/>
                  </a:lnTo>
                  <a:lnTo>
                    <a:pt x="7939" y="12376"/>
                  </a:lnTo>
                  <a:lnTo>
                    <a:pt x="15611" y="6171"/>
                  </a:lnTo>
                  <a:lnTo>
                    <a:pt x="77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5264704" y="-3779"/>
              <a:ext cx="206850" cy="164300"/>
            </a:xfrm>
            <a:custGeom>
              <a:avLst/>
              <a:gdLst/>
              <a:ahLst/>
              <a:cxnLst/>
              <a:rect l="l" t="t" r="r" b="b"/>
              <a:pathLst>
                <a:path w="8274" h="6572" extrusionOk="0">
                  <a:moveTo>
                    <a:pt x="4103" y="0"/>
                  </a:moveTo>
                  <a:lnTo>
                    <a:pt x="0" y="3269"/>
                  </a:lnTo>
                  <a:lnTo>
                    <a:pt x="4270" y="6572"/>
                  </a:lnTo>
                  <a:lnTo>
                    <a:pt x="8273" y="3269"/>
                  </a:lnTo>
                  <a:lnTo>
                    <a:pt x="41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4541679" y="-76329"/>
              <a:ext cx="391150" cy="309400"/>
            </a:xfrm>
            <a:custGeom>
              <a:avLst/>
              <a:gdLst/>
              <a:ahLst/>
              <a:cxnLst/>
              <a:rect l="l" t="t" r="r" b="b"/>
              <a:pathLst>
                <a:path w="15646" h="12376" extrusionOk="0">
                  <a:moveTo>
                    <a:pt x="7806" y="0"/>
                  </a:moveTo>
                  <a:lnTo>
                    <a:pt x="1" y="6171"/>
                  </a:lnTo>
                  <a:lnTo>
                    <a:pt x="7806" y="12376"/>
                  </a:lnTo>
                  <a:lnTo>
                    <a:pt x="15645" y="6171"/>
                  </a:lnTo>
                  <a:lnTo>
                    <a:pt x="78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4633429" y="-3779"/>
              <a:ext cx="207675" cy="164300"/>
            </a:xfrm>
            <a:custGeom>
              <a:avLst/>
              <a:gdLst/>
              <a:ahLst/>
              <a:cxnLst/>
              <a:rect l="l" t="t" r="r" b="b"/>
              <a:pathLst>
                <a:path w="8307" h="6572" extrusionOk="0">
                  <a:moveTo>
                    <a:pt x="4136" y="0"/>
                  </a:moveTo>
                  <a:lnTo>
                    <a:pt x="0" y="3269"/>
                  </a:lnTo>
                  <a:lnTo>
                    <a:pt x="4136" y="6572"/>
                  </a:lnTo>
                  <a:lnTo>
                    <a:pt x="8306" y="3269"/>
                  </a:lnTo>
                  <a:lnTo>
                    <a:pt x="4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8532250" y="82471"/>
              <a:ext cx="633825" cy="521225"/>
            </a:xfrm>
            <a:custGeom>
              <a:avLst/>
              <a:gdLst/>
              <a:ahLst/>
              <a:cxnLst/>
              <a:rect l="l" t="t" r="r" b="b"/>
              <a:pathLst>
                <a:path w="25353" h="20849" extrusionOk="0">
                  <a:moveTo>
                    <a:pt x="12643" y="0"/>
                  </a:moveTo>
                  <a:lnTo>
                    <a:pt x="1" y="10408"/>
                  </a:lnTo>
                  <a:lnTo>
                    <a:pt x="12643" y="20848"/>
                  </a:lnTo>
                  <a:lnTo>
                    <a:pt x="25352" y="10408"/>
                  </a:lnTo>
                  <a:lnTo>
                    <a:pt x="126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8656525" y="188371"/>
              <a:ext cx="390300" cy="308575"/>
            </a:xfrm>
            <a:custGeom>
              <a:avLst/>
              <a:gdLst/>
              <a:ahLst/>
              <a:cxnLst/>
              <a:rect l="l" t="t" r="r" b="b"/>
              <a:pathLst>
                <a:path w="15612" h="12343" extrusionOk="0">
                  <a:moveTo>
                    <a:pt x="7672" y="0"/>
                  </a:moveTo>
                  <a:lnTo>
                    <a:pt x="0" y="6172"/>
                  </a:lnTo>
                  <a:lnTo>
                    <a:pt x="7672" y="12343"/>
                  </a:lnTo>
                  <a:lnTo>
                    <a:pt x="15611" y="6172"/>
                  </a:lnTo>
                  <a:lnTo>
                    <a:pt x="7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8748250" y="261746"/>
              <a:ext cx="206825" cy="162650"/>
            </a:xfrm>
            <a:custGeom>
              <a:avLst/>
              <a:gdLst/>
              <a:ahLst/>
              <a:cxnLst/>
              <a:rect l="l" t="t" r="r" b="b"/>
              <a:pathLst>
                <a:path w="8273" h="6506" extrusionOk="0">
                  <a:moveTo>
                    <a:pt x="4003" y="1"/>
                  </a:moveTo>
                  <a:lnTo>
                    <a:pt x="0" y="3237"/>
                  </a:lnTo>
                  <a:lnTo>
                    <a:pt x="4003" y="6506"/>
                  </a:lnTo>
                  <a:lnTo>
                    <a:pt x="8273" y="3237"/>
                  </a:lnTo>
                  <a:lnTo>
                    <a:pt x="4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7900150" y="82471"/>
              <a:ext cx="632125" cy="521225"/>
            </a:xfrm>
            <a:custGeom>
              <a:avLst/>
              <a:gdLst/>
              <a:ahLst/>
              <a:cxnLst/>
              <a:rect l="l" t="t" r="r" b="b"/>
              <a:pathLst>
                <a:path w="25285" h="20849" extrusionOk="0">
                  <a:moveTo>
                    <a:pt x="12776" y="0"/>
                  </a:moveTo>
                  <a:lnTo>
                    <a:pt x="0" y="10408"/>
                  </a:lnTo>
                  <a:lnTo>
                    <a:pt x="12776" y="20848"/>
                  </a:lnTo>
                  <a:lnTo>
                    <a:pt x="25285" y="10408"/>
                  </a:lnTo>
                  <a:lnTo>
                    <a:pt x="127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8025225" y="188371"/>
              <a:ext cx="391150" cy="308575"/>
            </a:xfrm>
            <a:custGeom>
              <a:avLst/>
              <a:gdLst/>
              <a:ahLst/>
              <a:cxnLst/>
              <a:rect l="l" t="t" r="r" b="b"/>
              <a:pathLst>
                <a:path w="15646" h="12343" extrusionOk="0">
                  <a:moveTo>
                    <a:pt x="7773" y="0"/>
                  </a:moveTo>
                  <a:lnTo>
                    <a:pt x="1" y="6172"/>
                  </a:lnTo>
                  <a:lnTo>
                    <a:pt x="7773" y="12343"/>
                  </a:lnTo>
                  <a:lnTo>
                    <a:pt x="15645" y="6172"/>
                  </a:lnTo>
                  <a:lnTo>
                    <a:pt x="77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8116975" y="261746"/>
              <a:ext cx="207650" cy="162650"/>
            </a:xfrm>
            <a:custGeom>
              <a:avLst/>
              <a:gdLst/>
              <a:ahLst/>
              <a:cxnLst/>
              <a:rect l="l" t="t" r="r" b="b"/>
              <a:pathLst>
                <a:path w="8306" h="6506" extrusionOk="0">
                  <a:moveTo>
                    <a:pt x="4103" y="1"/>
                  </a:moveTo>
                  <a:lnTo>
                    <a:pt x="0" y="3237"/>
                  </a:lnTo>
                  <a:lnTo>
                    <a:pt x="4103" y="6506"/>
                  </a:lnTo>
                  <a:lnTo>
                    <a:pt x="8306" y="3237"/>
                  </a:lnTo>
                  <a:lnTo>
                    <a:pt x="4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7260525" y="82471"/>
              <a:ext cx="639650" cy="521225"/>
            </a:xfrm>
            <a:custGeom>
              <a:avLst/>
              <a:gdLst/>
              <a:ahLst/>
              <a:cxnLst/>
              <a:rect l="l" t="t" r="r" b="b"/>
              <a:pathLst>
                <a:path w="25586" h="20849" extrusionOk="0">
                  <a:moveTo>
                    <a:pt x="13076" y="0"/>
                  </a:moveTo>
                  <a:lnTo>
                    <a:pt x="0" y="10408"/>
                  </a:lnTo>
                  <a:lnTo>
                    <a:pt x="13076" y="20848"/>
                  </a:lnTo>
                  <a:lnTo>
                    <a:pt x="25585" y="10408"/>
                  </a:lnTo>
                  <a:lnTo>
                    <a:pt x="13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7394775" y="188371"/>
              <a:ext cx="391150" cy="308575"/>
            </a:xfrm>
            <a:custGeom>
              <a:avLst/>
              <a:gdLst/>
              <a:ahLst/>
              <a:cxnLst/>
              <a:rect l="l" t="t" r="r" b="b"/>
              <a:pathLst>
                <a:path w="15646" h="12343" extrusionOk="0">
                  <a:moveTo>
                    <a:pt x="7706" y="0"/>
                  </a:moveTo>
                  <a:lnTo>
                    <a:pt x="1" y="6172"/>
                  </a:lnTo>
                  <a:lnTo>
                    <a:pt x="7706" y="12343"/>
                  </a:lnTo>
                  <a:lnTo>
                    <a:pt x="15645" y="6172"/>
                  </a:lnTo>
                  <a:lnTo>
                    <a:pt x="77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7486525" y="261746"/>
              <a:ext cx="207650" cy="162650"/>
            </a:xfrm>
            <a:custGeom>
              <a:avLst/>
              <a:gdLst/>
              <a:ahLst/>
              <a:cxnLst/>
              <a:rect l="l" t="t" r="r" b="b"/>
              <a:pathLst>
                <a:path w="8306" h="6506" extrusionOk="0">
                  <a:moveTo>
                    <a:pt x="4036" y="1"/>
                  </a:moveTo>
                  <a:lnTo>
                    <a:pt x="0" y="3237"/>
                  </a:lnTo>
                  <a:lnTo>
                    <a:pt x="4036" y="6506"/>
                  </a:lnTo>
                  <a:lnTo>
                    <a:pt x="8306" y="3237"/>
                  </a:lnTo>
                  <a:lnTo>
                    <a:pt x="40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6630075" y="82471"/>
              <a:ext cx="658825" cy="521225"/>
            </a:xfrm>
            <a:custGeom>
              <a:avLst/>
              <a:gdLst/>
              <a:ahLst/>
              <a:cxnLst/>
              <a:rect l="l" t="t" r="r" b="b"/>
              <a:pathLst>
                <a:path w="26353" h="20849" extrusionOk="0">
                  <a:moveTo>
                    <a:pt x="13176" y="0"/>
                  </a:moveTo>
                  <a:lnTo>
                    <a:pt x="0" y="10408"/>
                  </a:lnTo>
                  <a:lnTo>
                    <a:pt x="13176" y="20848"/>
                  </a:lnTo>
                  <a:lnTo>
                    <a:pt x="26352" y="10408"/>
                  </a:lnTo>
                  <a:lnTo>
                    <a:pt x="131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6764325" y="188371"/>
              <a:ext cx="391150" cy="308575"/>
            </a:xfrm>
            <a:custGeom>
              <a:avLst/>
              <a:gdLst/>
              <a:ahLst/>
              <a:cxnLst/>
              <a:rect l="l" t="t" r="r" b="b"/>
              <a:pathLst>
                <a:path w="15646" h="12343" extrusionOk="0">
                  <a:moveTo>
                    <a:pt x="7806" y="0"/>
                  </a:moveTo>
                  <a:lnTo>
                    <a:pt x="1" y="6172"/>
                  </a:lnTo>
                  <a:lnTo>
                    <a:pt x="7806" y="12343"/>
                  </a:lnTo>
                  <a:lnTo>
                    <a:pt x="15645" y="6172"/>
                  </a:lnTo>
                  <a:lnTo>
                    <a:pt x="78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6856075" y="261746"/>
              <a:ext cx="207650" cy="162650"/>
            </a:xfrm>
            <a:custGeom>
              <a:avLst/>
              <a:gdLst/>
              <a:ahLst/>
              <a:cxnLst/>
              <a:rect l="l" t="t" r="r" b="b"/>
              <a:pathLst>
                <a:path w="8306" h="6506" extrusionOk="0">
                  <a:moveTo>
                    <a:pt x="4136" y="1"/>
                  </a:moveTo>
                  <a:lnTo>
                    <a:pt x="0" y="3237"/>
                  </a:lnTo>
                  <a:lnTo>
                    <a:pt x="4136" y="6506"/>
                  </a:lnTo>
                  <a:lnTo>
                    <a:pt x="8306" y="3237"/>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8967575" y="-75979"/>
              <a:ext cx="391125" cy="308575"/>
            </a:xfrm>
            <a:custGeom>
              <a:avLst/>
              <a:gdLst/>
              <a:ahLst/>
              <a:cxnLst/>
              <a:rect l="l" t="t" r="r" b="b"/>
              <a:pathLst>
                <a:path w="15645" h="12343" extrusionOk="0">
                  <a:moveTo>
                    <a:pt x="7939" y="0"/>
                  </a:moveTo>
                  <a:lnTo>
                    <a:pt x="0" y="6171"/>
                  </a:lnTo>
                  <a:lnTo>
                    <a:pt x="7939" y="12342"/>
                  </a:lnTo>
                  <a:lnTo>
                    <a:pt x="15645" y="6171"/>
                  </a:lnTo>
                  <a:lnTo>
                    <a:pt x="79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9059300" y="-3429"/>
              <a:ext cx="206850" cy="162625"/>
            </a:xfrm>
            <a:custGeom>
              <a:avLst/>
              <a:gdLst/>
              <a:ahLst/>
              <a:cxnLst/>
              <a:rect l="l" t="t" r="r" b="b"/>
              <a:pathLst>
                <a:path w="8274" h="6505" extrusionOk="0">
                  <a:moveTo>
                    <a:pt x="4270" y="0"/>
                  </a:moveTo>
                  <a:lnTo>
                    <a:pt x="1" y="3269"/>
                  </a:lnTo>
                  <a:lnTo>
                    <a:pt x="4270" y="6505"/>
                  </a:lnTo>
                  <a:lnTo>
                    <a:pt x="8273" y="3269"/>
                  </a:lnTo>
                  <a:lnTo>
                    <a:pt x="42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8336275" y="-75979"/>
              <a:ext cx="391975" cy="308575"/>
            </a:xfrm>
            <a:custGeom>
              <a:avLst/>
              <a:gdLst/>
              <a:ahLst/>
              <a:cxnLst/>
              <a:rect l="l" t="t" r="r" b="b"/>
              <a:pathLst>
                <a:path w="15679" h="12343" extrusionOk="0">
                  <a:moveTo>
                    <a:pt x="7840" y="0"/>
                  </a:moveTo>
                  <a:lnTo>
                    <a:pt x="1" y="6171"/>
                  </a:lnTo>
                  <a:lnTo>
                    <a:pt x="7840" y="12342"/>
                  </a:lnTo>
                  <a:lnTo>
                    <a:pt x="15679" y="6171"/>
                  </a:lnTo>
                  <a:lnTo>
                    <a:pt x="7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8428850" y="-3429"/>
              <a:ext cx="206850" cy="162625"/>
            </a:xfrm>
            <a:custGeom>
              <a:avLst/>
              <a:gdLst/>
              <a:ahLst/>
              <a:cxnLst/>
              <a:rect l="l" t="t" r="r" b="b"/>
              <a:pathLst>
                <a:path w="8274" h="6505" extrusionOk="0">
                  <a:moveTo>
                    <a:pt x="4137" y="0"/>
                  </a:moveTo>
                  <a:lnTo>
                    <a:pt x="1" y="3269"/>
                  </a:lnTo>
                  <a:lnTo>
                    <a:pt x="4137" y="6505"/>
                  </a:lnTo>
                  <a:lnTo>
                    <a:pt x="8273" y="3269"/>
                  </a:lnTo>
                  <a:lnTo>
                    <a:pt x="4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7705825" y="-75979"/>
              <a:ext cx="390325" cy="308575"/>
            </a:xfrm>
            <a:custGeom>
              <a:avLst/>
              <a:gdLst/>
              <a:ahLst/>
              <a:cxnLst/>
              <a:rect l="l" t="t" r="r" b="b"/>
              <a:pathLst>
                <a:path w="15613" h="12343" extrusionOk="0">
                  <a:moveTo>
                    <a:pt x="7773" y="0"/>
                  </a:moveTo>
                  <a:lnTo>
                    <a:pt x="1" y="6171"/>
                  </a:lnTo>
                  <a:lnTo>
                    <a:pt x="7773" y="12342"/>
                  </a:lnTo>
                  <a:lnTo>
                    <a:pt x="15612" y="6171"/>
                  </a:lnTo>
                  <a:lnTo>
                    <a:pt x="77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7798400" y="-3429"/>
              <a:ext cx="206000" cy="162625"/>
            </a:xfrm>
            <a:custGeom>
              <a:avLst/>
              <a:gdLst/>
              <a:ahLst/>
              <a:cxnLst/>
              <a:rect l="l" t="t" r="r" b="b"/>
              <a:pathLst>
                <a:path w="8240" h="6505" extrusionOk="0">
                  <a:moveTo>
                    <a:pt x="4070" y="0"/>
                  </a:moveTo>
                  <a:lnTo>
                    <a:pt x="1" y="3269"/>
                  </a:lnTo>
                  <a:lnTo>
                    <a:pt x="4070" y="6505"/>
                  </a:lnTo>
                  <a:lnTo>
                    <a:pt x="8240" y="3269"/>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7074550" y="-75979"/>
              <a:ext cx="391150" cy="308575"/>
            </a:xfrm>
            <a:custGeom>
              <a:avLst/>
              <a:gdLst/>
              <a:ahLst/>
              <a:cxnLst/>
              <a:rect l="l" t="t" r="r" b="b"/>
              <a:pathLst>
                <a:path w="15646" h="12343" extrusionOk="0">
                  <a:moveTo>
                    <a:pt x="7840" y="0"/>
                  </a:moveTo>
                  <a:lnTo>
                    <a:pt x="1" y="6171"/>
                  </a:lnTo>
                  <a:lnTo>
                    <a:pt x="7840" y="12342"/>
                  </a:lnTo>
                  <a:lnTo>
                    <a:pt x="15645" y="6171"/>
                  </a:lnTo>
                  <a:lnTo>
                    <a:pt x="7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7167950" y="-3429"/>
              <a:ext cx="206000" cy="162625"/>
            </a:xfrm>
            <a:custGeom>
              <a:avLst/>
              <a:gdLst/>
              <a:ahLst/>
              <a:cxnLst/>
              <a:rect l="l" t="t" r="r" b="b"/>
              <a:pathLst>
                <a:path w="8240" h="6505" extrusionOk="0">
                  <a:moveTo>
                    <a:pt x="4104" y="0"/>
                  </a:moveTo>
                  <a:lnTo>
                    <a:pt x="1" y="3269"/>
                  </a:lnTo>
                  <a:lnTo>
                    <a:pt x="4104" y="6505"/>
                  </a:lnTo>
                  <a:lnTo>
                    <a:pt x="8240" y="3269"/>
                  </a:lnTo>
                  <a:lnTo>
                    <a:pt x="41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5988554" y="-433254"/>
              <a:ext cx="658825" cy="520400"/>
            </a:xfrm>
            <a:custGeom>
              <a:avLst/>
              <a:gdLst/>
              <a:ahLst/>
              <a:cxnLst/>
              <a:rect l="l" t="t" r="r" b="b"/>
              <a:pathLst>
                <a:path w="26353" h="20816" extrusionOk="0">
                  <a:moveTo>
                    <a:pt x="13177" y="1"/>
                  </a:moveTo>
                  <a:lnTo>
                    <a:pt x="0" y="10408"/>
                  </a:lnTo>
                  <a:lnTo>
                    <a:pt x="13243" y="20815"/>
                  </a:lnTo>
                  <a:lnTo>
                    <a:pt x="26353" y="10408"/>
                  </a:lnTo>
                  <a:lnTo>
                    <a:pt x="13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6123654" y="-327354"/>
              <a:ext cx="390300" cy="309425"/>
            </a:xfrm>
            <a:custGeom>
              <a:avLst/>
              <a:gdLst/>
              <a:ahLst/>
              <a:cxnLst/>
              <a:rect l="l" t="t" r="r" b="b"/>
              <a:pathLst>
                <a:path w="15612" h="12377" extrusionOk="0">
                  <a:moveTo>
                    <a:pt x="7773" y="1"/>
                  </a:moveTo>
                  <a:lnTo>
                    <a:pt x="0" y="6172"/>
                  </a:lnTo>
                  <a:lnTo>
                    <a:pt x="7773" y="12376"/>
                  </a:lnTo>
                  <a:lnTo>
                    <a:pt x="15612" y="6172"/>
                  </a:lnTo>
                  <a:lnTo>
                    <a:pt x="77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6215379" y="-254804"/>
              <a:ext cx="206000" cy="163475"/>
            </a:xfrm>
            <a:custGeom>
              <a:avLst/>
              <a:gdLst/>
              <a:ahLst/>
              <a:cxnLst/>
              <a:rect l="l" t="t" r="r" b="b"/>
              <a:pathLst>
                <a:path w="8240" h="6539" extrusionOk="0">
                  <a:moveTo>
                    <a:pt x="4104" y="1"/>
                  </a:moveTo>
                  <a:lnTo>
                    <a:pt x="1" y="3270"/>
                  </a:lnTo>
                  <a:lnTo>
                    <a:pt x="4104" y="6539"/>
                  </a:lnTo>
                  <a:lnTo>
                    <a:pt x="8240" y="3270"/>
                  </a:lnTo>
                  <a:lnTo>
                    <a:pt x="4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5358104" y="-433254"/>
              <a:ext cx="658825" cy="520400"/>
            </a:xfrm>
            <a:custGeom>
              <a:avLst/>
              <a:gdLst/>
              <a:ahLst/>
              <a:cxnLst/>
              <a:rect l="l" t="t" r="r" b="b"/>
              <a:pathLst>
                <a:path w="26353" h="20816" extrusionOk="0">
                  <a:moveTo>
                    <a:pt x="13177" y="1"/>
                  </a:moveTo>
                  <a:lnTo>
                    <a:pt x="0" y="10408"/>
                  </a:lnTo>
                  <a:lnTo>
                    <a:pt x="13177" y="20815"/>
                  </a:lnTo>
                  <a:lnTo>
                    <a:pt x="26353" y="10408"/>
                  </a:lnTo>
                  <a:lnTo>
                    <a:pt x="13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5491529" y="-327354"/>
              <a:ext cx="391975" cy="309425"/>
            </a:xfrm>
            <a:custGeom>
              <a:avLst/>
              <a:gdLst/>
              <a:ahLst/>
              <a:cxnLst/>
              <a:rect l="l" t="t" r="r" b="b"/>
              <a:pathLst>
                <a:path w="15679" h="12377" extrusionOk="0">
                  <a:moveTo>
                    <a:pt x="7840" y="1"/>
                  </a:moveTo>
                  <a:lnTo>
                    <a:pt x="1" y="6172"/>
                  </a:lnTo>
                  <a:lnTo>
                    <a:pt x="7840" y="12376"/>
                  </a:lnTo>
                  <a:lnTo>
                    <a:pt x="15678" y="6172"/>
                  </a:lnTo>
                  <a:lnTo>
                    <a:pt x="78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5584104" y="-254804"/>
              <a:ext cx="206825" cy="163475"/>
            </a:xfrm>
            <a:custGeom>
              <a:avLst/>
              <a:gdLst/>
              <a:ahLst/>
              <a:cxnLst/>
              <a:rect l="l" t="t" r="r" b="b"/>
              <a:pathLst>
                <a:path w="8273" h="6539" extrusionOk="0">
                  <a:moveTo>
                    <a:pt x="4137" y="1"/>
                  </a:moveTo>
                  <a:lnTo>
                    <a:pt x="0" y="3270"/>
                  </a:lnTo>
                  <a:lnTo>
                    <a:pt x="4137" y="6539"/>
                  </a:lnTo>
                  <a:lnTo>
                    <a:pt x="8273" y="3270"/>
                  </a:lnTo>
                  <a:lnTo>
                    <a:pt x="41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
            <p:cNvSpPr/>
            <p:nvPr/>
          </p:nvSpPr>
          <p:spPr>
            <a:xfrm>
              <a:off x="4727654" y="-433254"/>
              <a:ext cx="658825" cy="520400"/>
            </a:xfrm>
            <a:custGeom>
              <a:avLst/>
              <a:gdLst/>
              <a:ahLst/>
              <a:cxnLst/>
              <a:rect l="l" t="t" r="r" b="b"/>
              <a:pathLst>
                <a:path w="26353" h="20816" extrusionOk="0">
                  <a:moveTo>
                    <a:pt x="13177" y="1"/>
                  </a:moveTo>
                  <a:lnTo>
                    <a:pt x="0" y="10408"/>
                  </a:lnTo>
                  <a:lnTo>
                    <a:pt x="13177" y="20815"/>
                  </a:lnTo>
                  <a:lnTo>
                    <a:pt x="26353" y="10408"/>
                  </a:lnTo>
                  <a:lnTo>
                    <a:pt x="13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4861079" y="-327354"/>
              <a:ext cx="391150" cy="309425"/>
            </a:xfrm>
            <a:custGeom>
              <a:avLst/>
              <a:gdLst/>
              <a:ahLst/>
              <a:cxnLst/>
              <a:rect l="l" t="t" r="r" b="b"/>
              <a:pathLst>
                <a:path w="15646" h="12377" extrusionOk="0">
                  <a:moveTo>
                    <a:pt x="7840" y="1"/>
                  </a:moveTo>
                  <a:lnTo>
                    <a:pt x="1" y="6172"/>
                  </a:lnTo>
                  <a:lnTo>
                    <a:pt x="7840" y="12376"/>
                  </a:lnTo>
                  <a:lnTo>
                    <a:pt x="15645" y="6172"/>
                  </a:lnTo>
                  <a:lnTo>
                    <a:pt x="78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4953654" y="-254804"/>
              <a:ext cx="206825" cy="163475"/>
            </a:xfrm>
            <a:custGeom>
              <a:avLst/>
              <a:gdLst/>
              <a:ahLst/>
              <a:cxnLst/>
              <a:rect l="l" t="t" r="r" b="b"/>
              <a:pathLst>
                <a:path w="8273" h="6539" extrusionOk="0">
                  <a:moveTo>
                    <a:pt x="4137" y="1"/>
                  </a:moveTo>
                  <a:lnTo>
                    <a:pt x="0" y="3270"/>
                  </a:lnTo>
                  <a:lnTo>
                    <a:pt x="4137" y="6539"/>
                  </a:lnTo>
                  <a:lnTo>
                    <a:pt x="8273" y="3270"/>
                  </a:lnTo>
                  <a:lnTo>
                    <a:pt x="41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4097204" y="-433254"/>
              <a:ext cx="658000" cy="520400"/>
            </a:xfrm>
            <a:custGeom>
              <a:avLst/>
              <a:gdLst/>
              <a:ahLst/>
              <a:cxnLst/>
              <a:rect l="l" t="t" r="r" b="b"/>
              <a:pathLst>
                <a:path w="26320" h="20816" extrusionOk="0">
                  <a:moveTo>
                    <a:pt x="13177" y="1"/>
                  </a:moveTo>
                  <a:lnTo>
                    <a:pt x="0" y="10408"/>
                  </a:lnTo>
                  <a:lnTo>
                    <a:pt x="13177" y="20815"/>
                  </a:lnTo>
                  <a:lnTo>
                    <a:pt x="26319" y="10408"/>
                  </a:lnTo>
                  <a:lnTo>
                    <a:pt x="13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4230629" y="-327354"/>
              <a:ext cx="390300" cy="309425"/>
            </a:xfrm>
            <a:custGeom>
              <a:avLst/>
              <a:gdLst/>
              <a:ahLst/>
              <a:cxnLst/>
              <a:rect l="l" t="t" r="r" b="b"/>
              <a:pathLst>
                <a:path w="15612" h="12377" extrusionOk="0">
                  <a:moveTo>
                    <a:pt x="7840" y="1"/>
                  </a:moveTo>
                  <a:lnTo>
                    <a:pt x="1" y="6172"/>
                  </a:lnTo>
                  <a:lnTo>
                    <a:pt x="7840" y="12376"/>
                  </a:lnTo>
                  <a:lnTo>
                    <a:pt x="15612" y="6172"/>
                  </a:lnTo>
                  <a:lnTo>
                    <a:pt x="78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4323204" y="-254804"/>
              <a:ext cx="206000" cy="163475"/>
            </a:xfrm>
            <a:custGeom>
              <a:avLst/>
              <a:gdLst/>
              <a:ahLst/>
              <a:cxnLst/>
              <a:rect l="l" t="t" r="r" b="b"/>
              <a:pathLst>
                <a:path w="8240" h="6539" extrusionOk="0">
                  <a:moveTo>
                    <a:pt x="4137" y="1"/>
                  </a:moveTo>
                  <a:lnTo>
                    <a:pt x="0" y="3270"/>
                  </a:lnTo>
                  <a:lnTo>
                    <a:pt x="4137" y="6539"/>
                  </a:lnTo>
                  <a:lnTo>
                    <a:pt x="8239" y="3270"/>
                  </a:lnTo>
                  <a:lnTo>
                    <a:pt x="41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6008754" y="82471"/>
              <a:ext cx="633825" cy="521225"/>
            </a:xfrm>
            <a:custGeom>
              <a:avLst/>
              <a:gdLst/>
              <a:ahLst/>
              <a:cxnLst/>
              <a:rect l="l" t="t" r="r" b="b"/>
              <a:pathLst>
                <a:path w="25353" h="20849" extrusionOk="0">
                  <a:moveTo>
                    <a:pt x="12643" y="0"/>
                  </a:moveTo>
                  <a:lnTo>
                    <a:pt x="1" y="10408"/>
                  </a:lnTo>
                  <a:lnTo>
                    <a:pt x="12643" y="20848"/>
                  </a:lnTo>
                  <a:lnTo>
                    <a:pt x="25352" y="10408"/>
                  </a:lnTo>
                  <a:lnTo>
                    <a:pt x="126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6224754" y="261746"/>
              <a:ext cx="206825" cy="162650"/>
            </a:xfrm>
            <a:custGeom>
              <a:avLst/>
              <a:gdLst/>
              <a:ahLst/>
              <a:cxnLst/>
              <a:rect l="l" t="t" r="r" b="b"/>
              <a:pathLst>
                <a:path w="8273" h="6506" extrusionOk="0">
                  <a:moveTo>
                    <a:pt x="4003" y="1"/>
                  </a:moveTo>
                  <a:lnTo>
                    <a:pt x="0" y="3237"/>
                  </a:lnTo>
                  <a:lnTo>
                    <a:pt x="4003" y="6506"/>
                  </a:lnTo>
                  <a:lnTo>
                    <a:pt x="8273" y="3237"/>
                  </a:lnTo>
                  <a:lnTo>
                    <a:pt x="4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5376654" y="82471"/>
              <a:ext cx="632125" cy="521225"/>
            </a:xfrm>
            <a:custGeom>
              <a:avLst/>
              <a:gdLst/>
              <a:ahLst/>
              <a:cxnLst/>
              <a:rect l="l" t="t" r="r" b="b"/>
              <a:pathLst>
                <a:path w="25285" h="20849" extrusionOk="0">
                  <a:moveTo>
                    <a:pt x="12776" y="0"/>
                  </a:moveTo>
                  <a:lnTo>
                    <a:pt x="0" y="10408"/>
                  </a:lnTo>
                  <a:lnTo>
                    <a:pt x="12776" y="20848"/>
                  </a:lnTo>
                  <a:lnTo>
                    <a:pt x="25285" y="10408"/>
                  </a:lnTo>
                  <a:lnTo>
                    <a:pt x="127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5593479" y="261746"/>
              <a:ext cx="207650" cy="162650"/>
            </a:xfrm>
            <a:custGeom>
              <a:avLst/>
              <a:gdLst/>
              <a:ahLst/>
              <a:cxnLst/>
              <a:rect l="l" t="t" r="r" b="b"/>
              <a:pathLst>
                <a:path w="8306" h="6506" extrusionOk="0">
                  <a:moveTo>
                    <a:pt x="4103" y="1"/>
                  </a:moveTo>
                  <a:lnTo>
                    <a:pt x="0" y="3237"/>
                  </a:lnTo>
                  <a:lnTo>
                    <a:pt x="4103" y="6506"/>
                  </a:lnTo>
                  <a:lnTo>
                    <a:pt x="8306" y="3237"/>
                  </a:lnTo>
                  <a:lnTo>
                    <a:pt x="4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4737029" y="82471"/>
              <a:ext cx="639650" cy="521225"/>
            </a:xfrm>
            <a:custGeom>
              <a:avLst/>
              <a:gdLst/>
              <a:ahLst/>
              <a:cxnLst/>
              <a:rect l="l" t="t" r="r" b="b"/>
              <a:pathLst>
                <a:path w="25586" h="20849" extrusionOk="0">
                  <a:moveTo>
                    <a:pt x="13076" y="0"/>
                  </a:moveTo>
                  <a:lnTo>
                    <a:pt x="0" y="10408"/>
                  </a:lnTo>
                  <a:lnTo>
                    <a:pt x="13076" y="20848"/>
                  </a:lnTo>
                  <a:lnTo>
                    <a:pt x="25585" y="10408"/>
                  </a:lnTo>
                  <a:lnTo>
                    <a:pt x="13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4963029" y="261746"/>
              <a:ext cx="207650" cy="162650"/>
            </a:xfrm>
            <a:custGeom>
              <a:avLst/>
              <a:gdLst/>
              <a:ahLst/>
              <a:cxnLst/>
              <a:rect l="l" t="t" r="r" b="b"/>
              <a:pathLst>
                <a:path w="8306" h="6506" extrusionOk="0">
                  <a:moveTo>
                    <a:pt x="4036" y="1"/>
                  </a:moveTo>
                  <a:lnTo>
                    <a:pt x="0" y="3237"/>
                  </a:lnTo>
                  <a:lnTo>
                    <a:pt x="4036" y="6506"/>
                  </a:lnTo>
                  <a:lnTo>
                    <a:pt x="8306" y="3237"/>
                  </a:lnTo>
                  <a:lnTo>
                    <a:pt x="40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4106579" y="82471"/>
              <a:ext cx="658825" cy="521225"/>
            </a:xfrm>
            <a:custGeom>
              <a:avLst/>
              <a:gdLst/>
              <a:ahLst/>
              <a:cxnLst/>
              <a:rect l="l" t="t" r="r" b="b"/>
              <a:pathLst>
                <a:path w="26353" h="20849" extrusionOk="0">
                  <a:moveTo>
                    <a:pt x="13176" y="0"/>
                  </a:moveTo>
                  <a:lnTo>
                    <a:pt x="0" y="10408"/>
                  </a:lnTo>
                  <a:lnTo>
                    <a:pt x="13176" y="20848"/>
                  </a:lnTo>
                  <a:lnTo>
                    <a:pt x="26352" y="10408"/>
                  </a:lnTo>
                  <a:lnTo>
                    <a:pt x="131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4332579" y="261746"/>
              <a:ext cx="207650" cy="162650"/>
            </a:xfrm>
            <a:custGeom>
              <a:avLst/>
              <a:gdLst/>
              <a:ahLst/>
              <a:cxnLst/>
              <a:rect l="l" t="t" r="r" b="b"/>
              <a:pathLst>
                <a:path w="8306" h="6506" extrusionOk="0">
                  <a:moveTo>
                    <a:pt x="4136" y="1"/>
                  </a:moveTo>
                  <a:lnTo>
                    <a:pt x="0" y="3237"/>
                  </a:lnTo>
                  <a:lnTo>
                    <a:pt x="4136" y="6506"/>
                  </a:lnTo>
                  <a:lnTo>
                    <a:pt x="8306" y="3237"/>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3843"/>
        <p:cNvGrpSpPr/>
        <p:nvPr/>
      </p:nvGrpSpPr>
      <p:grpSpPr>
        <a:xfrm>
          <a:off x="0" y="0"/>
          <a:ext cx="0" cy="0"/>
          <a:chOff x="0" y="0"/>
          <a:chExt cx="0" cy="0"/>
        </a:xfrm>
      </p:grpSpPr>
      <p:pic>
        <p:nvPicPr>
          <p:cNvPr id="3844" name="Google Shape;3844;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3845" name="Google Shape;3845;p3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46" name="Google Shape;3846;p32"/>
          <p:cNvSpPr txBox="1">
            <a:spLocks noGrp="1"/>
          </p:cNvSpPr>
          <p:nvPr>
            <p:ph type="body" idx="1"/>
          </p:nvPr>
        </p:nvSpPr>
        <p:spPr>
          <a:xfrm>
            <a:off x="720000" y="1138525"/>
            <a:ext cx="3852000" cy="3465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47" name="Google Shape;3847;p32"/>
          <p:cNvSpPr txBox="1">
            <a:spLocks noGrp="1"/>
          </p:cNvSpPr>
          <p:nvPr>
            <p:ph type="body" idx="2"/>
          </p:nvPr>
        </p:nvSpPr>
        <p:spPr>
          <a:xfrm>
            <a:off x="4736925" y="1937550"/>
            <a:ext cx="3687000" cy="2666100"/>
          </a:xfrm>
          <a:prstGeom prst="rect">
            <a:avLst/>
          </a:prstGeom>
        </p:spPr>
        <p:txBody>
          <a:bodyPr spcFirstLastPara="1" wrap="square" lIns="91425" tIns="91425" rIns="91425" bIns="91425" anchor="t" anchorCtr="0">
            <a:noAutofit/>
          </a:bodyPr>
          <a:lstStyle>
            <a:lvl1pPr marL="457200" marR="50800" lvl="0" indent="-304800" rtl="0">
              <a:spcBef>
                <a:spcPts val="0"/>
              </a:spcBef>
              <a:spcAft>
                <a:spcPts val="0"/>
              </a:spcAft>
              <a:buSzPts val="12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3848" name="Google Shape;3848;p32"/>
          <p:cNvGrpSpPr/>
          <p:nvPr/>
        </p:nvGrpSpPr>
        <p:grpSpPr>
          <a:xfrm>
            <a:off x="-827702" y="84846"/>
            <a:ext cx="10817768" cy="373125"/>
            <a:chOff x="0" y="91300"/>
            <a:chExt cx="10817768" cy="373125"/>
          </a:xfrm>
        </p:grpSpPr>
        <p:grpSp>
          <p:nvGrpSpPr>
            <p:cNvPr id="3849" name="Google Shape;3849;p32"/>
            <p:cNvGrpSpPr/>
            <p:nvPr/>
          </p:nvGrpSpPr>
          <p:grpSpPr>
            <a:xfrm>
              <a:off x="0" y="91300"/>
              <a:ext cx="5575350" cy="373125"/>
              <a:chOff x="1016250" y="3460075"/>
              <a:chExt cx="5575350" cy="373125"/>
            </a:xfrm>
          </p:grpSpPr>
          <p:sp>
            <p:nvSpPr>
              <p:cNvPr id="3850" name="Google Shape;3850;p32"/>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2"/>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2"/>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2"/>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2"/>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2"/>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2"/>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2"/>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2"/>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2"/>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2"/>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2"/>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2"/>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2"/>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2"/>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2"/>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2"/>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2"/>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2"/>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2"/>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2"/>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2"/>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2"/>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2"/>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2"/>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2"/>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2"/>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2"/>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2"/>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2"/>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2"/>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2"/>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2"/>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2"/>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2"/>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2"/>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2"/>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2"/>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2"/>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2"/>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2"/>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2"/>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2"/>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3" name="Google Shape;3893;p32"/>
            <p:cNvGrpSpPr/>
            <p:nvPr/>
          </p:nvGrpSpPr>
          <p:grpSpPr>
            <a:xfrm>
              <a:off x="5242418" y="91300"/>
              <a:ext cx="5575350" cy="373125"/>
              <a:chOff x="1016250" y="3460075"/>
              <a:chExt cx="5575350" cy="373125"/>
            </a:xfrm>
          </p:grpSpPr>
          <p:sp>
            <p:nvSpPr>
              <p:cNvPr id="3894" name="Google Shape;3894;p32"/>
              <p:cNvSpPr/>
              <p:nvPr/>
            </p:nvSpPr>
            <p:spPr>
              <a:xfrm>
                <a:off x="1125675" y="37959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2"/>
              <p:cNvSpPr/>
              <p:nvPr/>
            </p:nvSpPr>
            <p:spPr>
              <a:xfrm>
                <a:off x="121912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2"/>
              <p:cNvSpPr/>
              <p:nvPr/>
            </p:nvSpPr>
            <p:spPr>
              <a:xfrm>
                <a:off x="1165175"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2"/>
              <p:cNvSpPr/>
              <p:nvPr/>
            </p:nvSpPr>
            <p:spPr>
              <a:xfrm>
                <a:off x="1346025" y="3460075"/>
                <a:ext cx="256125" cy="128450"/>
              </a:xfrm>
              <a:custGeom>
                <a:avLst/>
                <a:gdLst/>
                <a:ahLst/>
                <a:cxnLst/>
                <a:rect l="l" t="t" r="r" b="b"/>
                <a:pathLst>
                  <a:path w="10245" h="5138" extrusionOk="0">
                    <a:moveTo>
                      <a:pt x="1"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2"/>
              <p:cNvSpPr/>
              <p:nvPr/>
            </p:nvSpPr>
            <p:spPr>
              <a:xfrm>
                <a:off x="1690275" y="3661450"/>
                <a:ext cx="203675" cy="101850"/>
              </a:xfrm>
              <a:custGeom>
                <a:avLst/>
                <a:gdLst/>
                <a:ahLst/>
                <a:cxnLst/>
                <a:rect l="l" t="t" r="r" b="b"/>
                <a:pathLst>
                  <a:path w="8147" h="4074" extrusionOk="0">
                    <a:moveTo>
                      <a:pt x="4073" y="0"/>
                    </a:moveTo>
                    <a:lnTo>
                      <a:pt x="0" y="4073"/>
                    </a:lnTo>
                    <a:lnTo>
                      <a:pt x="814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2"/>
              <p:cNvSpPr/>
              <p:nvPr/>
            </p:nvSpPr>
            <p:spPr>
              <a:xfrm>
                <a:off x="17579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2"/>
              <p:cNvSpPr/>
              <p:nvPr/>
            </p:nvSpPr>
            <p:spPr>
              <a:xfrm>
                <a:off x="1016250" y="3661450"/>
                <a:ext cx="202900" cy="101850"/>
              </a:xfrm>
              <a:custGeom>
                <a:avLst/>
                <a:gdLst/>
                <a:ahLst/>
                <a:cxnLst/>
                <a:rect l="l" t="t" r="r" b="b"/>
                <a:pathLst>
                  <a:path w="8116" h="4074" extrusionOk="0">
                    <a:moveTo>
                      <a:pt x="4073" y="0"/>
                    </a:moveTo>
                    <a:lnTo>
                      <a:pt x="0" y="4073"/>
                    </a:lnTo>
                    <a:lnTo>
                      <a:pt x="8116" y="4073"/>
                    </a:lnTo>
                    <a:lnTo>
                      <a:pt x="4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2"/>
              <p:cNvSpPr/>
              <p:nvPr/>
            </p:nvSpPr>
            <p:spPr>
              <a:xfrm>
                <a:off x="1083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2"/>
              <p:cNvSpPr/>
              <p:nvPr/>
            </p:nvSpPr>
            <p:spPr>
              <a:xfrm>
                <a:off x="1876450"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2"/>
              <p:cNvSpPr/>
              <p:nvPr/>
            </p:nvSpPr>
            <p:spPr>
              <a:xfrm>
                <a:off x="1822500" y="3460075"/>
                <a:ext cx="606400" cy="303225"/>
              </a:xfrm>
              <a:custGeom>
                <a:avLst/>
                <a:gdLst/>
                <a:ahLst/>
                <a:cxnLst/>
                <a:rect l="l" t="t" r="r" b="b"/>
                <a:pathLst>
                  <a:path w="24256" h="12129" extrusionOk="0">
                    <a:moveTo>
                      <a:pt x="0" y="0"/>
                    </a:moveTo>
                    <a:lnTo>
                      <a:pt x="12128" y="12128"/>
                    </a:lnTo>
                    <a:lnTo>
                      <a:pt x="24256" y="0"/>
                    </a:lnTo>
                    <a:lnTo>
                      <a:pt x="22614" y="0"/>
                    </a:lnTo>
                    <a:lnTo>
                      <a:pt x="12128" y="10487"/>
                    </a:lnTo>
                    <a:lnTo>
                      <a:pt x="16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2"/>
              <p:cNvSpPr/>
              <p:nvPr/>
            </p:nvSpPr>
            <p:spPr>
              <a:xfrm>
                <a:off x="2003350" y="3460075"/>
                <a:ext cx="256100" cy="128450"/>
              </a:xfrm>
              <a:custGeom>
                <a:avLst/>
                <a:gdLst/>
                <a:ahLst/>
                <a:cxnLst/>
                <a:rect l="l" t="t" r="r" b="b"/>
                <a:pathLst>
                  <a:path w="10244" h="5138" extrusionOk="0">
                    <a:moveTo>
                      <a:pt x="0" y="0"/>
                    </a:moveTo>
                    <a:lnTo>
                      <a:pt x="510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2"/>
              <p:cNvSpPr/>
              <p:nvPr/>
            </p:nvSpPr>
            <p:spPr>
              <a:xfrm>
                <a:off x="2352900" y="3661450"/>
                <a:ext cx="202150" cy="101850"/>
              </a:xfrm>
              <a:custGeom>
                <a:avLst/>
                <a:gdLst/>
                <a:ahLst/>
                <a:cxnLst/>
                <a:rect l="l" t="t" r="r" b="b"/>
                <a:pathLst>
                  <a:path w="8086" h="4074" extrusionOk="0">
                    <a:moveTo>
                      <a:pt x="4043" y="0"/>
                    </a:moveTo>
                    <a:lnTo>
                      <a:pt x="0"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2"/>
              <p:cNvSpPr/>
              <p:nvPr/>
            </p:nvSpPr>
            <p:spPr>
              <a:xfrm>
                <a:off x="24190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2"/>
              <p:cNvSpPr/>
              <p:nvPr/>
            </p:nvSpPr>
            <p:spPr>
              <a:xfrm>
                <a:off x="2533750" y="3460075"/>
                <a:ext cx="497750" cy="248500"/>
              </a:xfrm>
              <a:custGeom>
                <a:avLst/>
                <a:gdLst/>
                <a:ahLst/>
                <a:cxnLst/>
                <a:rect l="l" t="t" r="r" b="b"/>
                <a:pathLst>
                  <a:path w="19910" h="9940" extrusionOk="0">
                    <a:moveTo>
                      <a:pt x="0"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2"/>
              <p:cNvSpPr/>
              <p:nvPr/>
            </p:nvSpPr>
            <p:spPr>
              <a:xfrm>
                <a:off x="2479800"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2"/>
              <p:cNvSpPr/>
              <p:nvPr/>
            </p:nvSpPr>
            <p:spPr>
              <a:xfrm>
                <a:off x="2661400"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2"/>
              <p:cNvSpPr/>
              <p:nvPr/>
            </p:nvSpPr>
            <p:spPr>
              <a:xfrm>
                <a:off x="3010200" y="3661450"/>
                <a:ext cx="202925" cy="101850"/>
              </a:xfrm>
              <a:custGeom>
                <a:avLst/>
                <a:gdLst/>
                <a:ahLst/>
                <a:cxnLst/>
                <a:rect l="l" t="t" r="r" b="b"/>
                <a:pathLst>
                  <a:path w="8117" h="4074" extrusionOk="0">
                    <a:moveTo>
                      <a:pt x="4043" y="0"/>
                    </a:moveTo>
                    <a:lnTo>
                      <a:pt x="1"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2"/>
              <p:cNvSpPr/>
              <p:nvPr/>
            </p:nvSpPr>
            <p:spPr>
              <a:xfrm>
                <a:off x="3076300" y="3703225"/>
                <a:ext cx="69175" cy="34975"/>
              </a:xfrm>
              <a:custGeom>
                <a:avLst/>
                <a:gdLst/>
                <a:ahLst/>
                <a:cxnLst/>
                <a:rect l="l" t="t" r="r" b="b"/>
                <a:pathLst>
                  <a:path w="2767" h="1399" extrusionOk="0">
                    <a:moveTo>
                      <a:pt x="1399" y="1"/>
                    </a:moveTo>
                    <a:lnTo>
                      <a:pt x="1" y="1399"/>
                    </a:lnTo>
                    <a:lnTo>
                      <a:pt x="2767" y="1399"/>
                    </a:lnTo>
                    <a:lnTo>
                      <a:pt x="1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2"/>
              <p:cNvSpPr/>
              <p:nvPr/>
            </p:nvSpPr>
            <p:spPr>
              <a:xfrm>
                <a:off x="3191050"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2"/>
              <p:cNvSpPr/>
              <p:nvPr/>
            </p:nvSpPr>
            <p:spPr>
              <a:xfrm>
                <a:off x="3137100" y="3460075"/>
                <a:ext cx="606425" cy="303225"/>
              </a:xfrm>
              <a:custGeom>
                <a:avLst/>
                <a:gdLst/>
                <a:ahLst/>
                <a:cxnLst/>
                <a:rect l="l" t="t" r="r" b="b"/>
                <a:pathLst>
                  <a:path w="24257" h="12129" extrusionOk="0">
                    <a:moveTo>
                      <a:pt x="1"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2"/>
              <p:cNvSpPr/>
              <p:nvPr/>
            </p:nvSpPr>
            <p:spPr>
              <a:xfrm>
                <a:off x="33187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2"/>
              <p:cNvSpPr/>
              <p:nvPr/>
            </p:nvSpPr>
            <p:spPr>
              <a:xfrm>
                <a:off x="3656100" y="3661450"/>
                <a:ext cx="202175" cy="101850"/>
              </a:xfrm>
              <a:custGeom>
                <a:avLst/>
                <a:gdLst/>
                <a:ahLst/>
                <a:cxnLst/>
                <a:rect l="l" t="t" r="r" b="b"/>
                <a:pathLst>
                  <a:path w="8087" h="4074" extrusionOk="0">
                    <a:moveTo>
                      <a:pt x="4013" y="0"/>
                    </a:moveTo>
                    <a:lnTo>
                      <a:pt x="1" y="4073"/>
                    </a:lnTo>
                    <a:lnTo>
                      <a:pt x="8086" y="4073"/>
                    </a:lnTo>
                    <a:lnTo>
                      <a:pt x="4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2"/>
              <p:cNvSpPr/>
              <p:nvPr/>
            </p:nvSpPr>
            <p:spPr>
              <a:xfrm>
                <a:off x="372222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2"/>
              <p:cNvSpPr/>
              <p:nvPr/>
            </p:nvSpPr>
            <p:spPr>
              <a:xfrm>
                <a:off x="3848350"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2"/>
              <p:cNvSpPr/>
              <p:nvPr/>
            </p:nvSpPr>
            <p:spPr>
              <a:xfrm>
                <a:off x="3794400" y="3460075"/>
                <a:ext cx="606425" cy="303225"/>
              </a:xfrm>
              <a:custGeom>
                <a:avLst/>
                <a:gdLst/>
                <a:ahLst/>
                <a:cxnLst/>
                <a:rect l="l" t="t" r="r" b="b"/>
                <a:pathLst>
                  <a:path w="24257" h="12129" extrusionOk="0">
                    <a:moveTo>
                      <a:pt x="1" y="0"/>
                    </a:moveTo>
                    <a:lnTo>
                      <a:pt x="12129" y="12128"/>
                    </a:lnTo>
                    <a:lnTo>
                      <a:pt x="24257"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2"/>
              <p:cNvSpPr/>
              <p:nvPr/>
            </p:nvSpPr>
            <p:spPr>
              <a:xfrm>
                <a:off x="3976025"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2"/>
              <p:cNvSpPr/>
              <p:nvPr/>
            </p:nvSpPr>
            <p:spPr>
              <a:xfrm>
                <a:off x="4311125" y="3661450"/>
                <a:ext cx="203700" cy="101850"/>
              </a:xfrm>
              <a:custGeom>
                <a:avLst/>
                <a:gdLst/>
                <a:ahLst/>
                <a:cxnLst/>
                <a:rect l="l" t="t" r="r" b="b"/>
                <a:pathLst>
                  <a:path w="8148" h="4074" extrusionOk="0">
                    <a:moveTo>
                      <a:pt x="4074" y="0"/>
                    </a:moveTo>
                    <a:lnTo>
                      <a:pt x="1" y="4073"/>
                    </a:lnTo>
                    <a:lnTo>
                      <a:pt x="8147" y="4073"/>
                    </a:lnTo>
                    <a:lnTo>
                      <a:pt x="40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2"/>
              <p:cNvSpPr/>
              <p:nvPr/>
            </p:nvSpPr>
            <p:spPr>
              <a:xfrm>
                <a:off x="43787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2"/>
              <p:cNvSpPr/>
              <p:nvPr/>
            </p:nvSpPr>
            <p:spPr>
              <a:xfrm>
                <a:off x="4505675" y="3460075"/>
                <a:ext cx="497750" cy="248500"/>
              </a:xfrm>
              <a:custGeom>
                <a:avLst/>
                <a:gdLst/>
                <a:ahLst/>
                <a:cxnLst/>
                <a:rect l="l" t="t" r="r" b="b"/>
                <a:pathLst>
                  <a:path w="19910" h="9940" extrusionOk="0">
                    <a:moveTo>
                      <a:pt x="0" y="0"/>
                    </a:moveTo>
                    <a:lnTo>
                      <a:pt x="9970" y="9940"/>
                    </a:lnTo>
                    <a:lnTo>
                      <a:pt x="19909"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2"/>
              <p:cNvSpPr/>
              <p:nvPr/>
            </p:nvSpPr>
            <p:spPr>
              <a:xfrm>
                <a:off x="4451725" y="3460075"/>
                <a:ext cx="606400" cy="303225"/>
              </a:xfrm>
              <a:custGeom>
                <a:avLst/>
                <a:gdLst/>
                <a:ahLst/>
                <a:cxnLst/>
                <a:rect l="l" t="t" r="r" b="b"/>
                <a:pathLst>
                  <a:path w="24256"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2"/>
              <p:cNvSpPr/>
              <p:nvPr/>
            </p:nvSpPr>
            <p:spPr>
              <a:xfrm>
                <a:off x="4633325" y="3460075"/>
                <a:ext cx="256125" cy="128450"/>
              </a:xfrm>
              <a:custGeom>
                <a:avLst/>
                <a:gdLst/>
                <a:ahLst/>
                <a:cxnLst/>
                <a:rect l="l" t="t" r="r" b="b"/>
                <a:pathLst>
                  <a:path w="10245" h="5138" extrusionOk="0">
                    <a:moveTo>
                      <a:pt x="1" y="0"/>
                    </a:moveTo>
                    <a:lnTo>
                      <a:pt x="5138"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2"/>
              <p:cNvSpPr/>
              <p:nvPr/>
            </p:nvSpPr>
            <p:spPr>
              <a:xfrm>
                <a:off x="4973000" y="3661450"/>
                <a:ext cx="202150" cy="101850"/>
              </a:xfrm>
              <a:custGeom>
                <a:avLst/>
                <a:gdLst/>
                <a:ahLst/>
                <a:cxnLst/>
                <a:rect l="l" t="t" r="r" b="b"/>
                <a:pathLst>
                  <a:path w="8086" h="4074" extrusionOk="0">
                    <a:moveTo>
                      <a:pt x="4043" y="0"/>
                    </a:moveTo>
                    <a:lnTo>
                      <a:pt x="1" y="4073"/>
                    </a:lnTo>
                    <a:lnTo>
                      <a:pt x="808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2"/>
              <p:cNvSpPr/>
              <p:nvPr/>
            </p:nvSpPr>
            <p:spPr>
              <a:xfrm>
                <a:off x="5039875"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2"/>
              <p:cNvSpPr/>
              <p:nvPr/>
            </p:nvSpPr>
            <p:spPr>
              <a:xfrm>
                <a:off x="5162975" y="3460075"/>
                <a:ext cx="497750" cy="248500"/>
              </a:xfrm>
              <a:custGeom>
                <a:avLst/>
                <a:gdLst/>
                <a:ahLst/>
                <a:cxnLst/>
                <a:rect l="l" t="t" r="r" b="b"/>
                <a:pathLst>
                  <a:path w="19910" h="9940" extrusionOk="0">
                    <a:moveTo>
                      <a:pt x="1" y="0"/>
                    </a:moveTo>
                    <a:lnTo>
                      <a:pt x="9970" y="9940"/>
                    </a:lnTo>
                    <a:lnTo>
                      <a:pt x="19910" y="0"/>
                    </a:lnTo>
                    <a:lnTo>
                      <a:pt x="17782" y="0"/>
                    </a:lnTo>
                    <a:lnTo>
                      <a:pt x="9970" y="7812"/>
                    </a:lnTo>
                    <a:lnTo>
                      <a:pt x="21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2"/>
              <p:cNvSpPr/>
              <p:nvPr/>
            </p:nvSpPr>
            <p:spPr>
              <a:xfrm>
                <a:off x="5109025" y="3460075"/>
                <a:ext cx="606425" cy="303225"/>
              </a:xfrm>
              <a:custGeom>
                <a:avLst/>
                <a:gdLst/>
                <a:ahLst/>
                <a:cxnLst/>
                <a:rect l="l" t="t" r="r" b="b"/>
                <a:pathLst>
                  <a:path w="24257" h="12129" extrusionOk="0">
                    <a:moveTo>
                      <a:pt x="0" y="0"/>
                    </a:moveTo>
                    <a:lnTo>
                      <a:pt x="12128" y="12128"/>
                    </a:lnTo>
                    <a:lnTo>
                      <a:pt x="24256" y="0"/>
                    </a:lnTo>
                    <a:lnTo>
                      <a:pt x="22615" y="0"/>
                    </a:lnTo>
                    <a:lnTo>
                      <a:pt x="12128"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2"/>
              <p:cNvSpPr/>
              <p:nvPr/>
            </p:nvSpPr>
            <p:spPr>
              <a:xfrm>
                <a:off x="5290650" y="3460075"/>
                <a:ext cx="256100" cy="128450"/>
              </a:xfrm>
              <a:custGeom>
                <a:avLst/>
                <a:gdLst/>
                <a:ahLst/>
                <a:cxnLst/>
                <a:rect l="l" t="t" r="r" b="b"/>
                <a:pathLst>
                  <a:path w="10244" h="5138" extrusionOk="0">
                    <a:moveTo>
                      <a:pt x="0" y="0"/>
                    </a:moveTo>
                    <a:lnTo>
                      <a:pt x="5137" y="5137"/>
                    </a:lnTo>
                    <a:lnTo>
                      <a:pt x="102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2"/>
              <p:cNvSpPr/>
              <p:nvPr/>
            </p:nvSpPr>
            <p:spPr>
              <a:xfrm>
                <a:off x="5636400" y="3661450"/>
                <a:ext cx="202150" cy="101850"/>
              </a:xfrm>
              <a:custGeom>
                <a:avLst/>
                <a:gdLst/>
                <a:ahLst/>
                <a:cxnLst/>
                <a:rect l="l" t="t" r="r" b="b"/>
                <a:pathLst>
                  <a:path w="8086" h="4074" extrusionOk="0">
                    <a:moveTo>
                      <a:pt x="4012" y="0"/>
                    </a:moveTo>
                    <a:lnTo>
                      <a:pt x="0" y="4073"/>
                    </a:lnTo>
                    <a:lnTo>
                      <a:pt x="8085" y="4073"/>
                    </a:lnTo>
                    <a:lnTo>
                      <a:pt x="4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2"/>
              <p:cNvSpPr/>
              <p:nvPr/>
            </p:nvSpPr>
            <p:spPr>
              <a:xfrm>
                <a:off x="5702500" y="3703225"/>
                <a:ext cx="69925" cy="34975"/>
              </a:xfrm>
              <a:custGeom>
                <a:avLst/>
                <a:gdLst/>
                <a:ahLst/>
                <a:cxnLst/>
                <a:rect l="l" t="t" r="r" b="b"/>
                <a:pathLst>
                  <a:path w="2797" h="1399" extrusionOk="0">
                    <a:moveTo>
                      <a:pt x="1368" y="1"/>
                    </a:moveTo>
                    <a:lnTo>
                      <a:pt x="1" y="1399"/>
                    </a:lnTo>
                    <a:lnTo>
                      <a:pt x="2797"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2"/>
              <p:cNvSpPr/>
              <p:nvPr/>
            </p:nvSpPr>
            <p:spPr>
              <a:xfrm>
                <a:off x="5820275" y="3460075"/>
                <a:ext cx="497775" cy="248500"/>
              </a:xfrm>
              <a:custGeom>
                <a:avLst/>
                <a:gdLst/>
                <a:ahLst/>
                <a:cxnLst/>
                <a:rect l="l" t="t" r="r" b="b"/>
                <a:pathLst>
                  <a:path w="19911" h="9940" extrusionOk="0">
                    <a:moveTo>
                      <a:pt x="1" y="0"/>
                    </a:moveTo>
                    <a:lnTo>
                      <a:pt x="9971" y="9940"/>
                    </a:lnTo>
                    <a:lnTo>
                      <a:pt x="19910" y="0"/>
                    </a:lnTo>
                    <a:lnTo>
                      <a:pt x="17782" y="0"/>
                    </a:lnTo>
                    <a:lnTo>
                      <a:pt x="9971" y="7812"/>
                    </a:lnTo>
                    <a:lnTo>
                      <a:pt x="2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2"/>
              <p:cNvSpPr/>
              <p:nvPr/>
            </p:nvSpPr>
            <p:spPr>
              <a:xfrm>
                <a:off x="5766325" y="3460075"/>
                <a:ext cx="605675" cy="303225"/>
              </a:xfrm>
              <a:custGeom>
                <a:avLst/>
                <a:gdLst/>
                <a:ahLst/>
                <a:cxnLst/>
                <a:rect l="l" t="t" r="r" b="b"/>
                <a:pathLst>
                  <a:path w="24227" h="12129" extrusionOk="0">
                    <a:moveTo>
                      <a:pt x="1" y="0"/>
                    </a:moveTo>
                    <a:lnTo>
                      <a:pt x="12129" y="12128"/>
                    </a:lnTo>
                    <a:lnTo>
                      <a:pt x="24226" y="0"/>
                    </a:lnTo>
                    <a:lnTo>
                      <a:pt x="22615" y="0"/>
                    </a:lnTo>
                    <a:lnTo>
                      <a:pt x="12129" y="10487"/>
                    </a:lnTo>
                    <a:lnTo>
                      <a:pt x="1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2"/>
              <p:cNvSpPr/>
              <p:nvPr/>
            </p:nvSpPr>
            <p:spPr>
              <a:xfrm>
                <a:off x="5947950" y="3460075"/>
                <a:ext cx="256100" cy="128450"/>
              </a:xfrm>
              <a:custGeom>
                <a:avLst/>
                <a:gdLst/>
                <a:ahLst/>
                <a:cxnLst/>
                <a:rect l="l" t="t" r="r" b="b"/>
                <a:pathLst>
                  <a:path w="10244" h="5138" extrusionOk="0">
                    <a:moveTo>
                      <a:pt x="0" y="0"/>
                    </a:moveTo>
                    <a:lnTo>
                      <a:pt x="5137" y="5137"/>
                    </a:lnTo>
                    <a:lnTo>
                      <a:pt x="10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2"/>
              <p:cNvSpPr/>
              <p:nvPr/>
            </p:nvSpPr>
            <p:spPr>
              <a:xfrm>
                <a:off x="6268625" y="3661450"/>
                <a:ext cx="202900" cy="101850"/>
              </a:xfrm>
              <a:custGeom>
                <a:avLst/>
                <a:gdLst/>
                <a:ahLst/>
                <a:cxnLst/>
                <a:rect l="l" t="t" r="r" b="b"/>
                <a:pathLst>
                  <a:path w="8116" h="4074" extrusionOk="0">
                    <a:moveTo>
                      <a:pt x="4043" y="0"/>
                    </a:moveTo>
                    <a:lnTo>
                      <a:pt x="0" y="4073"/>
                    </a:lnTo>
                    <a:lnTo>
                      <a:pt x="8116" y="4073"/>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2"/>
              <p:cNvSpPr/>
              <p:nvPr/>
            </p:nvSpPr>
            <p:spPr>
              <a:xfrm>
                <a:off x="6335500" y="3703225"/>
                <a:ext cx="69175" cy="34975"/>
              </a:xfrm>
              <a:custGeom>
                <a:avLst/>
                <a:gdLst/>
                <a:ahLst/>
                <a:cxnLst/>
                <a:rect l="l" t="t" r="r" b="b"/>
                <a:pathLst>
                  <a:path w="2767" h="1399" extrusionOk="0">
                    <a:moveTo>
                      <a:pt x="1368" y="1"/>
                    </a:moveTo>
                    <a:lnTo>
                      <a:pt x="0" y="1399"/>
                    </a:lnTo>
                    <a:lnTo>
                      <a:pt x="2766" y="1399"/>
                    </a:lnTo>
                    <a:lnTo>
                      <a:pt x="1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3937"/>
        <p:cNvGrpSpPr/>
        <p:nvPr/>
      </p:nvGrpSpPr>
      <p:grpSpPr>
        <a:xfrm>
          <a:off x="0" y="0"/>
          <a:ext cx="0" cy="0"/>
          <a:chOff x="0" y="0"/>
          <a:chExt cx="0" cy="0"/>
        </a:xfrm>
      </p:grpSpPr>
      <p:pic>
        <p:nvPicPr>
          <p:cNvPr id="3938" name="Google Shape;3938;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3939" name="Google Shape;3939;p33"/>
          <p:cNvGrpSpPr/>
          <p:nvPr/>
        </p:nvGrpSpPr>
        <p:grpSpPr>
          <a:xfrm>
            <a:off x="-2277107" y="52613"/>
            <a:ext cx="13183864" cy="5033952"/>
            <a:chOff x="-2277107" y="52613"/>
            <a:chExt cx="13183864" cy="5033952"/>
          </a:xfrm>
        </p:grpSpPr>
        <p:grpSp>
          <p:nvGrpSpPr>
            <p:cNvPr id="3940" name="Google Shape;3940;p33"/>
            <p:cNvGrpSpPr/>
            <p:nvPr/>
          </p:nvGrpSpPr>
          <p:grpSpPr>
            <a:xfrm>
              <a:off x="-1762757" y="52613"/>
              <a:ext cx="12669514" cy="375102"/>
              <a:chOff x="-1762757" y="-175987"/>
              <a:chExt cx="12669514" cy="375102"/>
            </a:xfrm>
          </p:grpSpPr>
          <p:sp>
            <p:nvSpPr>
              <p:cNvPr id="3941" name="Google Shape;3941;p33"/>
              <p:cNvSpPr/>
              <p:nvPr/>
            </p:nvSpPr>
            <p:spPr>
              <a:xfrm>
                <a:off x="-1692617"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3"/>
              <p:cNvSpPr/>
              <p:nvPr/>
            </p:nvSpPr>
            <p:spPr>
              <a:xfrm>
                <a:off x="-165771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3"/>
              <p:cNvSpPr/>
              <p:nvPr/>
            </p:nvSpPr>
            <p:spPr>
              <a:xfrm>
                <a:off x="-1551991"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3"/>
              <p:cNvSpPr/>
              <p:nvPr/>
            </p:nvSpPr>
            <p:spPr>
              <a:xfrm>
                <a:off x="-176275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3"/>
              <p:cNvSpPr/>
              <p:nvPr/>
            </p:nvSpPr>
            <p:spPr>
              <a:xfrm>
                <a:off x="-1482877" y="-175987"/>
                <a:ext cx="136902" cy="155195"/>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3"/>
              <p:cNvSpPr/>
              <p:nvPr/>
            </p:nvSpPr>
            <p:spPr>
              <a:xfrm>
                <a:off x="-1447640"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3"/>
              <p:cNvSpPr/>
              <p:nvPr/>
            </p:nvSpPr>
            <p:spPr>
              <a:xfrm>
                <a:off x="-1341582"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3"/>
              <p:cNvSpPr/>
              <p:nvPr/>
            </p:nvSpPr>
            <p:spPr>
              <a:xfrm>
                <a:off x="-1552671"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3"/>
              <p:cNvSpPr/>
              <p:nvPr/>
            </p:nvSpPr>
            <p:spPr>
              <a:xfrm>
                <a:off x="-1272791" y="-175987"/>
                <a:ext cx="136902" cy="155195"/>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3"/>
              <p:cNvSpPr/>
              <p:nvPr/>
            </p:nvSpPr>
            <p:spPr>
              <a:xfrm>
                <a:off x="-1237554"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3"/>
              <p:cNvSpPr/>
              <p:nvPr/>
            </p:nvSpPr>
            <p:spPr>
              <a:xfrm>
                <a:off x="-1131496"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3"/>
              <p:cNvSpPr/>
              <p:nvPr/>
            </p:nvSpPr>
            <p:spPr>
              <a:xfrm>
                <a:off x="-1342597"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3"/>
              <p:cNvSpPr/>
              <p:nvPr/>
            </p:nvSpPr>
            <p:spPr>
              <a:xfrm>
                <a:off x="-1062716"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3"/>
              <p:cNvSpPr/>
              <p:nvPr/>
            </p:nvSpPr>
            <p:spPr>
              <a:xfrm>
                <a:off x="-1027479" y="-21817"/>
                <a:ext cx="66428" cy="128430"/>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3"/>
              <p:cNvSpPr/>
              <p:nvPr/>
            </p:nvSpPr>
            <p:spPr>
              <a:xfrm>
                <a:off x="-922102"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3"/>
              <p:cNvSpPr/>
              <p:nvPr/>
            </p:nvSpPr>
            <p:spPr>
              <a:xfrm>
                <a:off x="-1132856"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3"/>
              <p:cNvSpPr/>
              <p:nvPr/>
            </p:nvSpPr>
            <p:spPr>
              <a:xfrm>
                <a:off x="-852642"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3"/>
              <p:cNvSpPr/>
              <p:nvPr/>
            </p:nvSpPr>
            <p:spPr>
              <a:xfrm>
                <a:off x="-81773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3"/>
              <p:cNvSpPr/>
              <p:nvPr/>
            </p:nvSpPr>
            <p:spPr>
              <a:xfrm>
                <a:off x="-712016"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3"/>
              <p:cNvSpPr/>
              <p:nvPr/>
            </p:nvSpPr>
            <p:spPr>
              <a:xfrm>
                <a:off x="-922782"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3"/>
              <p:cNvSpPr/>
              <p:nvPr/>
            </p:nvSpPr>
            <p:spPr>
              <a:xfrm>
                <a:off x="-642556"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3"/>
              <p:cNvSpPr/>
              <p:nvPr/>
            </p:nvSpPr>
            <p:spPr>
              <a:xfrm>
                <a:off x="-60766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3"/>
              <p:cNvSpPr/>
              <p:nvPr/>
            </p:nvSpPr>
            <p:spPr>
              <a:xfrm>
                <a:off x="-501941"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3"/>
              <p:cNvSpPr/>
              <p:nvPr/>
            </p:nvSpPr>
            <p:spPr>
              <a:xfrm>
                <a:off x="-712696"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3"/>
              <p:cNvSpPr/>
              <p:nvPr/>
            </p:nvSpPr>
            <p:spPr>
              <a:xfrm>
                <a:off x="-432816" y="-175987"/>
                <a:ext cx="136891" cy="155195"/>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3"/>
              <p:cNvSpPr/>
              <p:nvPr/>
            </p:nvSpPr>
            <p:spPr>
              <a:xfrm>
                <a:off x="-397578"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3"/>
              <p:cNvSpPr/>
              <p:nvPr/>
            </p:nvSpPr>
            <p:spPr>
              <a:xfrm>
                <a:off x="-29186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3"/>
              <p:cNvSpPr/>
              <p:nvPr/>
            </p:nvSpPr>
            <p:spPr>
              <a:xfrm>
                <a:off x="-50262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3"/>
              <p:cNvSpPr/>
              <p:nvPr/>
            </p:nvSpPr>
            <p:spPr>
              <a:xfrm>
                <a:off x="-222741" y="-175987"/>
                <a:ext cx="136902" cy="155195"/>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3"/>
              <p:cNvSpPr/>
              <p:nvPr/>
            </p:nvSpPr>
            <p:spPr>
              <a:xfrm>
                <a:off x="-18750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3"/>
              <p:cNvSpPr/>
              <p:nvPr/>
            </p:nvSpPr>
            <p:spPr>
              <a:xfrm>
                <a:off x="-81781" y="-21817"/>
                <a:ext cx="66751" cy="128430"/>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3"/>
              <p:cNvSpPr/>
              <p:nvPr/>
            </p:nvSpPr>
            <p:spPr>
              <a:xfrm>
                <a:off x="-292547" y="-21817"/>
                <a:ext cx="66428" cy="128430"/>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3"/>
              <p:cNvSpPr/>
              <p:nvPr/>
            </p:nvSpPr>
            <p:spPr>
              <a:xfrm>
                <a:off x="-12666"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3"/>
              <p:cNvSpPr/>
              <p:nvPr/>
            </p:nvSpPr>
            <p:spPr>
              <a:xfrm>
                <a:off x="22571" y="-21817"/>
                <a:ext cx="66428" cy="128430"/>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3"/>
              <p:cNvSpPr/>
              <p:nvPr/>
            </p:nvSpPr>
            <p:spPr>
              <a:xfrm>
                <a:off x="127948"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3"/>
              <p:cNvSpPr/>
              <p:nvPr/>
            </p:nvSpPr>
            <p:spPr>
              <a:xfrm>
                <a:off x="-82807"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3"/>
              <p:cNvSpPr/>
              <p:nvPr/>
            </p:nvSpPr>
            <p:spPr>
              <a:xfrm>
                <a:off x="197419" y="-175987"/>
                <a:ext cx="136891" cy="155195"/>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3"/>
              <p:cNvSpPr/>
              <p:nvPr/>
            </p:nvSpPr>
            <p:spPr>
              <a:xfrm>
                <a:off x="232311"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3"/>
              <p:cNvSpPr/>
              <p:nvPr/>
            </p:nvSpPr>
            <p:spPr>
              <a:xfrm>
                <a:off x="338034"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3"/>
              <p:cNvSpPr/>
              <p:nvPr/>
            </p:nvSpPr>
            <p:spPr>
              <a:xfrm>
                <a:off x="127279"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3"/>
              <p:cNvSpPr/>
              <p:nvPr/>
            </p:nvSpPr>
            <p:spPr>
              <a:xfrm>
                <a:off x="407494"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3"/>
              <p:cNvSpPr/>
              <p:nvPr/>
            </p:nvSpPr>
            <p:spPr>
              <a:xfrm>
                <a:off x="442397"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3"/>
              <p:cNvSpPr/>
              <p:nvPr/>
            </p:nvSpPr>
            <p:spPr>
              <a:xfrm>
                <a:off x="548109" y="-21817"/>
                <a:ext cx="67097" cy="128430"/>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3"/>
              <p:cNvSpPr/>
              <p:nvPr/>
            </p:nvSpPr>
            <p:spPr>
              <a:xfrm>
                <a:off x="337354"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3"/>
              <p:cNvSpPr/>
              <p:nvPr/>
            </p:nvSpPr>
            <p:spPr>
              <a:xfrm>
                <a:off x="617234"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3"/>
              <p:cNvSpPr/>
              <p:nvPr/>
            </p:nvSpPr>
            <p:spPr>
              <a:xfrm>
                <a:off x="652471"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3"/>
              <p:cNvSpPr/>
              <p:nvPr/>
            </p:nvSpPr>
            <p:spPr>
              <a:xfrm>
                <a:off x="75818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3"/>
              <p:cNvSpPr/>
              <p:nvPr/>
            </p:nvSpPr>
            <p:spPr>
              <a:xfrm>
                <a:off x="54742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3"/>
              <p:cNvSpPr/>
              <p:nvPr/>
            </p:nvSpPr>
            <p:spPr>
              <a:xfrm>
                <a:off x="827309"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3"/>
              <p:cNvSpPr/>
              <p:nvPr/>
            </p:nvSpPr>
            <p:spPr>
              <a:xfrm>
                <a:off x="862546"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3"/>
              <p:cNvSpPr/>
              <p:nvPr/>
            </p:nvSpPr>
            <p:spPr>
              <a:xfrm>
                <a:off x="968269" y="-21817"/>
                <a:ext cx="66417" cy="128430"/>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3"/>
              <p:cNvSpPr/>
              <p:nvPr/>
            </p:nvSpPr>
            <p:spPr>
              <a:xfrm>
                <a:off x="757514"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3"/>
              <p:cNvSpPr/>
              <p:nvPr/>
            </p:nvSpPr>
            <p:spPr>
              <a:xfrm>
                <a:off x="1037395"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3"/>
              <p:cNvSpPr/>
              <p:nvPr/>
            </p:nvSpPr>
            <p:spPr>
              <a:xfrm>
                <a:off x="1072286"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3"/>
              <p:cNvSpPr/>
              <p:nvPr/>
            </p:nvSpPr>
            <p:spPr>
              <a:xfrm>
                <a:off x="1178009"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3"/>
              <p:cNvSpPr/>
              <p:nvPr/>
            </p:nvSpPr>
            <p:spPr>
              <a:xfrm>
                <a:off x="96690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3"/>
              <p:cNvSpPr/>
              <p:nvPr/>
            </p:nvSpPr>
            <p:spPr>
              <a:xfrm>
                <a:off x="1247469"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3"/>
              <p:cNvSpPr/>
              <p:nvPr/>
            </p:nvSpPr>
            <p:spPr>
              <a:xfrm>
                <a:off x="128202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3"/>
              <p:cNvSpPr/>
              <p:nvPr/>
            </p:nvSpPr>
            <p:spPr>
              <a:xfrm>
                <a:off x="138808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3"/>
              <p:cNvSpPr/>
              <p:nvPr/>
            </p:nvSpPr>
            <p:spPr>
              <a:xfrm>
                <a:off x="1176995"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3"/>
              <p:cNvSpPr/>
              <p:nvPr/>
            </p:nvSpPr>
            <p:spPr>
              <a:xfrm>
                <a:off x="1457544"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3"/>
              <p:cNvSpPr/>
              <p:nvPr/>
            </p:nvSpPr>
            <p:spPr>
              <a:xfrm>
                <a:off x="1492112"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3"/>
              <p:cNvSpPr/>
              <p:nvPr/>
            </p:nvSpPr>
            <p:spPr>
              <a:xfrm>
                <a:off x="1598158"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3"/>
              <p:cNvSpPr/>
              <p:nvPr/>
            </p:nvSpPr>
            <p:spPr>
              <a:xfrm>
                <a:off x="1387069"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3"/>
              <p:cNvSpPr/>
              <p:nvPr/>
            </p:nvSpPr>
            <p:spPr>
              <a:xfrm>
                <a:off x="1667284" y="-175987"/>
                <a:ext cx="136568" cy="155195"/>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3"/>
              <p:cNvSpPr/>
              <p:nvPr/>
            </p:nvSpPr>
            <p:spPr>
              <a:xfrm>
                <a:off x="1702187"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3"/>
              <p:cNvSpPr/>
              <p:nvPr/>
            </p:nvSpPr>
            <p:spPr>
              <a:xfrm>
                <a:off x="1808244"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3"/>
              <p:cNvSpPr/>
              <p:nvPr/>
            </p:nvSpPr>
            <p:spPr>
              <a:xfrm>
                <a:off x="159714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3"/>
              <p:cNvSpPr/>
              <p:nvPr/>
            </p:nvSpPr>
            <p:spPr>
              <a:xfrm>
                <a:off x="1877370" y="-175987"/>
                <a:ext cx="136557" cy="155195"/>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3"/>
              <p:cNvSpPr/>
              <p:nvPr/>
            </p:nvSpPr>
            <p:spPr>
              <a:xfrm>
                <a:off x="1912262"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3"/>
              <p:cNvSpPr/>
              <p:nvPr/>
            </p:nvSpPr>
            <p:spPr>
              <a:xfrm>
                <a:off x="2018319"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3"/>
              <p:cNvSpPr/>
              <p:nvPr/>
            </p:nvSpPr>
            <p:spPr>
              <a:xfrm>
                <a:off x="1807230"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3"/>
              <p:cNvSpPr/>
              <p:nvPr/>
            </p:nvSpPr>
            <p:spPr>
              <a:xfrm>
                <a:off x="2087445"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3"/>
              <p:cNvSpPr/>
              <p:nvPr/>
            </p:nvSpPr>
            <p:spPr>
              <a:xfrm>
                <a:off x="2122347"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3"/>
              <p:cNvSpPr/>
              <p:nvPr/>
            </p:nvSpPr>
            <p:spPr>
              <a:xfrm>
                <a:off x="2228059" y="-21817"/>
                <a:ext cx="66762" cy="128430"/>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3"/>
              <p:cNvSpPr/>
              <p:nvPr/>
            </p:nvSpPr>
            <p:spPr>
              <a:xfrm>
                <a:off x="2016970"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3"/>
              <p:cNvSpPr/>
              <p:nvPr/>
            </p:nvSpPr>
            <p:spPr>
              <a:xfrm>
                <a:off x="2297519" y="-175987"/>
                <a:ext cx="136568" cy="155195"/>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3"/>
              <p:cNvSpPr/>
              <p:nvPr/>
            </p:nvSpPr>
            <p:spPr>
              <a:xfrm>
                <a:off x="2332088"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3"/>
              <p:cNvSpPr/>
              <p:nvPr/>
            </p:nvSpPr>
            <p:spPr>
              <a:xfrm>
                <a:off x="2438134"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3"/>
              <p:cNvSpPr/>
              <p:nvPr/>
            </p:nvSpPr>
            <p:spPr>
              <a:xfrm>
                <a:off x="2227045"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3"/>
              <p:cNvSpPr/>
              <p:nvPr/>
            </p:nvSpPr>
            <p:spPr>
              <a:xfrm>
                <a:off x="661624" y="-25886"/>
                <a:ext cx="27456" cy="27456"/>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3"/>
              <p:cNvSpPr/>
              <p:nvPr/>
            </p:nvSpPr>
            <p:spPr>
              <a:xfrm>
                <a:off x="590469" y="146588"/>
                <a:ext cx="52527" cy="52527"/>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3"/>
              <p:cNvSpPr/>
              <p:nvPr/>
            </p:nvSpPr>
            <p:spPr>
              <a:xfrm>
                <a:off x="-379285" y="16475"/>
                <a:ext cx="33900" cy="33888"/>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3"/>
              <p:cNvSpPr/>
              <p:nvPr/>
            </p:nvSpPr>
            <p:spPr>
              <a:xfrm>
                <a:off x="35792" y="-43845"/>
                <a:ext cx="30165" cy="30511"/>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3"/>
              <p:cNvSpPr/>
              <p:nvPr/>
            </p:nvSpPr>
            <p:spPr>
              <a:xfrm>
                <a:off x="442397" y="-6233"/>
                <a:ext cx="43720" cy="44066"/>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3"/>
              <p:cNvSpPr/>
              <p:nvPr/>
            </p:nvSpPr>
            <p:spPr>
              <a:xfrm>
                <a:off x="859503" y="-150916"/>
                <a:ext cx="32874" cy="32885"/>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3"/>
              <p:cNvSpPr/>
              <p:nvPr/>
            </p:nvSpPr>
            <p:spPr>
              <a:xfrm>
                <a:off x="128974" y="161492"/>
                <a:ext cx="23387" cy="23733"/>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3"/>
              <p:cNvSpPr/>
              <p:nvPr/>
            </p:nvSpPr>
            <p:spPr>
              <a:xfrm>
                <a:off x="2508658"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3"/>
              <p:cNvSpPr/>
              <p:nvPr/>
            </p:nvSpPr>
            <p:spPr>
              <a:xfrm>
                <a:off x="254356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3"/>
              <p:cNvSpPr/>
              <p:nvPr/>
            </p:nvSpPr>
            <p:spPr>
              <a:xfrm>
                <a:off x="2649284"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3"/>
              <p:cNvSpPr/>
              <p:nvPr/>
            </p:nvSpPr>
            <p:spPr>
              <a:xfrm>
                <a:off x="2438518"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3"/>
              <p:cNvSpPr/>
              <p:nvPr/>
            </p:nvSpPr>
            <p:spPr>
              <a:xfrm>
                <a:off x="2718398" y="-175987"/>
                <a:ext cx="136902" cy="155195"/>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3"/>
              <p:cNvSpPr/>
              <p:nvPr/>
            </p:nvSpPr>
            <p:spPr>
              <a:xfrm>
                <a:off x="2753635"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3"/>
              <p:cNvSpPr/>
              <p:nvPr/>
            </p:nvSpPr>
            <p:spPr>
              <a:xfrm>
                <a:off x="2859693"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3"/>
              <p:cNvSpPr/>
              <p:nvPr/>
            </p:nvSpPr>
            <p:spPr>
              <a:xfrm>
                <a:off x="2648604"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3"/>
              <p:cNvSpPr/>
              <p:nvPr/>
            </p:nvSpPr>
            <p:spPr>
              <a:xfrm>
                <a:off x="2928484" y="-175987"/>
                <a:ext cx="136902" cy="155195"/>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3"/>
              <p:cNvSpPr/>
              <p:nvPr/>
            </p:nvSpPr>
            <p:spPr>
              <a:xfrm>
                <a:off x="2963721"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3"/>
              <p:cNvSpPr/>
              <p:nvPr/>
            </p:nvSpPr>
            <p:spPr>
              <a:xfrm>
                <a:off x="3069779"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3"/>
              <p:cNvSpPr/>
              <p:nvPr/>
            </p:nvSpPr>
            <p:spPr>
              <a:xfrm>
                <a:off x="2858678"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3"/>
              <p:cNvSpPr/>
              <p:nvPr/>
            </p:nvSpPr>
            <p:spPr>
              <a:xfrm>
                <a:off x="3138559"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3"/>
              <p:cNvSpPr/>
              <p:nvPr/>
            </p:nvSpPr>
            <p:spPr>
              <a:xfrm>
                <a:off x="3173796" y="-21817"/>
                <a:ext cx="66428" cy="128430"/>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3"/>
              <p:cNvSpPr/>
              <p:nvPr/>
            </p:nvSpPr>
            <p:spPr>
              <a:xfrm>
                <a:off x="327917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3"/>
              <p:cNvSpPr/>
              <p:nvPr/>
            </p:nvSpPr>
            <p:spPr>
              <a:xfrm>
                <a:off x="306841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3"/>
              <p:cNvSpPr/>
              <p:nvPr/>
            </p:nvSpPr>
            <p:spPr>
              <a:xfrm>
                <a:off x="3348633"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3"/>
              <p:cNvSpPr/>
              <p:nvPr/>
            </p:nvSpPr>
            <p:spPr>
              <a:xfrm>
                <a:off x="3383536"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3"/>
              <p:cNvSpPr/>
              <p:nvPr/>
            </p:nvSpPr>
            <p:spPr>
              <a:xfrm>
                <a:off x="3489259"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3"/>
              <p:cNvSpPr/>
              <p:nvPr/>
            </p:nvSpPr>
            <p:spPr>
              <a:xfrm>
                <a:off x="3278493"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3"/>
              <p:cNvSpPr/>
              <p:nvPr/>
            </p:nvSpPr>
            <p:spPr>
              <a:xfrm>
                <a:off x="3558719"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3"/>
              <p:cNvSpPr/>
              <p:nvPr/>
            </p:nvSpPr>
            <p:spPr>
              <a:xfrm>
                <a:off x="359361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3"/>
              <p:cNvSpPr/>
              <p:nvPr/>
            </p:nvSpPr>
            <p:spPr>
              <a:xfrm>
                <a:off x="3699334"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3"/>
              <p:cNvSpPr/>
              <p:nvPr/>
            </p:nvSpPr>
            <p:spPr>
              <a:xfrm>
                <a:off x="3488579"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3"/>
              <p:cNvSpPr/>
              <p:nvPr/>
            </p:nvSpPr>
            <p:spPr>
              <a:xfrm>
                <a:off x="3768459" y="-175987"/>
                <a:ext cx="136891" cy="155195"/>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3"/>
              <p:cNvSpPr/>
              <p:nvPr/>
            </p:nvSpPr>
            <p:spPr>
              <a:xfrm>
                <a:off x="3803697"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3"/>
              <p:cNvSpPr/>
              <p:nvPr/>
            </p:nvSpPr>
            <p:spPr>
              <a:xfrm>
                <a:off x="3909408"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3"/>
              <p:cNvSpPr/>
              <p:nvPr/>
            </p:nvSpPr>
            <p:spPr>
              <a:xfrm>
                <a:off x="369865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3"/>
              <p:cNvSpPr/>
              <p:nvPr/>
            </p:nvSpPr>
            <p:spPr>
              <a:xfrm>
                <a:off x="3978534" y="-175987"/>
                <a:ext cx="136902" cy="155195"/>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3"/>
              <p:cNvSpPr/>
              <p:nvPr/>
            </p:nvSpPr>
            <p:spPr>
              <a:xfrm>
                <a:off x="401377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3"/>
              <p:cNvSpPr/>
              <p:nvPr/>
            </p:nvSpPr>
            <p:spPr>
              <a:xfrm>
                <a:off x="4119494" y="-21817"/>
                <a:ext cx="66751" cy="128430"/>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3"/>
              <p:cNvSpPr/>
              <p:nvPr/>
            </p:nvSpPr>
            <p:spPr>
              <a:xfrm>
                <a:off x="3908728" y="-21817"/>
                <a:ext cx="66428" cy="128430"/>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3"/>
              <p:cNvSpPr/>
              <p:nvPr/>
            </p:nvSpPr>
            <p:spPr>
              <a:xfrm>
                <a:off x="4188609"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3"/>
              <p:cNvSpPr/>
              <p:nvPr/>
            </p:nvSpPr>
            <p:spPr>
              <a:xfrm>
                <a:off x="4223846" y="-21817"/>
                <a:ext cx="66428" cy="128430"/>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3"/>
              <p:cNvSpPr/>
              <p:nvPr/>
            </p:nvSpPr>
            <p:spPr>
              <a:xfrm>
                <a:off x="432922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3"/>
              <p:cNvSpPr/>
              <p:nvPr/>
            </p:nvSpPr>
            <p:spPr>
              <a:xfrm>
                <a:off x="4118468"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3"/>
              <p:cNvSpPr/>
              <p:nvPr/>
            </p:nvSpPr>
            <p:spPr>
              <a:xfrm>
                <a:off x="4398694" y="-175987"/>
                <a:ext cx="136891" cy="155195"/>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3"/>
              <p:cNvSpPr/>
              <p:nvPr/>
            </p:nvSpPr>
            <p:spPr>
              <a:xfrm>
                <a:off x="4433586"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3"/>
              <p:cNvSpPr/>
              <p:nvPr/>
            </p:nvSpPr>
            <p:spPr>
              <a:xfrm>
                <a:off x="4539309"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3"/>
              <p:cNvSpPr/>
              <p:nvPr/>
            </p:nvSpPr>
            <p:spPr>
              <a:xfrm>
                <a:off x="4328554"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3"/>
              <p:cNvSpPr/>
              <p:nvPr/>
            </p:nvSpPr>
            <p:spPr>
              <a:xfrm>
                <a:off x="4608769"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3"/>
              <p:cNvSpPr/>
              <p:nvPr/>
            </p:nvSpPr>
            <p:spPr>
              <a:xfrm>
                <a:off x="4643672"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3"/>
              <p:cNvSpPr/>
              <p:nvPr/>
            </p:nvSpPr>
            <p:spPr>
              <a:xfrm>
                <a:off x="4749384" y="-21817"/>
                <a:ext cx="67097" cy="128430"/>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3"/>
              <p:cNvSpPr/>
              <p:nvPr/>
            </p:nvSpPr>
            <p:spPr>
              <a:xfrm>
                <a:off x="4538629"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3"/>
              <p:cNvSpPr/>
              <p:nvPr/>
            </p:nvSpPr>
            <p:spPr>
              <a:xfrm>
                <a:off x="4818509"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3"/>
              <p:cNvSpPr/>
              <p:nvPr/>
            </p:nvSpPr>
            <p:spPr>
              <a:xfrm>
                <a:off x="4853746"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3"/>
              <p:cNvSpPr/>
              <p:nvPr/>
            </p:nvSpPr>
            <p:spPr>
              <a:xfrm>
                <a:off x="4959458"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3"/>
              <p:cNvSpPr/>
              <p:nvPr/>
            </p:nvSpPr>
            <p:spPr>
              <a:xfrm>
                <a:off x="4748704"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3"/>
              <p:cNvSpPr/>
              <p:nvPr/>
            </p:nvSpPr>
            <p:spPr>
              <a:xfrm>
                <a:off x="5028584"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3"/>
              <p:cNvSpPr/>
              <p:nvPr/>
            </p:nvSpPr>
            <p:spPr>
              <a:xfrm>
                <a:off x="5063821"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3"/>
              <p:cNvSpPr/>
              <p:nvPr/>
            </p:nvSpPr>
            <p:spPr>
              <a:xfrm>
                <a:off x="5169544" y="-21817"/>
                <a:ext cx="66417" cy="128430"/>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3"/>
              <p:cNvSpPr/>
              <p:nvPr/>
            </p:nvSpPr>
            <p:spPr>
              <a:xfrm>
                <a:off x="4958789"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3"/>
              <p:cNvSpPr/>
              <p:nvPr/>
            </p:nvSpPr>
            <p:spPr>
              <a:xfrm>
                <a:off x="5238670"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3"/>
              <p:cNvSpPr/>
              <p:nvPr/>
            </p:nvSpPr>
            <p:spPr>
              <a:xfrm>
                <a:off x="5273561"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3"/>
              <p:cNvSpPr/>
              <p:nvPr/>
            </p:nvSpPr>
            <p:spPr>
              <a:xfrm>
                <a:off x="5379284"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3"/>
              <p:cNvSpPr/>
              <p:nvPr/>
            </p:nvSpPr>
            <p:spPr>
              <a:xfrm>
                <a:off x="516818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3"/>
              <p:cNvSpPr/>
              <p:nvPr/>
            </p:nvSpPr>
            <p:spPr>
              <a:xfrm>
                <a:off x="5448744"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3"/>
              <p:cNvSpPr/>
              <p:nvPr/>
            </p:nvSpPr>
            <p:spPr>
              <a:xfrm>
                <a:off x="5483302"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3"/>
              <p:cNvSpPr/>
              <p:nvPr/>
            </p:nvSpPr>
            <p:spPr>
              <a:xfrm>
                <a:off x="558935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3"/>
              <p:cNvSpPr/>
              <p:nvPr/>
            </p:nvSpPr>
            <p:spPr>
              <a:xfrm>
                <a:off x="5378270"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3"/>
              <p:cNvSpPr/>
              <p:nvPr/>
            </p:nvSpPr>
            <p:spPr>
              <a:xfrm>
                <a:off x="5658819"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3"/>
              <p:cNvSpPr/>
              <p:nvPr/>
            </p:nvSpPr>
            <p:spPr>
              <a:xfrm>
                <a:off x="5693387"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3"/>
              <p:cNvSpPr/>
              <p:nvPr/>
            </p:nvSpPr>
            <p:spPr>
              <a:xfrm>
                <a:off x="5799433"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3"/>
              <p:cNvSpPr/>
              <p:nvPr/>
            </p:nvSpPr>
            <p:spPr>
              <a:xfrm>
                <a:off x="5588344"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3"/>
              <p:cNvSpPr/>
              <p:nvPr/>
            </p:nvSpPr>
            <p:spPr>
              <a:xfrm>
                <a:off x="5868559" y="-175987"/>
                <a:ext cx="136568" cy="155195"/>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3"/>
              <p:cNvSpPr/>
              <p:nvPr/>
            </p:nvSpPr>
            <p:spPr>
              <a:xfrm>
                <a:off x="5903462"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3"/>
              <p:cNvSpPr/>
              <p:nvPr/>
            </p:nvSpPr>
            <p:spPr>
              <a:xfrm>
                <a:off x="6009519"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3"/>
              <p:cNvSpPr/>
              <p:nvPr/>
            </p:nvSpPr>
            <p:spPr>
              <a:xfrm>
                <a:off x="579841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3"/>
              <p:cNvSpPr/>
              <p:nvPr/>
            </p:nvSpPr>
            <p:spPr>
              <a:xfrm>
                <a:off x="6078645" y="-175987"/>
                <a:ext cx="136557" cy="155195"/>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3"/>
              <p:cNvSpPr/>
              <p:nvPr/>
            </p:nvSpPr>
            <p:spPr>
              <a:xfrm>
                <a:off x="611353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3"/>
              <p:cNvSpPr/>
              <p:nvPr/>
            </p:nvSpPr>
            <p:spPr>
              <a:xfrm>
                <a:off x="6219594"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3"/>
              <p:cNvSpPr/>
              <p:nvPr/>
            </p:nvSpPr>
            <p:spPr>
              <a:xfrm>
                <a:off x="6008505"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3"/>
              <p:cNvSpPr/>
              <p:nvPr/>
            </p:nvSpPr>
            <p:spPr>
              <a:xfrm>
                <a:off x="6288720"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3"/>
              <p:cNvSpPr/>
              <p:nvPr/>
            </p:nvSpPr>
            <p:spPr>
              <a:xfrm>
                <a:off x="6323622"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3"/>
              <p:cNvSpPr/>
              <p:nvPr/>
            </p:nvSpPr>
            <p:spPr>
              <a:xfrm>
                <a:off x="6429334" y="-21817"/>
                <a:ext cx="66762" cy="128430"/>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3"/>
              <p:cNvSpPr/>
              <p:nvPr/>
            </p:nvSpPr>
            <p:spPr>
              <a:xfrm>
                <a:off x="6218245"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3"/>
              <p:cNvSpPr/>
              <p:nvPr/>
            </p:nvSpPr>
            <p:spPr>
              <a:xfrm>
                <a:off x="6498794" y="-175987"/>
                <a:ext cx="136568" cy="155195"/>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3"/>
              <p:cNvSpPr/>
              <p:nvPr/>
            </p:nvSpPr>
            <p:spPr>
              <a:xfrm>
                <a:off x="6533363"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3"/>
              <p:cNvSpPr/>
              <p:nvPr/>
            </p:nvSpPr>
            <p:spPr>
              <a:xfrm>
                <a:off x="663940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3"/>
              <p:cNvSpPr/>
              <p:nvPr/>
            </p:nvSpPr>
            <p:spPr>
              <a:xfrm>
                <a:off x="6428320"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3"/>
              <p:cNvSpPr/>
              <p:nvPr/>
            </p:nvSpPr>
            <p:spPr>
              <a:xfrm>
                <a:off x="4862899" y="-25886"/>
                <a:ext cx="27456" cy="27456"/>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3"/>
              <p:cNvSpPr/>
              <p:nvPr/>
            </p:nvSpPr>
            <p:spPr>
              <a:xfrm>
                <a:off x="3821990" y="16475"/>
                <a:ext cx="33900" cy="33888"/>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3"/>
              <p:cNvSpPr/>
              <p:nvPr/>
            </p:nvSpPr>
            <p:spPr>
              <a:xfrm>
                <a:off x="4237067" y="-43845"/>
                <a:ext cx="30165" cy="30511"/>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3"/>
              <p:cNvSpPr/>
              <p:nvPr/>
            </p:nvSpPr>
            <p:spPr>
              <a:xfrm>
                <a:off x="4643672" y="-6233"/>
                <a:ext cx="43720" cy="44066"/>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3"/>
              <p:cNvSpPr/>
              <p:nvPr/>
            </p:nvSpPr>
            <p:spPr>
              <a:xfrm>
                <a:off x="5060778" y="-150916"/>
                <a:ext cx="32874" cy="32885"/>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3"/>
              <p:cNvSpPr/>
              <p:nvPr/>
            </p:nvSpPr>
            <p:spPr>
              <a:xfrm>
                <a:off x="4330249" y="161492"/>
                <a:ext cx="23387" cy="23733"/>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3"/>
              <p:cNvSpPr/>
              <p:nvPr/>
            </p:nvSpPr>
            <p:spPr>
              <a:xfrm>
                <a:off x="6709244"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3"/>
              <p:cNvSpPr/>
              <p:nvPr/>
            </p:nvSpPr>
            <p:spPr>
              <a:xfrm>
                <a:off x="674414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3"/>
              <p:cNvSpPr/>
              <p:nvPr/>
            </p:nvSpPr>
            <p:spPr>
              <a:xfrm>
                <a:off x="6849870"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3"/>
              <p:cNvSpPr/>
              <p:nvPr/>
            </p:nvSpPr>
            <p:spPr>
              <a:xfrm>
                <a:off x="663910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3"/>
              <p:cNvSpPr/>
              <p:nvPr/>
            </p:nvSpPr>
            <p:spPr>
              <a:xfrm>
                <a:off x="6918984" y="-175987"/>
                <a:ext cx="136902" cy="155195"/>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3"/>
              <p:cNvSpPr/>
              <p:nvPr/>
            </p:nvSpPr>
            <p:spPr>
              <a:xfrm>
                <a:off x="6954221"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3"/>
              <p:cNvSpPr/>
              <p:nvPr/>
            </p:nvSpPr>
            <p:spPr>
              <a:xfrm>
                <a:off x="706027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3"/>
              <p:cNvSpPr/>
              <p:nvPr/>
            </p:nvSpPr>
            <p:spPr>
              <a:xfrm>
                <a:off x="6849190"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3"/>
              <p:cNvSpPr/>
              <p:nvPr/>
            </p:nvSpPr>
            <p:spPr>
              <a:xfrm>
                <a:off x="7129070" y="-175987"/>
                <a:ext cx="136902" cy="155195"/>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3"/>
              <p:cNvSpPr/>
              <p:nvPr/>
            </p:nvSpPr>
            <p:spPr>
              <a:xfrm>
                <a:off x="7164307"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3"/>
              <p:cNvSpPr/>
              <p:nvPr/>
            </p:nvSpPr>
            <p:spPr>
              <a:xfrm>
                <a:off x="7270365"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3"/>
              <p:cNvSpPr/>
              <p:nvPr/>
            </p:nvSpPr>
            <p:spPr>
              <a:xfrm>
                <a:off x="7059264"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3"/>
              <p:cNvSpPr/>
              <p:nvPr/>
            </p:nvSpPr>
            <p:spPr>
              <a:xfrm>
                <a:off x="7339145"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3"/>
              <p:cNvSpPr/>
              <p:nvPr/>
            </p:nvSpPr>
            <p:spPr>
              <a:xfrm>
                <a:off x="7374382" y="-21817"/>
                <a:ext cx="66428" cy="128430"/>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3"/>
              <p:cNvSpPr/>
              <p:nvPr/>
            </p:nvSpPr>
            <p:spPr>
              <a:xfrm>
                <a:off x="747975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3"/>
              <p:cNvSpPr/>
              <p:nvPr/>
            </p:nvSpPr>
            <p:spPr>
              <a:xfrm>
                <a:off x="7269005"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3"/>
              <p:cNvSpPr/>
              <p:nvPr/>
            </p:nvSpPr>
            <p:spPr>
              <a:xfrm>
                <a:off x="7549219"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3"/>
              <p:cNvSpPr/>
              <p:nvPr/>
            </p:nvSpPr>
            <p:spPr>
              <a:xfrm>
                <a:off x="7584122"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3"/>
              <p:cNvSpPr/>
              <p:nvPr/>
            </p:nvSpPr>
            <p:spPr>
              <a:xfrm>
                <a:off x="7689845"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3"/>
              <p:cNvSpPr/>
              <p:nvPr/>
            </p:nvSpPr>
            <p:spPr>
              <a:xfrm>
                <a:off x="747907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3"/>
              <p:cNvSpPr/>
              <p:nvPr/>
            </p:nvSpPr>
            <p:spPr>
              <a:xfrm>
                <a:off x="7759305"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3"/>
              <p:cNvSpPr/>
              <p:nvPr/>
            </p:nvSpPr>
            <p:spPr>
              <a:xfrm>
                <a:off x="779419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3"/>
              <p:cNvSpPr/>
              <p:nvPr/>
            </p:nvSpPr>
            <p:spPr>
              <a:xfrm>
                <a:off x="7899920"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3"/>
              <p:cNvSpPr/>
              <p:nvPr/>
            </p:nvSpPr>
            <p:spPr>
              <a:xfrm>
                <a:off x="7689165"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3"/>
              <p:cNvSpPr/>
              <p:nvPr/>
            </p:nvSpPr>
            <p:spPr>
              <a:xfrm>
                <a:off x="7969045" y="-175987"/>
                <a:ext cx="136891" cy="155195"/>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3"/>
              <p:cNvSpPr/>
              <p:nvPr/>
            </p:nvSpPr>
            <p:spPr>
              <a:xfrm>
                <a:off x="8004282"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3"/>
              <p:cNvSpPr/>
              <p:nvPr/>
            </p:nvSpPr>
            <p:spPr>
              <a:xfrm>
                <a:off x="810999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3"/>
              <p:cNvSpPr/>
              <p:nvPr/>
            </p:nvSpPr>
            <p:spPr>
              <a:xfrm>
                <a:off x="7899240"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3"/>
              <p:cNvSpPr/>
              <p:nvPr/>
            </p:nvSpPr>
            <p:spPr>
              <a:xfrm>
                <a:off x="8179120" y="-175987"/>
                <a:ext cx="136902" cy="155195"/>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3"/>
              <p:cNvSpPr/>
              <p:nvPr/>
            </p:nvSpPr>
            <p:spPr>
              <a:xfrm>
                <a:off x="821435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3"/>
              <p:cNvSpPr/>
              <p:nvPr/>
            </p:nvSpPr>
            <p:spPr>
              <a:xfrm>
                <a:off x="8320080" y="-21817"/>
                <a:ext cx="66751" cy="128430"/>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3"/>
              <p:cNvSpPr/>
              <p:nvPr/>
            </p:nvSpPr>
            <p:spPr>
              <a:xfrm>
                <a:off x="8109314" y="-21817"/>
                <a:ext cx="66428" cy="128430"/>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3"/>
              <p:cNvSpPr/>
              <p:nvPr/>
            </p:nvSpPr>
            <p:spPr>
              <a:xfrm>
                <a:off x="8389195"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3"/>
              <p:cNvSpPr/>
              <p:nvPr/>
            </p:nvSpPr>
            <p:spPr>
              <a:xfrm>
                <a:off x="8424432" y="-21817"/>
                <a:ext cx="66428" cy="128430"/>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3"/>
              <p:cNvSpPr/>
              <p:nvPr/>
            </p:nvSpPr>
            <p:spPr>
              <a:xfrm>
                <a:off x="852980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3"/>
              <p:cNvSpPr/>
              <p:nvPr/>
            </p:nvSpPr>
            <p:spPr>
              <a:xfrm>
                <a:off x="8319054"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3"/>
              <p:cNvSpPr/>
              <p:nvPr/>
            </p:nvSpPr>
            <p:spPr>
              <a:xfrm>
                <a:off x="8599280" y="-175987"/>
                <a:ext cx="136891" cy="155195"/>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3"/>
              <p:cNvSpPr/>
              <p:nvPr/>
            </p:nvSpPr>
            <p:spPr>
              <a:xfrm>
                <a:off x="8634172"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3"/>
              <p:cNvSpPr/>
              <p:nvPr/>
            </p:nvSpPr>
            <p:spPr>
              <a:xfrm>
                <a:off x="8739895"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3"/>
              <p:cNvSpPr/>
              <p:nvPr/>
            </p:nvSpPr>
            <p:spPr>
              <a:xfrm>
                <a:off x="8529140"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3"/>
              <p:cNvSpPr/>
              <p:nvPr/>
            </p:nvSpPr>
            <p:spPr>
              <a:xfrm>
                <a:off x="8809355"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3"/>
              <p:cNvSpPr/>
              <p:nvPr/>
            </p:nvSpPr>
            <p:spPr>
              <a:xfrm>
                <a:off x="8844258"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3"/>
              <p:cNvSpPr/>
              <p:nvPr/>
            </p:nvSpPr>
            <p:spPr>
              <a:xfrm>
                <a:off x="8949969" y="-21817"/>
                <a:ext cx="67097" cy="128430"/>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3"/>
              <p:cNvSpPr/>
              <p:nvPr/>
            </p:nvSpPr>
            <p:spPr>
              <a:xfrm>
                <a:off x="8739215"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3"/>
              <p:cNvSpPr/>
              <p:nvPr/>
            </p:nvSpPr>
            <p:spPr>
              <a:xfrm>
                <a:off x="9019095"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3"/>
              <p:cNvSpPr/>
              <p:nvPr/>
            </p:nvSpPr>
            <p:spPr>
              <a:xfrm>
                <a:off x="9054332"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3"/>
              <p:cNvSpPr/>
              <p:nvPr/>
            </p:nvSpPr>
            <p:spPr>
              <a:xfrm>
                <a:off x="916004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3"/>
              <p:cNvSpPr/>
              <p:nvPr/>
            </p:nvSpPr>
            <p:spPr>
              <a:xfrm>
                <a:off x="894928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3"/>
              <p:cNvSpPr/>
              <p:nvPr/>
            </p:nvSpPr>
            <p:spPr>
              <a:xfrm>
                <a:off x="9229170"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3"/>
              <p:cNvSpPr/>
              <p:nvPr/>
            </p:nvSpPr>
            <p:spPr>
              <a:xfrm>
                <a:off x="9264407"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3"/>
              <p:cNvSpPr/>
              <p:nvPr/>
            </p:nvSpPr>
            <p:spPr>
              <a:xfrm>
                <a:off x="9370130" y="-21817"/>
                <a:ext cx="66417" cy="128430"/>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3"/>
              <p:cNvSpPr/>
              <p:nvPr/>
            </p:nvSpPr>
            <p:spPr>
              <a:xfrm>
                <a:off x="9159375"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3"/>
              <p:cNvSpPr/>
              <p:nvPr/>
            </p:nvSpPr>
            <p:spPr>
              <a:xfrm>
                <a:off x="9439256"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3"/>
              <p:cNvSpPr/>
              <p:nvPr/>
            </p:nvSpPr>
            <p:spPr>
              <a:xfrm>
                <a:off x="9474147"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3"/>
              <p:cNvSpPr/>
              <p:nvPr/>
            </p:nvSpPr>
            <p:spPr>
              <a:xfrm>
                <a:off x="9579870"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3"/>
              <p:cNvSpPr/>
              <p:nvPr/>
            </p:nvSpPr>
            <p:spPr>
              <a:xfrm>
                <a:off x="9368770"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3"/>
              <p:cNvSpPr/>
              <p:nvPr/>
            </p:nvSpPr>
            <p:spPr>
              <a:xfrm>
                <a:off x="9649330"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3"/>
              <p:cNvSpPr/>
              <p:nvPr/>
            </p:nvSpPr>
            <p:spPr>
              <a:xfrm>
                <a:off x="968388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3"/>
              <p:cNvSpPr/>
              <p:nvPr/>
            </p:nvSpPr>
            <p:spPr>
              <a:xfrm>
                <a:off x="9789945"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3"/>
              <p:cNvSpPr/>
              <p:nvPr/>
            </p:nvSpPr>
            <p:spPr>
              <a:xfrm>
                <a:off x="9578856"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3"/>
              <p:cNvSpPr/>
              <p:nvPr/>
            </p:nvSpPr>
            <p:spPr>
              <a:xfrm>
                <a:off x="9859405"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3"/>
              <p:cNvSpPr/>
              <p:nvPr/>
            </p:nvSpPr>
            <p:spPr>
              <a:xfrm>
                <a:off x="9893973"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3"/>
              <p:cNvSpPr/>
              <p:nvPr/>
            </p:nvSpPr>
            <p:spPr>
              <a:xfrm>
                <a:off x="1000001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3"/>
              <p:cNvSpPr/>
              <p:nvPr/>
            </p:nvSpPr>
            <p:spPr>
              <a:xfrm>
                <a:off x="9788930"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3"/>
              <p:cNvSpPr/>
              <p:nvPr/>
            </p:nvSpPr>
            <p:spPr>
              <a:xfrm>
                <a:off x="10069145" y="-175987"/>
                <a:ext cx="136568" cy="155195"/>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3"/>
              <p:cNvSpPr/>
              <p:nvPr/>
            </p:nvSpPr>
            <p:spPr>
              <a:xfrm>
                <a:off x="10104048"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3"/>
              <p:cNvSpPr/>
              <p:nvPr/>
            </p:nvSpPr>
            <p:spPr>
              <a:xfrm>
                <a:off x="10210105"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3"/>
              <p:cNvSpPr/>
              <p:nvPr/>
            </p:nvSpPr>
            <p:spPr>
              <a:xfrm>
                <a:off x="9999005"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3"/>
              <p:cNvSpPr/>
              <p:nvPr/>
            </p:nvSpPr>
            <p:spPr>
              <a:xfrm>
                <a:off x="10279231" y="-175987"/>
                <a:ext cx="136557" cy="155195"/>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3"/>
              <p:cNvSpPr/>
              <p:nvPr/>
            </p:nvSpPr>
            <p:spPr>
              <a:xfrm>
                <a:off x="1031412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3"/>
              <p:cNvSpPr/>
              <p:nvPr/>
            </p:nvSpPr>
            <p:spPr>
              <a:xfrm>
                <a:off x="10420180"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3"/>
              <p:cNvSpPr/>
              <p:nvPr/>
            </p:nvSpPr>
            <p:spPr>
              <a:xfrm>
                <a:off x="10209091"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3"/>
              <p:cNvSpPr/>
              <p:nvPr/>
            </p:nvSpPr>
            <p:spPr>
              <a:xfrm>
                <a:off x="10489305"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3"/>
              <p:cNvSpPr/>
              <p:nvPr/>
            </p:nvSpPr>
            <p:spPr>
              <a:xfrm>
                <a:off x="10524208"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3"/>
              <p:cNvSpPr/>
              <p:nvPr/>
            </p:nvSpPr>
            <p:spPr>
              <a:xfrm>
                <a:off x="10629920" y="-21817"/>
                <a:ext cx="66762" cy="128430"/>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3"/>
              <p:cNvSpPr/>
              <p:nvPr/>
            </p:nvSpPr>
            <p:spPr>
              <a:xfrm>
                <a:off x="10418831"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3"/>
              <p:cNvSpPr/>
              <p:nvPr/>
            </p:nvSpPr>
            <p:spPr>
              <a:xfrm>
                <a:off x="10699380" y="-175987"/>
                <a:ext cx="136568" cy="155195"/>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3"/>
              <p:cNvSpPr/>
              <p:nvPr/>
            </p:nvSpPr>
            <p:spPr>
              <a:xfrm>
                <a:off x="10733949"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3"/>
              <p:cNvSpPr/>
              <p:nvPr/>
            </p:nvSpPr>
            <p:spPr>
              <a:xfrm>
                <a:off x="10839995"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3"/>
              <p:cNvSpPr/>
              <p:nvPr/>
            </p:nvSpPr>
            <p:spPr>
              <a:xfrm>
                <a:off x="10628906"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3"/>
              <p:cNvSpPr/>
              <p:nvPr/>
            </p:nvSpPr>
            <p:spPr>
              <a:xfrm>
                <a:off x="9063484" y="-25886"/>
                <a:ext cx="27456" cy="27456"/>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3"/>
              <p:cNvSpPr/>
              <p:nvPr/>
            </p:nvSpPr>
            <p:spPr>
              <a:xfrm>
                <a:off x="8992330" y="146588"/>
                <a:ext cx="52527" cy="52527"/>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3"/>
              <p:cNvSpPr/>
              <p:nvPr/>
            </p:nvSpPr>
            <p:spPr>
              <a:xfrm>
                <a:off x="8022576" y="16475"/>
                <a:ext cx="33900" cy="33888"/>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3"/>
              <p:cNvSpPr/>
              <p:nvPr/>
            </p:nvSpPr>
            <p:spPr>
              <a:xfrm>
                <a:off x="8437653" y="-43845"/>
                <a:ext cx="30165" cy="30511"/>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3"/>
              <p:cNvSpPr/>
              <p:nvPr/>
            </p:nvSpPr>
            <p:spPr>
              <a:xfrm>
                <a:off x="8844258" y="-6233"/>
                <a:ext cx="43720" cy="44066"/>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3"/>
              <p:cNvSpPr/>
              <p:nvPr/>
            </p:nvSpPr>
            <p:spPr>
              <a:xfrm>
                <a:off x="9261364" y="-150916"/>
                <a:ext cx="32874" cy="32885"/>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3"/>
              <p:cNvSpPr/>
              <p:nvPr/>
            </p:nvSpPr>
            <p:spPr>
              <a:xfrm>
                <a:off x="8530835" y="161492"/>
                <a:ext cx="23387" cy="23733"/>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1" name="Google Shape;4201;p33"/>
            <p:cNvGrpSpPr/>
            <p:nvPr/>
          </p:nvGrpSpPr>
          <p:grpSpPr>
            <a:xfrm rot="10800000" flipH="1">
              <a:off x="-2277107" y="4711463"/>
              <a:ext cx="12669514" cy="375102"/>
              <a:chOff x="-1762757" y="-175987"/>
              <a:chExt cx="12669514" cy="375102"/>
            </a:xfrm>
          </p:grpSpPr>
          <p:sp>
            <p:nvSpPr>
              <p:cNvPr id="4202" name="Google Shape;4202;p33"/>
              <p:cNvSpPr/>
              <p:nvPr/>
            </p:nvSpPr>
            <p:spPr>
              <a:xfrm>
                <a:off x="-1692617"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3"/>
              <p:cNvSpPr/>
              <p:nvPr/>
            </p:nvSpPr>
            <p:spPr>
              <a:xfrm>
                <a:off x="-165771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3"/>
              <p:cNvSpPr/>
              <p:nvPr/>
            </p:nvSpPr>
            <p:spPr>
              <a:xfrm>
                <a:off x="-1551991"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3"/>
              <p:cNvSpPr/>
              <p:nvPr/>
            </p:nvSpPr>
            <p:spPr>
              <a:xfrm>
                <a:off x="-176275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3"/>
              <p:cNvSpPr/>
              <p:nvPr/>
            </p:nvSpPr>
            <p:spPr>
              <a:xfrm>
                <a:off x="-1482877" y="-175987"/>
                <a:ext cx="136902" cy="155195"/>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3"/>
              <p:cNvSpPr/>
              <p:nvPr/>
            </p:nvSpPr>
            <p:spPr>
              <a:xfrm>
                <a:off x="-1447640"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3"/>
              <p:cNvSpPr/>
              <p:nvPr/>
            </p:nvSpPr>
            <p:spPr>
              <a:xfrm>
                <a:off x="-1341582"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3"/>
              <p:cNvSpPr/>
              <p:nvPr/>
            </p:nvSpPr>
            <p:spPr>
              <a:xfrm>
                <a:off x="-1552671"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3"/>
              <p:cNvSpPr/>
              <p:nvPr/>
            </p:nvSpPr>
            <p:spPr>
              <a:xfrm>
                <a:off x="-1272791" y="-175987"/>
                <a:ext cx="136902" cy="155195"/>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3"/>
              <p:cNvSpPr/>
              <p:nvPr/>
            </p:nvSpPr>
            <p:spPr>
              <a:xfrm>
                <a:off x="-1237554"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3"/>
              <p:cNvSpPr/>
              <p:nvPr/>
            </p:nvSpPr>
            <p:spPr>
              <a:xfrm>
                <a:off x="-1131496"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3"/>
              <p:cNvSpPr/>
              <p:nvPr/>
            </p:nvSpPr>
            <p:spPr>
              <a:xfrm>
                <a:off x="-1342597"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3"/>
              <p:cNvSpPr/>
              <p:nvPr/>
            </p:nvSpPr>
            <p:spPr>
              <a:xfrm>
                <a:off x="-1062716"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3"/>
              <p:cNvSpPr/>
              <p:nvPr/>
            </p:nvSpPr>
            <p:spPr>
              <a:xfrm>
                <a:off x="-1027479" y="-21817"/>
                <a:ext cx="66428" cy="128430"/>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3"/>
              <p:cNvSpPr/>
              <p:nvPr/>
            </p:nvSpPr>
            <p:spPr>
              <a:xfrm>
                <a:off x="-922102"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3"/>
              <p:cNvSpPr/>
              <p:nvPr/>
            </p:nvSpPr>
            <p:spPr>
              <a:xfrm>
                <a:off x="-1132856"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3"/>
              <p:cNvSpPr/>
              <p:nvPr/>
            </p:nvSpPr>
            <p:spPr>
              <a:xfrm>
                <a:off x="-852642"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3"/>
              <p:cNvSpPr/>
              <p:nvPr/>
            </p:nvSpPr>
            <p:spPr>
              <a:xfrm>
                <a:off x="-81773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3"/>
              <p:cNvSpPr/>
              <p:nvPr/>
            </p:nvSpPr>
            <p:spPr>
              <a:xfrm>
                <a:off x="-712016"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3"/>
              <p:cNvSpPr/>
              <p:nvPr/>
            </p:nvSpPr>
            <p:spPr>
              <a:xfrm>
                <a:off x="-922782"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3"/>
              <p:cNvSpPr/>
              <p:nvPr/>
            </p:nvSpPr>
            <p:spPr>
              <a:xfrm>
                <a:off x="-642556"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3"/>
              <p:cNvSpPr/>
              <p:nvPr/>
            </p:nvSpPr>
            <p:spPr>
              <a:xfrm>
                <a:off x="-60766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3"/>
              <p:cNvSpPr/>
              <p:nvPr/>
            </p:nvSpPr>
            <p:spPr>
              <a:xfrm>
                <a:off x="-501941"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3"/>
              <p:cNvSpPr/>
              <p:nvPr/>
            </p:nvSpPr>
            <p:spPr>
              <a:xfrm>
                <a:off x="-712696"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3"/>
              <p:cNvSpPr/>
              <p:nvPr/>
            </p:nvSpPr>
            <p:spPr>
              <a:xfrm>
                <a:off x="-432816" y="-175987"/>
                <a:ext cx="136891" cy="155195"/>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3"/>
              <p:cNvSpPr/>
              <p:nvPr/>
            </p:nvSpPr>
            <p:spPr>
              <a:xfrm>
                <a:off x="-397578"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3"/>
              <p:cNvSpPr/>
              <p:nvPr/>
            </p:nvSpPr>
            <p:spPr>
              <a:xfrm>
                <a:off x="-29186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3"/>
              <p:cNvSpPr/>
              <p:nvPr/>
            </p:nvSpPr>
            <p:spPr>
              <a:xfrm>
                <a:off x="-50262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3"/>
              <p:cNvSpPr/>
              <p:nvPr/>
            </p:nvSpPr>
            <p:spPr>
              <a:xfrm>
                <a:off x="-222741" y="-175987"/>
                <a:ext cx="136902" cy="155195"/>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3"/>
              <p:cNvSpPr/>
              <p:nvPr/>
            </p:nvSpPr>
            <p:spPr>
              <a:xfrm>
                <a:off x="-18750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3"/>
              <p:cNvSpPr/>
              <p:nvPr/>
            </p:nvSpPr>
            <p:spPr>
              <a:xfrm>
                <a:off x="-81781" y="-21817"/>
                <a:ext cx="66751" cy="128430"/>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3"/>
              <p:cNvSpPr/>
              <p:nvPr/>
            </p:nvSpPr>
            <p:spPr>
              <a:xfrm>
                <a:off x="-292547" y="-21817"/>
                <a:ext cx="66428" cy="128430"/>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3"/>
              <p:cNvSpPr/>
              <p:nvPr/>
            </p:nvSpPr>
            <p:spPr>
              <a:xfrm>
                <a:off x="-12666"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3"/>
              <p:cNvSpPr/>
              <p:nvPr/>
            </p:nvSpPr>
            <p:spPr>
              <a:xfrm>
                <a:off x="22571" y="-21817"/>
                <a:ext cx="66428" cy="128430"/>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3"/>
              <p:cNvSpPr/>
              <p:nvPr/>
            </p:nvSpPr>
            <p:spPr>
              <a:xfrm>
                <a:off x="127948"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3"/>
              <p:cNvSpPr/>
              <p:nvPr/>
            </p:nvSpPr>
            <p:spPr>
              <a:xfrm>
                <a:off x="-82807"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3"/>
              <p:cNvSpPr/>
              <p:nvPr/>
            </p:nvSpPr>
            <p:spPr>
              <a:xfrm>
                <a:off x="197419" y="-175987"/>
                <a:ext cx="136891" cy="155195"/>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3"/>
              <p:cNvSpPr/>
              <p:nvPr/>
            </p:nvSpPr>
            <p:spPr>
              <a:xfrm>
                <a:off x="232311"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3"/>
              <p:cNvSpPr/>
              <p:nvPr/>
            </p:nvSpPr>
            <p:spPr>
              <a:xfrm>
                <a:off x="338034"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3"/>
              <p:cNvSpPr/>
              <p:nvPr/>
            </p:nvSpPr>
            <p:spPr>
              <a:xfrm>
                <a:off x="127279"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3"/>
              <p:cNvSpPr/>
              <p:nvPr/>
            </p:nvSpPr>
            <p:spPr>
              <a:xfrm>
                <a:off x="407494"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3"/>
              <p:cNvSpPr/>
              <p:nvPr/>
            </p:nvSpPr>
            <p:spPr>
              <a:xfrm>
                <a:off x="442397"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3"/>
              <p:cNvSpPr/>
              <p:nvPr/>
            </p:nvSpPr>
            <p:spPr>
              <a:xfrm>
                <a:off x="548109" y="-21817"/>
                <a:ext cx="67097" cy="128430"/>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3"/>
              <p:cNvSpPr/>
              <p:nvPr/>
            </p:nvSpPr>
            <p:spPr>
              <a:xfrm>
                <a:off x="337354"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3"/>
              <p:cNvSpPr/>
              <p:nvPr/>
            </p:nvSpPr>
            <p:spPr>
              <a:xfrm>
                <a:off x="617234"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3"/>
              <p:cNvSpPr/>
              <p:nvPr/>
            </p:nvSpPr>
            <p:spPr>
              <a:xfrm>
                <a:off x="652471"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3"/>
              <p:cNvSpPr/>
              <p:nvPr/>
            </p:nvSpPr>
            <p:spPr>
              <a:xfrm>
                <a:off x="75818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3"/>
              <p:cNvSpPr/>
              <p:nvPr/>
            </p:nvSpPr>
            <p:spPr>
              <a:xfrm>
                <a:off x="54742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3"/>
              <p:cNvSpPr/>
              <p:nvPr/>
            </p:nvSpPr>
            <p:spPr>
              <a:xfrm>
                <a:off x="827309"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3"/>
              <p:cNvSpPr/>
              <p:nvPr/>
            </p:nvSpPr>
            <p:spPr>
              <a:xfrm>
                <a:off x="862546"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3"/>
              <p:cNvSpPr/>
              <p:nvPr/>
            </p:nvSpPr>
            <p:spPr>
              <a:xfrm>
                <a:off x="968269" y="-21817"/>
                <a:ext cx="66417" cy="128430"/>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3"/>
              <p:cNvSpPr/>
              <p:nvPr/>
            </p:nvSpPr>
            <p:spPr>
              <a:xfrm>
                <a:off x="757514"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3"/>
              <p:cNvSpPr/>
              <p:nvPr/>
            </p:nvSpPr>
            <p:spPr>
              <a:xfrm>
                <a:off x="1037395"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3"/>
              <p:cNvSpPr/>
              <p:nvPr/>
            </p:nvSpPr>
            <p:spPr>
              <a:xfrm>
                <a:off x="1072286"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3"/>
              <p:cNvSpPr/>
              <p:nvPr/>
            </p:nvSpPr>
            <p:spPr>
              <a:xfrm>
                <a:off x="1178009"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3"/>
              <p:cNvSpPr/>
              <p:nvPr/>
            </p:nvSpPr>
            <p:spPr>
              <a:xfrm>
                <a:off x="96690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3"/>
              <p:cNvSpPr/>
              <p:nvPr/>
            </p:nvSpPr>
            <p:spPr>
              <a:xfrm>
                <a:off x="1247469"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3"/>
              <p:cNvSpPr/>
              <p:nvPr/>
            </p:nvSpPr>
            <p:spPr>
              <a:xfrm>
                <a:off x="128202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3"/>
              <p:cNvSpPr/>
              <p:nvPr/>
            </p:nvSpPr>
            <p:spPr>
              <a:xfrm>
                <a:off x="138808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3"/>
              <p:cNvSpPr/>
              <p:nvPr/>
            </p:nvSpPr>
            <p:spPr>
              <a:xfrm>
                <a:off x="1176995"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3"/>
              <p:cNvSpPr/>
              <p:nvPr/>
            </p:nvSpPr>
            <p:spPr>
              <a:xfrm>
                <a:off x="1457544"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3"/>
              <p:cNvSpPr/>
              <p:nvPr/>
            </p:nvSpPr>
            <p:spPr>
              <a:xfrm>
                <a:off x="1492112"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3"/>
              <p:cNvSpPr/>
              <p:nvPr/>
            </p:nvSpPr>
            <p:spPr>
              <a:xfrm>
                <a:off x="1598158"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3"/>
              <p:cNvSpPr/>
              <p:nvPr/>
            </p:nvSpPr>
            <p:spPr>
              <a:xfrm>
                <a:off x="1387069"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3"/>
              <p:cNvSpPr/>
              <p:nvPr/>
            </p:nvSpPr>
            <p:spPr>
              <a:xfrm>
                <a:off x="1667284" y="-175987"/>
                <a:ext cx="136568" cy="155195"/>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3"/>
              <p:cNvSpPr/>
              <p:nvPr/>
            </p:nvSpPr>
            <p:spPr>
              <a:xfrm>
                <a:off x="1702187"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3"/>
              <p:cNvSpPr/>
              <p:nvPr/>
            </p:nvSpPr>
            <p:spPr>
              <a:xfrm>
                <a:off x="1808244"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3"/>
              <p:cNvSpPr/>
              <p:nvPr/>
            </p:nvSpPr>
            <p:spPr>
              <a:xfrm>
                <a:off x="159714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3"/>
              <p:cNvSpPr/>
              <p:nvPr/>
            </p:nvSpPr>
            <p:spPr>
              <a:xfrm>
                <a:off x="1877370" y="-175987"/>
                <a:ext cx="136557" cy="155195"/>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3"/>
              <p:cNvSpPr/>
              <p:nvPr/>
            </p:nvSpPr>
            <p:spPr>
              <a:xfrm>
                <a:off x="1912262"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3"/>
              <p:cNvSpPr/>
              <p:nvPr/>
            </p:nvSpPr>
            <p:spPr>
              <a:xfrm>
                <a:off x="2018319"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3"/>
              <p:cNvSpPr/>
              <p:nvPr/>
            </p:nvSpPr>
            <p:spPr>
              <a:xfrm>
                <a:off x="1807230"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3"/>
              <p:cNvSpPr/>
              <p:nvPr/>
            </p:nvSpPr>
            <p:spPr>
              <a:xfrm>
                <a:off x="2087445"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3"/>
              <p:cNvSpPr/>
              <p:nvPr/>
            </p:nvSpPr>
            <p:spPr>
              <a:xfrm>
                <a:off x="2122347"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3"/>
              <p:cNvSpPr/>
              <p:nvPr/>
            </p:nvSpPr>
            <p:spPr>
              <a:xfrm>
                <a:off x="2228059" y="-21817"/>
                <a:ext cx="66762" cy="128430"/>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3"/>
              <p:cNvSpPr/>
              <p:nvPr/>
            </p:nvSpPr>
            <p:spPr>
              <a:xfrm>
                <a:off x="2016970"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3"/>
              <p:cNvSpPr/>
              <p:nvPr/>
            </p:nvSpPr>
            <p:spPr>
              <a:xfrm>
                <a:off x="2297519" y="-175987"/>
                <a:ext cx="136568" cy="155195"/>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3"/>
              <p:cNvSpPr/>
              <p:nvPr/>
            </p:nvSpPr>
            <p:spPr>
              <a:xfrm>
                <a:off x="2332088"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3"/>
              <p:cNvSpPr/>
              <p:nvPr/>
            </p:nvSpPr>
            <p:spPr>
              <a:xfrm>
                <a:off x="2438134"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3"/>
              <p:cNvSpPr/>
              <p:nvPr/>
            </p:nvSpPr>
            <p:spPr>
              <a:xfrm>
                <a:off x="2227045"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3"/>
              <p:cNvSpPr/>
              <p:nvPr/>
            </p:nvSpPr>
            <p:spPr>
              <a:xfrm>
                <a:off x="661624" y="-25886"/>
                <a:ext cx="27456" cy="27456"/>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3"/>
              <p:cNvSpPr/>
              <p:nvPr/>
            </p:nvSpPr>
            <p:spPr>
              <a:xfrm>
                <a:off x="590469" y="146588"/>
                <a:ext cx="52527" cy="52527"/>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3"/>
              <p:cNvSpPr/>
              <p:nvPr/>
            </p:nvSpPr>
            <p:spPr>
              <a:xfrm>
                <a:off x="-379285" y="16475"/>
                <a:ext cx="33900" cy="33888"/>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3"/>
              <p:cNvSpPr/>
              <p:nvPr/>
            </p:nvSpPr>
            <p:spPr>
              <a:xfrm>
                <a:off x="35792" y="-43845"/>
                <a:ext cx="30165" cy="30511"/>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3"/>
              <p:cNvSpPr/>
              <p:nvPr/>
            </p:nvSpPr>
            <p:spPr>
              <a:xfrm>
                <a:off x="442397" y="-6233"/>
                <a:ext cx="43720" cy="44066"/>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3"/>
              <p:cNvSpPr/>
              <p:nvPr/>
            </p:nvSpPr>
            <p:spPr>
              <a:xfrm>
                <a:off x="859503" y="-150916"/>
                <a:ext cx="32874" cy="32885"/>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3"/>
              <p:cNvSpPr/>
              <p:nvPr/>
            </p:nvSpPr>
            <p:spPr>
              <a:xfrm>
                <a:off x="128974" y="161492"/>
                <a:ext cx="23387" cy="23733"/>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3"/>
              <p:cNvSpPr/>
              <p:nvPr/>
            </p:nvSpPr>
            <p:spPr>
              <a:xfrm>
                <a:off x="2508658"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3"/>
              <p:cNvSpPr/>
              <p:nvPr/>
            </p:nvSpPr>
            <p:spPr>
              <a:xfrm>
                <a:off x="254356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3"/>
              <p:cNvSpPr/>
              <p:nvPr/>
            </p:nvSpPr>
            <p:spPr>
              <a:xfrm>
                <a:off x="2649284"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3"/>
              <p:cNvSpPr/>
              <p:nvPr/>
            </p:nvSpPr>
            <p:spPr>
              <a:xfrm>
                <a:off x="2438518"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3"/>
              <p:cNvSpPr/>
              <p:nvPr/>
            </p:nvSpPr>
            <p:spPr>
              <a:xfrm>
                <a:off x="2718398" y="-175987"/>
                <a:ext cx="136902" cy="155195"/>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3"/>
              <p:cNvSpPr/>
              <p:nvPr/>
            </p:nvSpPr>
            <p:spPr>
              <a:xfrm>
                <a:off x="2753635"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3"/>
              <p:cNvSpPr/>
              <p:nvPr/>
            </p:nvSpPr>
            <p:spPr>
              <a:xfrm>
                <a:off x="2859693"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3"/>
              <p:cNvSpPr/>
              <p:nvPr/>
            </p:nvSpPr>
            <p:spPr>
              <a:xfrm>
                <a:off x="2648604"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3"/>
              <p:cNvSpPr/>
              <p:nvPr/>
            </p:nvSpPr>
            <p:spPr>
              <a:xfrm>
                <a:off x="2928484" y="-175987"/>
                <a:ext cx="136902" cy="155195"/>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3"/>
              <p:cNvSpPr/>
              <p:nvPr/>
            </p:nvSpPr>
            <p:spPr>
              <a:xfrm>
                <a:off x="2963721"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3"/>
              <p:cNvSpPr/>
              <p:nvPr/>
            </p:nvSpPr>
            <p:spPr>
              <a:xfrm>
                <a:off x="3069779"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3"/>
              <p:cNvSpPr/>
              <p:nvPr/>
            </p:nvSpPr>
            <p:spPr>
              <a:xfrm>
                <a:off x="2858678"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3"/>
              <p:cNvSpPr/>
              <p:nvPr/>
            </p:nvSpPr>
            <p:spPr>
              <a:xfrm>
                <a:off x="3138559"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3"/>
              <p:cNvSpPr/>
              <p:nvPr/>
            </p:nvSpPr>
            <p:spPr>
              <a:xfrm>
                <a:off x="3173796" y="-21817"/>
                <a:ext cx="66428" cy="128430"/>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3"/>
              <p:cNvSpPr/>
              <p:nvPr/>
            </p:nvSpPr>
            <p:spPr>
              <a:xfrm>
                <a:off x="327917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3"/>
              <p:cNvSpPr/>
              <p:nvPr/>
            </p:nvSpPr>
            <p:spPr>
              <a:xfrm>
                <a:off x="306841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3"/>
              <p:cNvSpPr/>
              <p:nvPr/>
            </p:nvSpPr>
            <p:spPr>
              <a:xfrm>
                <a:off x="3348633"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3"/>
              <p:cNvSpPr/>
              <p:nvPr/>
            </p:nvSpPr>
            <p:spPr>
              <a:xfrm>
                <a:off x="3383536"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3"/>
              <p:cNvSpPr/>
              <p:nvPr/>
            </p:nvSpPr>
            <p:spPr>
              <a:xfrm>
                <a:off x="3489259"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3"/>
              <p:cNvSpPr/>
              <p:nvPr/>
            </p:nvSpPr>
            <p:spPr>
              <a:xfrm>
                <a:off x="3278493"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3"/>
              <p:cNvSpPr/>
              <p:nvPr/>
            </p:nvSpPr>
            <p:spPr>
              <a:xfrm>
                <a:off x="3558719"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3"/>
              <p:cNvSpPr/>
              <p:nvPr/>
            </p:nvSpPr>
            <p:spPr>
              <a:xfrm>
                <a:off x="359361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3"/>
              <p:cNvSpPr/>
              <p:nvPr/>
            </p:nvSpPr>
            <p:spPr>
              <a:xfrm>
                <a:off x="3699334"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3"/>
              <p:cNvSpPr/>
              <p:nvPr/>
            </p:nvSpPr>
            <p:spPr>
              <a:xfrm>
                <a:off x="3488579"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3"/>
              <p:cNvSpPr/>
              <p:nvPr/>
            </p:nvSpPr>
            <p:spPr>
              <a:xfrm>
                <a:off x="3768459" y="-175987"/>
                <a:ext cx="136891" cy="155195"/>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3"/>
              <p:cNvSpPr/>
              <p:nvPr/>
            </p:nvSpPr>
            <p:spPr>
              <a:xfrm>
                <a:off x="3803697"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3"/>
              <p:cNvSpPr/>
              <p:nvPr/>
            </p:nvSpPr>
            <p:spPr>
              <a:xfrm>
                <a:off x="3909408"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3"/>
              <p:cNvSpPr/>
              <p:nvPr/>
            </p:nvSpPr>
            <p:spPr>
              <a:xfrm>
                <a:off x="369865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3"/>
              <p:cNvSpPr/>
              <p:nvPr/>
            </p:nvSpPr>
            <p:spPr>
              <a:xfrm>
                <a:off x="3978534" y="-175987"/>
                <a:ext cx="136902" cy="155195"/>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3"/>
              <p:cNvSpPr/>
              <p:nvPr/>
            </p:nvSpPr>
            <p:spPr>
              <a:xfrm>
                <a:off x="4013771"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3"/>
              <p:cNvSpPr/>
              <p:nvPr/>
            </p:nvSpPr>
            <p:spPr>
              <a:xfrm>
                <a:off x="4119494" y="-21817"/>
                <a:ext cx="66751" cy="128430"/>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3"/>
              <p:cNvSpPr/>
              <p:nvPr/>
            </p:nvSpPr>
            <p:spPr>
              <a:xfrm>
                <a:off x="3908728" y="-21817"/>
                <a:ext cx="66428" cy="128430"/>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3"/>
              <p:cNvSpPr/>
              <p:nvPr/>
            </p:nvSpPr>
            <p:spPr>
              <a:xfrm>
                <a:off x="4188609"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3"/>
              <p:cNvSpPr/>
              <p:nvPr/>
            </p:nvSpPr>
            <p:spPr>
              <a:xfrm>
                <a:off x="4223846" y="-21817"/>
                <a:ext cx="66428" cy="128430"/>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3"/>
              <p:cNvSpPr/>
              <p:nvPr/>
            </p:nvSpPr>
            <p:spPr>
              <a:xfrm>
                <a:off x="432922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3"/>
              <p:cNvSpPr/>
              <p:nvPr/>
            </p:nvSpPr>
            <p:spPr>
              <a:xfrm>
                <a:off x="4118468"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3"/>
              <p:cNvSpPr/>
              <p:nvPr/>
            </p:nvSpPr>
            <p:spPr>
              <a:xfrm>
                <a:off x="4398694" y="-175987"/>
                <a:ext cx="136891" cy="155195"/>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3"/>
              <p:cNvSpPr/>
              <p:nvPr/>
            </p:nvSpPr>
            <p:spPr>
              <a:xfrm>
                <a:off x="4433586"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3"/>
              <p:cNvSpPr/>
              <p:nvPr/>
            </p:nvSpPr>
            <p:spPr>
              <a:xfrm>
                <a:off x="4539309"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3"/>
              <p:cNvSpPr/>
              <p:nvPr/>
            </p:nvSpPr>
            <p:spPr>
              <a:xfrm>
                <a:off x="4328554"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3"/>
              <p:cNvSpPr/>
              <p:nvPr/>
            </p:nvSpPr>
            <p:spPr>
              <a:xfrm>
                <a:off x="4608769"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3"/>
              <p:cNvSpPr/>
              <p:nvPr/>
            </p:nvSpPr>
            <p:spPr>
              <a:xfrm>
                <a:off x="4643672"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3"/>
              <p:cNvSpPr/>
              <p:nvPr/>
            </p:nvSpPr>
            <p:spPr>
              <a:xfrm>
                <a:off x="4749384" y="-21817"/>
                <a:ext cx="67097" cy="128430"/>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3"/>
              <p:cNvSpPr/>
              <p:nvPr/>
            </p:nvSpPr>
            <p:spPr>
              <a:xfrm>
                <a:off x="4538629"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3"/>
              <p:cNvSpPr/>
              <p:nvPr/>
            </p:nvSpPr>
            <p:spPr>
              <a:xfrm>
                <a:off x="4818509"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3"/>
              <p:cNvSpPr/>
              <p:nvPr/>
            </p:nvSpPr>
            <p:spPr>
              <a:xfrm>
                <a:off x="4853746"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3"/>
              <p:cNvSpPr/>
              <p:nvPr/>
            </p:nvSpPr>
            <p:spPr>
              <a:xfrm>
                <a:off x="4959458"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3"/>
              <p:cNvSpPr/>
              <p:nvPr/>
            </p:nvSpPr>
            <p:spPr>
              <a:xfrm>
                <a:off x="4748704"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3"/>
              <p:cNvSpPr/>
              <p:nvPr/>
            </p:nvSpPr>
            <p:spPr>
              <a:xfrm>
                <a:off x="5028584"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3"/>
              <p:cNvSpPr/>
              <p:nvPr/>
            </p:nvSpPr>
            <p:spPr>
              <a:xfrm>
                <a:off x="5063821"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3"/>
              <p:cNvSpPr/>
              <p:nvPr/>
            </p:nvSpPr>
            <p:spPr>
              <a:xfrm>
                <a:off x="5169544" y="-21817"/>
                <a:ext cx="66417" cy="128430"/>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3"/>
              <p:cNvSpPr/>
              <p:nvPr/>
            </p:nvSpPr>
            <p:spPr>
              <a:xfrm>
                <a:off x="4958789"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3"/>
              <p:cNvSpPr/>
              <p:nvPr/>
            </p:nvSpPr>
            <p:spPr>
              <a:xfrm>
                <a:off x="5238670"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3"/>
              <p:cNvSpPr/>
              <p:nvPr/>
            </p:nvSpPr>
            <p:spPr>
              <a:xfrm>
                <a:off x="5273561"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3"/>
              <p:cNvSpPr/>
              <p:nvPr/>
            </p:nvSpPr>
            <p:spPr>
              <a:xfrm>
                <a:off x="5379284"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3"/>
              <p:cNvSpPr/>
              <p:nvPr/>
            </p:nvSpPr>
            <p:spPr>
              <a:xfrm>
                <a:off x="516818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3"/>
              <p:cNvSpPr/>
              <p:nvPr/>
            </p:nvSpPr>
            <p:spPr>
              <a:xfrm>
                <a:off x="5448744"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3"/>
              <p:cNvSpPr/>
              <p:nvPr/>
            </p:nvSpPr>
            <p:spPr>
              <a:xfrm>
                <a:off x="5483302"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3"/>
              <p:cNvSpPr/>
              <p:nvPr/>
            </p:nvSpPr>
            <p:spPr>
              <a:xfrm>
                <a:off x="558935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3"/>
              <p:cNvSpPr/>
              <p:nvPr/>
            </p:nvSpPr>
            <p:spPr>
              <a:xfrm>
                <a:off x="5378270"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3"/>
              <p:cNvSpPr/>
              <p:nvPr/>
            </p:nvSpPr>
            <p:spPr>
              <a:xfrm>
                <a:off x="5658819"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3"/>
              <p:cNvSpPr/>
              <p:nvPr/>
            </p:nvSpPr>
            <p:spPr>
              <a:xfrm>
                <a:off x="5693387"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3"/>
              <p:cNvSpPr/>
              <p:nvPr/>
            </p:nvSpPr>
            <p:spPr>
              <a:xfrm>
                <a:off x="5799433"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3"/>
              <p:cNvSpPr/>
              <p:nvPr/>
            </p:nvSpPr>
            <p:spPr>
              <a:xfrm>
                <a:off x="5588344"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3"/>
              <p:cNvSpPr/>
              <p:nvPr/>
            </p:nvSpPr>
            <p:spPr>
              <a:xfrm>
                <a:off x="5868559" y="-175987"/>
                <a:ext cx="136568" cy="155195"/>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3"/>
              <p:cNvSpPr/>
              <p:nvPr/>
            </p:nvSpPr>
            <p:spPr>
              <a:xfrm>
                <a:off x="5903462"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3"/>
              <p:cNvSpPr/>
              <p:nvPr/>
            </p:nvSpPr>
            <p:spPr>
              <a:xfrm>
                <a:off x="6009519"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3"/>
              <p:cNvSpPr/>
              <p:nvPr/>
            </p:nvSpPr>
            <p:spPr>
              <a:xfrm>
                <a:off x="579841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3"/>
              <p:cNvSpPr/>
              <p:nvPr/>
            </p:nvSpPr>
            <p:spPr>
              <a:xfrm>
                <a:off x="6078645" y="-175987"/>
                <a:ext cx="136557" cy="155195"/>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3"/>
              <p:cNvSpPr/>
              <p:nvPr/>
            </p:nvSpPr>
            <p:spPr>
              <a:xfrm>
                <a:off x="611353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3"/>
              <p:cNvSpPr/>
              <p:nvPr/>
            </p:nvSpPr>
            <p:spPr>
              <a:xfrm>
                <a:off x="6219594"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3"/>
              <p:cNvSpPr/>
              <p:nvPr/>
            </p:nvSpPr>
            <p:spPr>
              <a:xfrm>
                <a:off x="6008505"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3"/>
              <p:cNvSpPr/>
              <p:nvPr/>
            </p:nvSpPr>
            <p:spPr>
              <a:xfrm>
                <a:off x="6288720"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3"/>
              <p:cNvSpPr/>
              <p:nvPr/>
            </p:nvSpPr>
            <p:spPr>
              <a:xfrm>
                <a:off x="6323622"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3"/>
              <p:cNvSpPr/>
              <p:nvPr/>
            </p:nvSpPr>
            <p:spPr>
              <a:xfrm>
                <a:off x="6429334" y="-21817"/>
                <a:ext cx="66762" cy="128430"/>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3"/>
              <p:cNvSpPr/>
              <p:nvPr/>
            </p:nvSpPr>
            <p:spPr>
              <a:xfrm>
                <a:off x="6218245"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3"/>
              <p:cNvSpPr/>
              <p:nvPr/>
            </p:nvSpPr>
            <p:spPr>
              <a:xfrm>
                <a:off x="6498794" y="-175987"/>
                <a:ext cx="136568" cy="155195"/>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3"/>
              <p:cNvSpPr/>
              <p:nvPr/>
            </p:nvSpPr>
            <p:spPr>
              <a:xfrm>
                <a:off x="6533363"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3"/>
              <p:cNvSpPr/>
              <p:nvPr/>
            </p:nvSpPr>
            <p:spPr>
              <a:xfrm>
                <a:off x="663940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3"/>
              <p:cNvSpPr/>
              <p:nvPr/>
            </p:nvSpPr>
            <p:spPr>
              <a:xfrm>
                <a:off x="6428320"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3"/>
              <p:cNvSpPr/>
              <p:nvPr/>
            </p:nvSpPr>
            <p:spPr>
              <a:xfrm>
                <a:off x="4862899" y="-25886"/>
                <a:ext cx="27456" cy="27456"/>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3"/>
              <p:cNvSpPr/>
              <p:nvPr/>
            </p:nvSpPr>
            <p:spPr>
              <a:xfrm>
                <a:off x="3821990" y="16475"/>
                <a:ext cx="33900" cy="33888"/>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3"/>
              <p:cNvSpPr/>
              <p:nvPr/>
            </p:nvSpPr>
            <p:spPr>
              <a:xfrm>
                <a:off x="4237067" y="-43845"/>
                <a:ext cx="30165" cy="30511"/>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3"/>
              <p:cNvSpPr/>
              <p:nvPr/>
            </p:nvSpPr>
            <p:spPr>
              <a:xfrm>
                <a:off x="4643672" y="-6233"/>
                <a:ext cx="43720" cy="44066"/>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3"/>
              <p:cNvSpPr/>
              <p:nvPr/>
            </p:nvSpPr>
            <p:spPr>
              <a:xfrm>
                <a:off x="5060778" y="-150916"/>
                <a:ext cx="32874" cy="32885"/>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3"/>
              <p:cNvSpPr/>
              <p:nvPr/>
            </p:nvSpPr>
            <p:spPr>
              <a:xfrm>
                <a:off x="4330249" y="161492"/>
                <a:ext cx="23387" cy="23733"/>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3"/>
              <p:cNvSpPr/>
              <p:nvPr/>
            </p:nvSpPr>
            <p:spPr>
              <a:xfrm>
                <a:off x="6709244"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3"/>
              <p:cNvSpPr/>
              <p:nvPr/>
            </p:nvSpPr>
            <p:spPr>
              <a:xfrm>
                <a:off x="674414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3"/>
              <p:cNvSpPr/>
              <p:nvPr/>
            </p:nvSpPr>
            <p:spPr>
              <a:xfrm>
                <a:off x="6849870"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3"/>
              <p:cNvSpPr/>
              <p:nvPr/>
            </p:nvSpPr>
            <p:spPr>
              <a:xfrm>
                <a:off x="6639104"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3"/>
              <p:cNvSpPr/>
              <p:nvPr/>
            </p:nvSpPr>
            <p:spPr>
              <a:xfrm>
                <a:off x="6918984" y="-175987"/>
                <a:ext cx="136902" cy="155195"/>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3"/>
              <p:cNvSpPr/>
              <p:nvPr/>
            </p:nvSpPr>
            <p:spPr>
              <a:xfrm>
                <a:off x="6954221"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3"/>
              <p:cNvSpPr/>
              <p:nvPr/>
            </p:nvSpPr>
            <p:spPr>
              <a:xfrm>
                <a:off x="706027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3"/>
              <p:cNvSpPr/>
              <p:nvPr/>
            </p:nvSpPr>
            <p:spPr>
              <a:xfrm>
                <a:off x="6849190"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3"/>
              <p:cNvSpPr/>
              <p:nvPr/>
            </p:nvSpPr>
            <p:spPr>
              <a:xfrm>
                <a:off x="7129070" y="-175987"/>
                <a:ext cx="136902" cy="155195"/>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3"/>
              <p:cNvSpPr/>
              <p:nvPr/>
            </p:nvSpPr>
            <p:spPr>
              <a:xfrm>
                <a:off x="7164307"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3"/>
              <p:cNvSpPr/>
              <p:nvPr/>
            </p:nvSpPr>
            <p:spPr>
              <a:xfrm>
                <a:off x="7270365"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3"/>
              <p:cNvSpPr/>
              <p:nvPr/>
            </p:nvSpPr>
            <p:spPr>
              <a:xfrm>
                <a:off x="7059264"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3"/>
              <p:cNvSpPr/>
              <p:nvPr/>
            </p:nvSpPr>
            <p:spPr>
              <a:xfrm>
                <a:off x="7339145"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3"/>
              <p:cNvSpPr/>
              <p:nvPr/>
            </p:nvSpPr>
            <p:spPr>
              <a:xfrm>
                <a:off x="7374382" y="-21817"/>
                <a:ext cx="66428" cy="128430"/>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3"/>
              <p:cNvSpPr/>
              <p:nvPr/>
            </p:nvSpPr>
            <p:spPr>
              <a:xfrm>
                <a:off x="747975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3"/>
              <p:cNvSpPr/>
              <p:nvPr/>
            </p:nvSpPr>
            <p:spPr>
              <a:xfrm>
                <a:off x="7269005"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3"/>
              <p:cNvSpPr/>
              <p:nvPr/>
            </p:nvSpPr>
            <p:spPr>
              <a:xfrm>
                <a:off x="7549219"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3"/>
              <p:cNvSpPr/>
              <p:nvPr/>
            </p:nvSpPr>
            <p:spPr>
              <a:xfrm>
                <a:off x="7584122"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3"/>
              <p:cNvSpPr/>
              <p:nvPr/>
            </p:nvSpPr>
            <p:spPr>
              <a:xfrm>
                <a:off x="7689845"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3"/>
              <p:cNvSpPr/>
              <p:nvPr/>
            </p:nvSpPr>
            <p:spPr>
              <a:xfrm>
                <a:off x="747907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3"/>
              <p:cNvSpPr/>
              <p:nvPr/>
            </p:nvSpPr>
            <p:spPr>
              <a:xfrm>
                <a:off x="7759305"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3"/>
              <p:cNvSpPr/>
              <p:nvPr/>
            </p:nvSpPr>
            <p:spPr>
              <a:xfrm>
                <a:off x="779419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3"/>
              <p:cNvSpPr/>
              <p:nvPr/>
            </p:nvSpPr>
            <p:spPr>
              <a:xfrm>
                <a:off x="7899920"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3"/>
              <p:cNvSpPr/>
              <p:nvPr/>
            </p:nvSpPr>
            <p:spPr>
              <a:xfrm>
                <a:off x="7689165"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3"/>
              <p:cNvSpPr/>
              <p:nvPr/>
            </p:nvSpPr>
            <p:spPr>
              <a:xfrm>
                <a:off x="7969045" y="-175987"/>
                <a:ext cx="136891" cy="155195"/>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3"/>
              <p:cNvSpPr/>
              <p:nvPr/>
            </p:nvSpPr>
            <p:spPr>
              <a:xfrm>
                <a:off x="8004282"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3"/>
              <p:cNvSpPr/>
              <p:nvPr/>
            </p:nvSpPr>
            <p:spPr>
              <a:xfrm>
                <a:off x="810999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3"/>
              <p:cNvSpPr/>
              <p:nvPr/>
            </p:nvSpPr>
            <p:spPr>
              <a:xfrm>
                <a:off x="7899240"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3"/>
              <p:cNvSpPr/>
              <p:nvPr/>
            </p:nvSpPr>
            <p:spPr>
              <a:xfrm>
                <a:off x="8179120" y="-175987"/>
                <a:ext cx="136902" cy="155195"/>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3"/>
              <p:cNvSpPr/>
              <p:nvPr/>
            </p:nvSpPr>
            <p:spPr>
              <a:xfrm>
                <a:off x="8214357"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3"/>
              <p:cNvSpPr/>
              <p:nvPr/>
            </p:nvSpPr>
            <p:spPr>
              <a:xfrm>
                <a:off x="8320080" y="-21817"/>
                <a:ext cx="66751" cy="128430"/>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3"/>
              <p:cNvSpPr/>
              <p:nvPr/>
            </p:nvSpPr>
            <p:spPr>
              <a:xfrm>
                <a:off x="8109314" y="-21817"/>
                <a:ext cx="66428" cy="128430"/>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3"/>
              <p:cNvSpPr/>
              <p:nvPr/>
            </p:nvSpPr>
            <p:spPr>
              <a:xfrm>
                <a:off x="8389195"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3"/>
              <p:cNvSpPr/>
              <p:nvPr/>
            </p:nvSpPr>
            <p:spPr>
              <a:xfrm>
                <a:off x="8424432" y="-21817"/>
                <a:ext cx="66428" cy="128430"/>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3"/>
              <p:cNvSpPr/>
              <p:nvPr/>
            </p:nvSpPr>
            <p:spPr>
              <a:xfrm>
                <a:off x="8529809"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3"/>
              <p:cNvSpPr/>
              <p:nvPr/>
            </p:nvSpPr>
            <p:spPr>
              <a:xfrm>
                <a:off x="8319054"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3"/>
              <p:cNvSpPr/>
              <p:nvPr/>
            </p:nvSpPr>
            <p:spPr>
              <a:xfrm>
                <a:off x="8599280" y="-175987"/>
                <a:ext cx="136891" cy="155195"/>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3"/>
              <p:cNvSpPr/>
              <p:nvPr/>
            </p:nvSpPr>
            <p:spPr>
              <a:xfrm>
                <a:off x="8634172"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3"/>
              <p:cNvSpPr/>
              <p:nvPr/>
            </p:nvSpPr>
            <p:spPr>
              <a:xfrm>
                <a:off x="8739895" y="-21817"/>
                <a:ext cx="67097" cy="128430"/>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3"/>
              <p:cNvSpPr/>
              <p:nvPr/>
            </p:nvSpPr>
            <p:spPr>
              <a:xfrm>
                <a:off x="8529140"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3"/>
              <p:cNvSpPr/>
              <p:nvPr/>
            </p:nvSpPr>
            <p:spPr>
              <a:xfrm>
                <a:off x="8809355"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3"/>
              <p:cNvSpPr/>
              <p:nvPr/>
            </p:nvSpPr>
            <p:spPr>
              <a:xfrm>
                <a:off x="8844258"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3"/>
              <p:cNvSpPr/>
              <p:nvPr/>
            </p:nvSpPr>
            <p:spPr>
              <a:xfrm>
                <a:off x="8949969" y="-21817"/>
                <a:ext cx="67097" cy="128430"/>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3"/>
              <p:cNvSpPr/>
              <p:nvPr/>
            </p:nvSpPr>
            <p:spPr>
              <a:xfrm>
                <a:off x="8739215"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3"/>
              <p:cNvSpPr/>
              <p:nvPr/>
            </p:nvSpPr>
            <p:spPr>
              <a:xfrm>
                <a:off x="9019095" y="-175987"/>
                <a:ext cx="136902" cy="155195"/>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3"/>
              <p:cNvSpPr/>
              <p:nvPr/>
            </p:nvSpPr>
            <p:spPr>
              <a:xfrm>
                <a:off x="9054332" y="-21817"/>
                <a:ext cx="66762" cy="128430"/>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3"/>
              <p:cNvSpPr/>
              <p:nvPr/>
            </p:nvSpPr>
            <p:spPr>
              <a:xfrm>
                <a:off x="9160044"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3"/>
              <p:cNvSpPr/>
              <p:nvPr/>
            </p:nvSpPr>
            <p:spPr>
              <a:xfrm>
                <a:off x="8949289"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3"/>
              <p:cNvSpPr/>
              <p:nvPr/>
            </p:nvSpPr>
            <p:spPr>
              <a:xfrm>
                <a:off x="9229170" y="-175987"/>
                <a:ext cx="136902" cy="155195"/>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3"/>
              <p:cNvSpPr/>
              <p:nvPr/>
            </p:nvSpPr>
            <p:spPr>
              <a:xfrm>
                <a:off x="9264407"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3"/>
              <p:cNvSpPr/>
              <p:nvPr/>
            </p:nvSpPr>
            <p:spPr>
              <a:xfrm>
                <a:off x="9370130" y="-21817"/>
                <a:ext cx="66417" cy="128430"/>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3"/>
              <p:cNvSpPr/>
              <p:nvPr/>
            </p:nvSpPr>
            <p:spPr>
              <a:xfrm>
                <a:off x="9159375" y="-21817"/>
                <a:ext cx="66417" cy="128430"/>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3"/>
              <p:cNvSpPr/>
              <p:nvPr/>
            </p:nvSpPr>
            <p:spPr>
              <a:xfrm>
                <a:off x="9439256"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3"/>
              <p:cNvSpPr/>
              <p:nvPr/>
            </p:nvSpPr>
            <p:spPr>
              <a:xfrm>
                <a:off x="9474147"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3"/>
              <p:cNvSpPr/>
              <p:nvPr/>
            </p:nvSpPr>
            <p:spPr>
              <a:xfrm>
                <a:off x="9579870"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3"/>
              <p:cNvSpPr/>
              <p:nvPr/>
            </p:nvSpPr>
            <p:spPr>
              <a:xfrm>
                <a:off x="9368770"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3"/>
              <p:cNvSpPr/>
              <p:nvPr/>
            </p:nvSpPr>
            <p:spPr>
              <a:xfrm>
                <a:off x="9649330" y="-175987"/>
                <a:ext cx="136902" cy="155195"/>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3"/>
              <p:cNvSpPr/>
              <p:nvPr/>
            </p:nvSpPr>
            <p:spPr>
              <a:xfrm>
                <a:off x="9683887"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3"/>
              <p:cNvSpPr/>
              <p:nvPr/>
            </p:nvSpPr>
            <p:spPr>
              <a:xfrm>
                <a:off x="9789945"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3"/>
              <p:cNvSpPr/>
              <p:nvPr/>
            </p:nvSpPr>
            <p:spPr>
              <a:xfrm>
                <a:off x="9578856"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3"/>
              <p:cNvSpPr/>
              <p:nvPr/>
            </p:nvSpPr>
            <p:spPr>
              <a:xfrm>
                <a:off x="9859405" y="-175987"/>
                <a:ext cx="136902" cy="155195"/>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3"/>
              <p:cNvSpPr/>
              <p:nvPr/>
            </p:nvSpPr>
            <p:spPr>
              <a:xfrm>
                <a:off x="9893973"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3"/>
              <p:cNvSpPr/>
              <p:nvPr/>
            </p:nvSpPr>
            <p:spPr>
              <a:xfrm>
                <a:off x="10000019" y="-21817"/>
                <a:ext cx="66762" cy="128430"/>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3"/>
              <p:cNvSpPr/>
              <p:nvPr/>
            </p:nvSpPr>
            <p:spPr>
              <a:xfrm>
                <a:off x="9788930"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3"/>
              <p:cNvSpPr/>
              <p:nvPr/>
            </p:nvSpPr>
            <p:spPr>
              <a:xfrm>
                <a:off x="10069145" y="-175987"/>
                <a:ext cx="136568" cy="155195"/>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3"/>
              <p:cNvSpPr/>
              <p:nvPr/>
            </p:nvSpPr>
            <p:spPr>
              <a:xfrm>
                <a:off x="10104048"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3"/>
              <p:cNvSpPr/>
              <p:nvPr/>
            </p:nvSpPr>
            <p:spPr>
              <a:xfrm>
                <a:off x="10210105"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3"/>
              <p:cNvSpPr/>
              <p:nvPr/>
            </p:nvSpPr>
            <p:spPr>
              <a:xfrm>
                <a:off x="9999005"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3"/>
              <p:cNvSpPr/>
              <p:nvPr/>
            </p:nvSpPr>
            <p:spPr>
              <a:xfrm>
                <a:off x="10279231" y="-175987"/>
                <a:ext cx="136557" cy="155195"/>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3"/>
              <p:cNvSpPr/>
              <p:nvPr/>
            </p:nvSpPr>
            <p:spPr>
              <a:xfrm>
                <a:off x="10314123" y="-21817"/>
                <a:ext cx="67108" cy="128430"/>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3"/>
              <p:cNvSpPr/>
              <p:nvPr/>
            </p:nvSpPr>
            <p:spPr>
              <a:xfrm>
                <a:off x="10420180" y="-21817"/>
                <a:ext cx="66428" cy="128430"/>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3"/>
              <p:cNvSpPr/>
              <p:nvPr/>
            </p:nvSpPr>
            <p:spPr>
              <a:xfrm>
                <a:off x="10209091" y="-21817"/>
                <a:ext cx="66762" cy="128430"/>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3"/>
              <p:cNvSpPr/>
              <p:nvPr/>
            </p:nvSpPr>
            <p:spPr>
              <a:xfrm>
                <a:off x="10489305" y="-175987"/>
                <a:ext cx="136557" cy="155195"/>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3"/>
              <p:cNvSpPr/>
              <p:nvPr/>
            </p:nvSpPr>
            <p:spPr>
              <a:xfrm>
                <a:off x="10524208" y="-21817"/>
                <a:ext cx="66762" cy="128430"/>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3"/>
              <p:cNvSpPr/>
              <p:nvPr/>
            </p:nvSpPr>
            <p:spPr>
              <a:xfrm>
                <a:off x="10629920" y="-21817"/>
                <a:ext cx="66762" cy="128430"/>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3"/>
              <p:cNvSpPr/>
              <p:nvPr/>
            </p:nvSpPr>
            <p:spPr>
              <a:xfrm>
                <a:off x="10418831"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3"/>
              <p:cNvSpPr/>
              <p:nvPr/>
            </p:nvSpPr>
            <p:spPr>
              <a:xfrm>
                <a:off x="10699380" y="-175987"/>
                <a:ext cx="136568" cy="155195"/>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3"/>
              <p:cNvSpPr/>
              <p:nvPr/>
            </p:nvSpPr>
            <p:spPr>
              <a:xfrm>
                <a:off x="10733949" y="-21817"/>
                <a:ext cx="67097" cy="128430"/>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3"/>
              <p:cNvSpPr/>
              <p:nvPr/>
            </p:nvSpPr>
            <p:spPr>
              <a:xfrm>
                <a:off x="10839995" y="-21817"/>
                <a:ext cx="66762" cy="128430"/>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3"/>
              <p:cNvSpPr/>
              <p:nvPr/>
            </p:nvSpPr>
            <p:spPr>
              <a:xfrm>
                <a:off x="10628906" y="-21817"/>
                <a:ext cx="67097" cy="128430"/>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3"/>
              <p:cNvSpPr/>
              <p:nvPr/>
            </p:nvSpPr>
            <p:spPr>
              <a:xfrm>
                <a:off x="9063484" y="-25886"/>
                <a:ext cx="27456" cy="27456"/>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3"/>
              <p:cNvSpPr/>
              <p:nvPr/>
            </p:nvSpPr>
            <p:spPr>
              <a:xfrm>
                <a:off x="8992330" y="146588"/>
                <a:ext cx="52527" cy="52527"/>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3"/>
              <p:cNvSpPr/>
              <p:nvPr/>
            </p:nvSpPr>
            <p:spPr>
              <a:xfrm>
                <a:off x="8022576" y="16475"/>
                <a:ext cx="33900" cy="33888"/>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3"/>
              <p:cNvSpPr/>
              <p:nvPr/>
            </p:nvSpPr>
            <p:spPr>
              <a:xfrm>
                <a:off x="8437653" y="-43845"/>
                <a:ext cx="30165" cy="30511"/>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3"/>
              <p:cNvSpPr/>
              <p:nvPr/>
            </p:nvSpPr>
            <p:spPr>
              <a:xfrm>
                <a:off x="8844258" y="-6233"/>
                <a:ext cx="43720" cy="44066"/>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3"/>
              <p:cNvSpPr/>
              <p:nvPr/>
            </p:nvSpPr>
            <p:spPr>
              <a:xfrm>
                <a:off x="9261364" y="-150916"/>
                <a:ext cx="32874" cy="32885"/>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3"/>
              <p:cNvSpPr/>
              <p:nvPr/>
            </p:nvSpPr>
            <p:spPr>
              <a:xfrm>
                <a:off x="8530835" y="161492"/>
                <a:ext cx="23387" cy="23733"/>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62" name="Google Shape;4462;p3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63" name="Google Shape;4463;p33"/>
          <p:cNvSpPr txBox="1">
            <a:spLocks noGrp="1"/>
          </p:cNvSpPr>
          <p:nvPr>
            <p:ph type="title" idx="2"/>
          </p:nvPr>
        </p:nvSpPr>
        <p:spPr>
          <a:xfrm>
            <a:off x="800688" y="3223853"/>
            <a:ext cx="2182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64" name="Google Shape;4464;p33"/>
          <p:cNvSpPr txBox="1">
            <a:spLocks noGrp="1"/>
          </p:cNvSpPr>
          <p:nvPr>
            <p:ph type="subTitle" idx="1"/>
          </p:nvPr>
        </p:nvSpPr>
        <p:spPr>
          <a:xfrm>
            <a:off x="800688" y="3698861"/>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5" name="Google Shape;4465;p33"/>
          <p:cNvSpPr txBox="1">
            <a:spLocks noGrp="1"/>
          </p:cNvSpPr>
          <p:nvPr>
            <p:ph type="title" idx="3"/>
          </p:nvPr>
        </p:nvSpPr>
        <p:spPr>
          <a:xfrm>
            <a:off x="3484554" y="3223853"/>
            <a:ext cx="2182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66" name="Google Shape;4466;p33"/>
          <p:cNvSpPr txBox="1">
            <a:spLocks noGrp="1"/>
          </p:cNvSpPr>
          <p:nvPr>
            <p:ph type="subTitle" idx="4"/>
          </p:nvPr>
        </p:nvSpPr>
        <p:spPr>
          <a:xfrm>
            <a:off x="3484554" y="3698861"/>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7" name="Google Shape;4467;p33"/>
          <p:cNvSpPr txBox="1">
            <a:spLocks noGrp="1"/>
          </p:cNvSpPr>
          <p:nvPr>
            <p:ph type="title" idx="5"/>
          </p:nvPr>
        </p:nvSpPr>
        <p:spPr>
          <a:xfrm>
            <a:off x="6162581" y="3223853"/>
            <a:ext cx="2182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68" name="Google Shape;4468;p33"/>
          <p:cNvSpPr txBox="1">
            <a:spLocks noGrp="1"/>
          </p:cNvSpPr>
          <p:nvPr>
            <p:ph type="subTitle" idx="6"/>
          </p:nvPr>
        </p:nvSpPr>
        <p:spPr>
          <a:xfrm>
            <a:off x="6162581" y="3698861"/>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1">
  <p:cSld name="CUSTOM_3_2">
    <p:spTree>
      <p:nvGrpSpPr>
        <p:cNvPr id="1" name="Shape 4469"/>
        <p:cNvGrpSpPr/>
        <p:nvPr/>
      </p:nvGrpSpPr>
      <p:grpSpPr>
        <a:xfrm>
          <a:off x="0" y="0"/>
          <a:ext cx="0" cy="0"/>
          <a:chOff x="0" y="0"/>
          <a:chExt cx="0" cy="0"/>
        </a:xfrm>
      </p:grpSpPr>
      <p:pic>
        <p:nvPicPr>
          <p:cNvPr id="4470" name="Google Shape;4470;p34"/>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71" name="Google Shape;4471;p3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72" name="Google Shape;4472;p34"/>
          <p:cNvSpPr txBox="1">
            <a:spLocks noGrp="1"/>
          </p:cNvSpPr>
          <p:nvPr>
            <p:ph type="title" idx="2"/>
          </p:nvPr>
        </p:nvSpPr>
        <p:spPr>
          <a:xfrm>
            <a:off x="1180473" y="1237625"/>
            <a:ext cx="34071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73" name="Google Shape;4473;p34"/>
          <p:cNvSpPr txBox="1">
            <a:spLocks noGrp="1"/>
          </p:cNvSpPr>
          <p:nvPr>
            <p:ph type="subTitle" idx="1"/>
          </p:nvPr>
        </p:nvSpPr>
        <p:spPr>
          <a:xfrm>
            <a:off x="1180473" y="1712631"/>
            <a:ext cx="34071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74" name="Google Shape;4474;p34"/>
          <p:cNvSpPr txBox="1">
            <a:spLocks noGrp="1"/>
          </p:cNvSpPr>
          <p:nvPr>
            <p:ph type="title" idx="3"/>
          </p:nvPr>
        </p:nvSpPr>
        <p:spPr>
          <a:xfrm>
            <a:off x="1180473" y="2369622"/>
            <a:ext cx="34071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75" name="Google Shape;4475;p34"/>
          <p:cNvSpPr txBox="1">
            <a:spLocks noGrp="1"/>
          </p:cNvSpPr>
          <p:nvPr>
            <p:ph type="subTitle" idx="4"/>
          </p:nvPr>
        </p:nvSpPr>
        <p:spPr>
          <a:xfrm>
            <a:off x="1180473" y="2844628"/>
            <a:ext cx="34071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76" name="Google Shape;4476;p34"/>
          <p:cNvSpPr txBox="1">
            <a:spLocks noGrp="1"/>
          </p:cNvSpPr>
          <p:nvPr>
            <p:ph type="title" idx="5"/>
          </p:nvPr>
        </p:nvSpPr>
        <p:spPr>
          <a:xfrm>
            <a:off x="1180473" y="3501619"/>
            <a:ext cx="34071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77" name="Google Shape;4477;p34"/>
          <p:cNvSpPr txBox="1">
            <a:spLocks noGrp="1"/>
          </p:cNvSpPr>
          <p:nvPr>
            <p:ph type="subTitle" idx="6"/>
          </p:nvPr>
        </p:nvSpPr>
        <p:spPr>
          <a:xfrm>
            <a:off x="1180473" y="3976625"/>
            <a:ext cx="34071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478" name="Google Shape;4478;p34"/>
          <p:cNvGrpSpPr/>
          <p:nvPr/>
        </p:nvGrpSpPr>
        <p:grpSpPr>
          <a:xfrm>
            <a:off x="-34924" y="0"/>
            <a:ext cx="748015" cy="5143575"/>
            <a:chOff x="-34934" y="0"/>
            <a:chExt cx="695763" cy="5143575"/>
          </a:xfrm>
        </p:grpSpPr>
        <p:sp>
          <p:nvSpPr>
            <p:cNvPr id="4479" name="Google Shape;4479;p34"/>
            <p:cNvSpPr/>
            <p:nvPr/>
          </p:nvSpPr>
          <p:spPr>
            <a:xfrm>
              <a:off x="-34853" y="0"/>
              <a:ext cx="695682" cy="5143575"/>
            </a:xfrm>
            <a:custGeom>
              <a:avLst/>
              <a:gdLst/>
              <a:ahLst/>
              <a:cxnLst/>
              <a:rect l="l" t="t" r="r" b="b"/>
              <a:pathLst>
                <a:path w="14464" h="75822" extrusionOk="0">
                  <a:moveTo>
                    <a:pt x="0" y="1"/>
                  </a:moveTo>
                  <a:lnTo>
                    <a:pt x="0" y="75821"/>
                  </a:lnTo>
                  <a:lnTo>
                    <a:pt x="14464" y="75821"/>
                  </a:lnTo>
                  <a:lnTo>
                    <a:pt x="14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4"/>
            <p:cNvSpPr/>
            <p:nvPr/>
          </p:nvSpPr>
          <p:spPr>
            <a:xfrm>
              <a:off x="-34934" y="0"/>
              <a:ext cx="210403" cy="246182"/>
            </a:xfrm>
            <a:custGeom>
              <a:avLst/>
              <a:gdLst/>
              <a:ahLst/>
              <a:cxnLst/>
              <a:rect l="l" t="t" r="r" b="b"/>
              <a:pathLst>
                <a:path w="2578" h="3629" extrusionOk="0">
                  <a:moveTo>
                    <a:pt x="1" y="1"/>
                  </a:moveTo>
                  <a:lnTo>
                    <a:pt x="1" y="3608"/>
                  </a:lnTo>
                  <a:lnTo>
                    <a:pt x="27" y="3629"/>
                  </a:lnTo>
                  <a:lnTo>
                    <a:pt x="2578" y="18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4"/>
            <p:cNvSpPr/>
            <p:nvPr/>
          </p:nvSpPr>
          <p:spPr>
            <a:xfrm>
              <a:off x="-34934" y="244686"/>
              <a:ext cx="210403" cy="246182"/>
            </a:xfrm>
            <a:custGeom>
              <a:avLst/>
              <a:gdLst/>
              <a:ahLst/>
              <a:cxnLst/>
              <a:rect l="l" t="t" r="r" b="b"/>
              <a:pathLst>
                <a:path w="2578" h="3629" extrusionOk="0">
                  <a:moveTo>
                    <a:pt x="1" y="1"/>
                  </a:moveTo>
                  <a:lnTo>
                    <a:pt x="1" y="42"/>
                  </a:lnTo>
                  <a:lnTo>
                    <a:pt x="1" y="3612"/>
                  </a:lnTo>
                  <a:lnTo>
                    <a:pt x="27" y="3628"/>
                  </a:lnTo>
                  <a:lnTo>
                    <a:pt x="2578" y="1827"/>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4"/>
            <p:cNvSpPr/>
            <p:nvPr/>
          </p:nvSpPr>
          <p:spPr>
            <a:xfrm>
              <a:off x="-34934" y="489712"/>
              <a:ext cx="210403" cy="246114"/>
            </a:xfrm>
            <a:custGeom>
              <a:avLst/>
              <a:gdLst/>
              <a:ahLst/>
              <a:cxnLst/>
              <a:rect l="l" t="t" r="r" b="b"/>
              <a:pathLst>
                <a:path w="2578" h="3628" extrusionOk="0">
                  <a:moveTo>
                    <a:pt x="1" y="0"/>
                  </a:moveTo>
                  <a:lnTo>
                    <a:pt x="1" y="36"/>
                  </a:lnTo>
                  <a:lnTo>
                    <a:pt x="1" y="3607"/>
                  </a:lnTo>
                  <a:lnTo>
                    <a:pt x="27" y="3628"/>
                  </a:lnTo>
                  <a:lnTo>
                    <a:pt x="2578" y="1822"/>
                  </a:lnTo>
                  <a:lnTo>
                    <a:pt x="27" y="1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4"/>
            <p:cNvSpPr/>
            <p:nvPr/>
          </p:nvSpPr>
          <p:spPr>
            <a:xfrm>
              <a:off x="-34934" y="734330"/>
              <a:ext cx="210403" cy="246182"/>
            </a:xfrm>
            <a:custGeom>
              <a:avLst/>
              <a:gdLst/>
              <a:ahLst/>
              <a:cxnLst/>
              <a:rect l="l" t="t" r="r" b="b"/>
              <a:pathLst>
                <a:path w="2578" h="3629" extrusionOk="0">
                  <a:moveTo>
                    <a:pt x="1" y="1"/>
                  </a:moveTo>
                  <a:lnTo>
                    <a:pt x="1" y="38"/>
                  </a:lnTo>
                  <a:lnTo>
                    <a:pt x="1" y="3613"/>
                  </a:lnTo>
                  <a:lnTo>
                    <a:pt x="27" y="3628"/>
                  </a:lnTo>
                  <a:lnTo>
                    <a:pt x="2578" y="1828"/>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4"/>
            <p:cNvSpPr/>
            <p:nvPr/>
          </p:nvSpPr>
          <p:spPr>
            <a:xfrm>
              <a:off x="-34934" y="979424"/>
              <a:ext cx="210403" cy="246182"/>
            </a:xfrm>
            <a:custGeom>
              <a:avLst/>
              <a:gdLst/>
              <a:ahLst/>
              <a:cxnLst/>
              <a:rect l="l" t="t" r="r" b="b"/>
              <a:pathLst>
                <a:path w="2578" h="3629" extrusionOk="0">
                  <a:moveTo>
                    <a:pt x="1" y="0"/>
                  </a:moveTo>
                  <a:lnTo>
                    <a:pt x="1" y="36"/>
                  </a:lnTo>
                  <a:lnTo>
                    <a:pt x="1" y="3607"/>
                  </a:lnTo>
                  <a:lnTo>
                    <a:pt x="27" y="3628"/>
                  </a:lnTo>
                  <a:lnTo>
                    <a:pt x="2578" y="1821"/>
                  </a:lnTo>
                  <a:lnTo>
                    <a:pt x="27" y="1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4"/>
            <p:cNvSpPr/>
            <p:nvPr/>
          </p:nvSpPr>
          <p:spPr>
            <a:xfrm>
              <a:off x="-34934" y="1224110"/>
              <a:ext cx="210403" cy="246114"/>
            </a:xfrm>
            <a:custGeom>
              <a:avLst/>
              <a:gdLst/>
              <a:ahLst/>
              <a:cxnLst/>
              <a:rect l="l" t="t" r="r" b="b"/>
              <a:pathLst>
                <a:path w="2578" h="3628" extrusionOk="0">
                  <a:moveTo>
                    <a:pt x="1" y="0"/>
                  </a:moveTo>
                  <a:lnTo>
                    <a:pt x="1" y="36"/>
                  </a:lnTo>
                  <a:lnTo>
                    <a:pt x="1" y="3607"/>
                  </a:lnTo>
                  <a:lnTo>
                    <a:pt x="27" y="3628"/>
                  </a:lnTo>
                  <a:lnTo>
                    <a:pt x="2578" y="1822"/>
                  </a:lnTo>
                  <a:lnTo>
                    <a:pt x="27" y="2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4"/>
            <p:cNvSpPr/>
            <p:nvPr/>
          </p:nvSpPr>
          <p:spPr>
            <a:xfrm>
              <a:off x="-34934" y="1468728"/>
              <a:ext cx="210403" cy="246182"/>
            </a:xfrm>
            <a:custGeom>
              <a:avLst/>
              <a:gdLst/>
              <a:ahLst/>
              <a:cxnLst/>
              <a:rect l="l" t="t" r="r" b="b"/>
              <a:pathLst>
                <a:path w="2578" h="3629" extrusionOk="0">
                  <a:moveTo>
                    <a:pt x="1" y="1"/>
                  </a:moveTo>
                  <a:lnTo>
                    <a:pt x="1" y="42"/>
                  </a:lnTo>
                  <a:lnTo>
                    <a:pt x="1" y="3612"/>
                  </a:lnTo>
                  <a:lnTo>
                    <a:pt x="27" y="3628"/>
                  </a:lnTo>
                  <a:lnTo>
                    <a:pt x="2578" y="1828"/>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4"/>
            <p:cNvSpPr/>
            <p:nvPr/>
          </p:nvSpPr>
          <p:spPr>
            <a:xfrm>
              <a:off x="-34934" y="1713754"/>
              <a:ext cx="210403" cy="246114"/>
            </a:xfrm>
            <a:custGeom>
              <a:avLst/>
              <a:gdLst/>
              <a:ahLst/>
              <a:cxnLst/>
              <a:rect l="l" t="t" r="r" b="b"/>
              <a:pathLst>
                <a:path w="2578" h="3628" extrusionOk="0">
                  <a:moveTo>
                    <a:pt x="1" y="0"/>
                  </a:moveTo>
                  <a:lnTo>
                    <a:pt x="1" y="37"/>
                  </a:lnTo>
                  <a:lnTo>
                    <a:pt x="1" y="3608"/>
                  </a:lnTo>
                  <a:lnTo>
                    <a:pt x="27" y="3628"/>
                  </a:lnTo>
                  <a:lnTo>
                    <a:pt x="2578" y="1822"/>
                  </a:lnTo>
                  <a:lnTo>
                    <a:pt x="27" y="1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4"/>
            <p:cNvSpPr/>
            <p:nvPr/>
          </p:nvSpPr>
          <p:spPr>
            <a:xfrm>
              <a:off x="-34934" y="1958508"/>
              <a:ext cx="210403" cy="246047"/>
            </a:xfrm>
            <a:custGeom>
              <a:avLst/>
              <a:gdLst/>
              <a:ahLst/>
              <a:cxnLst/>
              <a:rect l="l" t="t" r="r" b="b"/>
              <a:pathLst>
                <a:path w="2578" h="3627" extrusionOk="0">
                  <a:moveTo>
                    <a:pt x="1" y="0"/>
                  </a:moveTo>
                  <a:lnTo>
                    <a:pt x="1" y="36"/>
                  </a:lnTo>
                  <a:lnTo>
                    <a:pt x="1" y="3607"/>
                  </a:lnTo>
                  <a:lnTo>
                    <a:pt x="27" y="3626"/>
                  </a:lnTo>
                  <a:lnTo>
                    <a:pt x="2578" y="1821"/>
                  </a:lnTo>
                  <a:lnTo>
                    <a:pt x="27" y="2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4"/>
            <p:cNvSpPr/>
            <p:nvPr/>
          </p:nvSpPr>
          <p:spPr>
            <a:xfrm>
              <a:off x="-34934" y="2203126"/>
              <a:ext cx="210403" cy="246521"/>
            </a:xfrm>
            <a:custGeom>
              <a:avLst/>
              <a:gdLst/>
              <a:ahLst/>
              <a:cxnLst/>
              <a:rect l="l" t="t" r="r" b="b"/>
              <a:pathLst>
                <a:path w="2578" h="3634" extrusionOk="0">
                  <a:moveTo>
                    <a:pt x="1" y="1"/>
                  </a:moveTo>
                  <a:lnTo>
                    <a:pt x="1" y="42"/>
                  </a:lnTo>
                  <a:lnTo>
                    <a:pt x="1" y="3612"/>
                  </a:lnTo>
                  <a:lnTo>
                    <a:pt x="27" y="3633"/>
                  </a:lnTo>
                  <a:lnTo>
                    <a:pt x="2578" y="1827"/>
                  </a:lnTo>
                  <a:lnTo>
                    <a:pt x="27" y="2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4"/>
            <p:cNvSpPr/>
            <p:nvPr/>
          </p:nvSpPr>
          <p:spPr>
            <a:xfrm>
              <a:off x="-34934" y="2448152"/>
              <a:ext cx="210403" cy="246114"/>
            </a:xfrm>
            <a:custGeom>
              <a:avLst/>
              <a:gdLst/>
              <a:ahLst/>
              <a:cxnLst/>
              <a:rect l="l" t="t" r="r" b="b"/>
              <a:pathLst>
                <a:path w="2578" h="3628" extrusionOk="0">
                  <a:moveTo>
                    <a:pt x="1" y="0"/>
                  </a:moveTo>
                  <a:lnTo>
                    <a:pt x="1" y="36"/>
                  </a:lnTo>
                  <a:lnTo>
                    <a:pt x="1" y="3607"/>
                  </a:lnTo>
                  <a:lnTo>
                    <a:pt x="27" y="3628"/>
                  </a:lnTo>
                  <a:lnTo>
                    <a:pt x="2578" y="1822"/>
                  </a:lnTo>
                  <a:lnTo>
                    <a:pt x="27" y="2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4"/>
            <p:cNvSpPr/>
            <p:nvPr/>
          </p:nvSpPr>
          <p:spPr>
            <a:xfrm>
              <a:off x="-34934" y="2692770"/>
              <a:ext cx="210403" cy="246182"/>
            </a:xfrm>
            <a:custGeom>
              <a:avLst/>
              <a:gdLst/>
              <a:ahLst/>
              <a:cxnLst/>
              <a:rect l="l" t="t" r="r" b="b"/>
              <a:pathLst>
                <a:path w="2578" h="3629" extrusionOk="0">
                  <a:moveTo>
                    <a:pt x="1" y="1"/>
                  </a:moveTo>
                  <a:lnTo>
                    <a:pt x="1" y="43"/>
                  </a:lnTo>
                  <a:lnTo>
                    <a:pt x="1" y="3614"/>
                  </a:lnTo>
                  <a:lnTo>
                    <a:pt x="27" y="3628"/>
                  </a:lnTo>
                  <a:lnTo>
                    <a:pt x="2578" y="1828"/>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4"/>
            <p:cNvSpPr/>
            <p:nvPr/>
          </p:nvSpPr>
          <p:spPr>
            <a:xfrm>
              <a:off x="-34934" y="2937864"/>
              <a:ext cx="210403" cy="246047"/>
            </a:xfrm>
            <a:custGeom>
              <a:avLst/>
              <a:gdLst/>
              <a:ahLst/>
              <a:cxnLst/>
              <a:rect l="l" t="t" r="r" b="b"/>
              <a:pathLst>
                <a:path w="2578" h="3627" extrusionOk="0">
                  <a:moveTo>
                    <a:pt x="1" y="1"/>
                  </a:moveTo>
                  <a:lnTo>
                    <a:pt x="1" y="37"/>
                  </a:lnTo>
                  <a:lnTo>
                    <a:pt x="1" y="3607"/>
                  </a:lnTo>
                  <a:lnTo>
                    <a:pt x="27" y="3627"/>
                  </a:lnTo>
                  <a:lnTo>
                    <a:pt x="2578" y="1821"/>
                  </a:lnTo>
                  <a:lnTo>
                    <a:pt x="27" y="1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4"/>
            <p:cNvSpPr/>
            <p:nvPr/>
          </p:nvSpPr>
          <p:spPr>
            <a:xfrm>
              <a:off x="-34934" y="3182550"/>
              <a:ext cx="210403" cy="246114"/>
            </a:xfrm>
            <a:custGeom>
              <a:avLst/>
              <a:gdLst/>
              <a:ahLst/>
              <a:cxnLst/>
              <a:rect l="l" t="t" r="r" b="b"/>
              <a:pathLst>
                <a:path w="2578" h="3628" extrusionOk="0">
                  <a:moveTo>
                    <a:pt x="1" y="0"/>
                  </a:moveTo>
                  <a:lnTo>
                    <a:pt x="1" y="36"/>
                  </a:lnTo>
                  <a:lnTo>
                    <a:pt x="1" y="3607"/>
                  </a:lnTo>
                  <a:lnTo>
                    <a:pt x="27" y="3628"/>
                  </a:lnTo>
                  <a:lnTo>
                    <a:pt x="2578" y="1821"/>
                  </a:lnTo>
                  <a:lnTo>
                    <a:pt x="27" y="2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4"/>
            <p:cNvSpPr/>
            <p:nvPr/>
          </p:nvSpPr>
          <p:spPr>
            <a:xfrm>
              <a:off x="-34934" y="3427168"/>
              <a:ext cx="210403" cy="246182"/>
            </a:xfrm>
            <a:custGeom>
              <a:avLst/>
              <a:gdLst/>
              <a:ahLst/>
              <a:cxnLst/>
              <a:rect l="l" t="t" r="r" b="b"/>
              <a:pathLst>
                <a:path w="2578" h="3629" extrusionOk="0">
                  <a:moveTo>
                    <a:pt x="1" y="1"/>
                  </a:moveTo>
                  <a:lnTo>
                    <a:pt x="1" y="42"/>
                  </a:lnTo>
                  <a:lnTo>
                    <a:pt x="1" y="3612"/>
                  </a:lnTo>
                  <a:lnTo>
                    <a:pt x="27" y="3628"/>
                  </a:lnTo>
                  <a:lnTo>
                    <a:pt x="2578" y="1828"/>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4"/>
            <p:cNvSpPr/>
            <p:nvPr/>
          </p:nvSpPr>
          <p:spPr>
            <a:xfrm>
              <a:off x="-34934" y="3672194"/>
              <a:ext cx="210403" cy="246114"/>
            </a:xfrm>
            <a:custGeom>
              <a:avLst/>
              <a:gdLst/>
              <a:ahLst/>
              <a:cxnLst/>
              <a:rect l="l" t="t" r="r" b="b"/>
              <a:pathLst>
                <a:path w="2578" h="3628" extrusionOk="0">
                  <a:moveTo>
                    <a:pt x="1" y="0"/>
                  </a:moveTo>
                  <a:lnTo>
                    <a:pt x="1" y="36"/>
                  </a:lnTo>
                  <a:lnTo>
                    <a:pt x="1" y="3607"/>
                  </a:lnTo>
                  <a:lnTo>
                    <a:pt x="27" y="3628"/>
                  </a:lnTo>
                  <a:lnTo>
                    <a:pt x="2578" y="1822"/>
                  </a:lnTo>
                  <a:lnTo>
                    <a:pt x="27" y="1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4"/>
            <p:cNvSpPr/>
            <p:nvPr/>
          </p:nvSpPr>
          <p:spPr>
            <a:xfrm>
              <a:off x="-34934" y="3916812"/>
              <a:ext cx="210403" cy="246182"/>
            </a:xfrm>
            <a:custGeom>
              <a:avLst/>
              <a:gdLst/>
              <a:ahLst/>
              <a:cxnLst/>
              <a:rect l="l" t="t" r="r" b="b"/>
              <a:pathLst>
                <a:path w="2578" h="3629" extrusionOk="0">
                  <a:moveTo>
                    <a:pt x="1" y="1"/>
                  </a:moveTo>
                  <a:lnTo>
                    <a:pt x="1" y="38"/>
                  </a:lnTo>
                  <a:lnTo>
                    <a:pt x="1" y="3614"/>
                  </a:lnTo>
                  <a:lnTo>
                    <a:pt x="27" y="3629"/>
                  </a:lnTo>
                  <a:lnTo>
                    <a:pt x="2578" y="1828"/>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4"/>
            <p:cNvSpPr/>
            <p:nvPr/>
          </p:nvSpPr>
          <p:spPr>
            <a:xfrm>
              <a:off x="-34934" y="4161906"/>
              <a:ext cx="210403" cy="246182"/>
            </a:xfrm>
            <a:custGeom>
              <a:avLst/>
              <a:gdLst/>
              <a:ahLst/>
              <a:cxnLst/>
              <a:rect l="l" t="t" r="r" b="b"/>
              <a:pathLst>
                <a:path w="2578" h="3629" extrusionOk="0">
                  <a:moveTo>
                    <a:pt x="1" y="1"/>
                  </a:moveTo>
                  <a:lnTo>
                    <a:pt x="1" y="37"/>
                  </a:lnTo>
                  <a:lnTo>
                    <a:pt x="1" y="3607"/>
                  </a:lnTo>
                  <a:lnTo>
                    <a:pt x="27" y="3628"/>
                  </a:lnTo>
                  <a:lnTo>
                    <a:pt x="2578" y="1821"/>
                  </a:lnTo>
                  <a:lnTo>
                    <a:pt x="27" y="1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4"/>
            <p:cNvSpPr/>
            <p:nvPr/>
          </p:nvSpPr>
          <p:spPr>
            <a:xfrm>
              <a:off x="-34934" y="4406592"/>
              <a:ext cx="210403" cy="246114"/>
            </a:xfrm>
            <a:custGeom>
              <a:avLst/>
              <a:gdLst/>
              <a:ahLst/>
              <a:cxnLst/>
              <a:rect l="l" t="t" r="r" b="b"/>
              <a:pathLst>
                <a:path w="2578" h="3628" extrusionOk="0">
                  <a:moveTo>
                    <a:pt x="1" y="0"/>
                  </a:moveTo>
                  <a:lnTo>
                    <a:pt x="1" y="36"/>
                  </a:lnTo>
                  <a:lnTo>
                    <a:pt x="1" y="3607"/>
                  </a:lnTo>
                  <a:lnTo>
                    <a:pt x="27" y="3628"/>
                  </a:lnTo>
                  <a:lnTo>
                    <a:pt x="2578" y="1822"/>
                  </a:lnTo>
                  <a:lnTo>
                    <a:pt x="27" y="2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4"/>
            <p:cNvSpPr/>
            <p:nvPr/>
          </p:nvSpPr>
          <p:spPr>
            <a:xfrm>
              <a:off x="-34934" y="4651210"/>
              <a:ext cx="210403" cy="246182"/>
            </a:xfrm>
            <a:custGeom>
              <a:avLst/>
              <a:gdLst/>
              <a:ahLst/>
              <a:cxnLst/>
              <a:rect l="l" t="t" r="r" b="b"/>
              <a:pathLst>
                <a:path w="2578" h="3629" extrusionOk="0">
                  <a:moveTo>
                    <a:pt x="1" y="1"/>
                  </a:moveTo>
                  <a:lnTo>
                    <a:pt x="1" y="42"/>
                  </a:lnTo>
                  <a:lnTo>
                    <a:pt x="1" y="3612"/>
                  </a:lnTo>
                  <a:lnTo>
                    <a:pt x="27" y="3628"/>
                  </a:lnTo>
                  <a:lnTo>
                    <a:pt x="2578" y="1828"/>
                  </a:lnTo>
                  <a:lnTo>
                    <a:pt x="27" y="2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4"/>
            <p:cNvSpPr/>
            <p:nvPr/>
          </p:nvSpPr>
          <p:spPr>
            <a:xfrm>
              <a:off x="-34934" y="4896236"/>
              <a:ext cx="210403" cy="247268"/>
            </a:xfrm>
            <a:custGeom>
              <a:avLst/>
              <a:gdLst/>
              <a:ahLst/>
              <a:cxnLst/>
              <a:rect l="l" t="t" r="r" b="b"/>
              <a:pathLst>
                <a:path w="2578" h="3645" extrusionOk="0">
                  <a:moveTo>
                    <a:pt x="1" y="0"/>
                  </a:moveTo>
                  <a:lnTo>
                    <a:pt x="1" y="38"/>
                  </a:lnTo>
                  <a:lnTo>
                    <a:pt x="1" y="3644"/>
                  </a:lnTo>
                  <a:lnTo>
                    <a:pt x="2578" y="1822"/>
                  </a:lnTo>
                  <a:lnTo>
                    <a:pt x="27" y="1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4"/>
            <p:cNvSpPr/>
            <p:nvPr/>
          </p:nvSpPr>
          <p:spPr>
            <a:xfrm>
              <a:off x="79980" y="2613876"/>
              <a:ext cx="136950" cy="160775"/>
            </a:xfrm>
            <a:custGeom>
              <a:avLst/>
              <a:gdLst/>
              <a:ahLst/>
              <a:cxnLst/>
              <a:rect l="l" t="t" r="r" b="b"/>
              <a:pathLst>
                <a:path w="1678" h="2370" extrusionOk="0">
                  <a:moveTo>
                    <a:pt x="1678" y="0"/>
                  </a:moveTo>
                  <a:lnTo>
                    <a:pt x="1" y="1185"/>
                  </a:lnTo>
                  <a:lnTo>
                    <a:pt x="1678" y="2370"/>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4"/>
            <p:cNvSpPr/>
            <p:nvPr/>
          </p:nvSpPr>
          <p:spPr>
            <a:xfrm>
              <a:off x="79980" y="1879478"/>
              <a:ext cx="136950" cy="160775"/>
            </a:xfrm>
            <a:custGeom>
              <a:avLst/>
              <a:gdLst/>
              <a:ahLst/>
              <a:cxnLst/>
              <a:rect l="l" t="t" r="r" b="b"/>
              <a:pathLst>
                <a:path w="1678" h="2370" extrusionOk="0">
                  <a:moveTo>
                    <a:pt x="1678" y="0"/>
                  </a:moveTo>
                  <a:lnTo>
                    <a:pt x="1" y="1185"/>
                  </a:lnTo>
                  <a:lnTo>
                    <a:pt x="1678" y="2370"/>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4"/>
            <p:cNvSpPr/>
            <p:nvPr/>
          </p:nvSpPr>
          <p:spPr>
            <a:xfrm>
              <a:off x="79980" y="2368783"/>
              <a:ext cx="136950" cy="161250"/>
            </a:xfrm>
            <a:custGeom>
              <a:avLst/>
              <a:gdLst/>
              <a:ahLst/>
              <a:cxnLst/>
              <a:rect l="l" t="t" r="r" b="b"/>
              <a:pathLst>
                <a:path w="1678" h="2377" extrusionOk="0">
                  <a:moveTo>
                    <a:pt x="1678" y="0"/>
                  </a:moveTo>
                  <a:lnTo>
                    <a:pt x="1" y="1191"/>
                  </a:lnTo>
                  <a:lnTo>
                    <a:pt x="1678" y="2376"/>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4"/>
            <p:cNvSpPr/>
            <p:nvPr/>
          </p:nvSpPr>
          <p:spPr>
            <a:xfrm>
              <a:off x="79980" y="1389767"/>
              <a:ext cx="136950" cy="160843"/>
            </a:xfrm>
            <a:custGeom>
              <a:avLst/>
              <a:gdLst/>
              <a:ahLst/>
              <a:cxnLst/>
              <a:rect l="l" t="t" r="r" b="b"/>
              <a:pathLst>
                <a:path w="1678" h="2371" extrusionOk="0">
                  <a:moveTo>
                    <a:pt x="1678" y="1"/>
                  </a:moveTo>
                  <a:lnTo>
                    <a:pt x="1" y="1186"/>
                  </a:lnTo>
                  <a:lnTo>
                    <a:pt x="1678" y="2371"/>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4"/>
            <p:cNvSpPr/>
            <p:nvPr/>
          </p:nvSpPr>
          <p:spPr>
            <a:xfrm>
              <a:off x="79980" y="2124097"/>
              <a:ext cx="136950" cy="160911"/>
            </a:xfrm>
            <a:custGeom>
              <a:avLst/>
              <a:gdLst/>
              <a:ahLst/>
              <a:cxnLst/>
              <a:rect l="l" t="t" r="r" b="b"/>
              <a:pathLst>
                <a:path w="1678" h="2372" extrusionOk="0">
                  <a:moveTo>
                    <a:pt x="1678" y="1"/>
                  </a:moveTo>
                  <a:lnTo>
                    <a:pt x="1" y="1185"/>
                  </a:lnTo>
                  <a:lnTo>
                    <a:pt x="1678" y="2372"/>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4"/>
            <p:cNvSpPr/>
            <p:nvPr/>
          </p:nvSpPr>
          <p:spPr>
            <a:xfrm>
              <a:off x="79980" y="1634453"/>
              <a:ext cx="136950" cy="160843"/>
            </a:xfrm>
            <a:custGeom>
              <a:avLst/>
              <a:gdLst/>
              <a:ahLst/>
              <a:cxnLst/>
              <a:rect l="l" t="t" r="r" b="b"/>
              <a:pathLst>
                <a:path w="1678" h="2371" extrusionOk="0">
                  <a:moveTo>
                    <a:pt x="1678" y="1"/>
                  </a:moveTo>
                  <a:lnTo>
                    <a:pt x="1" y="1185"/>
                  </a:lnTo>
                  <a:lnTo>
                    <a:pt x="1678" y="2370"/>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4"/>
            <p:cNvSpPr/>
            <p:nvPr/>
          </p:nvSpPr>
          <p:spPr>
            <a:xfrm>
              <a:off x="79980" y="165657"/>
              <a:ext cx="136950" cy="160911"/>
            </a:xfrm>
            <a:custGeom>
              <a:avLst/>
              <a:gdLst/>
              <a:ahLst/>
              <a:cxnLst/>
              <a:rect l="l" t="t" r="r" b="b"/>
              <a:pathLst>
                <a:path w="1678" h="2372" extrusionOk="0">
                  <a:moveTo>
                    <a:pt x="1678" y="1"/>
                  </a:moveTo>
                  <a:lnTo>
                    <a:pt x="1" y="1187"/>
                  </a:lnTo>
                  <a:lnTo>
                    <a:pt x="1678" y="2371"/>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4"/>
            <p:cNvSpPr/>
            <p:nvPr/>
          </p:nvSpPr>
          <p:spPr>
            <a:xfrm>
              <a:off x="79980" y="410411"/>
              <a:ext cx="136950" cy="160843"/>
            </a:xfrm>
            <a:custGeom>
              <a:avLst/>
              <a:gdLst/>
              <a:ahLst/>
              <a:cxnLst/>
              <a:rect l="l" t="t" r="r" b="b"/>
              <a:pathLst>
                <a:path w="1678" h="2371" extrusionOk="0">
                  <a:moveTo>
                    <a:pt x="1678" y="0"/>
                  </a:moveTo>
                  <a:lnTo>
                    <a:pt x="1" y="1185"/>
                  </a:lnTo>
                  <a:lnTo>
                    <a:pt x="1678" y="2370"/>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4"/>
            <p:cNvSpPr/>
            <p:nvPr/>
          </p:nvSpPr>
          <p:spPr>
            <a:xfrm>
              <a:off x="79980" y="1145080"/>
              <a:ext cx="136950" cy="160843"/>
            </a:xfrm>
            <a:custGeom>
              <a:avLst/>
              <a:gdLst/>
              <a:ahLst/>
              <a:cxnLst/>
              <a:rect l="l" t="t" r="r" b="b"/>
              <a:pathLst>
                <a:path w="1678" h="2371" extrusionOk="0">
                  <a:moveTo>
                    <a:pt x="1678" y="0"/>
                  </a:moveTo>
                  <a:lnTo>
                    <a:pt x="1" y="1186"/>
                  </a:lnTo>
                  <a:lnTo>
                    <a:pt x="1678" y="2371"/>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4"/>
            <p:cNvSpPr/>
            <p:nvPr/>
          </p:nvSpPr>
          <p:spPr>
            <a:xfrm>
              <a:off x="79980" y="900055"/>
              <a:ext cx="136950" cy="160843"/>
            </a:xfrm>
            <a:custGeom>
              <a:avLst/>
              <a:gdLst/>
              <a:ahLst/>
              <a:cxnLst/>
              <a:rect l="l" t="t" r="r" b="b"/>
              <a:pathLst>
                <a:path w="1678" h="2371" extrusionOk="0">
                  <a:moveTo>
                    <a:pt x="1678" y="1"/>
                  </a:moveTo>
                  <a:lnTo>
                    <a:pt x="1" y="1185"/>
                  </a:lnTo>
                  <a:lnTo>
                    <a:pt x="1678" y="2370"/>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4"/>
            <p:cNvSpPr/>
            <p:nvPr/>
          </p:nvSpPr>
          <p:spPr>
            <a:xfrm>
              <a:off x="79980" y="655369"/>
              <a:ext cx="136950" cy="160843"/>
            </a:xfrm>
            <a:custGeom>
              <a:avLst/>
              <a:gdLst/>
              <a:ahLst/>
              <a:cxnLst/>
              <a:rect l="l" t="t" r="r" b="b"/>
              <a:pathLst>
                <a:path w="1678" h="2371" extrusionOk="0">
                  <a:moveTo>
                    <a:pt x="1678" y="1"/>
                  </a:moveTo>
                  <a:lnTo>
                    <a:pt x="1" y="1186"/>
                  </a:lnTo>
                  <a:lnTo>
                    <a:pt x="1678" y="2371"/>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4"/>
            <p:cNvSpPr/>
            <p:nvPr/>
          </p:nvSpPr>
          <p:spPr>
            <a:xfrm>
              <a:off x="77858" y="5061961"/>
              <a:ext cx="139072" cy="81541"/>
            </a:xfrm>
            <a:custGeom>
              <a:avLst/>
              <a:gdLst/>
              <a:ahLst/>
              <a:cxnLst/>
              <a:rect l="l" t="t" r="r" b="b"/>
              <a:pathLst>
                <a:path w="1704" h="1202" extrusionOk="0">
                  <a:moveTo>
                    <a:pt x="1704" y="0"/>
                  </a:moveTo>
                  <a:lnTo>
                    <a:pt x="1" y="1201"/>
                  </a:lnTo>
                  <a:lnTo>
                    <a:pt x="1704" y="1201"/>
                  </a:lnTo>
                  <a:lnTo>
                    <a:pt x="17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4"/>
            <p:cNvSpPr/>
            <p:nvPr/>
          </p:nvSpPr>
          <p:spPr>
            <a:xfrm>
              <a:off x="79980" y="4327562"/>
              <a:ext cx="136950" cy="160911"/>
            </a:xfrm>
            <a:custGeom>
              <a:avLst/>
              <a:gdLst/>
              <a:ahLst/>
              <a:cxnLst/>
              <a:rect l="l" t="t" r="r" b="b"/>
              <a:pathLst>
                <a:path w="1678" h="2372" extrusionOk="0">
                  <a:moveTo>
                    <a:pt x="1678" y="0"/>
                  </a:moveTo>
                  <a:lnTo>
                    <a:pt x="1" y="1186"/>
                  </a:lnTo>
                  <a:lnTo>
                    <a:pt x="1678" y="2371"/>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4"/>
            <p:cNvSpPr/>
            <p:nvPr/>
          </p:nvSpPr>
          <p:spPr>
            <a:xfrm>
              <a:off x="79980" y="4082537"/>
              <a:ext cx="136950" cy="160843"/>
            </a:xfrm>
            <a:custGeom>
              <a:avLst/>
              <a:gdLst/>
              <a:ahLst/>
              <a:cxnLst/>
              <a:rect l="l" t="t" r="r" b="b"/>
              <a:pathLst>
                <a:path w="1678" h="2371" extrusionOk="0">
                  <a:moveTo>
                    <a:pt x="1678" y="1"/>
                  </a:moveTo>
                  <a:lnTo>
                    <a:pt x="1" y="1186"/>
                  </a:lnTo>
                  <a:lnTo>
                    <a:pt x="1678" y="2370"/>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4"/>
            <p:cNvSpPr/>
            <p:nvPr/>
          </p:nvSpPr>
          <p:spPr>
            <a:xfrm>
              <a:off x="79980" y="4572317"/>
              <a:ext cx="136950" cy="160775"/>
            </a:xfrm>
            <a:custGeom>
              <a:avLst/>
              <a:gdLst/>
              <a:ahLst/>
              <a:cxnLst/>
              <a:rect l="l" t="t" r="r" b="b"/>
              <a:pathLst>
                <a:path w="1678" h="2370" extrusionOk="0">
                  <a:moveTo>
                    <a:pt x="1678" y="0"/>
                  </a:moveTo>
                  <a:lnTo>
                    <a:pt x="1" y="1185"/>
                  </a:lnTo>
                  <a:lnTo>
                    <a:pt x="1678" y="2370"/>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4"/>
            <p:cNvSpPr/>
            <p:nvPr/>
          </p:nvSpPr>
          <p:spPr>
            <a:xfrm>
              <a:off x="79980" y="2858495"/>
              <a:ext cx="136950" cy="160843"/>
            </a:xfrm>
            <a:custGeom>
              <a:avLst/>
              <a:gdLst/>
              <a:ahLst/>
              <a:cxnLst/>
              <a:rect l="l" t="t" r="r" b="b"/>
              <a:pathLst>
                <a:path w="1678" h="2371" extrusionOk="0">
                  <a:moveTo>
                    <a:pt x="1678" y="1"/>
                  </a:moveTo>
                  <a:lnTo>
                    <a:pt x="1" y="1185"/>
                  </a:lnTo>
                  <a:lnTo>
                    <a:pt x="1678" y="2370"/>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4"/>
            <p:cNvSpPr/>
            <p:nvPr/>
          </p:nvSpPr>
          <p:spPr>
            <a:xfrm>
              <a:off x="77858" y="0"/>
              <a:ext cx="139072" cy="81880"/>
            </a:xfrm>
            <a:custGeom>
              <a:avLst/>
              <a:gdLst/>
              <a:ahLst/>
              <a:cxnLst/>
              <a:rect l="l" t="t" r="r" b="b"/>
              <a:pathLst>
                <a:path w="1704" h="1207" extrusionOk="0">
                  <a:moveTo>
                    <a:pt x="1" y="1"/>
                  </a:moveTo>
                  <a:lnTo>
                    <a:pt x="1704" y="1207"/>
                  </a:lnTo>
                  <a:lnTo>
                    <a:pt x="17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4"/>
            <p:cNvSpPr/>
            <p:nvPr/>
          </p:nvSpPr>
          <p:spPr>
            <a:xfrm>
              <a:off x="79980" y="4816935"/>
              <a:ext cx="136950" cy="160843"/>
            </a:xfrm>
            <a:custGeom>
              <a:avLst/>
              <a:gdLst/>
              <a:ahLst/>
              <a:cxnLst/>
              <a:rect l="l" t="t" r="r" b="b"/>
              <a:pathLst>
                <a:path w="1678" h="2371" extrusionOk="0">
                  <a:moveTo>
                    <a:pt x="1678" y="1"/>
                  </a:moveTo>
                  <a:lnTo>
                    <a:pt x="1" y="1185"/>
                  </a:lnTo>
                  <a:lnTo>
                    <a:pt x="1678" y="2370"/>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4"/>
            <p:cNvSpPr/>
            <p:nvPr/>
          </p:nvSpPr>
          <p:spPr>
            <a:xfrm>
              <a:off x="79980" y="3837918"/>
              <a:ext cx="136950" cy="160775"/>
            </a:xfrm>
            <a:custGeom>
              <a:avLst/>
              <a:gdLst/>
              <a:ahLst/>
              <a:cxnLst/>
              <a:rect l="l" t="t" r="r" b="b"/>
              <a:pathLst>
                <a:path w="1678" h="2370" extrusionOk="0">
                  <a:moveTo>
                    <a:pt x="1678" y="0"/>
                  </a:moveTo>
                  <a:lnTo>
                    <a:pt x="1" y="1185"/>
                  </a:lnTo>
                  <a:lnTo>
                    <a:pt x="1678" y="2370"/>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4"/>
            <p:cNvSpPr/>
            <p:nvPr/>
          </p:nvSpPr>
          <p:spPr>
            <a:xfrm>
              <a:off x="79980" y="3103520"/>
              <a:ext cx="136950" cy="160911"/>
            </a:xfrm>
            <a:custGeom>
              <a:avLst/>
              <a:gdLst/>
              <a:ahLst/>
              <a:cxnLst/>
              <a:rect l="l" t="t" r="r" b="b"/>
              <a:pathLst>
                <a:path w="1678" h="2372" extrusionOk="0">
                  <a:moveTo>
                    <a:pt x="1678" y="0"/>
                  </a:moveTo>
                  <a:lnTo>
                    <a:pt x="1" y="1185"/>
                  </a:lnTo>
                  <a:lnTo>
                    <a:pt x="1678" y="2371"/>
                  </a:lnTo>
                  <a:lnTo>
                    <a:pt x="1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4"/>
            <p:cNvSpPr/>
            <p:nvPr/>
          </p:nvSpPr>
          <p:spPr>
            <a:xfrm>
              <a:off x="79980" y="3348139"/>
              <a:ext cx="136950" cy="160911"/>
            </a:xfrm>
            <a:custGeom>
              <a:avLst/>
              <a:gdLst/>
              <a:ahLst/>
              <a:cxnLst/>
              <a:rect l="l" t="t" r="r" b="b"/>
              <a:pathLst>
                <a:path w="1678" h="2372" extrusionOk="0">
                  <a:moveTo>
                    <a:pt x="1678" y="1"/>
                  </a:moveTo>
                  <a:lnTo>
                    <a:pt x="1" y="1187"/>
                  </a:lnTo>
                  <a:lnTo>
                    <a:pt x="1678" y="2372"/>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4"/>
            <p:cNvSpPr/>
            <p:nvPr/>
          </p:nvSpPr>
          <p:spPr>
            <a:xfrm>
              <a:off x="79980" y="3592893"/>
              <a:ext cx="136950" cy="161182"/>
            </a:xfrm>
            <a:custGeom>
              <a:avLst/>
              <a:gdLst/>
              <a:ahLst/>
              <a:cxnLst/>
              <a:rect l="l" t="t" r="r" b="b"/>
              <a:pathLst>
                <a:path w="1678" h="2376" extrusionOk="0">
                  <a:moveTo>
                    <a:pt x="1678" y="1"/>
                  </a:moveTo>
                  <a:lnTo>
                    <a:pt x="1" y="1185"/>
                  </a:lnTo>
                  <a:lnTo>
                    <a:pt x="1678" y="2375"/>
                  </a:lnTo>
                  <a:lnTo>
                    <a:pt x="1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4"/>
            <p:cNvSpPr/>
            <p:nvPr/>
          </p:nvSpPr>
          <p:spPr>
            <a:xfrm>
              <a:off x="315275" y="0"/>
              <a:ext cx="210403" cy="246182"/>
            </a:xfrm>
            <a:custGeom>
              <a:avLst/>
              <a:gdLst/>
              <a:ahLst/>
              <a:cxnLst/>
              <a:rect l="l" t="t" r="r" b="b"/>
              <a:pathLst>
                <a:path w="2578" h="3629" extrusionOk="0">
                  <a:moveTo>
                    <a:pt x="0" y="1"/>
                  </a:moveTo>
                  <a:lnTo>
                    <a:pt x="0" y="3608"/>
                  </a:lnTo>
                  <a:lnTo>
                    <a:pt x="25" y="3629"/>
                  </a:lnTo>
                  <a:lnTo>
                    <a:pt x="2577" y="18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4"/>
            <p:cNvSpPr/>
            <p:nvPr/>
          </p:nvSpPr>
          <p:spPr>
            <a:xfrm>
              <a:off x="315275" y="244686"/>
              <a:ext cx="210403" cy="246182"/>
            </a:xfrm>
            <a:custGeom>
              <a:avLst/>
              <a:gdLst/>
              <a:ahLst/>
              <a:cxnLst/>
              <a:rect l="l" t="t" r="r" b="b"/>
              <a:pathLst>
                <a:path w="2578" h="3629" extrusionOk="0">
                  <a:moveTo>
                    <a:pt x="0" y="1"/>
                  </a:moveTo>
                  <a:lnTo>
                    <a:pt x="0" y="42"/>
                  </a:lnTo>
                  <a:lnTo>
                    <a:pt x="0" y="3612"/>
                  </a:lnTo>
                  <a:lnTo>
                    <a:pt x="25" y="3628"/>
                  </a:lnTo>
                  <a:lnTo>
                    <a:pt x="2577" y="1827"/>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4"/>
            <p:cNvSpPr/>
            <p:nvPr/>
          </p:nvSpPr>
          <p:spPr>
            <a:xfrm>
              <a:off x="315275" y="489712"/>
              <a:ext cx="210403" cy="246114"/>
            </a:xfrm>
            <a:custGeom>
              <a:avLst/>
              <a:gdLst/>
              <a:ahLst/>
              <a:cxnLst/>
              <a:rect l="l" t="t" r="r" b="b"/>
              <a:pathLst>
                <a:path w="2578" h="3628" extrusionOk="0">
                  <a:moveTo>
                    <a:pt x="0" y="0"/>
                  </a:moveTo>
                  <a:lnTo>
                    <a:pt x="0" y="36"/>
                  </a:lnTo>
                  <a:lnTo>
                    <a:pt x="0" y="3607"/>
                  </a:lnTo>
                  <a:lnTo>
                    <a:pt x="25" y="3628"/>
                  </a:lnTo>
                  <a:lnTo>
                    <a:pt x="2577" y="1822"/>
                  </a:lnTo>
                  <a:lnTo>
                    <a:pt x="25" y="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4"/>
            <p:cNvSpPr/>
            <p:nvPr/>
          </p:nvSpPr>
          <p:spPr>
            <a:xfrm>
              <a:off x="315275" y="734330"/>
              <a:ext cx="210403" cy="246182"/>
            </a:xfrm>
            <a:custGeom>
              <a:avLst/>
              <a:gdLst/>
              <a:ahLst/>
              <a:cxnLst/>
              <a:rect l="l" t="t" r="r" b="b"/>
              <a:pathLst>
                <a:path w="2578" h="3629" extrusionOk="0">
                  <a:moveTo>
                    <a:pt x="0" y="1"/>
                  </a:moveTo>
                  <a:lnTo>
                    <a:pt x="0" y="38"/>
                  </a:lnTo>
                  <a:lnTo>
                    <a:pt x="0" y="3613"/>
                  </a:lnTo>
                  <a:lnTo>
                    <a:pt x="25" y="3628"/>
                  </a:lnTo>
                  <a:lnTo>
                    <a:pt x="2577" y="1828"/>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4"/>
            <p:cNvSpPr/>
            <p:nvPr/>
          </p:nvSpPr>
          <p:spPr>
            <a:xfrm>
              <a:off x="315275" y="979424"/>
              <a:ext cx="210403" cy="246182"/>
            </a:xfrm>
            <a:custGeom>
              <a:avLst/>
              <a:gdLst/>
              <a:ahLst/>
              <a:cxnLst/>
              <a:rect l="l" t="t" r="r" b="b"/>
              <a:pathLst>
                <a:path w="2578" h="3629" extrusionOk="0">
                  <a:moveTo>
                    <a:pt x="0" y="0"/>
                  </a:moveTo>
                  <a:lnTo>
                    <a:pt x="0" y="36"/>
                  </a:lnTo>
                  <a:lnTo>
                    <a:pt x="0" y="3607"/>
                  </a:lnTo>
                  <a:lnTo>
                    <a:pt x="25" y="3628"/>
                  </a:lnTo>
                  <a:lnTo>
                    <a:pt x="2577" y="1821"/>
                  </a:lnTo>
                  <a:lnTo>
                    <a:pt x="25" y="1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4"/>
            <p:cNvSpPr/>
            <p:nvPr/>
          </p:nvSpPr>
          <p:spPr>
            <a:xfrm>
              <a:off x="315275" y="1224110"/>
              <a:ext cx="210403" cy="246114"/>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4"/>
            <p:cNvSpPr/>
            <p:nvPr/>
          </p:nvSpPr>
          <p:spPr>
            <a:xfrm>
              <a:off x="315275" y="1468728"/>
              <a:ext cx="210403" cy="246182"/>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4"/>
            <p:cNvSpPr/>
            <p:nvPr/>
          </p:nvSpPr>
          <p:spPr>
            <a:xfrm>
              <a:off x="315275" y="1713754"/>
              <a:ext cx="210403" cy="246114"/>
            </a:xfrm>
            <a:custGeom>
              <a:avLst/>
              <a:gdLst/>
              <a:ahLst/>
              <a:cxnLst/>
              <a:rect l="l" t="t" r="r" b="b"/>
              <a:pathLst>
                <a:path w="2578" h="3628" extrusionOk="0">
                  <a:moveTo>
                    <a:pt x="0" y="0"/>
                  </a:moveTo>
                  <a:lnTo>
                    <a:pt x="0" y="37"/>
                  </a:lnTo>
                  <a:lnTo>
                    <a:pt x="0" y="3608"/>
                  </a:lnTo>
                  <a:lnTo>
                    <a:pt x="25" y="3628"/>
                  </a:lnTo>
                  <a:lnTo>
                    <a:pt x="2577" y="1822"/>
                  </a:lnTo>
                  <a:lnTo>
                    <a:pt x="25" y="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4"/>
            <p:cNvSpPr/>
            <p:nvPr/>
          </p:nvSpPr>
          <p:spPr>
            <a:xfrm>
              <a:off x="315275" y="1958508"/>
              <a:ext cx="210403" cy="246047"/>
            </a:xfrm>
            <a:custGeom>
              <a:avLst/>
              <a:gdLst/>
              <a:ahLst/>
              <a:cxnLst/>
              <a:rect l="l" t="t" r="r" b="b"/>
              <a:pathLst>
                <a:path w="2578" h="3627" extrusionOk="0">
                  <a:moveTo>
                    <a:pt x="0" y="0"/>
                  </a:moveTo>
                  <a:lnTo>
                    <a:pt x="0" y="36"/>
                  </a:lnTo>
                  <a:lnTo>
                    <a:pt x="0" y="3607"/>
                  </a:lnTo>
                  <a:lnTo>
                    <a:pt x="25" y="3626"/>
                  </a:lnTo>
                  <a:lnTo>
                    <a:pt x="2577" y="1821"/>
                  </a:lnTo>
                  <a:lnTo>
                    <a:pt x="25" y="2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4"/>
            <p:cNvSpPr/>
            <p:nvPr/>
          </p:nvSpPr>
          <p:spPr>
            <a:xfrm>
              <a:off x="315275" y="2203126"/>
              <a:ext cx="210403" cy="246521"/>
            </a:xfrm>
            <a:custGeom>
              <a:avLst/>
              <a:gdLst/>
              <a:ahLst/>
              <a:cxnLst/>
              <a:rect l="l" t="t" r="r" b="b"/>
              <a:pathLst>
                <a:path w="2578" h="3634" extrusionOk="0">
                  <a:moveTo>
                    <a:pt x="0" y="1"/>
                  </a:moveTo>
                  <a:lnTo>
                    <a:pt x="0" y="42"/>
                  </a:lnTo>
                  <a:lnTo>
                    <a:pt x="0" y="3612"/>
                  </a:lnTo>
                  <a:lnTo>
                    <a:pt x="25" y="3633"/>
                  </a:lnTo>
                  <a:lnTo>
                    <a:pt x="2577" y="1827"/>
                  </a:lnTo>
                  <a:lnTo>
                    <a:pt x="25" y="2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4"/>
            <p:cNvSpPr/>
            <p:nvPr/>
          </p:nvSpPr>
          <p:spPr>
            <a:xfrm>
              <a:off x="315275" y="2448152"/>
              <a:ext cx="210403" cy="246114"/>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4"/>
            <p:cNvSpPr/>
            <p:nvPr/>
          </p:nvSpPr>
          <p:spPr>
            <a:xfrm>
              <a:off x="315275" y="2692770"/>
              <a:ext cx="210403" cy="246182"/>
            </a:xfrm>
            <a:custGeom>
              <a:avLst/>
              <a:gdLst/>
              <a:ahLst/>
              <a:cxnLst/>
              <a:rect l="l" t="t" r="r" b="b"/>
              <a:pathLst>
                <a:path w="2578" h="3629" extrusionOk="0">
                  <a:moveTo>
                    <a:pt x="0" y="1"/>
                  </a:moveTo>
                  <a:lnTo>
                    <a:pt x="0" y="43"/>
                  </a:lnTo>
                  <a:lnTo>
                    <a:pt x="0" y="3614"/>
                  </a:lnTo>
                  <a:lnTo>
                    <a:pt x="25" y="3628"/>
                  </a:lnTo>
                  <a:lnTo>
                    <a:pt x="2577" y="1828"/>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4"/>
            <p:cNvSpPr/>
            <p:nvPr/>
          </p:nvSpPr>
          <p:spPr>
            <a:xfrm>
              <a:off x="315275" y="2937864"/>
              <a:ext cx="210403" cy="246047"/>
            </a:xfrm>
            <a:custGeom>
              <a:avLst/>
              <a:gdLst/>
              <a:ahLst/>
              <a:cxnLst/>
              <a:rect l="l" t="t" r="r" b="b"/>
              <a:pathLst>
                <a:path w="2578" h="3627" extrusionOk="0">
                  <a:moveTo>
                    <a:pt x="0" y="1"/>
                  </a:moveTo>
                  <a:lnTo>
                    <a:pt x="0" y="37"/>
                  </a:lnTo>
                  <a:lnTo>
                    <a:pt x="0" y="3607"/>
                  </a:lnTo>
                  <a:lnTo>
                    <a:pt x="25" y="3627"/>
                  </a:lnTo>
                  <a:lnTo>
                    <a:pt x="2577" y="1821"/>
                  </a:lnTo>
                  <a:lnTo>
                    <a:pt x="25" y="15"/>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4"/>
            <p:cNvSpPr/>
            <p:nvPr/>
          </p:nvSpPr>
          <p:spPr>
            <a:xfrm>
              <a:off x="315275" y="3182550"/>
              <a:ext cx="210403" cy="246114"/>
            </a:xfrm>
            <a:custGeom>
              <a:avLst/>
              <a:gdLst/>
              <a:ahLst/>
              <a:cxnLst/>
              <a:rect l="l" t="t" r="r" b="b"/>
              <a:pathLst>
                <a:path w="2578" h="3628" extrusionOk="0">
                  <a:moveTo>
                    <a:pt x="0" y="0"/>
                  </a:moveTo>
                  <a:lnTo>
                    <a:pt x="0" y="36"/>
                  </a:lnTo>
                  <a:lnTo>
                    <a:pt x="0" y="3607"/>
                  </a:lnTo>
                  <a:lnTo>
                    <a:pt x="25" y="3628"/>
                  </a:lnTo>
                  <a:lnTo>
                    <a:pt x="2577" y="1821"/>
                  </a:lnTo>
                  <a:lnTo>
                    <a:pt x="25" y="2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4"/>
            <p:cNvSpPr/>
            <p:nvPr/>
          </p:nvSpPr>
          <p:spPr>
            <a:xfrm>
              <a:off x="315275" y="3427168"/>
              <a:ext cx="210403" cy="246182"/>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4"/>
            <p:cNvSpPr/>
            <p:nvPr/>
          </p:nvSpPr>
          <p:spPr>
            <a:xfrm>
              <a:off x="315275" y="3672194"/>
              <a:ext cx="210403" cy="246114"/>
            </a:xfrm>
            <a:custGeom>
              <a:avLst/>
              <a:gdLst/>
              <a:ahLst/>
              <a:cxnLst/>
              <a:rect l="l" t="t" r="r" b="b"/>
              <a:pathLst>
                <a:path w="2578" h="3628" extrusionOk="0">
                  <a:moveTo>
                    <a:pt x="0" y="0"/>
                  </a:moveTo>
                  <a:lnTo>
                    <a:pt x="0" y="36"/>
                  </a:lnTo>
                  <a:lnTo>
                    <a:pt x="0" y="3607"/>
                  </a:lnTo>
                  <a:lnTo>
                    <a:pt x="25" y="3628"/>
                  </a:lnTo>
                  <a:lnTo>
                    <a:pt x="2577" y="1822"/>
                  </a:lnTo>
                  <a:lnTo>
                    <a:pt x="25" y="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4"/>
            <p:cNvSpPr/>
            <p:nvPr/>
          </p:nvSpPr>
          <p:spPr>
            <a:xfrm>
              <a:off x="315275" y="3916812"/>
              <a:ext cx="210403" cy="246182"/>
            </a:xfrm>
            <a:custGeom>
              <a:avLst/>
              <a:gdLst/>
              <a:ahLst/>
              <a:cxnLst/>
              <a:rect l="l" t="t" r="r" b="b"/>
              <a:pathLst>
                <a:path w="2578" h="3629" extrusionOk="0">
                  <a:moveTo>
                    <a:pt x="0" y="1"/>
                  </a:moveTo>
                  <a:lnTo>
                    <a:pt x="0" y="38"/>
                  </a:lnTo>
                  <a:lnTo>
                    <a:pt x="0" y="3614"/>
                  </a:lnTo>
                  <a:lnTo>
                    <a:pt x="25" y="3629"/>
                  </a:lnTo>
                  <a:lnTo>
                    <a:pt x="2577" y="1828"/>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4"/>
            <p:cNvSpPr/>
            <p:nvPr/>
          </p:nvSpPr>
          <p:spPr>
            <a:xfrm>
              <a:off x="315275" y="4161906"/>
              <a:ext cx="210403" cy="246182"/>
            </a:xfrm>
            <a:custGeom>
              <a:avLst/>
              <a:gdLst/>
              <a:ahLst/>
              <a:cxnLst/>
              <a:rect l="l" t="t" r="r" b="b"/>
              <a:pathLst>
                <a:path w="2578" h="3629" extrusionOk="0">
                  <a:moveTo>
                    <a:pt x="0" y="1"/>
                  </a:moveTo>
                  <a:lnTo>
                    <a:pt x="0" y="37"/>
                  </a:lnTo>
                  <a:lnTo>
                    <a:pt x="0" y="3607"/>
                  </a:lnTo>
                  <a:lnTo>
                    <a:pt x="25" y="3628"/>
                  </a:lnTo>
                  <a:lnTo>
                    <a:pt x="2577" y="1821"/>
                  </a:lnTo>
                  <a:lnTo>
                    <a:pt x="25" y="1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4"/>
            <p:cNvSpPr/>
            <p:nvPr/>
          </p:nvSpPr>
          <p:spPr>
            <a:xfrm>
              <a:off x="315275" y="4406592"/>
              <a:ext cx="210403" cy="246114"/>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4"/>
            <p:cNvSpPr/>
            <p:nvPr/>
          </p:nvSpPr>
          <p:spPr>
            <a:xfrm>
              <a:off x="315275" y="4651210"/>
              <a:ext cx="210403" cy="246182"/>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4"/>
            <p:cNvSpPr/>
            <p:nvPr/>
          </p:nvSpPr>
          <p:spPr>
            <a:xfrm>
              <a:off x="315275" y="4896236"/>
              <a:ext cx="210403" cy="247268"/>
            </a:xfrm>
            <a:custGeom>
              <a:avLst/>
              <a:gdLst/>
              <a:ahLst/>
              <a:cxnLst/>
              <a:rect l="l" t="t" r="r" b="b"/>
              <a:pathLst>
                <a:path w="2578" h="3645" extrusionOk="0">
                  <a:moveTo>
                    <a:pt x="0" y="0"/>
                  </a:moveTo>
                  <a:lnTo>
                    <a:pt x="0" y="38"/>
                  </a:lnTo>
                  <a:lnTo>
                    <a:pt x="0" y="3644"/>
                  </a:lnTo>
                  <a:lnTo>
                    <a:pt x="2577" y="1822"/>
                  </a:lnTo>
                  <a:lnTo>
                    <a:pt x="25" y="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4"/>
            <p:cNvSpPr/>
            <p:nvPr/>
          </p:nvSpPr>
          <p:spPr>
            <a:xfrm>
              <a:off x="430107" y="2613876"/>
              <a:ext cx="136950" cy="160775"/>
            </a:xfrm>
            <a:custGeom>
              <a:avLst/>
              <a:gdLst/>
              <a:ahLst/>
              <a:cxnLst/>
              <a:rect l="l" t="t" r="r" b="b"/>
              <a:pathLst>
                <a:path w="1678" h="2370" extrusionOk="0">
                  <a:moveTo>
                    <a:pt x="1677" y="0"/>
                  </a:moveTo>
                  <a:lnTo>
                    <a:pt x="1" y="1185"/>
                  </a:lnTo>
                  <a:lnTo>
                    <a:pt x="1677" y="2370"/>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4"/>
            <p:cNvSpPr/>
            <p:nvPr/>
          </p:nvSpPr>
          <p:spPr>
            <a:xfrm>
              <a:off x="430107" y="1879478"/>
              <a:ext cx="136950" cy="160775"/>
            </a:xfrm>
            <a:custGeom>
              <a:avLst/>
              <a:gdLst/>
              <a:ahLst/>
              <a:cxnLst/>
              <a:rect l="l" t="t" r="r" b="b"/>
              <a:pathLst>
                <a:path w="1678" h="2370" extrusionOk="0">
                  <a:moveTo>
                    <a:pt x="1677" y="0"/>
                  </a:moveTo>
                  <a:lnTo>
                    <a:pt x="1" y="1185"/>
                  </a:lnTo>
                  <a:lnTo>
                    <a:pt x="1677" y="2370"/>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4"/>
            <p:cNvSpPr/>
            <p:nvPr/>
          </p:nvSpPr>
          <p:spPr>
            <a:xfrm>
              <a:off x="430107" y="2368783"/>
              <a:ext cx="136950" cy="161250"/>
            </a:xfrm>
            <a:custGeom>
              <a:avLst/>
              <a:gdLst/>
              <a:ahLst/>
              <a:cxnLst/>
              <a:rect l="l" t="t" r="r" b="b"/>
              <a:pathLst>
                <a:path w="1678" h="2377" extrusionOk="0">
                  <a:moveTo>
                    <a:pt x="1677" y="0"/>
                  </a:moveTo>
                  <a:lnTo>
                    <a:pt x="1" y="1191"/>
                  </a:lnTo>
                  <a:lnTo>
                    <a:pt x="1677" y="2376"/>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4"/>
            <p:cNvSpPr/>
            <p:nvPr/>
          </p:nvSpPr>
          <p:spPr>
            <a:xfrm>
              <a:off x="430107" y="1389767"/>
              <a:ext cx="136950" cy="160843"/>
            </a:xfrm>
            <a:custGeom>
              <a:avLst/>
              <a:gdLst/>
              <a:ahLst/>
              <a:cxnLst/>
              <a:rect l="l" t="t" r="r" b="b"/>
              <a:pathLst>
                <a:path w="1678" h="2371" extrusionOk="0">
                  <a:moveTo>
                    <a:pt x="1677" y="1"/>
                  </a:moveTo>
                  <a:lnTo>
                    <a:pt x="1" y="1186"/>
                  </a:lnTo>
                  <a:lnTo>
                    <a:pt x="1677" y="2371"/>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4"/>
            <p:cNvSpPr/>
            <p:nvPr/>
          </p:nvSpPr>
          <p:spPr>
            <a:xfrm>
              <a:off x="430107" y="2124097"/>
              <a:ext cx="136950" cy="160911"/>
            </a:xfrm>
            <a:custGeom>
              <a:avLst/>
              <a:gdLst/>
              <a:ahLst/>
              <a:cxnLst/>
              <a:rect l="l" t="t" r="r" b="b"/>
              <a:pathLst>
                <a:path w="1678" h="2372" extrusionOk="0">
                  <a:moveTo>
                    <a:pt x="1677" y="1"/>
                  </a:moveTo>
                  <a:lnTo>
                    <a:pt x="1" y="1185"/>
                  </a:lnTo>
                  <a:lnTo>
                    <a:pt x="1677" y="2372"/>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4"/>
            <p:cNvSpPr/>
            <p:nvPr/>
          </p:nvSpPr>
          <p:spPr>
            <a:xfrm>
              <a:off x="430107" y="1634453"/>
              <a:ext cx="136950" cy="160843"/>
            </a:xfrm>
            <a:custGeom>
              <a:avLst/>
              <a:gdLst/>
              <a:ahLst/>
              <a:cxnLst/>
              <a:rect l="l" t="t" r="r" b="b"/>
              <a:pathLst>
                <a:path w="1678" h="2371" extrusionOk="0">
                  <a:moveTo>
                    <a:pt x="1677" y="1"/>
                  </a:moveTo>
                  <a:lnTo>
                    <a:pt x="1" y="1185"/>
                  </a:lnTo>
                  <a:lnTo>
                    <a:pt x="1677" y="2370"/>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4"/>
            <p:cNvSpPr/>
            <p:nvPr/>
          </p:nvSpPr>
          <p:spPr>
            <a:xfrm>
              <a:off x="430107" y="165657"/>
              <a:ext cx="136950" cy="160911"/>
            </a:xfrm>
            <a:custGeom>
              <a:avLst/>
              <a:gdLst/>
              <a:ahLst/>
              <a:cxnLst/>
              <a:rect l="l" t="t" r="r" b="b"/>
              <a:pathLst>
                <a:path w="1678" h="2372" extrusionOk="0">
                  <a:moveTo>
                    <a:pt x="1677" y="1"/>
                  </a:moveTo>
                  <a:lnTo>
                    <a:pt x="1" y="1187"/>
                  </a:lnTo>
                  <a:lnTo>
                    <a:pt x="1677" y="2371"/>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4"/>
            <p:cNvSpPr/>
            <p:nvPr/>
          </p:nvSpPr>
          <p:spPr>
            <a:xfrm>
              <a:off x="430107" y="410411"/>
              <a:ext cx="136950" cy="160843"/>
            </a:xfrm>
            <a:custGeom>
              <a:avLst/>
              <a:gdLst/>
              <a:ahLst/>
              <a:cxnLst/>
              <a:rect l="l" t="t" r="r" b="b"/>
              <a:pathLst>
                <a:path w="1678" h="2371" extrusionOk="0">
                  <a:moveTo>
                    <a:pt x="1677" y="0"/>
                  </a:moveTo>
                  <a:lnTo>
                    <a:pt x="1" y="1185"/>
                  </a:lnTo>
                  <a:lnTo>
                    <a:pt x="1677" y="2370"/>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4"/>
            <p:cNvSpPr/>
            <p:nvPr/>
          </p:nvSpPr>
          <p:spPr>
            <a:xfrm>
              <a:off x="430107" y="1145080"/>
              <a:ext cx="136950" cy="160843"/>
            </a:xfrm>
            <a:custGeom>
              <a:avLst/>
              <a:gdLst/>
              <a:ahLst/>
              <a:cxnLst/>
              <a:rect l="l" t="t" r="r" b="b"/>
              <a:pathLst>
                <a:path w="1678" h="2371" extrusionOk="0">
                  <a:moveTo>
                    <a:pt x="1677" y="0"/>
                  </a:moveTo>
                  <a:lnTo>
                    <a:pt x="1" y="1186"/>
                  </a:lnTo>
                  <a:lnTo>
                    <a:pt x="1677" y="2371"/>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4"/>
            <p:cNvSpPr/>
            <p:nvPr/>
          </p:nvSpPr>
          <p:spPr>
            <a:xfrm>
              <a:off x="430107" y="900055"/>
              <a:ext cx="136950" cy="160843"/>
            </a:xfrm>
            <a:custGeom>
              <a:avLst/>
              <a:gdLst/>
              <a:ahLst/>
              <a:cxnLst/>
              <a:rect l="l" t="t" r="r" b="b"/>
              <a:pathLst>
                <a:path w="1678" h="2371" extrusionOk="0">
                  <a:moveTo>
                    <a:pt x="1677" y="1"/>
                  </a:moveTo>
                  <a:lnTo>
                    <a:pt x="1" y="1185"/>
                  </a:lnTo>
                  <a:lnTo>
                    <a:pt x="1677" y="2370"/>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4"/>
            <p:cNvSpPr/>
            <p:nvPr/>
          </p:nvSpPr>
          <p:spPr>
            <a:xfrm>
              <a:off x="430107" y="655369"/>
              <a:ext cx="136950" cy="160843"/>
            </a:xfrm>
            <a:custGeom>
              <a:avLst/>
              <a:gdLst/>
              <a:ahLst/>
              <a:cxnLst/>
              <a:rect l="l" t="t" r="r" b="b"/>
              <a:pathLst>
                <a:path w="1678" h="2371" extrusionOk="0">
                  <a:moveTo>
                    <a:pt x="1677" y="1"/>
                  </a:moveTo>
                  <a:lnTo>
                    <a:pt x="1" y="1186"/>
                  </a:lnTo>
                  <a:lnTo>
                    <a:pt x="1677" y="2371"/>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34"/>
            <p:cNvSpPr/>
            <p:nvPr/>
          </p:nvSpPr>
          <p:spPr>
            <a:xfrm>
              <a:off x="427577" y="5061961"/>
              <a:ext cx="139480" cy="81541"/>
            </a:xfrm>
            <a:custGeom>
              <a:avLst/>
              <a:gdLst/>
              <a:ahLst/>
              <a:cxnLst/>
              <a:rect l="l" t="t" r="r" b="b"/>
              <a:pathLst>
                <a:path w="1709" h="1202" extrusionOk="0">
                  <a:moveTo>
                    <a:pt x="1708" y="0"/>
                  </a:moveTo>
                  <a:lnTo>
                    <a:pt x="1" y="1201"/>
                  </a:lnTo>
                  <a:lnTo>
                    <a:pt x="1708" y="1201"/>
                  </a:lnTo>
                  <a:lnTo>
                    <a:pt x="1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34"/>
            <p:cNvSpPr/>
            <p:nvPr/>
          </p:nvSpPr>
          <p:spPr>
            <a:xfrm>
              <a:off x="430107" y="4327562"/>
              <a:ext cx="136950" cy="160911"/>
            </a:xfrm>
            <a:custGeom>
              <a:avLst/>
              <a:gdLst/>
              <a:ahLst/>
              <a:cxnLst/>
              <a:rect l="l" t="t" r="r" b="b"/>
              <a:pathLst>
                <a:path w="1678" h="2372" extrusionOk="0">
                  <a:moveTo>
                    <a:pt x="1677" y="0"/>
                  </a:moveTo>
                  <a:lnTo>
                    <a:pt x="1" y="1186"/>
                  </a:lnTo>
                  <a:lnTo>
                    <a:pt x="1677" y="2371"/>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4"/>
            <p:cNvSpPr/>
            <p:nvPr/>
          </p:nvSpPr>
          <p:spPr>
            <a:xfrm>
              <a:off x="430107" y="4082537"/>
              <a:ext cx="136950" cy="160843"/>
            </a:xfrm>
            <a:custGeom>
              <a:avLst/>
              <a:gdLst/>
              <a:ahLst/>
              <a:cxnLst/>
              <a:rect l="l" t="t" r="r" b="b"/>
              <a:pathLst>
                <a:path w="1678" h="2371" extrusionOk="0">
                  <a:moveTo>
                    <a:pt x="1677" y="1"/>
                  </a:moveTo>
                  <a:lnTo>
                    <a:pt x="1" y="1186"/>
                  </a:lnTo>
                  <a:lnTo>
                    <a:pt x="1677" y="2370"/>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34"/>
            <p:cNvSpPr/>
            <p:nvPr/>
          </p:nvSpPr>
          <p:spPr>
            <a:xfrm>
              <a:off x="430107" y="4572317"/>
              <a:ext cx="136950" cy="160775"/>
            </a:xfrm>
            <a:custGeom>
              <a:avLst/>
              <a:gdLst/>
              <a:ahLst/>
              <a:cxnLst/>
              <a:rect l="l" t="t" r="r" b="b"/>
              <a:pathLst>
                <a:path w="1678" h="2370" extrusionOk="0">
                  <a:moveTo>
                    <a:pt x="1677" y="0"/>
                  </a:moveTo>
                  <a:lnTo>
                    <a:pt x="1" y="1185"/>
                  </a:lnTo>
                  <a:lnTo>
                    <a:pt x="1677" y="2370"/>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4"/>
            <p:cNvSpPr/>
            <p:nvPr/>
          </p:nvSpPr>
          <p:spPr>
            <a:xfrm>
              <a:off x="430107" y="2858495"/>
              <a:ext cx="136950" cy="160843"/>
            </a:xfrm>
            <a:custGeom>
              <a:avLst/>
              <a:gdLst/>
              <a:ahLst/>
              <a:cxnLst/>
              <a:rect l="l" t="t" r="r" b="b"/>
              <a:pathLst>
                <a:path w="1678" h="2371" extrusionOk="0">
                  <a:moveTo>
                    <a:pt x="1677" y="1"/>
                  </a:moveTo>
                  <a:lnTo>
                    <a:pt x="1" y="1185"/>
                  </a:lnTo>
                  <a:lnTo>
                    <a:pt x="1677" y="2370"/>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4"/>
            <p:cNvSpPr/>
            <p:nvPr/>
          </p:nvSpPr>
          <p:spPr>
            <a:xfrm>
              <a:off x="427985" y="0"/>
              <a:ext cx="139072" cy="81880"/>
            </a:xfrm>
            <a:custGeom>
              <a:avLst/>
              <a:gdLst/>
              <a:ahLst/>
              <a:cxnLst/>
              <a:rect l="l" t="t" r="r" b="b"/>
              <a:pathLst>
                <a:path w="1704" h="1207" extrusionOk="0">
                  <a:moveTo>
                    <a:pt x="0" y="1"/>
                  </a:moveTo>
                  <a:lnTo>
                    <a:pt x="1703" y="1207"/>
                  </a:lnTo>
                  <a:lnTo>
                    <a:pt x="17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34"/>
            <p:cNvSpPr/>
            <p:nvPr/>
          </p:nvSpPr>
          <p:spPr>
            <a:xfrm>
              <a:off x="430107" y="4816935"/>
              <a:ext cx="136950" cy="160843"/>
            </a:xfrm>
            <a:custGeom>
              <a:avLst/>
              <a:gdLst/>
              <a:ahLst/>
              <a:cxnLst/>
              <a:rect l="l" t="t" r="r" b="b"/>
              <a:pathLst>
                <a:path w="1678" h="2371" extrusionOk="0">
                  <a:moveTo>
                    <a:pt x="1677" y="1"/>
                  </a:moveTo>
                  <a:lnTo>
                    <a:pt x="1" y="1185"/>
                  </a:lnTo>
                  <a:lnTo>
                    <a:pt x="1677" y="2370"/>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34"/>
            <p:cNvSpPr/>
            <p:nvPr/>
          </p:nvSpPr>
          <p:spPr>
            <a:xfrm>
              <a:off x="430107" y="3837918"/>
              <a:ext cx="136950" cy="160775"/>
            </a:xfrm>
            <a:custGeom>
              <a:avLst/>
              <a:gdLst/>
              <a:ahLst/>
              <a:cxnLst/>
              <a:rect l="l" t="t" r="r" b="b"/>
              <a:pathLst>
                <a:path w="1678" h="2370" extrusionOk="0">
                  <a:moveTo>
                    <a:pt x="1677" y="0"/>
                  </a:moveTo>
                  <a:lnTo>
                    <a:pt x="1" y="1185"/>
                  </a:lnTo>
                  <a:lnTo>
                    <a:pt x="1677" y="2370"/>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34"/>
            <p:cNvSpPr/>
            <p:nvPr/>
          </p:nvSpPr>
          <p:spPr>
            <a:xfrm>
              <a:off x="430107" y="3103520"/>
              <a:ext cx="136950" cy="160911"/>
            </a:xfrm>
            <a:custGeom>
              <a:avLst/>
              <a:gdLst/>
              <a:ahLst/>
              <a:cxnLst/>
              <a:rect l="l" t="t" r="r" b="b"/>
              <a:pathLst>
                <a:path w="1678" h="2372" extrusionOk="0">
                  <a:moveTo>
                    <a:pt x="1677" y="0"/>
                  </a:moveTo>
                  <a:lnTo>
                    <a:pt x="1" y="1185"/>
                  </a:lnTo>
                  <a:lnTo>
                    <a:pt x="1677" y="2371"/>
                  </a:lnTo>
                  <a:lnTo>
                    <a:pt x="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4"/>
            <p:cNvSpPr/>
            <p:nvPr/>
          </p:nvSpPr>
          <p:spPr>
            <a:xfrm>
              <a:off x="430107" y="3348139"/>
              <a:ext cx="136950" cy="160911"/>
            </a:xfrm>
            <a:custGeom>
              <a:avLst/>
              <a:gdLst/>
              <a:ahLst/>
              <a:cxnLst/>
              <a:rect l="l" t="t" r="r" b="b"/>
              <a:pathLst>
                <a:path w="1678" h="2372" extrusionOk="0">
                  <a:moveTo>
                    <a:pt x="1677" y="1"/>
                  </a:moveTo>
                  <a:lnTo>
                    <a:pt x="1" y="1187"/>
                  </a:lnTo>
                  <a:lnTo>
                    <a:pt x="1677" y="2372"/>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4"/>
            <p:cNvSpPr/>
            <p:nvPr/>
          </p:nvSpPr>
          <p:spPr>
            <a:xfrm>
              <a:off x="430107" y="3592893"/>
              <a:ext cx="136950" cy="161182"/>
            </a:xfrm>
            <a:custGeom>
              <a:avLst/>
              <a:gdLst/>
              <a:ahLst/>
              <a:cxnLst/>
              <a:rect l="l" t="t" r="r" b="b"/>
              <a:pathLst>
                <a:path w="1678" h="2376" extrusionOk="0">
                  <a:moveTo>
                    <a:pt x="1677" y="1"/>
                  </a:moveTo>
                  <a:lnTo>
                    <a:pt x="1" y="1185"/>
                  </a:lnTo>
                  <a:lnTo>
                    <a:pt x="1677" y="2375"/>
                  </a:lnTo>
                  <a:lnTo>
                    <a:pt x="1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2">
  <p:cSld name="CUSTOM_3_2_1">
    <p:spTree>
      <p:nvGrpSpPr>
        <p:cNvPr id="1" name="Shape 4566"/>
        <p:cNvGrpSpPr/>
        <p:nvPr/>
      </p:nvGrpSpPr>
      <p:grpSpPr>
        <a:xfrm>
          <a:off x="0" y="0"/>
          <a:ext cx="0" cy="0"/>
          <a:chOff x="0" y="0"/>
          <a:chExt cx="0" cy="0"/>
        </a:xfrm>
      </p:grpSpPr>
      <p:pic>
        <p:nvPicPr>
          <p:cNvPr id="4567" name="Google Shape;4567;p35"/>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68" name="Google Shape;4568;p3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9" name="Google Shape;4569;p35"/>
          <p:cNvSpPr txBox="1">
            <a:spLocks noGrp="1"/>
          </p:cNvSpPr>
          <p:nvPr>
            <p:ph type="title" idx="2"/>
          </p:nvPr>
        </p:nvSpPr>
        <p:spPr>
          <a:xfrm>
            <a:off x="719975" y="1404575"/>
            <a:ext cx="22287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70" name="Google Shape;4570;p35"/>
          <p:cNvSpPr txBox="1">
            <a:spLocks noGrp="1"/>
          </p:cNvSpPr>
          <p:nvPr>
            <p:ph type="subTitle" idx="1"/>
          </p:nvPr>
        </p:nvSpPr>
        <p:spPr>
          <a:xfrm>
            <a:off x="719975" y="3908400"/>
            <a:ext cx="2228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71" name="Google Shape;4571;p35"/>
          <p:cNvSpPr txBox="1">
            <a:spLocks noGrp="1"/>
          </p:cNvSpPr>
          <p:nvPr>
            <p:ph type="title" idx="3"/>
          </p:nvPr>
        </p:nvSpPr>
        <p:spPr>
          <a:xfrm>
            <a:off x="3460630" y="1404575"/>
            <a:ext cx="22287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72" name="Google Shape;4572;p35"/>
          <p:cNvSpPr txBox="1">
            <a:spLocks noGrp="1"/>
          </p:cNvSpPr>
          <p:nvPr>
            <p:ph type="subTitle" idx="4"/>
          </p:nvPr>
        </p:nvSpPr>
        <p:spPr>
          <a:xfrm>
            <a:off x="3460630" y="3908400"/>
            <a:ext cx="2228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73" name="Google Shape;4573;p35"/>
          <p:cNvSpPr txBox="1">
            <a:spLocks noGrp="1"/>
          </p:cNvSpPr>
          <p:nvPr>
            <p:ph type="title" idx="5"/>
          </p:nvPr>
        </p:nvSpPr>
        <p:spPr>
          <a:xfrm>
            <a:off x="6195322" y="1404575"/>
            <a:ext cx="22287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74" name="Google Shape;4574;p35"/>
          <p:cNvSpPr txBox="1">
            <a:spLocks noGrp="1"/>
          </p:cNvSpPr>
          <p:nvPr>
            <p:ph type="subTitle" idx="6"/>
          </p:nvPr>
        </p:nvSpPr>
        <p:spPr>
          <a:xfrm>
            <a:off x="6195322" y="3908400"/>
            <a:ext cx="2228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575" name="Google Shape;4575;p35"/>
          <p:cNvGrpSpPr/>
          <p:nvPr/>
        </p:nvGrpSpPr>
        <p:grpSpPr>
          <a:xfrm>
            <a:off x="0" y="4502905"/>
            <a:ext cx="9306520" cy="484786"/>
            <a:chOff x="0" y="4619700"/>
            <a:chExt cx="8984862" cy="368575"/>
          </a:xfrm>
        </p:grpSpPr>
        <p:sp>
          <p:nvSpPr>
            <p:cNvPr id="4576" name="Google Shape;4576;p35"/>
            <p:cNvSpPr/>
            <p:nvPr/>
          </p:nvSpPr>
          <p:spPr>
            <a:xfrm rot="5400000">
              <a:off x="4449508" y="237947"/>
              <a:ext cx="43628" cy="8807134"/>
            </a:xfrm>
            <a:custGeom>
              <a:avLst/>
              <a:gdLst/>
              <a:ahLst/>
              <a:cxnLst/>
              <a:rect l="l" t="t" r="r" b="b"/>
              <a:pathLst>
                <a:path w="462" h="77922" extrusionOk="0">
                  <a:moveTo>
                    <a:pt x="228" y="0"/>
                  </a:moveTo>
                  <a:cubicBezTo>
                    <a:pt x="104" y="0"/>
                    <a:pt x="1" y="104"/>
                    <a:pt x="1" y="228"/>
                  </a:cubicBezTo>
                  <a:lnTo>
                    <a:pt x="1" y="77693"/>
                  </a:lnTo>
                  <a:cubicBezTo>
                    <a:pt x="1" y="77818"/>
                    <a:pt x="104" y="77922"/>
                    <a:pt x="228" y="77922"/>
                  </a:cubicBezTo>
                  <a:cubicBezTo>
                    <a:pt x="357" y="77922"/>
                    <a:pt x="461" y="77818"/>
                    <a:pt x="461" y="77693"/>
                  </a:cubicBezTo>
                  <a:lnTo>
                    <a:pt x="461" y="228"/>
                  </a:lnTo>
                  <a:cubicBezTo>
                    <a:pt x="461" y="104"/>
                    <a:pt x="357"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5"/>
            <p:cNvSpPr/>
            <p:nvPr/>
          </p:nvSpPr>
          <p:spPr>
            <a:xfrm rot="5400000">
              <a:off x="4504778" y="508190"/>
              <a:ext cx="43061" cy="8917107"/>
            </a:xfrm>
            <a:custGeom>
              <a:avLst/>
              <a:gdLst/>
              <a:ahLst/>
              <a:cxnLst/>
              <a:rect l="l" t="t" r="r" b="b"/>
              <a:pathLst>
                <a:path w="456" h="78895" extrusionOk="0">
                  <a:moveTo>
                    <a:pt x="227" y="1"/>
                  </a:moveTo>
                  <a:cubicBezTo>
                    <a:pt x="98" y="1"/>
                    <a:pt x="0" y="104"/>
                    <a:pt x="0" y="228"/>
                  </a:cubicBezTo>
                  <a:lnTo>
                    <a:pt x="0" y="78666"/>
                  </a:lnTo>
                  <a:cubicBezTo>
                    <a:pt x="0" y="78791"/>
                    <a:pt x="98" y="78895"/>
                    <a:pt x="227" y="78895"/>
                  </a:cubicBezTo>
                  <a:cubicBezTo>
                    <a:pt x="351" y="78895"/>
                    <a:pt x="456" y="78791"/>
                    <a:pt x="456" y="78666"/>
                  </a:cubicBezTo>
                  <a:lnTo>
                    <a:pt x="456" y="228"/>
                  </a:lnTo>
                  <a:cubicBezTo>
                    <a:pt x="456" y="104"/>
                    <a:pt x="351"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5"/>
            <p:cNvSpPr/>
            <p:nvPr/>
          </p:nvSpPr>
          <p:spPr>
            <a:xfrm rot="5400000">
              <a:off x="23801" y="4713186"/>
              <a:ext cx="137871" cy="185474"/>
            </a:xfrm>
            <a:custGeom>
              <a:avLst/>
              <a:gdLst/>
              <a:ahLst/>
              <a:cxnLst/>
              <a:rect l="l" t="t" r="r" b="b"/>
              <a:pathLst>
                <a:path w="1460" h="1641" extrusionOk="0">
                  <a:moveTo>
                    <a:pt x="1" y="0"/>
                  </a:moveTo>
                  <a:lnTo>
                    <a:pt x="1" y="1641"/>
                  </a:lnTo>
                  <a:lnTo>
                    <a:pt x="849" y="1165"/>
                  </a:lnTo>
                  <a:lnTo>
                    <a:pt x="1460" y="817"/>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5"/>
            <p:cNvSpPr/>
            <p:nvPr/>
          </p:nvSpPr>
          <p:spPr>
            <a:xfrm rot="5400000">
              <a:off x="356884" y="4713412"/>
              <a:ext cx="137871" cy="185022"/>
            </a:xfrm>
            <a:custGeom>
              <a:avLst/>
              <a:gdLst/>
              <a:ahLst/>
              <a:cxnLst/>
              <a:rect l="l" t="t" r="r" b="b"/>
              <a:pathLst>
                <a:path w="1460" h="1637" extrusionOk="0">
                  <a:moveTo>
                    <a:pt x="1" y="1"/>
                  </a:moveTo>
                  <a:lnTo>
                    <a:pt x="1" y="1636"/>
                  </a:lnTo>
                  <a:lnTo>
                    <a:pt x="849" y="1161"/>
                  </a:lnTo>
                  <a:lnTo>
                    <a:pt x="1460" y="819"/>
                  </a:lnTo>
                  <a:lnTo>
                    <a:pt x="849" y="47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5"/>
            <p:cNvSpPr/>
            <p:nvPr/>
          </p:nvSpPr>
          <p:spPr>
            <a:xfrm rot="5400000">
              <a:off x="192546" y="4713412"/>
              <a:ext cx="137871" cy="185022"/>
            </a:xfrm>
            <a:custGeom>
              <a:avLst/>
              <a:gdLst/>
              <a:ahLst/>
              <a:cxnLst/>
              <a:rect l="l" t="t" r="r" b="b"/>
              <a:pathLst>
                <a:path w="1460" h="1637" extrusionOk="0">
                  <a:moveTo>
                    <a:pt x="1460" y="1"/>
                  </a:moveTo>
                  <a:lnTo>
                    <a:pt x="849" y="342"/>
                  </a:lnTo>
                  <a:lnTo>
                    <a:pt x="1" y="818"/>
                  </a:lnTo>
                  <a:lnTo>
                    <a:pt x="849" y="1295"/>
                  </a:lnTo>
                  <a:lnTo>
                    <a:pt x="1460" y="1637"/>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5"/>
            <p:cNvSpPr/>
            <p:nvPr/>
          </p:nvSpPr>
          <p:spPr>
            <a:xfrm rot="5400000">
              <a:off x="522125" y="4713186"/>
              <a:ext cx="137871" cy="185474"/>
            </a:xfrm>
            <a:custGeom>
              <a:avLst/>
              <a:gdLst/>
              <a:ahLst/>
              <a:cxnLst/>
              <a:rect l="l" t="t" r="r" b="b"/>
              <a:pathLst>
                <a:path w="1460" h="1641" extrusionOk="0">
                  <a:moveTo>
                    <a:pt x="1460" y="0"/>
                  </a:moveTo>
                  <a:lnTo>
                    <a:pt x="849" y="342"/>
                  </a:lnTo>
                  <a:lnTo>
                    <a:pt x="1" y="818"/>
                  </a:lnTo>
                  <a:lnTo>
                    <a:pt x="849" y="1294"/>
                  </a:lnTo>
                  <a:lnTo>
                    <a:pt x="1460" y="1641"/>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5"/>
            <p:cNvSpPr/>
            <p:nvPr/>
          </p:nvSpPr>
          <p:spPr>
            <a:xfrm rot="5400000">
              <a:off x="697595" y="4713129"/>
              <a:ext cx="137871" cy="185587"/>
            </a:xfrm>
            <a:custGeom>
              <a:avLst/>
              <a:gdLst/>
              <a:ahLst/>
              <a:cxnLst/>
              <a:rect l="l" t="t" r="r" b="b"/>
              <a:pathLst>
                <a:path w="1460" h="1642" extrusionOk="0">
                  <a:moveTo>
                    <a:pt x="1" y="1"/>
                  </a:moveTo>
                  <a:lnTo>
                    <a:pt x="1" y="1642"/>
                  </a:lnTo>
                  <a:lnTo>
                    <a:pt x="849" y="1166"/>
                  </a:lnTo>
                  <a:lnTo>
                    <a:pt x="1460" y="824"/>
                  </a:lnTo>
                  <a:lnTo>
                    <a:pt x="849" y="4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5"/>
            <p:cNvSpPr/>
            <p:nvPr/>
          </p:nvSpPr>
          <p:spPr>
            <a:xfrm rot="5400000">
              <a:off x="862780" y="4713412"/>
              <a:ext cx="137871" cy="18502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5"/>
            <p:cNvSpPr/>
            <p:nvPr/>
          </p:nvSpPr>
          <p:spPr>
            <a:xfrm rot="5400000">
              <a:off x="1037968" y="4713186"/>
              <a:ext cx="137871" cy="185474"/>
            </a:xfrm>
            <a:custGeom>
              <a:avLst/>
              <a:gdLst/>
              <a:ahLst/>
              <a:cxnLst/>
              <a:rect l="l" t="t" r="r" b="b"/>
              <a:pathLst>
                <a:path w="1460" h="1641" extrusionOk="0">
                  <a:moveTo>
                    <a:pt x="1" y="0"/>
                  </a:moveTo>
                  <a:lnTo>
                    <a:pt x="1" y="1641"/>
                  </a:lnTo>
                  <a:lnTo>
                    <a:pt x="849" y="1165"/>
                  </a:lnTo>
                  <a:lnTo>
                    <a:pt x="1460" y="817"/>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5"/>
            <p:cNvSpPr/>
            <p:nvPr/>
          </p:nvSpPr>
          <p:spPr>
            <a:xfrm rot="5400000">
              <a:off x="1203209" y="4713412"/>
              <a:ext cx="137871" cy="185022"/>
            </a:xfrm>
            <a:custGeom>
              <a:avLst/>
              <a:gdLst/>
              <a:ahLst/>
              <a:cxnLst/>
              <a:rect l="l" t="t" r="r" b="b"/>
              <a:pathLst>
                <a:path w="1460" h="1637" extrusionOk="0">
                  <a:moveTo>
                    <a:pt x="1460" y="1"/>
                  </a:moveTo>
                  <a:lnTo>
                    <a:pt x="849" y="343"/>
                  </a:lnTo>
                  <a:lnTo>
                    <a:pt x="1" y="818"/>
                  </a:lnTo>
                  <a:lnTo>
                    <a:pt x="849" y="1295"/>
                  </a:lnTo>
                  <a:lnTo>
                    <a:pt x="1460" y="1637"/>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5"/>
            <p:cNvSpPr/>
            <p:nvPr/>
          </p:nvSpPr>
          <p:spPr>
            <a:xfrm rot="5400000">
              <a:off x="1378623" y="4713412"/>
              <a:ext cx="137871" cy="185022"/>
            </a:xfrm>
            <a:custGeom>
              <a:avLst/>
              <a:gdLst/>
              <a:ahLst/>
              <a:cxnLst/>
              <a:rect l="l" t="t" r="r" b="b"/>
              <a:pathLst>
                <a:path w="1460" h="1637" extrusionOk="0">
                  <a:moveTo>
                    <a:pt x="1" y="1"/>
                  </a:moveTo>
                  <a:lnTo>
                    <a:pt x="1" y="1636"/>
                  </a:lnTo>
                  <a:lnTo>
                    <a:pt x="849" y="1166"/>
                  </a:lnTo>
                  <a:lnTo>
                    <a:pt x="1460" y="818"/>
                  </a:lnTo>
                  <a:lnTo>
                    <a:pt x="849" y="47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5"/>
            <p:cNvSpPr/>
            <p:nvPr/>
          </p:nvSpPr>
          <p:spPr>
            <a:xfrm rot="5400000">
              <a:off x="1543581" y="4713468"/>
              <a:ext cx="137871" cy="184909"/>
            </a:xfrm>
            <a:custGeom>
              <a:avLst/>
              <a:gdLst/>
              <a:ahLst/>
              <a:cxnLst/>
              <a:rect l="l" t="t" r="r" b="b"/>
              <a:pathLst>
                <a:path w="1460" h="1636" extrusionOk="0">
                  <a:moveTo>
                    <a:pt x="1460" y="0"/>
                  </a:moveTo>
                  <a:lnTo>
                    <a:pt x="849" y="342"/>
                  </a:lnTo>
                  <a:lnTo>
                    <a:pt x="1" y="817"/>
                  </a:lnTo>
                  <a:lnTo>
                    <a:pt x="849" y="1294"/>
                  </a:lnTo>
                  <a:lnTo>
                    <a:pt x="1460" y="1636"/>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5"/>
            <p:cNvSpPr/>
            <p:nvPr/>
          </p:nvSpPr>
          <p:spPr>
            <a:xfrm rot="5400000">
              <a:off x="1719052" y="4713412"/>
              <a:ext cx="137871" cy="185022"/>
            </a:xfrm>
            <a:custGeom>
              <a:avLst/>
              <a:gdLst/>
              <a:ahLst/>
              <a:cxnLst/>
              <a:rect l="l" t="t" r="r" b="b"/>
              <a:pathLst>
                <a:path w="1460" h="1637" extrusionOk="0">
                  <a:moveTo>
                    <a:pt x="1" y="1"/>
                  </a:moveTo>
                  <a:lnTo>
                    <a:pt x="1" y="1637"/>
                  </a:lnTo>
                  <a:lnTo>
                    <a:pt x="849" y="1160"/>
                  </a:lnTo>
                  <a:lnTo>
                    <a:pt x="1460" y="818"/>
                  </a:lnTo>
                  <a:lnTo>
                    <a:pt x="849" y="4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5"/>
            <p:cNvSpPr/>
            <p:nvPr/>
          </p:nvSpPr>
          <p:spPr>
            <a:xfrm rot="5400000">
              <a:off x="1884236" y="4713129"/>
              <a:ext cx="137871" cy="185587"/>
            </a:xfrm>
            <a:custGeom>
              <a:avLst/>
              <a:gdLst/>
              <a:ahLst/>
              <a:cxnLst/>
              <a:rect l="l" t="t" r="r" b="b"/>
              <a:pathLst>
                <a:path w="1460" h="1642" extrusionOk="0">
                  <a:moveTo>
                    <a:pt x="1460" y="1"/>
                  </a:moveTo>
                  <a:lnTo>
                    <a:pt x="849" y="347"/>
                  </a:lnTo>
                  <a:lnTo>
                    <a:pt x="1" y="823"/>
                  </a:lnTo>
                  <a:lnTo>
                    <a:pt x="849" y="1295"/>
                  </a:lnTo>
                  <a:lnTo>
                    <a:pt x="1460" y="1641"/>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5"/>
            <p:cNvSpPr/>
            <p:nvPr/>
          </p:nvSpPr>
          <p:spPr>
            <a:xfrm rot="5400000">
              <a:off x="2059424" y="4713468"/>
              <a:ext cx="137871" cy="184909"/>
            </a:xfrm>
            <a:custGeom>
              <a:avLst/>
              <a:gdLst/>
              <a:ahLst/>
              <a:cxnLst/>
              <a:rect l="l" t="t" r="r" b="b"/>
              <a:pathLst>
                <a:path w="1460" h="1636" extrusionOk="0">
                  <a:moveTo>
                    <a:pt x="1" y="0"/>
                  </a:moveTo>
                  <a:lnTo>
                    <a:pt x="1" y="1636"/>
                  </a:lnTo>
                  <a:lnTo>
                    <a:pt x="849" y="1159"/>
                  </a:lnTo>
                  <a:lnTo>
                    <a:pt x="1460" y="817"/>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5"/>
            <p:cNvSpPr/>
            <p:nvPr/>
          </p:nvSpPr>
          <p:spPr>
            <a:xfrm rot="5400000">
              <a:off x="2224948" y="4713412"/>
              <a:ext cx="137871" cy="185022"/>
            </a:xfrm>
            <a:custGeom>
              <a:avLst/>
              <a:gdLst/>
              <a:ahLst/>
              <a:cxnLst/>
              <a:rect l="l" t="t" r="r" b="b"/>
              <a:pathLst>
                <a:path w="1460" h="1637" extrusionOk="0">
                  <a:moveTo>
                    <a:pt x="1460" y="1"/>
                  </a:moveTo>
                  <a:lnTo>
                    <a:pt x="849" y="347"/>
                  </a:lnTo>
                  <a:lnTo>
                    <a:pt x="1" y="818"/>
                  </a:lnTo>
                  <a:lnTo>
                    <a:pt x="849" y="1295"/>
                  </a:lnTo>
                  <a:lnTo>
                    <a:pt x="1460" y="1637"/>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5"/>
            <p:cNvSpPr/>
            <p:nvPr/>
          </p:nvSpPr>
          <p:spPr>
            <a:xfrm rot="5400000">
              <a:off x="2399796" y="4713412"/>
              <a:ext cx="137871" cy="185022"/>
            </a:xfrm>
            <a:custGeom>
              <a:avLst/>
              <a:gdLst/>
              <a:ahLst/>
              <a:cxnLst/>
              <a:rect l="l" t="t" r="r" b="b"/>
              <a:pathLst>
                <a:path w="1460" h="1637" extrusionOk="0">
                  <a:moveTo>
                    <a:pt x="1" y="0"/>
                  </a:moveTo>
                  <a:lnTo>
                    <a:pt x="1" y="1636"/>
                  </a:lnTo>
                  <a:lnTo>
                    <a:pt x="849" y="1159"/>
                  </a:lnTo>
                  <a:lnTo>
                    <a:pt x="1460" y="818"/>
                  </a:lnTo>
                  <a:lnTo>
                    <a:pt x="849" y="47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5"/>
            <p:cNvSpPr/>
            <p:nvPr/>
          </p:nvSpPr>
          <p:spPr>
            <a:xfrm rot="5400000">
              <a:off x="2565320" y="4713468"/>
              <a:ext cx="137871" cy="184909"/>
            </a:xfrm>
            <a:custGeom>
              <a:avLst/>
              <a:gdLst/>
              <a:ahLst/>
              <a:cxnLst/>
              <a:rect l="l" t="t" r="r" b="b"/>
              <a:pathLst>
                <a:path w="1460" h="1636" extrusionOk="0">
                  <a:moveTo>
                    <a:pt x="1460" y="0"/>
                  </a:moveTo>
                  <a:lnTo>
                    <a:pt x="849" y="342"/>
                  </a:lnTo>
                  <a:lnTo>
                    <a:pt x="1" y="817"/>
                  </a:lnTo>
                  <a:lnTo>
                    <a:pt x="849" y="1294"/>
                  </a:lnTo>
                  <a:lnTo>
                    <a:pt x="1460" y="1636"/>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5"/>
            <p:cNvSpPr/>
            <p:nvPr/>
          </p:nvSpPr>
          <p:spPr>
            <a:xfrm rot="5400000">
              <a:off x="2740508" y="4713129"/>
              <a:ext cx="137871" cy="185587"/>
            </a:xfrm>
            <a:custGeom>
              <a:avLst/>
              <a:gdLst/>
              <a:ahLst/>
              <a:cxnLst/>
              <a:rect l="l" t="t" r="r" b="b"/>
              <a:pathLst>
                <a:path w="1460" h="1642" extrusionOk="0">
                  <a:moveTo>
                    <a:pt x="1" y="1"/>
                  </a:moveTo>
                  <a:lnTo>
                    <a:pt x="1" y="1641"/>
                  </a:lnTo>
                  <a:lnTo>
                    <a:pt x="849" y="1165"/>
                  </a:lnTo>
                  <a:lnTo>
                    <a:pt x="1460" y="823"/>
                  </a:lnTo>
                  <a:lnTo>
                    <a:pt x="849" y="47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5"/>
            <p:cNvSpPr/>
            <p:nvPr/>
          </p:nvSpPr>
          <p:spPr>
            <a:xfrm rot="5400000">
              <a:off x="2905693" y="4713412"/>
              <a:ext cx="137871" cy="18502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5"/>
            <p:cNvSpPr/>
            <p:nvPr/>
          </p:nvSpPr>
          <p:spPr>
            <a:xfrm rot="5400000">
              <a:off x="3081163" y="4713468"/>
              <a:ext cx="137871" cy="184909"/>
            </a:xfrm>
            <a:custGeom>
              <a:avLst/>
              <a:gdLst/>
              <a:ahLst/>
              <a:cxnLst/>
              <a:rect l="l" t="t" r="r" b="b"/>
              <a:pathLst>
                <a:path w="1460" h="1636" extrusionOk="0">
                  <a:moveTo>
                    <a:pt x="1" y="0"/>
                  </a:moveTo>
                  <a:lnTo>
                    <a:pt x="1" y="1636"/>
                  </a:lnTo>
                  <a:lnTo>
                    <a:pt x="849" y="1164"/>
                  </a:lnTo>
                  <a:lnTo>
                    <a:pt x="1460" y="817"/>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5"/>
            <p:cNvSpPr/>
            <p:nvPr/>
          </p:nvSpPr>
          <p:spPr>
            <a:xfrm rot="5400000">
              <a:off x="3246122" y="4713412"/>
              <a:ext cx="137871" cy="18502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5"/>
            <p:cNvSpPr/>
            <p:nvPr/>
          </p:nvSpPr>
          <p:spPr>
            <a:xfrm rot="5400000">
              <a:off x="3421535" y="4713412"/>
              <a:ext cx="137871" cy="185022"/>
            </a:xfrm>
            <a:custGeom>
              <a:avLst/>
              <a:gdLst/>
              <a:ahLst/>
              <a:cxnLst/>
              <a:rect l="l" t="t" r="r" b="b"/>
              <a:pathLst>
                <a:path w="1460" h="1637" extrusionOk="0">
                  <a:moveTo>
                    <a:pt x="1" y="0"/>
                  </a:moveTo>
                  <a:lnTo>
                    <a:pt x="1" y="1636"/>
                  </a:lnTo>
                  <a:lnTo>
                    <a:pt x="849" y="1159"/>
                  </a:lnTo>
                  <a:lnTo>
                    <a:pt x="1460" y="818"/>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5"/>
            <p:cNvSpPr/>
            <p:nvPr/>
          </p:nvSpPr>
          <p:spPr>
            <a:xfrm rot="5400000">
              <a:off x="3586494" y="4713468"/>
              <a:ext cx="137871" cy="184909"/>
            </a:xfrm>
            <a:custGeom>
              <a:avLst/>
              <a:gdLst/>
              <a:ahLst/>
              <a:cxnLst/>
              <a:rect l="l" t="t" r="r" b="b"/>
              <a:pathLst>
                <a:path w="1460" h="1636" extrusionOk="0">
                  <a:moveTo>
                    <a:pt x="1460" y="0"/>
                  </a:moveTo>
                  <a:lnTo>
                    <a:pt x="849" y="342"/>
                  </a:lnTo>
                  <a:lnTo>
                    <a:pt x="1" y="817"/>
                  </a:lnTo>
                  <a:lnTo>
                    <a:pt x="849" y="1288"/>
                  </a:lnTo>
                  <a:lnTo>
                    <a:pt x="1460" y="1636"/>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5"/>
            <p:cNvSpPr/>
            <p:nvPr/>
          </p:nvSpPr>
          <p:spPr>
            <a:xfrm rot="5400000">
              <a:off x="3761964" y="4713412"/>
              <a:ext cx="137871" cy="185022"/>
            </a:xfrm>
            <a:custGeom>
              <a:avLst/>
              <a:gdLst/>
              <a:ahLst/>
              <a:cxnLst/>
              <a:rect l="l" t="t" r="r" b="b"/>
              <a:pathLst>
                <a:path w="1460" h="1637" extrusionOk="0">
                  <a:moveTo>
                    <a:pt x="1" y="1"/>
                  </a:moveTo>
                  <a:lnTo>
                    <a:pt x="1" y="1636"/>
                  </a:lnTo>
                  <a:lnTo>
                    <a:pt x="849" y="1159"/>
                  </a:lnTo>
                  <a:lnTo>
                    <a:pt x="1460" y="818"/>
                  </a:lnTo>
                  <a:lnTo>
                    <a:pt x="849" y="47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5"/>
            <p:cNvSpPr/>
            <p:nvPr/>
          </p:nvSpPr>
          <p:spPr>
            <a:xfrm rot="5400000">
              <a:off x="3927149" y="4713129"/>
              <a:ext cx="137871" cy="185587"/>
            </a:xfrm>
            <a:custGeom>
              <a:avLst/>
              <a:gdLst/>
              <a:ahLst/>
              <a:cxnLst/>
              <a:rect l="l" t="t" r="r" b="b"/>
              <a:pathLst>
                <a:path w="1460" h="1642" extrusionOk="0">
                  <a:moveTo>
                    <a:pt x="1460" y="0"/>
                  </a:moveTo>
                  <a:lnTo>
                    <a:pt x="849" y="342"/>
                  </a:lnTo>
                  <a:lnTo>
                    <a:pt x="1" y="823"/>
                  </a:lnTo>
                  <a:lnTo>
                    <a:pt x="849" y="1293"/>
                  </a:lnTo>
                  <a:lnTo>
                    <a:pt x="1460" y="1641"/>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5"/>
            <p:cNvSpPr/>
            <p:nvPr/>
          </p:nvSpPr>
          <p:spPr>
            <a:xfrm rot="5400000">
              <a:off x="4102619" y="4713186"/>
              <a:ext cx="137871" cy="185474"/>
            </a:xfrm>
            <a:custGeom>
              <a:avLst/>
              <a:gdLst/>
              <a:ahLst/>
              <a:cxnLst/>
              <a:rect l="l" t="t" r="r" b="b"/>
              <a:pathLst>
                <a:path w="1460" h="1641" extrusionOk="0">
                  <a:moveTo>
                    <a:pt x="1" y="0"/>
                  </a:moveTo>
                  <a:lnTo>
                    <a:pt x="1" y="1641"/>
                  </a:lnTo>
                  <a:lnTo>
                    <a:pt x="849" y="1164"/>
                  </a:lnTo>
                  <a:lnTo>
                    <a:pt x="1460" y="822"/>
                  </a:lnTo>
                  <a:lnTo>
                    <a:pt x="849" y="48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5"/>
            <p:cNvSpPr/>
            <p:nvPr/>
          </p:nvSpPr>
          <p:spPr>
            <a:xfrm rot="5400000">
              <a:off x="4267917" y="4713468"/>
              <a:ext cx="137871" cy="184909"/>
            </a:xfrm>
            <a:custGeom>
              <a:avLst/>
              <a:gdLst/>
              <a:ahLst/>
              <a:cxnLst/>
              <a:rect l="l" t="t" r="r" b="b"/>
              <a:pathLst>
                <a:path w="1460" h="1636" extrusionOk="0">
                  <a:moveTo>
                    <a:pt x="1460" y="1"/>
                  </a:moveTo>
                  <a:lnTo>
                    <a:pt x="849" y="342"/>
                  </a:lnTo>
                  <a:lnTo>
                    <a:pt x="1" y="818"/>
                  </a:lnTo>
                  <a:lnTo>
                    <a:pt x="849" y="1294"/>
                  </a:lnTo>
                  <a:lnTo>
                    <a:pt x="1460" y="1635"/>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5"/>
            <p:cNvSpPr/>
            <p:nvPr/>
          </p:nvSpPr>
          <p:spPr>
            <a:xfrm rot="5400000">
              <a:off x="4443048" y="4713186"/>
              <a:ext cx="137871" cy="185474"/>
            </a:xfrm>
            <a:custGeom>
              <a:avLst/>
              <a:gdLst/>
              <a:ahLst/>
              <a:cxnLst/>
              <a:rect l="l" t="t" r="r" b="b"/>
              <a:pathLst>
                <a:path w="1460" h="1641" extrusionOk="0">
                  <a:moveTo>
                    <a:pt x="1" y="0"/>
                  </a:moveTo>
                  <a:lnTo>
                    <a:pt x="1" y="1641"/>
                  </a:lnTo>
                  <a:lnTo>
                    <a:pt x="849" y="1164"/>
                  </a:lnTo>
                  <a:lnTo>
                    <a:pt x="1460" y="818"/>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5"/>
            <p:cNvSpPr/>
            <p:nvPr/>
          </p:nvSpPr>
          <p:spPr>
            <a:xfrm rot="5400000">
              <a:off x="4608290" y="4713525"/>
              <a:ext cx="137871" cy="184796"/>
            </a:xfrm>
            <a:custGeom>
              <a:avLst/>
              <a:gdLst/>
              <a:ahLst/>
              <a:cxnLst/>
              <a:rect l="l" t="t" r="r" b="b"/>
              <a:pathLst>
                <a:path w="1460" h="1635" extrusionOk="0">
                  <a:moveTo>
                    <a:pt x="1460" y="0"/>
                  </a:moveTo>
                  <a:lnTo>
                    <a:pt x="849" y="342"/>
                  </a:lnTo>
                  <a:lnTo>
                    <a:pt x="1" y="817"/>
                  </a:lnTo>
                  <a:lnTo>
                    <a:pt x="849" y="1293"/>
                  </a:lnTo>
                  <a:lnTo>
                    <a:pt x="1460" y="1634"/>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5"/>
            <p:cNvSpPr/>
            <p:nvPr/>
          </p:nvSpPr>
          <p:spPr>
            <a:xfrm rot="5400000">
              <a:off x="4783760" y="4713468"/>
              <a:ext cx="137871" cy="184909"/>
            </a:xfrm>
            <a:custGeom>
              <a:avLst/>
              <a:gdLst/>
              <a:ahLst/>
              <a:cxnLst/>
              <a:rect l="l" t="t" r="r" b="b"/>
              <a:pathLst>
                <a:path w="1460" h="1636" extrusionOk="0">
                  <a:moveTo>
                    <a:pt x="1" y="1"/>
                  </a:moveTo>
                  <a:lnTo>
                    <a:pt x="1" y="1635"/>
                  </a:lnTo>
                  <a:lnTo>
                    <a:pt x="849" y="1164"/>
                  </a:lnTo>
                  <a:lnTo>
                    <a:pt x="1460" y="818"/>
                  </a:lnTo>
                  <a:lnTo>
                    <a:pt x="849" y="47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5"/>
            <p:cNvSpPr/>
            <p:nvPr/>
          </p:nvSpPr>
          <p:spPr>
            <a:xfrm rot="5400000">
              <a:off x="4948719" y="4713525"/>
              <a:ext cx="137871" cy="184796"/>
            </a:xfrm>
            <a:custGeom>
              <a:avLst/>
              <a:gdLst/>
              <a:ahLst/>
              <a:cxnLst/>
              <a:rect l="l" t="t" r="r" b="b"/>
              <a:pathLst>
                <a:path w="1460" h="1635" extrusionOk="0">
                  <a:moveTo>
                    <a:pt x="1460" y="0"/>
                  </a:moveTo>
                  <a:lnTo>
                    <a:pt x="849" y="342"/>
                  </a:lnTo>
                  <a:lnTo>
                    <a:pt x="1" y="818"/>
                  </a:lnTo>
                  <a:lnTo>
                    <a:pt x="849" y="1293"/>
                  </a:lnTo>
                  <a:lnTo>
                    <a:pt x="1460" y="1635"/>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5"/>
            <p:cNvSpPr/>
            <p:nvPr/>
          </p:nvSpPr>
          <p:spPr>
            <a:xfrm rot="5400000">
              <a:off x="5124189" y="4713468"/>
              <a:ext cx="137871" cy="184909"/>
            </a:xfrm>
            <a:custGeom>
              <a:avLst/>
              <a:gdLst/>
              <a:ahLst/>
              <a:cxnLst/>
              <a:rect l="l" t="t" r="r" b="b"/>
              <a:pathLst>
                <a:path w="1460" h="1636" extrusionOk="0">
                  <a:moveTo>
                    <a:pt x="1" y="1"/>
                  </a:moveTo>
                  <a:lnTo>
                    <a:pt x="1" y="1635"/>
                  </a:lnTo>
                  <a:lnTo>
                    <a:pt x="849" y="1160"/>
                  </a:lnTo>
                  <a:lnTo>
                    <a:pt x="1460" y="818"/>
                  </a:lnTo>
                  <a:lnTo>
                    <a:pt x="849" y="4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5"/>
            <p:cNvSpPr/>
            <p:nvPr/>
          </p:nvSpPr>
          <p:spPr>
            <a:xfrm rot="5400000">
              <a:off x="5289374" y="4713186"/>
              <a:ext cx="137871" cy="185474"/>
            </a:xfrm>
            <a:custGeom>
              <a:avLst/>
              <a:gdLst/>
              <a:ahLst/>
              <a:cxnLst/>
              <a:rect l="l" t="t" r="r" b="b"/>
              <a:pathLst>
                <a:path w="1460" h="1641" extrusionOk="0">
                  <a:moveTo>
                    <a:pt x="1460" y="1"/>
                  </a:moveTo>
                  <a:lnTo>
                    <a:pt x="849" y="347"/>
                  </a:lnTo>
                  <a:lnTo>
                    <a:pt x="1" y="823"/>
                  </a:lnTo>
                  <a:lnTo>
                    <a:pt x="849" y="1299"/>
                  </a:lnTo>
                  <a:lnTo>
                    <a:pt x="1460" y="1640"/>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5"/>
            <p:cNvSpPr/>
            <p:nvPr/>
          </p:nvSpPr>
          <p:spPr>
            <a:xfrm rot="5400000">
              <a:off x="5464561" y="4713525"/>
              <a:ext cx="137871" cy="184796"/>
            </a:xfrm>
            <a:custGeom>
              <a:avLst/>
              <a:gdLst/>
              <a:ahLst/>
              <a:cxnLst/>
              <a:rect l="l" t="t" r="r" b="b"/>
              <a:pathLst>
                <a:path w="1460" h="1635" extrusionOk="0">
                  <a:moveTo>
                    <a:pt x="1" y="0"/>
                  </a:moveTo>
                  <a:lnTo>
                    <a:pt x="1" y="1635"/>
                  </a:lnTo>
                  <a:lnTo>
                    <a:pt x="849" y="1159"/>
                  </a:lnTo>
                  <a:lnTo>
                    <a:pt x="1460" y="817"/>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5"/>
            <p:cNvSpPr/>
            <p:nvPr/>
          </p:nvSpPr>
          <p:spPr>
            <a:xfrm rot="5400000">
              <a:off x="5629746" y="4713242"/>
              <a:ext cx="137871" cy="185361"/>
            </a:xfrm>
            <a:custGeom>
              <a:avLst/>
              <a:gdLst/>
              <a:ahLst/>
              <a:cxnLst/>
              <a:rect l="l" t="t" r="r" b="b"/>
              <a:pathLst>
                <a:path w="1460" h="1640" extrusionOk="0">
                  <a:moveTo>
                    <a:pt x="1460" y="0"/>
                  </a:moveTo>
                  <a:lnTo>
                    <a:pt x="849" y="347"/>
                  </a:lnTo>
                  <a:lnTo>
                    <a:pt x="1" y="817"/>
                  </a:lnTo>
                  <a:lnTo>
                    <a:pt x="849" y="1293"/>
                  </a:lnTo>
                  <a:lnTo>
                    <a:pt x="1460" y="1639"/>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5"/>
            <p:cNvSpPr/>
            <p:nvPr/>
          </p:nvSpPr>
          <p:spPr>
            <a:xfrm rot="5400000">
              <a:off x="5786511" y="4713129"/>
              <a:ext cx="137871" cy="185587"/>
            </a:xfrm>
            <a:custGeom>
              <a:avLst/>
              <a:gdLst/>
              <a:ahLst/>
              <a:cxnLst/>
              <a:rect l="l" t="t" r="r" b="b"/>
              <a:pathLst>
                <a:path w="1460" h="1642" extrusionOk="0">
                  <a:moveTo>
                    <a:pt x="1" y="1"/>
                  </a:moveTo>
                  <a:lnTo>
                    <a:pt x="1" y="1641"/>
                  </a:lnTo>
                  <a:lnTo>
                    <a:pt x="849" y="1165"/>
                  </a:lnTo>
                  <a:lnTo>
                    <a:pt x="1460" y="818"/>
                  </a:lnTo>
                  <a:lnTo>
                    <a:pt x="849" y="47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5"/>
            <p:cNvSpPr/>
            <p:nvPr/>
          </p:nvSpPr>
          <p:spPr>
            <a:xfrm rot="5400000">
              <a:off x="5951696" y="4713412"/>
              <a:ext cx="137871" cy="18502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5"/>
            <p:cNvSpPr/>
            <p:nvPr/>
          </p:nvSpPr>
          <p:spPr>
            <a:xfrm rot="5400000">
              <a:off x="6112021" y="4713468"/>
              <a:ext cx="137871" cy="184909"/>
            </a:xfrm>
            <a:custGeom>
              <a:avLst/>
              <a:gdLst/>
              <a:ahLst/>
              <a:cxnLst/>
              <a:rect l="l" t="t" r="r" b="b"/>
              <a:pathLst>
                <a:path w="1460" h="1636" extrusionOk="0">
                  <a:moveTo>
                    <a:pt x="1" y="0"/>
                  </a:moveTo>
                  <a:lnTo>
                    <a:pt x="1" y="1636"/>
                  </a:lnTo>
                  <a:lnTo>
                    <a:pt x="849" y="1165"/>
                  </a:lnTo>
                  <a:lnTo>
                    <a:pt x="1460" y="819"/>
                  </a:lnTo>
                  <a:lnTo>
                    <a:pt x="849" y="4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5"/>
            <p:cNvSpPr/>
            <p:nvPr/>
          </p:nvSpPr>
          <p:spPr>
            <a:xfrm rot="5400000">
              <a:off x="6276979" y="4713412"/>
              <a:ext cx="137871" cy="185022"/>
            </a:xfrm>
            <a:custGeom>
              <a:avLst/>
              <a:gdLst/>
              <a:ahLst/>
              <a:cxnLst/>
              <a:rect l="l" t="t" r="r" b="b"/>
              <a:pathLst>
                <a:path w="1460" h="1637" extrusionOk="0">
                  <a:moveTo>
                    <a:pt x="1460" y="1"/>
                  </a:moveTo>
                  <a:lnTo>
                    <a:pt x="849" y="342"/>
                  </a:lnTo>
                  <a:lnTo>
                    <a:pt x="1" y="819"/>
                  </a:lnTo>
                  <a:lnTo>
                    <a:pt x="849" y="1295"/>
                  </a:lnTo>
                  <a:lnTo>
                    <a:pt x="1460" y="1637"/>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5"/>
            <p:cNvSpPr/>
            <p:nvPr/>
          </p:nvSpPr>
          <p:spPr>
            <a:xfrm rot="5400000">
              <a:off x="6452393" y="4713412"/>
              <a:ext cx="137871" cy="185022"/>
            </a:xfrm>
            <a:custGeom>
              <a:avLst/>
              <a:gdLst/>
              <a:ahLst/>
              <a:cxnLst/>
              <a:rect l="l" t="t" r="r" b="b"/>
              <a:pathLst>
                <a:path w="1460" h="1637" extrusionOk="0">
                  <a:moveTo>
                    <a:pt x="1" y="1"/>
                  </a:moveTo>
                  <a:lnTo>
                    <a:pt x="1" y="1636"/>
                  </a:lnTo>
                  <a:lnTo>
                    <a:pt x="849" y="1161"/>
                  </a:lnTo>
                  <a:lnTo>
                    <a:pt x="1460" y="819"/>
                  </a:lnTo>
                  <a:lnTo>
                    <a:pt x="849" y="47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5"/>
            <p:cNvSpPr/>
            <p:nvPr/>
          </p:nvSpPr>
          <p:spPr>
            <a:xfrm rot="5400000">
              <a:off x="6617352" y="4713468"/>
              <a:ext cx="137871" cy="184909"/>
            </a:xfrm>
            <a:custGeom>
              <a:avLst/>
              <a:gdLst/>
              <a:ahLst/>
              <a:cxnLst/>
              <a:rect l="l" t="t" r="r" b="b"/>
              <a:pathLst>
                <a:path w="1460" h="1636" extrusionOk="0">
                  <a:moveTo>
                    <a:pt x="1460" y="0"/>
                  </a:moveTo>
                  <a:lnTo>
                    <a:pt x="849" y="342"/>
                  </a:lnTo>
                  <a:lnTo>
                    <a:pt x="1" y="819"/>
                  </a:lnTo>
                  <a:lnTo>
                    <a:pt x="849" y="1289"/>
                  </a:lnTo>
                  <a:lnTo>
                    <a:pt x="1460" y="1636"/>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5"/>
            <p:cNvSpPr/>
            <p:nvPr/>
          </p:nvSpPr>
          <p:spPr>
            <a:xfrm rot="5400000">
              <a:off x="6792822" y="4713412"/>
              <a:ext cx="137871" cy="185022"/>
            </a:xfrm>
            <a:custGeom>
              <a:avLst/>
              <a:gdLst/>
              <a:ahLst/>
              <a:cxnLst/>
              <a:rect l="l" t="t" r="r" b="b"/>
              <a:pathLst>
                <a:path w="1460" h="1637" extrusionOk="0">
                  <a:moveTo>
                    <a:pt x="1" y="1"/>
                  </a:moveTo>
                  <a:lnTo>
                    <a:pt x="1" y="1636"/>
                  </a:lnTo>
                  <a:lnTo>
                    <a:pt x="849" y="1161"/>
                  </a:lnTo>
                  <a:lnTo>
                    <a:pt x="1460" y="819"/>
                  </a:lnTo>
                  <a:lnTo>
                    <a:pt x="849" y="47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5"/>
            <p:cNvSpPr/>
            <p:nvPr/>
          </p:nvSpPr>
          <p:spPr>
            <a:xfrm rot="5400000">
              <a:off x="6958007" y="4713129"/>
              <a:ext cx="137871" cy="185587"/>
            </a:xfrm>
            <a:custGeom>
              <a:avLst/>
              <a:gdLst/>
              <a:ahLst/>
              <a:cxnLst/>
              <a:rect l="l" t="t" r="r" b="b"/>
              <a:pathLst>
                <a:path w="1460" h="1642" extrusionOk="0">
                  <a:moveTo>
                    <a:pt x="1460" y="1"/>
                  </a:moveTo>
                  <a:lnTo>
                    <a:pt x="849" y="347"/>
                  </a:lnTo>
                  <a:lnTo>
                    <a:pt x="1" y="824"/>
                  </a:lnTo>
                  <a:lnTo>
                    <a:pt x="849" y="1295"/>
                  </a:lnTo>
                  <a:lnTo>
                    <a:pt x="1460" y="1641"/>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5"/>
            <p:cNvSpPr/>
            <p:nvPr/>
          </p:nvSpPr>
          <p:spPr>
            <a:xfrm rot="5400000">
              <a:off x="7133194" y="4713468"/>
              <a:ext cx="137871" cy="184909"/>
            </a:xfrm>
            <a:custGeom>
              <a:avLst/>
              <a:gdLst/>
              <a:ahLst/>
              <a:cxnLst/>
              <a:rect l="l" t="t" r="r" b="b"/>
              <a:pathLst>
                <a:path w="1460" h="1636" extrusionOk="0">
                  <a:moveTo>
                    <a:pt x="1" y="0"/>
                  </a:moveTo>
                  <a:lnTo>
                    <a:pt x="1" y="1636"/>
                  </a:lnTo>
                  <a:lnTo>
                    <a:pt x="849" y="1160"/>
                  </a:lnTo>
                  <a:lnTo>
                    <a:pt x="1460" y="819"/>
                  </a:lnTo>
                  <a:lnTo>
                    <a:pt x="849" y="4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5"/>
            <p:cNvSpPr/>
            <p:nvPr/>
          </p:nvSpPr>
          <p:spPr>
            <a:xfrm rot="5400000">
              <a:off x="7298718" y="4713412"/>
              <a:ext cx="137871" cy="185022"/>
            </a:xfrm>
            <a:custGeom>
              <a:avLst/>
              <a:gdLst/>
              <a:ahLst/>
              <a:cxnLst/>
              <a:rect l="l" t="t" r="r" b="b"/>
              <a:pathLst>
                <a:path w="1460" h="1637" extrusionOk="0">
                  <a:moveTo>
                    <a:pt x="1460" y="1"/>
                  </a:moveTo>
                  <a:lnTo>
                    <a:pt x="849" y="342"/>
                  </a:lnTo>
                  <a:lnTo>
                    <a:pt x="1" y="818"/>
                  </a:lnTo>
                  <a:lnTo>
                    <a:pt x="849" y="1295"/>
                  </a:lnTo>
                  <a:lnTo>
                    <a:pt x="1460" y="1637"/>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5"/>
            <p:cNvSpPr/>
            <p:nvPr/>
          </p:nvSpPr>
          <p:spPr>
            <a:xfrm rot="5400000">
              <a:off x="7473849" y="4713129"/>
              <a:ext cx="137871" cy="185587"/>
            </a:xfrm>
            <a:custGeom>
              <a:avLst/>
              <a:gdLst/>
              <a:ahLst/>
              <a:cxnLst/>
              <a:rect l="l" t="t" r="r" b="b"/>
              <a:pathLst>
                <a:path w="1460" h="1642" extrusionOk="0">
                  <a:moveTo>
                    <a:pt x="1" y="0"/>
                  </a:moveTo>
                  <a:lnTo>
                    <a:pt x="1" y="1641"/>
                  </a:lnTo>
                  <a:lnTo>
                    <a:pt x="849" y="1165"/>
                  </a:lnTo>
                  <a:lnTo>
                    <a:pt x="1460" y="824"/>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5"/>
            <p:cNvSpPr/>
            <p:nvPr/>
          </p:nvSpPr>
          <p:spPr>
            <a:xfrm rot="5400000">
              <a:off x="7639091" y="4713468"/>
              <a:ext cx="137871" cy="184909"/>
            </a:xfrm>
            <a:custGeom>
              <a:avLst/>
              <a:gdLst/>
              <a:ahLst/>
              <a:cxnLst/>
              <a:rect l="l" t="t" r="r" b="b"/>
              <a:pathLst>
                <a:path w="1460" h="1636" extrusionOk="0">
                  <a:moveTo>
                    <a:pt x="1460" y="0"/>
                  </a:moveTo>
                  <a:lnTo>
                    <a:pt x="849" y="342"/>
                  </a:lnTo>
                  <a:lnTo>
                    <a:pt x="1" y="817"/>
                  </a:lnTo>
                  <a:lnTo>
                    <a:pt x="849" y="1294"/>
                  </a:lnTo>
                  <a:lnTo>
                    <a:pt x="1460" y="1636"/>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5"/>
            <p:cNvSpPr/>
            <p:nvPr/>
          </p:nvSpPr>
          <p:spPr>
            <a:xfrm rot="5400000">
              <a:off x="7814278" y="4713129"/>
              <a:ext cx="137871" cy="185587"/>
            </a:xfrm>
            <a:custGeom>
              <a:avLst/>
              <a:gdLst/>
              <a:ahLst/>
              <a:cxnLst/>
              <a:rect l="l" t="t" r="r" b="b"/>
              <a:pathLst>
                <a:path w="1460" h="1642" extrusionOk="0">
                  <a:moveTo>
                    <a:pt x="1" y="1"/>
                  </a:moveTo>
                  <a:lnTo>
                    <a:pt x="1" y="1641"/>
                  </a:lnTo>
                  <a:lnTo>
                    <a:pt x="849" y="1166"/>
                  </a:lnTo>
                  <a:lnTo>
                    <a:pt x="1460" y="818"/>
                  </a:lnTo>
                  <a:lnTo>
                    <a:pt x="849" y="47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5"/>
            <p:cNvSpPr/>
            <p:nvPr/>
          </p:nvSpPr>
          <p:spPr>
            <a:xfrm rot="5400000">
              <a:off x="7979463" y="4713412"/>
              <a:ext cx="137871" cy="185022"/>
            </a:xfrm>
            <a:custGeom>
              <a:avLst/>
              <a:gdLst/>
              <a:ahLst/>
              <a:cxnLst/>
              <a:rect l="l" t="t" r="r" b="b"/>
              <a:pathLst>
                <a:path w="1460" h="1637" extrusionOk="0">
                  <a:moveTo>
                    <a:pt x="1460" y="1"/>
                  </a:moveTo>
                  <a:lnTo>
                    <a:pt x="849" y="342"/>
                  </a:lnTo>
                  <a:lnTo>
                    <a:pt x="1" y="818"/>
                  </a:lnTo>
                  <a:lnTo>
                    <a:pt x="849" y="1295"/>
                  </a:lnTo>
                  <a:lnTo>
                    <a:pt x="1460" y="1636"/>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5"/>
            <p:cNvSpPr/>
            <p:nvPr/>
          </p:nvSpPr>
          <p:spPr>
            <a:xfrm rot="5400000">
              <a:off x="8154933" y="4713468"/>
              <a:ext cx="137871" cy="184909"/>
            </a:xfrm>
            <a:custGeom>
              <a:avLst/>
              <a:gdLst/>
              <a:ahLst/>
              <a:cxnLst/>
              <a:rect l="l" t="t" r="r" b="b"/>
              <a:pathLst>
                <a:path w="1460" h="1636" extrusionOk="0">
                  <a:moveTo>
                    <a:pt x="1" y="0"/>
                  </a:moveTo>
                  <a:lnTo>
                    <a:pt x="1" y="1636"/>
                  </a:lnTo>
                  <a:lnTo>
                    <a:pt x="849" y="1159"/>
                  </a:lnTo>
                  <a:lnTo>
                    <a:pt x="1460" y="817"/>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5"/>
            <p:cNvSpPr/>
            <p:nvPr/>
          </p:nvSpPr>
          <p:spPr>
            <a:xfrm rot="5400000">
              <a:off x="8320175" y="4713129"/>
              <a:ext cx="137871" cy="185587"/>
            </a:xfrm>
            <a:custGeom>
              <a:avLst/>
              <a:gdLst/>
              <a:ahLst/>
              <a:cxnLst/>
              <a:rect l="l" t="t" r="r" b="b"/>
              <a:pathLst>
                <a:path w="1460" h="1642" extrusionOk="0">
                  <a:moveTo>
                    <a:pt x="1460" y="1"/>
                  </a:moveTo>
                  <a:lnTo>
                    <a:pt x="849" y="347"/>
                  </a:lnTo>
                  <a:lnTo>
                    <a:pt x="1" y="823"/>
                  </a:lnTo>
                  <a:lnTo>
                    <a:pt x="849" y="1300"/>
                  </a:lnTo>
                  <a:lnTo>
                    <a:pt x="1460" y="1641"/>
                  </a:lnTo>
                  <a:lnTo>
                    <a:pt x="1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5"/>
            <p:cNvSpPr/>
            <p:nvPr/>
          </p:nvSpPr>
          <p:spPr>
            <a:xfrm rot="5400000">
              <a:off x="8495306" y="4713412"/>
              <a:ext cx="137871" cy="185022"/>
            </a:xfrm>
            <a:custGeom>
              <a:avLst/>
              <a:gdLst/>
              <a:ahLst/>
              <a:cxnLst/>
              <a:rect l="l" t="t" r="r" b="b"/>
              <a:pathLst>
                <a:path w="1460" h="1637" extrusionOk="0">
                  <a:moveTo>
                    <a:pt x="1" y="0"/>
                  </a:moveTo>
                  <a:lnTo>
                    <a:pt x="1" y="1636"/>
                  </a:lnTo>
                  <a:lnTo>
                    <a:pt x="849" y="1159"/>
                  </a:lnTo>
                  <a:lnTo>
                    <a:pt x="1460" y="818"/>
                  </a:lnTo>
                  <a:lnTo>
                    <a:pt x="849" y="4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5"/>
            <p:cNvSpPr/>
            <p:nvPr/>
          </p:nvSpPr>
          <p:spPr>
            <a:xfrm rot="5400000">
              <a:off x="8660547" y="4713186"/>
              <a:ext cx="137871" cy="185474"/>
            </a:xfrm>
            <a:custGeom>
              <a:avLst/>
              <a:gdLst/>
              <a:ahLst/>
              <a:cxnLst/>
              <a:rect l="l" t="t" r="r" b="b"/>
              <a:pathLst>
                <a:path w="1460" h="1641" extrusionOk="0">
                  <a:moveTo>
                    <a:pt x="1460" y="0"/>
                  </a:moveTo>
                  <a:lnTo>
                    <a:pt x="849" y="347"/>
                  </a:lnTo>
                  <a:lnTo>
                    <a:pt x="1" y="817"/>
                  </a:lnTo>
                  <a:lnTo>
                    <a:pt x="849" y="1294"/>
                  </a:lnTo>
                  <a:lnTo>
                    <a:pt x="1460" y="1641"/>
                  </a:lnTo>
                  <a:lnTo>
                    <a:pt x="1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1">
  <p:cSld name="CUSTOM_3_1">
    <p:spTree>
      <p:nvGrpSpPr>
        <p:cNvPr id="1" name="Shape 4630"/>
        <p:cNvGrpSpPr/>
        <p:nvPr/>
      </p:nvGrpSpPr>
      <p:grpSpPr>
        <a:xfrm>
          <a:off x="0" y="0"/>
          <a:ext cx="0" cy="0"/>
          <a:chOff x="0" y="0"/>
          <a:chExt cx="0" cy="0"/>
        </a:xfrm>
      </p:grpSpPr>
      <p:pic>
        <p:nvPicPr>
          <p:cNvPr id="4631" name="Google Shape;4631;p36"/>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32" name="Google Shape;4632;p3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33" name="Google Shape;4633;p36"/>
          <p:cNvSpPr txBox="1">
            <a:spLocks noGrp="1"/>
          </p:cNvSpPr>
          <p:nvPr>
            <p:ph type="title" idx="2"/>
          </p:nvPr>
        </p:nvSpPr>
        <p:spPr>
          <a:xfrm>
            <a:off x="720000" y="2319707"/>
            <a:ext cx="20736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634" name="Google Shape;4634;p36"/>
          <p:cNvSpPr txBox="1">
            <a:spLocks noGrp="1"/>
          </p:cNvSpPr>
          <p:nvPr>
            <p:ph type="subTitle" idx="1"/>
          </p:nvPr>
        </p:nvSpPr>
        <p:spPr>
          <a:xfrm>
            <a:off x="720000" y="2708769"/>
            <a:ext cx="2073600" cy="64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5" name="Google Shape;4635;p36"/>
          <p:cNvSpPr txBox="1">
            <a:spLocks noGrp="1"/>
          </p:cNvSpPr>
          <p:nvPr>
            <p:ph type="title" idx="3"/>
          </p:nvPr>
        </p:nvSpPr>
        <p:spPr>
          <a:xfrm>
            <a:off x="6350325" y="2319707"/>
            <a:ext cx="20736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636" name="Google Shape;4636;p36"/>
          <p:cNvSpPr txBox="1">
            <a:spLocks noGrp="1"/>
          </p:cNvSpPr>
          <p:nvPr>
            <p:ph type="subTitle" idx="4"/>
          </p:nvPr>
        </p:nvSpPr>
        <p:spPr>
          <a:xfrm>
            <a:off x="6350325" y="2708769"/>
            <a:ext cx="2073600" cy="64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637" name="Google Shape;4637;p36"/>
          <p:cNvGrpSpPr/>
          <p:nvPr/>
        </p:nvGrpSpPr>
        <p:grpSpPr>
          <a:xfrm>
            <a:off x="-1762757" y="-175987"/>
            <a:ext cx="12669514" cy="437105"/>
            <a:chOff x="8" y="-175987"/>
            <a:chExt cx="12669514" cy="437105"/>
          </a:xfrm>
        </p:grpSpPr>
        <p:grpSp>
          <p:nvGrpSpPr>
            <p:cNvPr id="4638" name="Google Shape;4638;p36"/>
            <p:cNvGrpSpPr/>
            <p:nvPr/>
          </p:nvGrpSpPr>
          <p:grpSpPr>
            <a:xfrm>
              <a:off x="8" y="-175987"/>
              <a:ext cx="4267653" cy="437105"/>
              <a:chOff x="1748800" y="4171325"/>
              <a:chExt cx="9570875" cy="980275"/>
            </a:xfrm>
          </p:grpSpPr>
          <p:sp>
            <p:nvSpPr>
              <p:cNvPr id="4639" name="Google Shape;4639;p36"/>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6"/>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6"/>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6"/>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6"/>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6"/>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6"/>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6"/>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6"/>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6"/>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36"/>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36"/>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36"/>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36"/>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6"/>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6"/>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6"/>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6"/>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6"/>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6"/>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6"/>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6"/>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6"/>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6"/>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6"/>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6"/>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6"/>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6"/>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6"/>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6"/>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6"/>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6"/>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6"/>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6"/>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6"/>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6"/>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6"/>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6"/>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6"/>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6"/>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6"/>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6"/>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6"/>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6"/>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6"/>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6"/>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6"/>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6"/>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6"/>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6"/>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6"/>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6"/>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6"/>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6"/>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6"/>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6"/>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6"/>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6"/>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6"/>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6"/>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6"/>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6"/>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6"/>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6"/>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36"/>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36"/>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36"/>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36"/>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36"/>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36"/>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36"/>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36"/>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36"/>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6"/>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36"/>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36"/>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36"/>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36"/>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36"/>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36"/>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36"/>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36"/>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36"/>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36"/>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36"/>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36"/>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36"/>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36"/>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36"/>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36"/>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36"/>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36"/>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36"/>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36"/>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36"/>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36"/>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36"/>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36"/>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36"/>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36"/>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36"/>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36"/>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36"/>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36"/>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36"/>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36"/>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36"/>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6" name="Google Shape;4746;p36"/>
            <p:cNvGrpSpPr/>
            <p:nvPr/>
          </p:nvGrpSpPr>
          <p:grpSpPr>
            <a:xfrm>
              <a:off x="4201283" y="-175987"/>
              <a:ext cx="4267653" cy="437105"/>
              <a:chOff x="1748800" y="4171325"/>
              <a:chExt cx="9570875" cy="980275"/>
            </a:xfrm>
          </p:grpSpPr>
          <p:sp>
            <p:nvSpPr>
              <p:cNvPr id="4747" name="Google Shape;4747;p36"/>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36"/>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36"/>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36"/>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36"/>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36"/>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36"/>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36"/>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36"/>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36"/>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36"/>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6"/>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6"/>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6"/>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6"/>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6"/>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6"/>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6"/>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6"/>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6"/>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6"/>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6"/>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6"/>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6"/>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6"/>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6"/>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6"/>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6"/>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6"/>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6"/>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6"/>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6"/>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6"/>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6"/>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6"/>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6"/>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6"/>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6"/>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6"/>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6"/>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6"/>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6"/>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6"/>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6"/>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6"/>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6"/>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6"/>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6"/>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6"/>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6"/>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6"/>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6"/>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6"/>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6"/>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6"/>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6"/>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6"/>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6"/>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6"/>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6"/>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6"/>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6"/>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6"/>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6"/>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6"/>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6"/>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6"/>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6"/>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6"/>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6"/>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6"/>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6"/>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6"/>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6"/>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6"/>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6"/>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6"/>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6"/>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6"/>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6"/>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6"/>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6"/>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6"/>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6"/>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6"/>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6"/>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6"/>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6"/>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6"/>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6"/>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6"/>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6"/>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6"/>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6"/>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6"/>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6"/>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6"/>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6"/>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6"/>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6"/>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6"/>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6"/>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6"/>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6"/>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6"/>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6"/>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6"/>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4" name="Google Shape;4854;p36"/>
            <p:cNvGrpSpPr/>
            <p:nvPr/>
          </p:nvGrpSpPr>
          <p:grpSpPr>
            <a:xfrm>
              <a:off x="8401869" y="-175987"/>
              <a:ext cx="4267653" cy="437105"/>
              <a:chOff x="1748800" y="4171325"/>
              <a:chExt cx="9570875" cy="980275"/>
            </a:xfrm>
          </p:grpSpPr>
          <p:sp>
            <p:nvSpPr>
              <p:cNvPr id="4855" name="Google Shape;4855;p36"/>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6"/>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6"/>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6"/>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6"/>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6"/>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6"/>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6"/>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6"/>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6"/>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6"/>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6"/>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6"/>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6"/>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6"/>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6"/>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6"/>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6"/>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6"/>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6"/>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6"/>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6"/>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6"/>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6"/>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6"/>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6"/>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6"/>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6"/>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6"/>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6"/>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6"/>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6"/>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6"/>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6"/>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6"/>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6"/>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6"/>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6"/>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6"/>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6"/>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6"/>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6"/>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6"/>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6"/>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6"/>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6"/>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6"/>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6"/>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6"/>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6"/>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6"/>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6"/>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6"/>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6"/>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6"/>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6"/>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6"/>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6"/>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6"/>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6"/>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6"/>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36"/>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36"/>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6"/>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6"/>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6"/>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6"/>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6"/>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6"/>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6"/>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6"/>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6"/>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6"/>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6"/>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6"/>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6"/>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6"/>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6"/>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6"/>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6"/>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6"/>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6"/>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6"/>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6"/>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6"/>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6"/>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6"/>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6"/>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6"/>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6"/>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6"/>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6"/>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6"/>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6"/>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6"/>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6"/>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6"/>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6"/>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6"/>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6"/>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6"/>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6"/>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6"/>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6"/>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6"/>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6"/>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6"/>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62" name="Google Shape;4962;p36"/>
          <p:cNvGrpSpPr/>
          <p:nvPr/>
        </p:nvGrpSpPr>
        <p:grpSpPr>
          <a:xfrm>
            <a:off x="-666066" y="4873837"/>
            <a:ext cx="10476132" cy="194148"/>
            <a:chOff x="-171753" y="4873837"/>
            <a:chExt cx="10476132" cy="194148"/>
          </a:xfrm>
        </p:grpSpPr>
        <p:sp>
          <p:nvSpPr>
            <p:cNvPr id="4963" name="Google Shape;4963;p36"/>
            <p:cNvSpPr/>
            <p:nvPr/>
          </p:nvSpPr>
          <p:spPr>
            <a:xfrm rot="5400000">
              <a:off x="2575503" y="2464780"/>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6"/>
            <p:cNvSpPr/>
            <p:nvPr/>
          </p:nvSpPr>
          <p:spPr>
            <a:xfrm rot="5400000">
              <a:off x="-162531" y="486461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6"/>
            <p:cNvSpPr/>
            <p:nvPr/>
          </p:nvSpPr>
          <p:spPr>
            <a:xfrm rot="5400000">
              <a:off x="61084" y="4864614"/>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6"/>
            <p:cNvSpPr/>
            <p:nvPr/>
          </p:nvSpPr>
          <p:spPr>
            <a:xfrm rot="5400000">
              <a:off x="284698" y="4864614"/>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6"/>
            <p:cNvSpPr/>
            <p:nvPr/>
          </p:nvSpPr>
          <p:spPr>
            <a:xfrm rot="5400000">
              <a:off x="509255" y="4863672"/>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6"/>
            <p:cNvSpPr/>
            <p:nvPr/>
          </p:nvSpPr>
          <p:spPr>
            <a:xfrm rot="5400000">
              <a:off x="734725" y="4865529"/>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6"/>
            <p:cNvSpPr/>
            <p:nvPr/>
          </p:nvSpPr>
          <p:spPr>
            <a:xfrm rot="5400000">
              <a:off x="958368" y="4865556"/>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6"/>
            <p:cNvSpPr/>
            <p:nvPr/>
          </p:nvSpPr>
          <p:spPr>
            <a:xfrm rot="5400000">
              <a:off x="1183838" y="4863700"/>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6"/>
            <p:cNvSpPr/>
            <p:nvPr/>
          </p:nvSpPr>
          <p:spPr>
            <a:xfrm rot="5400000">
              <a:off x="1408395" y="4864587"/>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6"/>
            <p:cNvSpPr/>
            <p:nvPr/>
          </p:nvSpPr>
          <p:spPr>
            <a:xfrm rot="5400000">
              <a:off x="1632037" y="4864614"/>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6"/>
            <p:cNvSpPr/>
            <p:nvPr/>
          </p:nvSpPr>
          <p:spPr>
            <a:xfrm rot="5400000">
              <a:off x="1855651" y="4864614"/>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6"/>
            <p:cNvSpPr/>
            <p:nvPr/>
          </p:nvSpPr>
          <p:spPr>
            <a:xfrm rot="5400000">
              <a:off x="2080208" y="4863672"/>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6"/>
            <p:cNvSpPr/>
            <p:nvPr/>
          </p:nvSpPr>
          <p:spPr>
            <a:xfrm rot="5400000">
              <a:off x="2304764" y="4864614"/>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6"/>
            <p:cNvSpPr/>
            <p:nvPr/>
          </p:nvSpPr>
          <p:spPr>
            <a:xfrm rot="5400000">
              <a:off x="2528379" y="4864614"/>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6"/>
            <p:cNvSpPr/>
            <p:nvPr/>
          </p:nvSpPr>
          <p:spPr>
            <a:xfrm rot="5400000">
              <a:off x="2751994" y="4864614"/>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6"/>
            <p:cNvSpPr/>
            <p:nvPr/>
          </p:nvSpPr>
          <p:spPr>
            <a:xfrm rot="5400000">
              <a:off x="2976550" y="4863672"/>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6"/>
            <p:cNvSpPr/>
            <p:nvPr/>
          </p:nvSpPr>
          <p:spPr>
            <a:xfrm rot="5400000">
              <a:off x="3201107" y="4864614"/>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6"/>
            <p:cNvSpPr/>
            <p:nvPr/>
          </p:nvSpPr>
          <p:spPr>
            <a:xfrm rot="5400000">
              <a:off x="2983032" y="486461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6"/>
            <p:cNvSpPr/>
            <p:nvPr/>
          </p:nvSpPr>
          <p:spPr>
            <a:xfrm rot="5400000">
              <a:off x="3207589" y="4863672"/>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6"/>
            <p:cNvSpPr/>
            <p:nvPr/>
          </p:nvSpPr>
          <p:spPr>
            <a:xfrm rot="5400000">
              <a:off x="3432145" y="486461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6"/>
            <p:cNvSpPr/>
            <p:nvPr/>
          </p:nvSpPr>
          <p:spPr>
            <a:xfrm rot="5400000">
              <a:off x="3655760" y="4864614"/>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6"/>
            <p:cNvSpPr/>
            <p:nvPr/>
          </p:nvSpPr>
          <p:spPr>
            <a:xfrm rot="5400000">
              <a:off x="3879375" y="4864614"/>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6"/>
            <p:cNvSpPr/>
            <p:nvPr/>
          </p:nvSpPr>
          <p:spPr>
            <a:xfrm rot="5400000">
              <a:off x="4103931" y="4863672"/>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6"/>
            <p:cNvSpPr/>
            <p:nvPr/>
          </p:nvSpPr>
          <p:spPr>
            <a:xfrm rot="5400000">
              <a:off x="4328487" y="4864614"/>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6"/>
            <p:cNvSpPr/>
            <p:nvPr/>
          </p:nvSpPr>
          <p:spPr>
            <a:xfrm rot="5400000">
              <a:off x="4553016" y="4865529"/>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6"/>
            <p:cNvSpPr/>
            <p:nvPr/>
          </p:nvSpPr>
          <p:spPr>
            <a:xfrm rot="5400000">
              <a:off x="4776658" y="4865556"/>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6"/>
            <p:cNvSpPr/>
            <p:nvPr/>
          </p:nvSpPr>
          <p:spPr>
            <a:xfrm rot="5400000">
              <a:off x="5003043" y="4864614"/>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6"/>
            <p:cNvSpPr/>
            <p:nvPr/>
          </p:nvSpPr>
          <p:spPr>
            <a:xfrm rot="5400000">
              <a:off x="-12797" y="4881262"/>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6"/>
            <p:cNvSpPr/>
            <p:nvPr/>
          </p:nvSpPr>
          <p:spPr>
            <a:xfrm rot="5400000">
              <a:off x="208961" y="488123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6"/>
            <p:cNvSpPr/>
            <p:nvPr/>
          </p:nvSpPr>
          <p:spPr>
            <a:xfrm rot="5400000">
              <a:off x="430747" y="4881235"/>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6"/>
            <p:cNvSpPr/>
            <p:nvPr/>
          </p:nvSpPr>
          <p:spPr>
            <a:xfrm rot="5400000">
              <a:off x="661786" y="4881235"/>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6"/>
            <p:cNvSpPr/>
            <p:nvPr/>
          </p:nvSpPr>
          <p:spPr>
            <a:xfrm rot="5400000">
              <a:off x="883545" y="4881262"/>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6"/>
            <p:cNvSpPr/>
            <p:nvPr/>
          </p:nvSpPr>
          <p:spPr>
            <a:xfrm rot="5400000">
              <a:off x="1109930" y="4880320"/>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6"/>
            <p:cNvSpPr/>
            <p:nvPr/>
          </p:nvSpPr>
          <p:spPr>
            <a:xfrm rot="5400000">
              <a:off x="1334514" y="4881235"/>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6"/>
            <p:cNvSpPr/>
            <p:nvPr/>
          </p:nvSpPr>
          <p:spPr>
            <a:xfrm rot="5400000">
              <a:off x="1558128" y="4881235"/>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6"/>
            <p:cNvSpPr/>
            <p:nvPr/>
          </p:nvSpPr>
          <p:spPr>
            <a:xfrm rot="5400000">
              <a:off x="1784541" y="4880320"/>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6"/>
            <p:cNvSpPr/>
            <p:nvPr/>
          </p:nvSpPr>
          <p:spPr>
            <a:xfrm rot="5400000">
              <a:off x="2009070" y="4881235"/>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6"/>
            <p:cNvSpPr/>
            <p:nvPr/>
          </p:nvSpPr>
          <p:spPr>
            <a:xfrm rot="5400000">
              <a:off x="2235482" y="4880320"/>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6"/>
            <p:cNvSpPr/>
            <p:nvPr/>
          </p:nvSpPr>
          <p:spPr>
            <a:xfrm rot="5400000">
              <a:off x="2459097" y="4880320"/>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6"/>
            <p:cNvSpPr/>
            <p:nvPr/>
          </p:nvSpPr>
          <p:spPr>
            <a:xfrm rot="5400000">
              <a:off x="2683653" y="4881262"/>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6"/>
            <p:cNvSpPr/>
            <p:nvPr/>
          </p:nvSpPr>
          <p:spPr>
            <a:xfrm rot="5400000">
              <a:off x="2910038" y="4880320"/>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6"/>
            <p:cNvSpPr/>
            <p:nvPr/>
          </p:nvSpPr>
          <p:spPr>
            <a:xfrm rot="5400000">
              <a:off x="3133708" y="4880320"/>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6"/>
            <p:cNvSpPr/>
            <p:nvPr/>
          </p:nvSpPr>
          <p:spPr>
            <a:xfrm rot="5400000">
              <a:off x="3360065" y="488123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6"/>
            <p:cNvSpPr/>
            <p:nvPr/>
          </p:nvSpPr>
          <p:spPr>
            <a:xfrm rot="5400000">
              <a:off x="3584649" y="4880320"/>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6"/>
            <p:cNvSpPr/>
            <p:nvPr/>
          </p:nvSpPr>
          <p:spPr>
            <a:xfrm rot="5400000">
              <a:off x="3811034" y="4881262"/>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6"/>
            <p:cNvSpPr/>
            <p:nvPr/>
          </p:nvSpPr>
          <p:spPr>
            <a:xfrm rot="5400000">
              <a:off x="4034649" y="4881262"/>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6"/>
            <p:cNvSpPr/>
            <p:nvPr/>
          </p:nvSpPr>
          <p:spPr>
            <a:xfrm rot="5400000">
              <a:off x="4259205" y="4880320"/>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6"/>
            <p:cNvSpPr/>
            <p:nvPr/>
          </p:nvSpPr>
          <p:spPr>
            <a:xfrm rot="5400000">
              <a:off x="4485618" y="4881235"/>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6"/>
            <p:cNvSpPr/>
            <p:nvPr/>
          </p:nvSpPr>
          <p:spPr>
            <a:xfrm rot="5400000">
              <a:off x="4709232" y="4881235"/>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6"/>
            <p:cNvSpPr/>
            <p:nvPr/>
          </p:nvSpPr>
          <p:spPr>
            <a:xfrm rot="5400000">
              <a:off x="4935645" y="4880320"/>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6"/>
            <p:cNvSpPr/>
            <p:nvPr/>
          </p:nvSpPr>
          <p:spPr>
            <a:xfrm rot="-5400000" flipH="1">
              <a:off x="7523768" y="2464780"/>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6"/>
            <p:cNvSpPr/>
            <p:nvPr/>
          </p:nvSpPr>
          <p:spPr>
            <a:xfrm rot="-5400000" flipH="1">
              <a:off x="10173094" y="486461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6"/>
            <p:cNvSpPr/>
            <p:nvPr/>
          </p:nvSpPr>
          <p:spPr>
            <a:xfrm rot="-5400000" flipH="1">
              <a:off x="9949480" y="4864614"/>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6"/>
            <p:cNvSpPr/>
            <p:nvPr/>
          </p:nvSpPr>
          <p:spPr>
            <a:xfrm rot="-5400000" flipH="1">
              <a:off x="9725865" y="4864614"/>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6"/>
            <p:cNvSpPr/>
            <p:nvPr/>
          </p:nvSpPr>
          <p:spPr>
            <a:xfrm rot="-5400000" flipH="1">
              <a:off x="9501309" y="4863672"/>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36"/>
            <p:cNvSpPr/>
            <p:nvPr/>
          </p:nvSpPr>
          <p:spPr>
            <a:xfrm rot="-5400000" flipH="1">
              <a:off x="9275838" y="4865529"/>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36"/>
            <p:cNvSpPr/>
            <p:nvPr/>
          </p:nvSpPr>
          <p:spPr>
            <a:xfrm rot="-5400000" flipH="1">
              <a:off x="9052196" y="4865556"/>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6"/>
            <p:cNvSpPr/>
            <p:nvPr/>
          </p:nvSpPr>
          <p:spPr>
            <a:xfrm rot="-5400000" flipH="1">
              <a:off x="8826725" y="4863700"/>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6"/>
            <p:cNvSpPr/>
            <p:nvPr/>
          </p:nvSpPr>
          <p:spPr>
            <a:xfrm rot="-5400000" flipH="1">
              <a:off x="8602168" y="4864587"/>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6"/>
            <p:cNvSpPr/>
            <p:nvPr/>
          </p:nvSpPr>
          <p:spPr>
            <a:xfrm rot="-5400000" flipH="1">
              <a:off x="8378526" y="4864614"/>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6"/>
            <p:cNvSpPr/>
            <p:nvPr/>
          </p:nvSpPr>
          <p:spPr>
            <a:xfrm rot="-5400000" flipH="1">
              <a:off x="8154912" y="4864614"/>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6"/>
            <p:cNvSpPr/>
            <p:nvPr/>
          </p:nvSpPr>
          <p:spPr>
            <a:xfrm rot="-5400000" flipH="1">
              <a:off x="7930355" y="4863672"/>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6"/>
            <p:cNvSpPr/>
            <p:nvPr/>
          </p:nvSpPr>
          <p:spPr>
            <a:xfrm rot="-5400000" flipH="1">
              <a:off x="7705799" y="4864614"/>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6"/>
            <p:cNvSpPr/>
            <p:nvPr/>
          </p:nvSpPr>
          <p:spPr>
            <a:xfrm rot="-5400000" flipH="1">
              <a:off x="7482184" y="4864614"/>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6"/>
            <p:cNvSpPr/>
            <p:nvPr/>
          </p:nvSpPr>
          <p:spPr>
            <a:xfrm rot="-5400000" flipH="1">
              <a:off x="7258570" y="4864614"/>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6"/>
            <p:cNvSpPr/>
            <p:nvPr/>
          </p:nvSpPr>
          <p:spPr>
            <a:xfrm rot="-5400000" flipH="1">
              <a:off x="7034013" y="4863672"/>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6"/>
            <p:cNvSpPr/>
            <p:nvPr/>
          </p:nvSpPr>
          <p:spPr>
            <a:xfrm rot="-5400000" flipH="1">
              <a:off x="6809457" y="4864614"/>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6"/>
            <p:cNvSpPr/>
            <p:nvPr/>
          </p:nvSpPr>
          <p:spPr>
            <a:xfrm rot="-5400000" flipH="1">
              <a:off x="7027531" y="486461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6"/>
            <p:cNvSpPr/>
            <p:nvPr/>
          </p:nvSpPr>
          <p:spPr>
            <a:xfrm rot="-5400000" flipH="1">
              <a:off x="6802974" y="4863672"/>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6"/>
            <p:cNvSpPr/>
            <p:nvPr/>
          </p:nvSpPr>
          <p:spPr>
            <a:xfrm rot="-5400000" flipH="1">
              <a:off x="6578418" y="486461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6"/>
            <p:cNvSpPr/>
            <p:nvPr/>
          </p:nvSpPr>
          <p:spPr>
            <a:xfrm rot="-5400000" flipH="1">
              <a:off x="6354803" y="4864614"/>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6"/>
            <p:cNvSpPr/>
            <p:nvPr/>
          </p:nvSpPr>
          <p:spPr>
            <a:xfrm rot="-5400000" flipH="1">
              <a:off x="6131189" y="4864614"/>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36"/>
            <p:cNvSpPr/>
            <p:nvPr/>
          </p:nvSpPr>
          <p:spPr>
            <a:xfrm rot="-5400000" flipH="1">
              <a:off x="5906632" y="4863672"/>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6"/>
            <p:cNvSpPr/>
            <p:nvPr/>
          </p:nvSpPr>
          <p:spPr>
            <a:xfrm rot="-5400000" flipH="1">
              <a:off x="5682076" y="4864614"/>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6"/>
            <p:cNvSpPr/>
            <p:nvPr/>
          </p:nvSpPr>
          <p:spPr>
            <a:xfrm rot="-5400000" flipH="1">
              <a:off x="5457547" y="4865529"/>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6"/>
            <p:cNvSpPr/>
            <p:nvPr/>
          </p:nvSpPr>
          <p:spPr>
            <a:xfrm rot="-5400000" flipH="1">
              <a:off x="5233905" y="4865556"/>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6"/>
            <p:cNvSpPr/>
            <p:nvPr/>
          </p:nvSpPr>
          <p:spPr>
            <a:xfrm rot="-5400000" flipH="1">
              <a:off x="5007520" y="4864614"/>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36"/>
            <p:cNvSpPr/>
            <p:nvPr/>
          </p:nvSpPr>
          <p:spPr>
            <a:xfrm rot="-5400000" flipH="1">
              <a:off x="10095501" y="4881262"/>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36"/>
            <p:cNvSpPr/>
            <p:nvPr/>
          </p:nvSpPr>
          <p:spPr>
            <a:xfrm rot="-5400000" flipH="1">
              <a:off x="9873743" y="488123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36"/>
            <p:cNvSpPr/>
            <p:nvPr/>
          </p:nvSpPr>
          <p:spPr>
            <a:xfrm rot="-5400000" flipH="1">
              <a:off x="9651956" y="4881235"/>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6"/>
            <p:cNvSpPr/>
            <p:nvPr/>
          </p:nvSpPr>
          <p:spPr>
            <a:xfrm rot="-5400000" flipH="1">
              <a:off x="9420917" y="4881235"/>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6"/>
            <p:cNvSpPr/>
            <p:nvPr/>
          </p:nvSpPr>
          <p:spPr>
            <a:xfrm rot="-5400000" flipH="1">
              <a:off x="9199159" y="4881262"/>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6"/>
            <p:cNvSpPr/>
            <p:nvPr/>
          </p:nvSpPr>
          <p:spPr>
            <a:xfrm rot="-5400000" flipH="1">
              <a:off x="8972774" y="4880320"/>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6"/>
            <p:cNvSpPr/>
            <p:nvPr/>
          </p:nvSpPr>
          <p:spPr>
            <a:xfrm rot="-5400000" flipH="1">
              <a:off x="8748190" y="4881235"/>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6"/>
            <p:cNvSpPr/>
            <p:nvPr/>
          </p:nvSpPr>
          <p:spPr>
            <a:xfrm rot="-5400000" flipH="1">
              <a:off x="8524575" y="4881235"/>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6"/>
            <p:cNvSpPr/>
            <p:nvPr/>
          </p:nvSpPr>
          <p:spPr>
            <a:xfrm rot="-5400000" flipH="1">
              <a:off x="8298163" y="4880320"/>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6"/>
            <p:cNvSpPr/>
            <p:nvPr/>
          </p:nvSpPr>
          <p:spPr>
            <a:xfrm rot="-5400000" flipH="1">
              <a:off x="8073634" y="4881235"/>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6"/>
            <p:cNvSpPr/>
            <p:nvPr/>
          </p:nvSpPr>
          <p:spPr>
            <a:xfrm rot="-5400000" flipH="1">
              <a:off x="7847222" y="4880320"/>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6"/>
            <p:cNvSpPr/>
            <p:nvPr/>
          </p:nvSpPr>
          <p:spPr>
            <a:xfrm rot="-5400000" flipH="1">
              <a:off x="7623607" y="4880320"/>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6"/>
            <p:cNvSpPr/>
            <p:nvPr/>
          </p:nvSpPr>
          <p:spPr>
            <a:xfrm rot="-5400000" flipH="1">
              <a:off x="7399051" y="4881262"/>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6"/>
            <p:cNvSpPr/>
            <p:nvPr/>
          </p:nvSpPr>
          <p:spPr>
            <a:xfrm rot="-5400000" flipH="1">
              <a:off x="7172666" y="4880320"/>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6"/>
            <p:cNvSpPr/>
            <p:nvPr/>
          </p:nvSpPr>
          <p:spPr>
            <a:xfrm rot="-5400000" flipH="1">
              <a:off x="6948996" y="4880320"/>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6"/>
            <p:cNvSpPr/>
            <p:nvPr/>
          </p:nvSpPr>
          <p:spPr>
            <a:xfrm rot="-5400000" flipH="1">
              <a:off x="6722639" y="488123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6"/>
            <p:cNvSpPr/>
            <p:nvPr/>
          </p:nvSpPr>
          <p:spPr>
            <a:xfrm rot="-5400000" flipH="1">
              <a:off x="6498054" y="4880320"/>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6"/>
            <p:cNvSpPr/>
            <p:nvPr/>
          </p:nvSpPr>
          <p:spPr>
            <a:xfrm rot="-5400000" flipH="1">
              <a:off x="6271670" y="4881262"/>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6"/>
            <p:cNvSpPr/>
            <p:nvPr/>
          </p:nvSpPr>
          <p:spPr>
            <a:xfrm rot="-5400000" flipH="1">
              <a:off x="6048055" y="4881262"/>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6"/>
            <p:cNvSpPr/>
            <p:nvPr/>
          </p:nvSpPr>
          <p:spPr>
            <a:xfrm rot="-5400000" flipH="1">
              <a:off x="5823499" y="4880320"/>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6"/>
            <p:cNvSpPr/>
            <p:nvPr/>
          </p:nvSpPr>
          <p:spPr>
            <a:xfrm rot="-5400000" flipH="1">
              <a:off x="5597086" y="4881235"/>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6"/>
            <p:cNvSpPr/>
            <p:nvPr/>
          </p:nvSpPr>
          <p:spPr>
            <a:xfrm rot="-5400000" flipH="1">
              <a:off x="5373471" y="4881235"/>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6"/>
            <p:cNvSpPr/>
            <p:nvPr/>
          </p:nvSpPr>
          <p:spPr>
            <a:xfrm rot="-5400000" flipH="1">
              <a:off x="5147059" y="4880320"/>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2">
  <p:cSld name="CUSTOM_3_1_1">
    <p:spTree>
      <p:nvGrpSpPr>
        <p:cNvPr id="1" name="Shape 5063"/>
        <p:cNvGrpSpPr/>
        <p:nvPr/>
      </p:nvGrpSpPr>
      <p:grpSpPr>
        <a:xfrm>
          <a:off x="0" y="0"/>
          <a:ext cx="0" cy="0"/>
          <a:chOff x="0" y="0"/>
          <a:chExt cx="0" cy="0"/>
        </a:xfrm>
      </p:grpSpPr>
      <p:pic>
        <p:nvPicPr>
          <p:cNvPr id="5064" name="Google Shape;5064;p37"/>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65" name="Google Shape;5065;p3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66" name="Google Shape;5066;p37"/>
          <p:cNvSpPr txBox="1">
            <a:spLocks noGrp="1"/>
          </p:cNvSpPr>
          <p:nvPr>
            <p:ph type="title" idx="2"/>
          </p:nvPr>
        </p:nvSpPr>
        <p:spPr>
          <a:xfrm>
            <a:off x="2157963" y="3383370"/>
            <a:ext cx="20736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067" name="Google Shape;5067;p37"/>
          <p:cNvSpPr txBox="1">
            <a:spLocks noGrp="1"/>
          </p:cNvSpPr>
          <p:nvPr>
            <p:ph type="subTitle" idx="1"/>
          </p:nvPr>
        </p:nvSpPr>
        <p:spPr>
          <a:xfrm>
            <a:off x="1254588" y="3795000"/>
            <a:ext cx="2976900" cy="824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68" name="Google Shape;5068;p37"/>
          <p:cNvSpPr txBox="1">
            <a:spLocks noGrp="1"/>
          </p:cNvSpPr>
          <p:nvPr>
            <p:ph type="title" idx="3"/>
          </p:nvPr>
        </p:nvSpPr>
        <p:spPr>
          <a:xfrm>
            <a:off x="4912488" y="3383382"/>
            <a:ext cx="2073600" cy="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069" name="Google Shape;5069;p37"/>
          <p:cNvSpPr txBox="1">
            <a:spLocks noGrp="1"/>
          </p:cNvSpPr>
          <p:nvPr>
            <p:ph type="subTitle" idx="4"/>
          </p:nvPr>
        </p:nvSpPr>
        <p:spPr>
          <a:xfrm>
            <a:off x="4912488" y="3795000"/>
            <a:ext cx="2976900" cy="82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70" name="Google Shape;5070;p37"/>
          <p:cNvGrpSpPr/>
          <p:nvPr/>
        </p:nvGrpSpPr>
        <p:grpSpPr>
          <a:xfrm rot="-5400000">
            <a:off x="4457558" y="-4300252"/>
            <a:ext cx="222948" cy="9138076"/>
            <a:chOff x="-1276373" y="57045"/>
            <a:chExt cx="208168" cy="5058162"/>
          </a:xfrm>
        </p:grpSpPr>
        <p:sp>
          <p:nvSpPr>
            <p:cNvPr id="5071" name="Google Shape;5071;p37"/>
            <p:cNvSpPr/>
            <p:nvPr/>
          </p:nvSpPr>
          <p:spPr>
            <a:xfrm>
              <a:off x="-1276373" y="5003398"/>
              <a:ext cx="104247" cy="111809"/>
            </a:xfrm>
            <a:custGeom>
              <a:avLst/>
              <a:gdLst/>
              <a:ahLst/>
              <a:cxnLst/>
              <a:rect l="l" t="t" r="r" b="b"/>
              <a:pathLst>
                <a:path w="1599" h="1715" extrusionOk="0">
                  <a:moveTo>
                    <a:pt x="0" y="0"/>
                  </a:moveTo>
                  <a:lnTo>
                    <a:pt x="0" y="1714"/>
                  </a:lnTo>
                  <a:lnTo>
                    <a:pt x="801" y="1285"/>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7"/>
            <p:cNvSpPr/>
            <p:nvPr/>
          </p:nvSpPr>
          <p:spPr>
            <a:xfrm>
              <a:off x="-1276373" y="4901564"/>
              <a:ext cx="208168" cy="111679"/>
            </a:xfrm>
            <a:custGeom>
              <a:avLst/>
              <a:gdLst/>
              <a:ahLst/>
              <a:cxnLst/>
              <a:rect l="l" t="t" r="r" b="b"/>
              <a:pathLst>
                <a:path w="3193" h="1713" extrusionOk="0">
                  <a:moveTo>
                    <a:pt x="1599" y="0"/>
                  </a:moveTo>
                  <a:lnTo>
                    <a:pt x="801" y="430"/>
                  </a:lnTo>
                  <a:lnTo>
                    <a:pt x="0" y="860"/>
                  </a:lnTo>
                  <a:lnTo>
                    <a:pt x="801" y="1283"/>
                  </a:lnTo>
                  <a:lnTo>
                    <a:pt x="1599" y="1713"/>
                  </a:lnTo>
                  <a:lnTo>
                    <a:pt x="2396" y="1283"/>
                  </a:lnTo>
                  <a:lnTo>
                    <a:pt x="3192" y="860"/>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7"/>
            <p:cNvSpPr/>
            <p:nvPr/>
          </p:nvSpPr>
          <p:spPr>
            <a:xfrm>
              <a:off x="-1276373" y="4802013"/>
              <a:ext cx="104247" cy="112070"/>
            </a:xfrm>
            <a:custGeom>
              <a:avLst/>
              <a:gdLst/>
              <a:ahLst/>
              <a:cxnLst/>
              <a:rect l="l" t="t" r="r" b="b"/>
              <a:pathLst>
                <a:path w="1599" h="1719" extrusionOk="0">
                  <a:moveTo>
                    <a:pt x="0" y="1"/>
                  </a:moveTo>
                  <a:lnTo>
                    <a:pt x="0" y="1718"/>
                  </a:lnTo>
                  <a:lnTo>
                    <a:pt x="801" y="1289"/>
                  </a:lnTo>
                  <a:lnTo>
                    <a:pt x="1599" y="860"/>
                  </a:lnTo>
                  <a:lnTo>
                    <a:pt x="801" y="43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7"/>
            <p:cNvSpPr/>
            <p:nvPr/>
          </p:nvSpPr>
          <p:spPr>
            <a:xfrm>
              <a:off x="-1276373" y="4700179"/>
              <a:ext cx="208168" cy="111744"/>
            </a:xfrm>
            <a:custGeom>
              <a:avLst/>
              <a:gdLst/>
              <a:ahLst/>
              <a:cxnLst/>
              <a:rect l="l" t="t" r="r" b="b"/>
              <a:pathLst>
                <a:path w="3193" h="1714" extrusionOk="0">
                  <a:moveTo>
                    <a:pt x="1599" y="0"/>
                  </a:moveTo>
                  <a:lnTo>
                    <a:pt x="801" y="429"/>
                  </a:lnTo>
                  <a:lnTo>
                    <a:pt x="0" y="859"/>
                  </a:lnTo>
                  <a:lnTo>
                    <a:pt x="801" y="1283"/>
                  </a:lnTo>
                  <a:lnTo>
                    <a:pt x="1599" y="1713"/>
                  </a:lnTo>
                  <a:lnTo>
                    <a:pt x="2396" y="1283"/>
                  </a:lnTo>
                  <a:lnTo>
                    <a:pt x="3192" y="859"/>
                  </a:lnTo>
                  <a:lnTo>
                    <a:pt x="2396" y="429"/>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7"/>
            <p:cNvSpPr/>
            <p:nvPr/>
          </p:nvSpPr>
          <p:spPr>
            <a:xfrm>
              <a:off x="-1276373" y="4600562"/>
              <a:ext cx="104247" cy="112135"/>
            </a:xfrm>
            <a:custGeom>
              <a:avLst/>
              <a:gdLst/>
              <a:ahLst/>
              <a:cxnLst/>
              <a:rect l="l" t="t" r="r" b="b"/>
              <a:pathLst>
                <a:path w="1599" h="1720" extrusionOk="0">
                  <a:moveTo>
                    <a:pt x="0" y="1"/>
                  </a:moveTo>
                  <a:lnTo>
                    <a:pt x="0" y="1720"/>
                  </a:lnTo>
                  <a:lnTo>
                    <a:pt x="801" y="1290"/>
                  </a:lnTo>
                  <a:lnTo>
                    <a:pt x="1599" y="860"/>
                  </a:lnTo>
                  <a:lnTo>
                    <a:pt x="801" y="43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7"/>
            <p:cNvSpPr/>
            <p:nvPr/>
          </p:nvSpPr>
          <p:spPr>
            <a:xfrm>
              <a:off x="-1276373" y="4498729"/>
              <a:ext cx="208168" cy="112070"/>
            </a:xfrm>
            <a:custGeom>
              <a:avLst/>
              <a:gdLst/>
              <a:ahLst/>
              <a:cxnLst/>
              <a:rect l="l" t="t" r="r" b="b"/>
              <a:pathLst>
                <a:path w="3193" h="1719" extrusionOk="0">
                  <a:moveTo>
                    <a:pt x="1599" y="0"/>
                  </a:moveTo>
                  <a:lnTo>
                    <a:pt x="801" y="430"/>
                  </a:lnTo>
                  <a:lnTo>
                    <a:pt x="0" y="860"/>
                  </a:lnTo>
                  <a:lnTo>
                    <a:pt x="801" y="1290"/>
                  </a:lnTo>
                  <a:lnTo>
                    <a:pt x="1599" y="1718"/>
                  </a:lnTo>
                  <a:lnTo>
                    <a:pt x="2396" y="1290"/>
                  </a:lnTo>
                  <a:lnTo>
                    <a:pt x="3192" y="860"/>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7"/>
            <p:cNvSpPr/>
            <p:nvPr/>
          </p:nvSpPr>
          <p:spPr>
            <a:xfrm>
              <a:off x="-1276373" y="4399568"/>
              <a:ext cx="104247" cy="111679"/>
            </a:xfrm>
            <a:custGeom>
              <a:avLst/>
              <a:gdLst/>
              <a:ahLst/>
              <a:cxnLst/>
              <a:rect l="l" t="t" r="r" b="b"/>
              <a:pathLst>
                <a:path w="1599" h="1713" extrusionOk="0">
                  <a:moveTo>
                    <a:pt x="0" y="0"/>
                  </a:moveTo>
                  <a:lnTo>
                    <a:pt x="0" y="1713"/>
                  </a:lnTo>
                  <a:lnTo>
                    <a:pt x="801" y="1283"/>
                  </a:lnTo>
                  <a:lnTo>
                    <a:pt x="1599" y="855"/>
                  </a:lnTo>
                  <a:lnTo>
                    <a:pt x="801" y="42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7"/>
            <p:cNvSpPr/>
            <p:nvPr/>
          </p:nvSpPr>
          <p:spPr>
            <a:xfrm>
              <a:off x="-1276373" y="4297344"/>
              <a:ext cx="208168" cy="112070"/>
            </a:xfrm>
            <a:custGeom>
              <a:avLst/>
              <a:gdLst/>
              <a:ahLst/>
              <a:cxnLst/>
              <a:rect l="l" t="t" r="r" b="b"/>
              <a:pathLst>
                <a:path w="3193" h="1719" extrusionOk="0">
                  <a:moveTo>
                    <a:pt x="1599" y="1"/>
                  </a:moveTo>
                  <a:lnTo>
                    <a:pt x="801" y="429"/>
                  </a:lnTo>
                  <a:lnTo>
                    <a:pt x="0" y="859"/>
                  </a:lnTo>
                  <a:lnTo>
                    <a:pt x="801" y="1289"/>
                  </a:lnTo>
                  <a:lnTo>
                    <a:pt x="1599" y="1718"/>
                  </a:lnTo>
                  <a:lnTo>
                    <a:pt x="2396" y="1289"/>
                  </a:lnTo>
                  <a:lnTo>
                    <a:pt x="3192" y="859"/>
                  </a:lnTo>
                  <a:lnTo>
                    <a:pt x="2396" y="429"/>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7"/>
            <p:cNvSpPr/>
            <p:nvPr/>
          </p:nvSpPr>
          <p:spPr>
            <a:xfrm>
              <a:off x="-1276373" y="4198183"/>
              <a:ext cx="104247" cy="111744"/>
            </a:xfrm>
            <a:custGeom>
              <a:avLst/>
              <a:gdLst/>
              <a:ahLst/>
              <a:cxnLst/>
              <a:rect l="l" t="t" r="r" b="b"/>
              <a:pathLst>
                <a:path w="1599" h="1714" extrusionOk="0">
                  <a:moveTo>
                    <a:pt x="0" y="0"/>
                  </a:moveTo>
                  <a:lnTo>
                    <a:pt x="0" y="1713"/>
                  </a:lnTo>
                  <a:lnTo>
                    <a:pt x="801" y="1283"/>
                  </a:lnTo>
                  <a:lnTo>
                    <a:pt x="1599" y="859"/>
                  </a:lnTo>
                  <a:lnTo>
                    <a:pt x="801" y="42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7"/>
            <p:cNvSpPr/>
            <p:nvPr/>
          </p:nvSpPr>
          <p:spPr>
            <a:xfrm>
              <a:off x="-1276373" y="4096220"/>
              <a:ext cx="208168" cy="111744"/>
            </a:xfrm>
            <a:custGeom>
              <a:avLst/>
              <a:gdLst/>
              <a:ahLst/>
              <a:cxnLst/>
              <a:rect l="l" t="t" r="r" b="b"/>
              <a:pathLst>
                <a:path w="3193" h="1714" extrusionOk="0">
                  <a:moveTo>
                    <a:pt x="1599" y="1"/>
                  </a:moveTo>
                  <a:lnTo>
                    <a:pt x="801" y="426"/>
                  </a:lnTo>
                  <a:lnTo>
                    <a:pt x="0" y="855"/>
                  </a:lnTo>
                  <a:lnTo>
                    <a:pt x="801" y="1285"/>
                  </a:lnTo>
                  <a:lnTo>
                    <a:pt x="1599" y="1713"/>
                  </a:lnTo>
                  <a:lnTo>
                    <a:pt x="2396" y="1285"/>
                  </a:lnTo>
                  <a:lnTo>
                    <a:pt x="3192" y="855"/>
                  </a:lnTo>
                  <a:lnTo>
                    <a:pt x="2396" y="426"/>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7"/>
            <p:cNvSpPr/>
            <p:nvPr/>
          </p:nvSpPr>
          <p:spPr>
            <a:xfrm>
              <a:off x="-1276373" y="3996733"/>
              <a:ext cx="104247" cy="111744"/>
            </a:xfrm>
            <a:custGeom>
              <a:avLst/>
              <a:gdLst/>
              <a:ahLst/>
              <a:cxnLst/>
              <a:rect l="l" t="t" r="r" b="b"/>
              <a:pathLst>
                <a:path w="1599" h="1714" extrusionOk="0">
                  <a:moveTo>
                    <a:pt x="0" y="0"/>
                  </a:moveTo>
                  <a:lnTo>
                    <a:pt x="0" y="1713"/>
                  </a:lnTo>
                  <a:lnTo>
                    <a:pt x="801" y="1283"/>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7"/>
            <p:cNvSpPr/>
            <p:nvPr/>
          </p:nvSpPr>
          <p:spPr>
            <a:xfrm>
              <a:off x="-1276373" y="3894900"/>
              <a:ext cx="208168" cy="111679"/>
            </a:xfrm>
            <a:custGeom>
              <a:avLst/>
              <a:gdLst/>
              <a:ahLst/>
              <a:cxnLst/>
              <a:rect l="l" t="t" r="r" b="b"/>
              <a:pathLst>
                <a:path w="3193" h="1713" extrusionOk="0">
                  <a:moveTo>
                    <a:pt x="1599" y="0"/>
                  </a:moveTo>
                  <a:lnTo>
                    <a:pt x="801" y="430"/>
                  </a:lnTo>
                  <a:lnTo>
                    <a:pt x="0" y="858"/>
                  </a:lnTo>
                  <a:lnTo>
                    <a:pt x="801" y="1283"/>
                  </a:lnTo>
                  <a:lnTo>
                    <a:pt x="1599" y="1713"/>
                  </a:lnTo>
                  <a:lnTo>
                    <a:pt x="2396" y="1283"/>
                  </a:lnTo>
                  <a:lnTo>
                    <a:pt x="3192" y="858"/>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7"/>
            <p:cNvSpPr/>
            <p:nvPr/>
          </p:nvSpPr>
          <p:spPr>
            <a:xfrm>
              <a:off x="-1276373" y="3795348"/>
              <a:ext cx="104247" cy="112070"/>
            </a:xfrm>
            <a:custGeom>
              <a:avLst/>
              <a:gdLst/>
              <a:ahLst/>
              <a:cxnLst/>
              <a:rect l="l" t="t" r="r" b="b"/>
              <a:pathLst>
                <a:path w="1599" h="1719" extrusionOk="0">
                  <a:moveTo>
                    <a:pt x="0" y="1"/>
                  </a:moveTo>
                  <a:lnTo>
                    <a:pt x="0" y="1718"/>
                  </a:lnTo>
                  <a:lnTo>
                    <a:pt x="801" y="1289"/>
                  </a:lnTo>
                  <a:lnTo>
                    <a:pt x="1599" y="859"/>
                  </a:lnTo>
                  <a:lnTo>
                    <a:pt x="801" y="42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7"/>
            <p:cNvSpPr/>
            <p:nvPr/>
          </p:nvSpPr>
          <p:spPr>
            <a:xfrm>
              <a:off x="-1276373" y="3693450"/>
              <a:ext cx="208168" cy="111679"/>
            </a:xfrm>
            <a:custGeom>
              <a:avLst/>
              <a:gdLst/>
              <a:ahLst/>
              <a:cxnLst/>
              <a:rect l="l" t="t" r="r" b="b"/>
              <a:pathLst>
                <a:path w="3193" h="1713" extrusionOk="0">
                  <a:moveTo>
                    <a:pt x="1599" y="0"/>
                  </a:moveTo>
                  <a:lnTo>
                    <a:pt x="801" y="430"/>
                  </a:lnTo>
                  <a:lnTo>
                    <a:pt x="0" y="860"/>
                  </a:lnTo>
                  <a:lnTo>
                    <a:pt x="801" y="1284"/>
                  </a:lnTo>
                  <a:lnTo>
                    <a:pt x="1599" y="1713"/>
                  </a:lnTo>
                  <a:lnTo>
                    <a:pt x="2396" y="1284"/>
                  </a:lnTo>
                  <a:lnTo>
                    <a:pt x="3192" y="860"/>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7"/>
            <p:cNvSpPr/>
            <p:nvPr/>
          </p:nvSpPr>
          <p:spPr>
            <a:xfrm>
              <a:off x="-1276373" y="3593898"/>
              <a:ext cx="104247" cy="112070"/>
            </a:xfrm>
            <a:custGeom>
              <a:avLst/>
              <a:gdLst/>
              <a:ahLst/>
              <a:cxnLst/>
              <a:rect l="l" t="t" r="r" b="b"/>
              <a:pathLst>
                <a:path w="1599" h="1719" extrusionOk="0">
                  <a:moveTo>
                    <a:pt x="0" y="1"/>
                  </a:moveTo>
                  <a:lnTo>
                    <a:pt x="0" y="1718"/>
                  </a:lnTo>
                  <a:lnTo>
                    <a:pt x="801" y="1290"/>
                  </a:lnTo>
                  <a:lnTo>
                    <a:pt x="1599" y="860"/>
                  </a:lnTo>
                  <a:lnTo>
                    <a:pt x="801" y="43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7"/>
            <p:cNvSpPr/>
            <p:nvPr/>
          </p:nvSpPr>
          <p:spPr>
            <a:xfrm>
              <a:off x="-1276373" y="3492065"/>
              <a:ext cx="208168" cy="112070"/>
            </a:xfrm>
            <a:custGeom>
              <a:avLst/>
              <a:gdLst/>
              <a:ahLst/>
              <a:cxnLst/>
              <a:rect l="l" t="t" r="r" b="b"/>
              <a:pathLst>
                <a:path w="3193" h="1719" extrusionOk="0">
                  <a:moveTo>
                    <a:pt x="1599" y="0"/>
                  </a:moveTo>
                  <a:lnTo>
                    <a:pt x="801" y="430"/>
                  </a:lnTo>
                  <a:lnTo>
                    <a:pt x="0" y="859"/>
                  </a:lnTo>
                  <a:lnTo>
                    <a:pt x="801" y="1288"/>
                  </a:lnTo>
                  <a:lnTo>
                    <a:pt x="1599" y="1718"/>
                  </a:lnTo>
                  <a:lnTo>
                    <a:pt x="2396" y="1288"/>
                  </a:lnTo>
                  <a:lnTo>
                    <a:pt x="3192" y="859"/>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7"/>
            <p:cNvSpPr/>
            <p:nvPr/>
          </p:nvSpPr>
          <p:spPr>
            <a:xfrm>
              <a:off x="-1276373" y="3392904"/>
              <a:ext cx="104247" cy="111679"/>
            </a:xfrm>
            <a:custGeom>
              <a:avLst/>
              <a:gdLst/>
              <a:ahLst/>
              <a:cxnLst/>
              <a:rect l="l" t="t" r="r" b="b"/>
              <a:pathLst>
                <a:path w="1599" h="1713" extrusionOk="0">
                  <a:moveTo>
                    <a:pt x="0" y="0"/>
                  </a:moveTo>
                  <a:lnTo>
                    <a:pt x="0" y="1713"/>
                  </a:lnTo>
                  <a:lnTo>
                    <a:pt x="801" y="1283"/>
                  </a:lnTo>
                  <a:lnTo>
                    <a:pt x="1599" y="853"/>
                  </a:lnTo>
                  <a:lnTo>
                    <a:pt x="801" y="424"/>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7"/>
            <p:cNvSpPr/>
            <p:nvPr/>
          </p:nvSpPr>
          <p:spPr>
            <a:xfrm>
              <a:off x="-1276373" y="3290614"/>
              <a:ext cx="208168" cy="112135"/>
            </a:xfrm>
            <a:custGeom>
              <a:avLst/>
              <a:gdLst/>
              <a:ahLst/>
              <a:cxnLst/>
              <a:rect l="l" t="t" r="r" b="b"/>
              <a:pathLst>
                <a:path w="3193" h="1720" extrusionOk="0">
                  <a:moveTo>
                    <a:pt x="1599" y="1"/>
                  </a:moveTo>
                  <a:lnTo>
                    <a:pt x="801" y="430"/>
                  </a:lnTo>
                  <a:lnTo>
                    <a:pt x="0" y="860"/>
                  </a:lnTo>
                  <a:lnTo>
                    <a:pt x="801" y="1290"/>
                  </a:lnTo>
                  <a:lnTo>
                    <a:pt x="1599" y="1719"/>
                  </a:lnTo>
                  <a:lnTo>
                    <a:pt x="2396" y="1290"/>
                  </a:lnTo>
                  <a:lnTo>
                    <a:pt x="3192" y="860"/>
                  </a:lnTo>
                  <a:lnTo>
                    <a:pt x="2396" y="430"/>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7"/>
            <p:cNvSpPr/>
            <p:nvPr/>
          </p:nvSpPr>
          <p:spPr>
            <a:xfrm>
              <a:off x="-1276373" y="3191454"/>
              <a:ext cx="104247" cy="111679"/>
            </a:xfrm>
            <a:custGeom>
              <a:avLst/>
              <a:gdLst/>
              <a:ahLst/>
              <a:cxnLst/>
              <a:rect l="l" t="t" r="r" b="b"/>
              <a:pathLst>
                <a:path w="1599" h="1713" extrusionOk="0">
                  <a:moveTo>
                    <a:pt x="0" y="0"/>
                  </a:moveTo>
                  <a:lnTo>
                    <a:pt x="0" y="1713"/>
                  </a:lnTo>
                  <a:lnTo>
                    <a:pt x="801" y="1284"/>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7"/>
            <p:cNvSpPr/>
            <p:nvPr/>
          </p:nvSpPr>
          <p:spPr>
            <a:xfrm>
              <a:off x="-1276373" y="3089555"/>
              <a:ext cx="208168" cy="111744"/>
            </a:xfrm>
            <a:custGeom>
              <a:avLst/>
              <a:gdLst/>
              <a:ahLst/>
              <a:cxnLst/>
              <a:rect l="l" t="t" r="r" b="b"/>
              <a:pathLst>
                <a:path w="3193" h="1714" extrusionOk="0">
                  <a:moveTo>
                    <a:pt x="1599" y="1"/>
                  </a:moveTo>
                  <a:lnTo>
                    <a:pt x="801" y="426"/>
                  </a:lnTo>
                  <a:lnTo>
                    <a:pt x="0" y="854"/>
                  </a:lnTo>
                  <a:lnTo>
                    <a:pt x="801" y="1284"/>
                  </a:lnTo>
                  <a:lnTo>
                    <a:pt x="1599" y="1713"/>
                  </a:lnTo>
                  <a:lnTo>
                    <a:pt x="2396" y="1284"/>
                  </a:lnTo>
                  <a:lnTo>
                    <a:pt x="3192" y="854"/>
                  </a:lnTo>
                  <a:lnTo>
                    <a:pt x="2396" y="426"/>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7"/>
            <p:cNvSpPr/>
            <p:nvPr/>
          </p:nvSpPr>
          <p:spPr>
            <a:xfrm>
              <a:off x="-1276373" y="2990069"/>
              <a:ext cx="104247" cy="111744"/>
            </a:xfrm>
            <a:custGeom>
              <a:avLst/>
              <a:gdLst/>
              <a:ahLst/>
              <a:cxnLst/>
              <a:rect l="l" t="t" r="r" b="b"/>
              <a:pathLst>
                <a:path w="1599" h="1714" extrusionOk="0">
                  <a:moveTo>
                    <a:pt x="0" y="0"/>
                  </a:moveTo>
                  <a:lnTo>
                    <a:pt x="0" y="1713"/>
                  </a:lnTo>
                  <a:lnTo>
                    <a:pt x="801" y="1283"/>
                  </a:lnTo>
                  <a:lnTo>
                    <a:pt x="1599" y="859"/>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7"/>
            <p:cNvSpPr/>
            <p:nvPr/>
          </p:nvSpPr>
          <p:spPr>
            <a:xfrm>
              <a:off x="-1276373" y="2888105"/>
              <a:ext cx="208168" cy="111809"/>
            </a:xfrm>
            <a:custGeom>
              <a:avLst/>
              <a:gdLst/>
              <a:ahLst/>
              <a:cxnLst/>
              <a:rect l="l" t="t" r="r" b="b"/>
              <a:pathLst>
                <a:path w="3193" h="1715" extrusionOk="0">
                  <a:moveTo>
                    <a:pt x="1599" y="1"/>
                  </a:moveTo>
                  <a:lnTo>
                    <a:pt x="801" y="431"/>
                  </a:lnTo>
                  <a:lnTo>
                    <a:pt x="0" y="860"/>
                  </a:lnTo>
                  <a:lnTo>
                    <a:pt x="801" y="1285"/>
                  </a:lnTo>
                  <a:lnTo>
                    <a:pt x="1599" y="1715"/>
                  </a:lnTo>
                  <a:lnTo>
                    <a:pt x="2396" y="1285"/>
                  </a:lnTo>
                  <a:lnTo>
                    <a:pt x="3192" y="860"/>
                  </a:lnTo>
                  <a:lnTo>
                    <a:pt x="2396" y="431"/>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7"/>
            <p:cNvSpPr/>
            <p:nvPr/>
          </p:nvSpPr>
          <p:spPr>
            <a:xfrm>
              <a:off x="-1276373" y="2788619"/>
              <a:ext cx="104247" cy="112135"/>
            </a:xfrm>
            <a:custGeom>
              <a:avLst/>
              <a:gdLst/>
              <a:ahLst/>
              <a:cxnLst/>
              <a:rect l="l" t="t" r="r" b="b"/>
              <a:pathLst>
                <a:path w="1599" h="1720" extrusionOk="0">
                  <a:moveTo>
                    <a:pt x="0" y="1"/>
                  </a:moveTo>
                  <a:lnTo>
                    <a:pt x="0" y="1719"/>
                  </a:lnTo>
                  <a:lnTo>
                    <a:pt x="801" y="1290"/>
                  </a:lnTo>
                  <a:lnTo>
                    <a:pt x="1599" y="860"/>
                  </a:lnTo>
                  <a:lnTo>
                    <a:pt x="801" y="43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7"/>
            <p:cNvSpPr/>
            <p:nvPr/>
          </p:nvSpPr>
          <p:spPr>
            <a:xfrm>
              <a:off x="-1276373" y="2686785"/>
              <a:ext cx="208168" cy="111679"/>
            </a:xfrm>
            <a:custGeom>
              <a:avLst/>
              <a:gdLst/>
              <a:ahLst/>
              <a:cxnLst/>
              <a:rect l="l" t="t" r="r" b="b"/>
              <a:pathLst>
                <a:path w="3193" h="1713" extrusionOk="0">
                  <a:moveTo>
                    <a:pt x="1599" y="0"/>
                  </a:moveTo>
                  <a:lnTo>
                    <a:pt x="801" y="430"/>
                  </a:lnTo>
                  <a:lnTo>
                    <a:pt x="0" y="860"/>
                  </a:lnTo>
                  <a:lnTo>
                    <a:pt x="801" y="1288"/>
                  </a:lnTo>
                  <a:lnTo>
                    <a:pt x="1599" y="1713"/>
                  </a:lnTo>
                  <a:lnTo>
                    <a:pt x="2396" y="1288"/>
                  </a:lnTo>
                  <a:lnTo>
                    <a:pt x="3192" y="860"/>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7"/>
            <p:cNvSpPr/>
            <p:nvPr/>
          </p:nvSpPr>
          <p:spPr>
            <a:xfrm>
              <a:off x="-1276373" y="2587234"/>
              <a:ext cx="104247" cy="112070"/>
            </a:xfrm>
            <a:custGeom>
              <a:avLst/>
              <a:gdLst/>
              <a:ahLst/>
              <a:cxnLst/>
              <a:rect l="l" t="t" r="r" b="b"/>
              <a:pathLst>
                <a:path w="1599" h="1719" extrusionOk="0">
                  <a:moveTo>
                    <a:pt x="0" y="1"/>
                  </a:moveTo>
                  <a:lnTo>
                    <a:pt x="0" y="1718"/>
                  </a:lnTo>
                  <a:lnTo>
                    <a:pt x="801" y="1289"/>
                  </a:lnTo>
                  <a:lnTo>
                    <a:pt x="1599" y="859"/>
                  </a:lnTo>
                  <a:lnTo>
                    <a:pt x="801" y="43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7"/>
            <p:cNvSpPr/>
            <p:nvPr/>
          </p:nvSpPr>
          <p:spPr>
            <a:xfrm>
              <a:off x="-1276373" y="2485335"/>
              <a:ext cx="208168" cy="112135"/>
            </a:xfrm>
            <a:custGeom>
              <a:avLst/>
              <a:gdLst/>
              <a:ahLst/>
              <a:cxnLst/>
              <a:rect l="l" t="t" r="r" b="b"/>
              <a:pathLst>
                <a:path w="3193" h="1720" extrusionOk="0">
                  <a:moveTo>
                    <a:pt x="1599" y="0"/>
                  </a:moveTo>
                  <a:lnTo>
                    <a:pt x="801" y="430"/>
                  </a:lnTo>
                  <a:lnTo>
                    <a:pt x="0" y="860"/>
                  </a:lnTo>
                  <a:lnTo>
                    <a:pt x="801" y="1289"/>
                  </a:lnTo>
                  <a:lnTo>
                    <a:pt x="1599" y="1719"/>
                  </a:lnTo>
                  <a:lnTo>
                    <a:pt x="2396" y="1289"/>
                  </a:lnTo>
                  <a:lnTo>
                    <a:pt x="3192" y="860"/>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7"/>
            <p:cNvSpPr/>
            <p:nvPr/>
          </p:nvSpPr>
          <p:spPr>
            <a:xfrm>
              <a:off x="-1276373" y="2386109"/>
              <a:ext cx="104247" cy="111809"/>
            </a:xfrm>
            <a:custGeom>
              <a:avLst/>
              <a:gdLst/>
              <a:ahLst/>
              <a:cxnLst/>
              <a:rect l="l" t="t" r="r" b="b"/>
              <a:pathLst>
                <a:path w="1599" h="1715" extrusionOk="0">
                  <a:moveTo>
                    <a:pt x="0" y="1"/>
                  </a:moveTo>
                  <a:lnTo>
                    <a:pt x="0" y="1715"/>
                  </a:lnTo>
                  <a:lnTo>
                    <a:pt x="801" y="1285"/>
                  </a:lnTo>
                  <a:lnTo>
                    <a:pt x="1599" y="855"/>
                  </a:lnTo>
                  <a:lnTo>
                    <a:pt x="801" y="42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7"/>
            <p:cNvSpPr/>
            <p:nvPr/>
          </p:nvSpPr>
          <p:spPr>
            <a:xfrm>
              <a:off x="-1276373" y="2283950"/>
              <a:ext cx="208168" cy="112070"/>
            </a:xfrm>
            <a:custGeom>
              <a:avLst/>
              <a:gdLst/>
              <a:ahLst/>
              <a:cxnLst/>
              <a:rect l="l" t="t" r="r" b="b"/>
              <a:pathLst>
                <a:path w="3193" h="1719" extrusionOk="0">
                  <a:moveTo>
                    <a:pt x="1599" y="1"/>
                  </a:moveTo>
                  <a:lnTo>
                    <a:pt x="801" y="430"/>
                  </a:lnTo>
                  <a:lnTo>
                    <a:pt x="0" y="860"/>
                  </a:lnTo>
                  <a:lnTo>
                    <a:pt x="801" y="1288"/>
                  </a:lnTo>
                  <a:lnTo>
                    <a:pt x="1599" y="1718"/>
                  </a:lnTo>
                  <a:lnTo>
                    <a:pt x="2396" y="1288"/>
                  </a:lnTo>
                  <a:lnTo>
                    <a:pt x="3192" y="860"/>
                  </a:lnTo>
                  <a:lnTo>
                    <a:pt x="2396" y="430"/>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7"/>
            <p:cNvSpPr/>
            <p:nvPr/>
          </p:nvSpPr>
          <p:spPr>
            <a:xfrm>
              <a:off x="-1276373" y="2184790"/>
              <a:ext cx="104247" cy="111679"/>
            </a:xfrm>
            <a:custGeom>
              <a:avLst/>
              <a:gdLst/>
              <a:ahLst/>
              <a:cxnLst/>
              <a:rect l="l" t="t" r="r" b="b"/>
              <a:pathLst>
                <a:path w="1599" h="1713" extrusionOk="0">
                  <a:moveTo>
                    <a:pt x="0" y="0"/>
                  </a:moveTo>
                  <a:lnTo>
                    <a:pt x="0" y="1713"/>
                  </a:lnTo>
                  <a:lnTo>
                    <a:pt x="801" y="1283"/>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7"/>
            <p:cNvSpPr/>
            <p:nvPr/>
          </p:nvSpPr>
          <p:spPr>
            <a:xfrm>
              <a:off x="-1276373" y="2082891"/>
              <a:ext cx="208168" cy="111744"/>
            </a:xfrm>
            <a:custGeom>
              <a:avLst/>
              <a:gdLst/>
              <a:ahLst/>
              <a:cxnLst/>
              <a:rect l="l" t="t" r="r" b="b"/>
              <a:pathLst>
                <a:path w="3193" h="1714" extrusionOk="0">
                  <a:moveTo>
                    <a:pt x="1599" y="1"/>
                  </a:moveTo>
                  <a:lnTo>
                    <a:pt x="801" y="424"/>
                  </a:lnTo>
                  <a:lnTo>
                    <a:pt x="0" y="854"/>
                  </a:lnTo>
                  <a:lnTo>
                    <a:pt x="801" y="1284"/>
                  </a:lnTo>
                  <a:lnTo>
                    <a:pt x="1599" y="1713"/>
                  </a:lnTo>
                  <a:lnTo>
                    <a:pt x="2396" y="1284"/>
                  </a:lnTo>
                  <a:lnTo>
                    <a:pt x="3192" y="854"/>
                  </a:lnTo>
                  <a:lnTo>
                    <a:pt x="2396" y="424"/>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7"/>
            <p:cNvSpPr/>
            <p:nvPr/>
          </p:nvSpPr>
          <p:spPr>
            <a:xfrm>
              <a:off x="-1276373" y="1983339"/>
              <a:ext cx="104247" cy="111809"/>
            </a:xfrm>
            <a:custGeom>
              <a:avLst/>
              <a:gdLst/>
              <a:ahLst/>
              <a:cxnLst/>
              <a:rect l="l" t="t" r="r" b="b"/>
              <a:pathLst>
                <a:path w="1599" h="1715" extrusionOk="0">
                  <a:moveTo>
                    <a:pt x="0" y="0"/>
                  </a:moveTo>
                  <a:lnTo>
                    <a:pt x="0" y="1714"/>
                  </a:lnTo>
                  <a:lnTo>
                    <a:pt x="801" y="1289"/>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7"/>
            <p:cNvSpPr/>
            <p:nvPr/>
          </p:nvSpPr>
          <p:spPr>
            <a:xfrm>
              <a:off x="-1276373" y="1881441"/>
              <a:ext cx="208168" cy="111744"/>
            </a:xfrm>
            <a:custGeom>
              <a:avLst/>
              <a:gdLst/>
              <a:ahLst/>
              <a:cxnLst/>
              <a:rect l="l" t="t" r="r" b="b"/>
              <a:pathLst>
                <a:path w="3193" h="1714" extrusionOk="0">
                  <a:moveTo>
                    <a:pt x="1599" y="1"/>
                  </a:moveTo>
                  <a:lnTo>
                    <a:pt x="801" y="431"/>
                  </a:lnTo>
                  <a:lnTo>
                    <a:pt x="0" y="860"/>
                  </a:lnTo>
                  <a:lnTo>
                    <a:pt x="801" y="1284"/>
                  </a:lnTo>
                  <a:lnTo>
                    <a:pt x="1599" y="1714"/>
                  </a:lnTo>
                  <a:lnTo>
                    <a:pt x="2396" y="1284"/>
                  </a:lnTo>
                  <a:lnTo>
                    <a:pt x="3192" y="860"/>
                  </a:lnTo>
                  <a:lnTo>
                    <a:pt x="2396" y="431"/>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7"/>
            <p:cNvSpPr/>
            <p:nvPr/>
          </p:nvSpPr>
          <p:spPr>
            <a:xfrm>
              <a:off x="-1276373" y="1781954"/>
              <a:ext cx="104247" cy="112070"/>
            </a:xfrm>
            <a:custGeom>
              <a:avLst/>
              <a:gdLst/>
              <a:ahLst/>
              <a:cxnLst/>
              <a:rect l="l" t="t" r="r" b="b"/>
              <a:pathLst>
                <a:path w="1599" h="1719" extrusionOk="0">
                  <a:moveTo>
                    <a:pt x="0" y="1"/>
                  </a:moveTo>
                  <a:lnTo>
                    <a:pt x="0" y="1718"/>
                  </a:lnTo>
                  <a:lnTo>
                    <a:pt x="801" y="1288"/>
                  </a:lnTo>
                  <a:lnTo>
                    <a:pt x="1599" y="860"/>
                  </a:lnTo>
                  <a:lnTo>
                    <a:pt x="801" y="43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7"/>
            <p:cNvSpPr/>
            <p:nvPr/>
          </p:nvSpPr>
          <p:spPr>
            <a:xfrm>
              <a:off x="-1276373" y="1680121"/>
              <a:ext cx="208168" cy="111679"/>
            </a:xfrm>
            <a:custGeom>
              <a:avLst/>
              <a:gdLst/>
              <a:ahLst/>
              <a:cxnLst/>
              <a:rect l="l" t="t" r="r" b="b"/>
              <a:pathLst>
                <a:path w="3193" h="1713" extrusionOk="0">
                  <a:moveTo>
                    <a:pt x="1599" y="0"/>
                  </a:moveTo>
                  <a:lnTo>
                    <a:pt x="801" y="429"/>
                  </a:lnTo>
                  <a:lnTo>
                    <a:pt x="0" y="858"/>
                  </a:lnTo>
                  <a:lnTo>
                    <a:pt x="801" y="1288"/>
                  </a:lnTo>
                  <a:lnTo>
                    <a:pt x="1599" y="1713"/>
                  </a:lnTo>
                  <a:lnTo>
                    <a:pt x="2396" y="1288"/>
                  </a:lnTo>
                  <a:lnTo>
                    <a:pt x="3192" y="858"/>
                  </a:lnTo>
                  <a:lnTo>
                    <a:pt x="2396" y="429"/>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7"/>
            <p:cNvSpPr/>
            <p:nvPr/>
          </p:nvSpPr>
          <p:spPr>
            <a:xfrm>
              <a:off x="-1276373" y="1568052"/>
              <a:ext cx="104247" cy="112135"/>
            </a:xfrm>
            <a:custGeom>
              <a:avLst/>
              <a:gdLst/>
              <a:ahLst/>
              <a:cxnLst/>
              <a:rect l="l" t="t" r="r" b="b"/>
              <a:pathLst>
                <a:path w="1599" h="1720" extrusionOk="0">
                  <a:moveTo>
                    <a:pt x="0" y="0"/>
                  </a:moveTo>
                  <a:lnTo>
                    <a:pt x="0" y="1719"/>
                  </a:lnTo>
                  <a:lnTo>
                    <a:pt x="801" y="1289"/>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7"/>
            <p:cNvSpPr/>
            <p:nvPr/>
          </p:nvSpPr>
          <p:spPr>
            <a:xfrm>
              <a:off x="-1276373" y="1466153"/>
              <a:ext cx="208168" cy="112070"/>
            </a:xfrm>
            <a:custGeom>
              <a:avLst/>
              <a:gdLst/>
              <a:ahLst/>
              <a:cxnLst/>
              <a:rect l="l" t="t" r="r" b="b"/>
              <a:pathLst>
                <a:path w="3193" h="1719" extrusionOk="0">
                  <a:moveTo>
                    <a:pt x="1599" y="1"/>
                  </a:moveTo>
                  <a:lnTo>
                    <a:pt x="801" y="431"/>
                  </a:lnTo>
                  <a:lnTo>
                    <a:pt x="0" y="860"/>
                  </a:lnTo>
                  <a:lnTo>
                    <a:pt x="801" y="1289"/>
                  </a:lnTo>
                  <a:lnTo>
                    <a:pt x="1599" y="1719"/>
                  </a:lnTo>
                  <a:lnTo>
                    <a:pt x="2396" y="1289"/>
                  </a:lnTo>
                  <a:lnTo>
                    <a:pt x="3192" y="860"/>
                  </a:lnTo>
                  <a:lnTo>
                    <a:pt x="2396" y="431"/>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7"/>
            <p:cNvSpPr/>
            <p:nvPr/>
          </p:nvSpPr>
          <p:spPr>
            <a:xfrm>
              <a:off x="-1276373" y="1366667"/>
              <a:ext cx="104247" cy="112070"/>
            </a:xfrm>
            <a:custGeom>
              <a:avLst/>
              <a:gdLst/>
              <a:ahLst/>
              <a:cxnLst/>
              <a:rect l="l" t="t" r="r" b="b"/>
              <a:pathLst>
                <a:path w="1599" h="1719" extrusionOk="0">
                  <a:moveTo>
                    <a:pt x="0" y="1"/>
                  </a:moveTo>
                  <a:lnTo>
                    <a:pt x="0" y="1718"/>
                  </a:lnTo>
                  <a:lnTo>
                    <a:pt x="801" y="1289"/>
                  </a:lnTo>
                  <a:lnTo>
                    <a:pt x="1599" y="859"/>
                  </a:lnTo>
                  <a:lnTo>
                    <a:pt x="801" y="43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7"/>
            <p:cNvSpPr/>
            <p:nvPr/>
          </p:nvSpPr>
          <p:spPr>
            <a:xfrm>
              <a:off x="-1276373" y="1264768"/>
              <a:ext cx="208168" cy="112070"/>
            </a:xfrm>
            <a:custGeom>
              <a:avLst/>
              <a:gdLst/>
              <a:ahLst/>
              <a:cxnLst/>
              <a:rect l="l" t="t" r="r" b="b"/>
              <a:pathLst>
                <a:path w="3193" h="1719" extrusionOk="0">
                  <a:moveTo>
                    <a:pt x="1599" y="0"/>
                  </a:moveTo>
                  <a:lnTo>
                    <a:pt x="801" y="430"/>
                  </a:lnTo>
                  <a:lnTo>
                    <a:pt x="0" y="859"/>
                  </a:lnTo>
                  <a:lnTo>
                    <a:pt x="801" y="1289"/>
                  </a:lnTo>
                  <a:lnTo>
                    <a:pt x="1599" y="1719"/>
                  </a:lnTo>
                  <a:lnTo>
                    <a:pt x="2396" y="1289"/>
                  </a:lnTo>
                  <a:lnTo>
                    <a:pt x="3192" y="859"/>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7"/>
            <p:cNvSpPr/>
            <p:nvPr/>
          </p:nvSpPr>
          <p:spPr>
            <a:xfrm>
              <a:off x="-1276373" y="1165543"/>
              <a:ext cx="104247" cy="111809"/>
            </a:xfrm>
            <a:custGeom>
              <a:avLst/>
              <a:gdLst/>
              <a:ahLst/>
              <a:cxnLst/>
              <a:rect l="l" t="t" r="r" b="b"/>
              <a:pathLst>
                <a:path w="1599" h="1715" extrusionOk="0">
                  <a:moveTo>
                    <a:pt x="0" y="1"/>
                  </a:moveTo>
                  <a:lnTo>
                    <a:pt x="0" y="1715"/>
                  </a:lnTo>
                  <a:lnTo>
                    <a:pt x="801" y="1285"/>
                  </a:lnTo>
                  <a:lnTo>
                    <a:pt x="1599" y="860"/>
                  </a:lnTo>
                  <a:lnTo>
                    <a:pt x="801" y="43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7"/>
            <p:cNvSpPr/>
            <p:nvPr/>
          </p:nvSpPr>
          <p:spPr>
            <a:xfrm>
              <a:off x="-1276373" y="1063709"/>
              <a:ext cx="208168" cy="111679"/>
            </a:xfrm>
            <a:custGeom>
              <a:avLst/>
              <a:gdLst/>
              <a:ahLst/>
              <a:cxnLst/>
              <a:rect l="l" t="t" r="r" b="b"/>
              <a:pathLst>
                <a:path w="3193" h="1713" extrusionOk="0">
                  <a:moveTo>
                    <a:pt x="1599" y="0"/>
                  </a:moveTo>
                  <a:lnTo>
                    <a:pt x="801" y="425"/>
                  </a:lnTo>
                  <a:lnTo>
                    <a:pt x="0" y="855"/>
                  </a:lnTo>
                  <a:lnTo>
                    <a:pt x="801" y="1283"/>
                  </a:lnTo>
                  <a:lnTo>
                    <a:pt x="1599" y="1713"/>
                  </a:lnTo>
                  <a:lnTo>
                    <a:pt x="2396" y="1283"/>
                  </a:lnTo>
                  <a:lnTo>
                    <a:pt x="3192" y="855"/>
                  </a:lnTo>
                  <a:lnTo>
                    <a:pt x="2396" y="425"/>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7"/>
            <p:cNvSpPr/>
            <p:nvPr/>
          </p:nvSpPr>
          <p:spPr>
            <a:xfrm>
              <a:off x="-1276373" y="964158"/>
              <a:ext cx="104247" cy="111744"/>
            </a:xfrm>
            <a:custGeom>
              <a:avLst/>
              <a:gdLst/>
              <a:ahLst/>
              <a:cxnLst/>
              <a:rect l="l" t="t" r="r" b="b"/>
              <a:pathLst>
                <a:path w="1599" h="1714" extrusionOk="0">
                  <a:moveTo>
                    <a:pt x="0" y="1"/>
                  </a:moveTo>
                  <a:lnTo>
                    <a:pt x="0" y="1714"/>
                  </a:lnTo>
                  <a:lnTo>
                    <a:pt x="801" y="1284"/>
                  </a:lnTo>
                  <a:lnTo>
                    <a:pt x="1599" y="860"/>
                  </a:lnTo>
                  <a:lnTo>
                    <a:pt x="801" y="43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7"/>
            <p:cNvSpPr/>
            <p:nvPr/>
          </p:nvSpPr>
          <p:spPr>
            <a:xfrm>
              <a:off x="-1276373" y="862324"/>
              <a:ext cx="208168" cy="111744"/>
            </a:xfrm>
            <a:custGeom>
              <a:avLst/>
              <a:gdLst/>
              <a:ahLst/>
              <a:cxnLst/>
              <a:rect l="l" t="t" r="r" b="b"/>
              <a:pathLst>
                <a:path w="3193" h="1714" extrusionOk="0">
                  <a:moveTo>
                    <a:pt x="1599" y="1"/>
                  </a:moveTo>
                  <a:lnTo>
                    <a:pt x="801" y="429"/>
                  </a:lnTo>
                  <a:lnTo>
                    <a:pt x="0" y="859"/>
                  </a:lnTo>
                  <a:lnTo>
                    <a:pt x="801" y="1284"/>
                  </a:lnTo>
                  <a:lnTo>
                    <a:pt x="1599" y="1713"/>
                  </a:lnTo>
                  <a:lnTo>
                    <a:pt x="2396" y="1284"/>
                  </a:lnTo>
                  <a:lnTo>
                    <a:pt x="3192" y="859"/>
                  </a:lnTo>
                  <a:lnTo>
                    <a:pt x="2396" y="429"/>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7"/>
            <p:cNvSpPr/>
            <p:nvPr/>
          </p:nvSpPr>
          <p:spPr>
            <a:xfrm>
              <a:off x="-1276373" y="762773"/>
              <a:ext cx="104247" cy="112070"/>
            </a:xfrm>
            <a:custGeom>
              <a:avLst/>
              <a:gdLst/>
              <a:ahLst/>
              <a:cxnLst/>
              <a:rect l="l" t="t" r="r" b="b"/>
              <a:pathLst>
                <a:path w="1599" h="1719" extrusionOk="0">
                  <a:moveTo>
                    <a:pt x="0" y="0"/>
                  </a:moveTo>
                  <a:lnTo>
                    <a:pt x="0" y="1719"/>
                  </a:lnTo>
                  <a:lnTo>
                    <a:pt x="801" y="1289"/>
                  </a:lnTo>
                  <a:lnTo>
                    <a:pt x="1599" y="859"/>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7"/>
            <p:cNvSpPr/>
            <p:nvPr/>
          </p:nvSpPr>
          <p:spPr>
            <a:xfrm>
              <a:off x="-1276373" y="660874"/>
              <a:ext cx="208168" cy="112070"/>
            </a:xfrm>
            <a:custGeom>
              <a:avLst/>
              <a:gdLst/>
              <a:ahLst/>
              <a:cxnLst/>
              <a:rect l="l" t="t" r="r" b="b"/>
              <a:pathLst>
                <a:path w="3193" h="1719" extrusionOk="0">
                  <a:moveTo>
                    <a:pt x="1599" y="1"/>
                  </a:moveTo>
                  <a:lnTo>
                    <a:pt x="801" y="430"/>
                  </a:lnTo>
                  <a:lnTo>
                    <a:pt x="0" y="860"/>
                  </a:lnTo>
                  <a:lnTo>
                    <a:pt x="801" y="1284"/>
                  </a:lnTo>
                  <a:lnTo>
                    <a:pt x="1599" y="1718"/>
                  </a:lnTo>
                  <a:lnTo>
                    <a:pt x="2396" y="1284"/>
                  </a:lnTo>
                  <a:lnTo>
                    <a:pt x="3192" y="860"/>
                  </a:lnTo>
                  <a:lnTo>
                    <a:pt x="2396" y="430"/>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7"/>
            <p:cNvSpPr/>
            <p:nvPr/>
          </p:nvSpPr>
          <p:spPr>
            <a:xfrm>
              <a:off x="-1276373" y="561388"/>
              <a:ext cx="104247" cy="112005"/>
            </a:xfrm>
            <a:custGeom>
              <a:avLst/>
              <a:gdLst/>
              <a:ahLst/>
              <a:cxnLst/>
              <a:rect l="l" t="t" r="r" b="b"/>
              <a:pathLst>
                <a:path w="1599" h="1718" extrusionOk="0">
                  <a:moveTo>
                    <a:pt x="0" y="0"/>
                  </a:moveTo>
                  <a:lnTo>
                    <a:pt x="0" y="1718"/>
                  </a:lnTo>
                  <a:lnTo>
                    <a:pt x="801" y="1288"/>
                  </a:lnTo>
                  <a:lnTo>
                    <a:pt x="1599" y="860"/>
                  </a:lnTo>
                  <a:lnTo>
                    <a:pt x="801" y="43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7"/>
            <p:cNvSpPr/>
            <p:nvPr/>
          </p:nvSpPr>
          <p:spPr>
            <a:xfrm>
              <a:off x="-1276373" y="459489"/>
              <a:ext cx="208168" cy="112070"/>
            </a:xfrm>
            <a:custGeom>
              <a:avLst/>
              <a:gdLst/>
              <a:ahLst/>
              <a:cxnLst/>
              <a:rect l="l" t="t" r="r" b="b"/>
              <a:pathLst>
                <a:path w="3193" h="1719" extrusionOk="0">
                  <a:moveTo>
                    <a:pt x="1599" y="1"/>
                  </a:moveTo>
                  <a:lnTo>
                    <a:pt x="801" y="429"/>
                  </a:lnTo>
                  <a:lnTo>
                    <a:pt x="0" y="859"/>
                  </a:lnTo>
                  <a:lnTo>
                    <a:pt x="801" y="1289"/>
                  </a:lnTo>
                  <a:lnTo>
                    <a:pt x="1599" y="1719"/>
                  </a:lnTo>
                  <a:lnTo>
                    <a:pt x="2396" y="1289"/>
                  </a:lnTo>
                  <a:lnTo>
                    <a:pt x="3192" y="859"/>
                  </a:lnTo>
                  <a:lnTo>
                    <a:pt x="2396" y="429"/>
                  </a:lnTo>
                  <a:lnTo>
                    <a:pt x="1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7"/>
            <p:cNvSpPr/>
            <p:nvPr/>
          </p:nvSpPr>
          <p:spPr>
            <a:xfrm>
              <a:off x="-1276373" y="360329"/>
              <a:ext cx="104247" cy="111744"/>
            </a:xfrm>
            <a:custGeom>
              <a:avLst/>
              <a:gdLst/>
              <a:ahLst/>
              <a:cxnLst/>
              <a:rect l="l" t="t" r="r" b="b"/>
              <a:pathLst>
                <a:path w="1599" h="1714" extrusionOk="0">
                  <a:moveTo>
                    <a:pt x="0" y="1"/>
                  </a:moveTo>
                  <a:lnTo>
                    <a:pt x="0" y="1713"/>
                  </a:lnTo>
                  <a:lnTo>
                    <a:pt x="801" y="1284"/>
                  </a:lnTo>
                  <a:lnTo>
                    <a:pt x="1599" y="854"/>
                  </a:lnTo>
                  <a:lnTo>
                    <a:pt x="801" y="424"/>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7"/>
            <p:cNvSpPr/>
            <p:nvPr/>
          </p:nvSpPr>
          <p:spPr>
            <a:xfrm>
              <a:off x="-1276373" y="258104"/>
              <a:ext cx="208168" cy="112005"/>
            </a:xfrm>
            <a:custGeom>
              <a:avLst/>
              <a:gdLst/>
              <a:ahLst/>
              <a:cxnLst/>
              <a:rect l="l" t="t" r="r" b="b"/>
              <a:pathLst>
                <a:path w="3193" h="1718" extrusionOk="0">
                  <a:moveTo>
                    <a:pt x="1599" y="0"/>
                  </a:moveTo>
                  <a:lnTo>
                    <a:pt x="801" y="430"/>
                  </a:lnTo>
                  <a:lnTo>
                    <a:pt x="0" y="859"/>
                  </a:lnTo>
                  <a:lnTo>
                    <a:pt x="801" y="1289"/>
                  </a:lnTo>
                  <a:lnTo>
                    <a:pt x="1599" y="1718"/>
                  </a:lnTo>
                  <a:lnTo>
                    <a:pt x="2396" y="1289"/>
                  </a:lnTo>
                  <a:lnTo>
                    <a:pt x="3192" y="859"/>
                  </a:lnTo>
                  <a:lnTo>
                    <a:pt x="2396" y="430"/>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7"/>
            <p:cNvSpPr/>
            <p:nvPr/>
          </p:nvSpPr>
          <p:spPr>
            <a:xfrm>
              <a:off x="-1276373" y="158878"/>
              <a:ext cx="104247" cy="111744"/>
            </a:xfrm>
            <a:custGeom>
              <a:avLst/>
              <a:gdLst/>
              <a:ahLst/>
              <a:cxnLst/>
              <a:rect l="l" t="t" r="r" b="b"/>
              <a:pathLst>
                <a:path w="1599" h="1714" extrusionOk="0">
                  <a:moveTo>
                    <a:pt x="0" y="1"/>
                  </a:moveTo>
                  <a:lnTo>
                    <a:pt x="0" y="1713"/>
                  </a:lnTo>
                  <a:lnTo>
                    <a:pt x="801" y="1284"/>
                  </a:lnTo>
                  <a:lnTo>
                    <a:pt x="1599" y="860"/>
                  </a:lnTo>
                  <a:lnTo>
                    <a:pt x="801" y="43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7"/>
            <p:cNvSpPr/>
            <p:nvPr/>
          </p:nvSpPr>
          <p:spPr>
            <a:xfrm>
              <a:off x="-1276373" y="57045"/>
              <a:ext cx="208168" cy="111679"/>
            </a:xfrm>
            <a:custGeom>
              <a:avLst/>
              <a:gdLst/>
              <a:ahLst/>
              <a:cxnLst/>
              <a:rect l="l" t="t" r="r" b="b"/>
              <a:pathLst>
                <a:path w="3193" h="1713" extrusionOk="0">
                  <a:moveTo>
                    <a:pt x="1599" y="0"/>
                  </a:moveTo>
                  <a:lnTo>
                    <a:pt x="801" y="424"/>
                  </a:lnTo>
                  <a:lnTo>
                    <a:pt x="0" y="854"/>
                  </a:lnTo>
                  <a:lnTo>
                    <a:pt x="801" y="1283"/>
                  </a:lnTo>
                  <a:lnTo>
                    <a:pt x="1599" y="1713"/>
                  </a:lnTo>
                  <a:lnTo>
                    <a:pt x="2396" y="1283"/>
                  </a:lnTo>
                  <a:lnTo>
                    <a:pt x="3192" y="854"/>
                  </a:lnTo>
                  <a:lnTo>
                    <a:pt x="2396" y="424"/>
                  </a:lnTo>
                  <a:lnTo>
                    <a:pt x="1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7"/>
            <p:cNvSpPr/>
            <p:nvPr/>
          </p:nvSpPr>
          <p:spPr>
            <a:xfrm>
              <a:off x="-1172192" y="5003398"/>
              <a:ext cx="103986" cy="111809"/>
            </a:xfrm>
            <a:custGeom>
              <a:avLst/>
              <a:gdLst/>
              <a:ahLst/>
              <a:cxnLst/>
              <a:rect l="l" t="t" r="r" b="b"/>
              <a:pathLst>
                <a:path w="1595" h="1715" extrusionOk="0">
                  <a:moveTo>
                    <a:pt x="1594" y="0"/>
                  </a:moveTo>
                  <a:lnTo>
                    <a:pt x="798" y="430"/>
                  </a:lnTo>
                  <a:lnTo>
                    <a:pt x="1" y="860"/>
                  </a:lnTo>
                  <a:lnTo>
                    <a:pt x="798" y="1285"/>
                  </a:lnTo>
                  <a:lnTo>
                    <a:pt x="1594" y="1714"/>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7"/>
            <p:cNvSpPr/>
            <p:nvPr/>
          </p:nvSpPr>
          <p:spPr>
            <a:xfrm>
              <a:off x="-1172192" y="4802013"/>
              <a:ext cx="103986" cy="112070"/>
            </a:xfrm>
            <a:custGeom>
              <a:avLst/>
              <a:gdLst/>
              <a:ahLst/>
              <a:cxnLst/>
              <a:rect l="l" t="t" r="r" b="b"/>
              <a:pathLst>
                <a:path w="1595" h="1719" extrusionOk="0">
                  <a:moveTo>
                    <a:pt x="1594" y="1"/>
                  </a:moveTo>
                  <a:lnTo>
                    <a:pt x="798" y="430"/>
                  </a:lnTo>
                  <a:lnTo>
                    <a:pt x="1" y="860"/>
                  </a:lnTo>
                  <a:lnTo>
                    <a:pt x="798" y="1289"/>
                  </a:lnTo>
                  <a:lnTo>
                    <a:pt x="1594" y="1718"/>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7"/>
            <p:cNvSpPr/>
            <p:nvPr/>
          </p:nvSpPr>
          <p:spPr>
            <a:xfrm>
              <a:off x="-1172192" y="4600562"/>
              <a:ext cx="103986" cy="112135"/>
            </a:xfrm>
            <a:custGeom>
              <a:avLst/>
              <a:gdLst/>
              <a:ahLst/>
              <a:cxnLst/>
              <a:rect l="l" t="t" r="r" b="b"/>
              <a:pathLst>
                <a:path w="1595" h="1720" extrusionOk="0">
                  <a:moveTo>
                    <a:pt x="1594" y="1"/>
                  </a:moveTo>
                  <a:lnTo>
                    <a:pt x="798" y="431"/>
                  </a:lnTo>
                  <a:lnTo>
                    <a:pt x="1" y="860"/>
                  </a:lnTo>
                  <a:lnTo>
                    <a:pt x="798" y="1290"/>
                  </a:lnTo>
                  <a:lnTo>
                    <a:pt x="1594" y="1720"/>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7"/>
            <p:cNvSpPr/>
            <p:nvPr/>
          </p:nvSpPr>
          <p:spPr>
            <a:xfrm>
              <a:off x="-1172192" y="4399568"/>
              <a:ext cx="103986" cy="111679"/>
            </a:xfrm>
            <a:custGeom>
              <a:avLst/>
              <a:gdLst/>
              <a:ahLst/>
              <a:cxnLst/>
              <a:rect l="l" t="t" r="r" b="b"/>
              <a:pathLst>
                <a:path w="1595" h="1713" extrusionOk="0">
                  <a:moveTo>
                    <a:pt x="1594" y="0"/>
                  </a:moveTo>
                  <a:lnTo>
                    <a:pt x="798" y="425"/>
                  </a:lnTo>
                  <a:lnTo>
                    <a:pt x="1" y="855"/>
                  </a:lnTo>
                  <a:lnTo>
                    <a:pt x="798" y="1283"/>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7"/>
            <p:cNvSpPr/>
            <p:nvPr/>
          </p:nvSpPr>
          <p:spPr>
            <a:xfrm>
              <a:off x="-1172192" y="4198183"/>
              <a:ext cx="103986" cy="111744"/>
            </a:xfrm>
            <a:custGeom>
              <a:avLst/>
              <a:gdLst/>
              <a:ahLst/>
              <a:cxnLst/>
              <a:rect l="l" t="t" r="r" b="b"/>
              <a:pathLst>
                <a:path w="1595" h="1714" extrusionOk="0">
                  <a:moveTo>
                    <a:pt x="1594" y="0"/>
                  </a:moveTo>
                  <a:lnTo>
                    <a:pt x="798" y="424"/>
                  </a:lnTo>
                  <a:lnTo>
                    <a:pt x="1" y="859"/>
                  </a:lnTo>
                  <a:lnTo>
                    <a:pt x="798" y="1283"/>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7"/>
            <p:cNvSpPr/>
            <p:nvPr/>
          </p:nvSpPr>
          <p:spPr>
            <a:xfrm>
              <a:off x="-1172192" y="3996733"/>
              <a:ext cx="103986" cy="111744"/>
            </a:xfrm>
            <a:custGeom>
              <a:avLst/>
              <a:gdLst/>
              <a:ahLst/>
              <a:cxnLst/>
              <a:rect l="l" t="t" r="r" b="b"/>
              <a:pathLst>
                <a:path w="1595" h="1714" extrusionOk="0">
                  <a:moveTo>
                    <a:pt x="1594" y="0"/>
                  </a:moveTo>
                  <a:lnTo>
                    <a:pt x="798" y="430"/>
                  </a:lnTo>
                  <a:lnTo>
                    <a:pt x="1" y="860"/>
                  </a:lnTo>
                  <a:lnTo>
                    <a:pt x="798" y="1283"/>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7"/>
            <p:cNvSpPr/>
            <p:nvPr/>
          </p:nvSpPr>
          <p:spPr>
            <a:xfrm>
              <a:off x="-1172192" y="3795348"/>
              <a:ext cx="103986" cy="112070"/>
            </a:xfrm>
            <a:custGeom>
              <a:avLst/>
              <a:gdLst/>
              <a:ahLst/>
              <a:cxnLst/>
              <a:rect l="l" t="t" r="r" b="b"/>
              <a:pathLst>
                <a:path w="1595" h="1719" extrusionOk="0">
                  <a:moveTo>
                    <a:pt x="1594" y="1"/>
                  </a:moveTo>
                  <a:lnTo>
                    <a:pt x="798" y="429"/>
                  </a:lnTo>
                  <a:lnTo>
                    <a:pt x="1" y="859"/>
                  </a:lnTo>
                  <a:lnTo>
                    <a:pt x="798" y="1289"/>
                  </a:lnTo>
                  <a:lnTo>
                    <a:pt x="1594" y="1718"/>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7"/>
            <p:cNvSpPr/>
            <p:nvPr/>
          </p:nvSpPr>
          <p:spPr>
            <a:xfrm>
              <a:off x="-1172192" y="3593898"/>
              <a:ext cx="103986" cy="112070"/>
            </a:xfrm>
            <a:custGeom>
              <a:avLst/>
              <a:gdLst/>
              <a:ahLst/>
              <a:cxnLst/>
              <a:rect l="l" t="t" r="r" b="b"/>
              <a:pathLst>
                <a:path w="1595" h="1719" extrusionOk="0">
                  <a:moveTo>
                    <a:pt x="1594" y="1"/>
                  </a:moveTo>
                  <a:lnTo>
                    <a:pt x="798" y="431"/>
                  </a:lnTo>
                  <a:lnTo>
                    <a:pt x="1" y="860"/>
                  </a:lnTo>
                  <a:lnTo>
                    <a:pt x="798" y="1290"/>
                  </a:lnTo>
                  <a:lnTo>
                    <a:pt x="1594" y="1718"/>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7"/>
            <p:cNvSpPr/>
            <p:nvPr/>
          </p:nvSpPr>
          <p:spPr>
            <a:xfrm>
              <a:off x="-1172192" y="3392904"/>
              <a:ext cx="103986" cy="111679"/>
            </a:xfrm>
            <a:custGeom>
              <a:avLst/>
              <a:gdLst/>
              <a:ahLst/>
              <a:cxnLst/>
              <a:rect l="l" t="t" r="r" b="b"/>
              <a:pathLst>
                <a:path w="1595" h="1713" extrusionOk="0">
                  <a:moveTo>
                    <a:pt x="1594" y="0"/>
                  </a:moveTo>
                  <a:lnTo>
                    <a:pt x="798" y="424"/>
                  </a:lnTo>
                  <a:lnTo>
                    <a:pt x="1" y="853"/>
                  </a:lnTo>
                  <a:lnTo>
                    <a:pt x="798" y="1283"/>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7"/>
            <p:cNvSpPr/>
            <p:nvPr/>
          </p:nvSpPr>
          <p:spPr>
            <a:xfrm>
              <a:off x="-1172192" y="3191454"/>
              <a:ext cx="103986" cy="111679"/>
            </a:xfrm>
            <a:custGeom>
              <a:avLst/>
              <a:gdLst/>
              <a:ahLst/>
              <a:cxnLst/>
              <a:rect l="l" t="t" r="r" b="b"/>
              <a:pathLst>
                <a:path w="1595" h="1713" extrusionOk="0">
                  <a:moveTo>
                    <a:pt x="1594" y="0"/>
                  </a:moveTo>
                  <a:lnTo>
                    <a:pt x="798" y="430"/>
                  </a:lnTo>
                  <a:lnTo>
                    <a:pt x="1" y="860"/>
                  </a:lnTo>
                  <a:lnTo>
                    <a:pt x="798" y="1284"/>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7"/>
            <p:cNvSpPr/>
            <p:nvPr/>
          </p:nvSpPr>
          <p:spPr>
            <a:xfrm>
              <a:off x="-1172192" y="2990069"/>
              <a:ext cx="103986" cy="111744"/>
            </a:xfrm>
            <a:custGeom>
              <a:avLst/>
              <a:gdLst/>
              <a:ahLst/>
              <a:cxnLst/>
              <a:rect l="l" t="t" r="r" b="b"/>
              <a:pathLst>
                <a:path w="1595" h="1714" extrusionOk="0">
                  <a:moveTo>
                    <a:pt x="1594" y="0"/>
                  </a:moveTo>
                  <a:lnTo>
                    <a:pt x="798" y="430"/>
                  </a:lnTo>
                  <a:lnTo>
                    <a:pt x="1" y="859"/>
                  </a:lnTo>
                  <a:lnTo>
                    <a:pt x="798" y="1283"/>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7"/>
            <p:cNvSpPr/>
            <p:nvPr/>
          </p:nvSpPr>
          <p:spPr>
            <a:xfrm>
              <a:off x="-1172192" y="2788619"/>
              <a:ext cx="103986" cy="112135"/>
            </a:xfrm>
            <a:custGeom>
              <a:avLst/>
              <a:gdLst/>
              <a:ahLst/>
              <a:cxnLst/>
              <a:rect l="l" t="t" r="r" b="b"/>
              <a:pathLst>
                <a:path w="1595" h="1720" extrusionOk="0">
                  <a:moveTo>
                    <a:pt x="1594" y="1"/>
                  </a:moveTo>
                  <a:lnTo>
                    <a:pt x="798" y="430"/>
                  </a:lnTo>
                  <a:lnTo>
                    <a:pt x="1" y="860"/>
                  </a:lnTo>
                  <a:lnTo>
                    <a:pt x="798" y="1290"/>
                  </a:lnTo>
                  <a:lnTo>
                    <a:pt x="1594" y="1719"/>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7"/>
            <p:cNvSpPr/>
            <p:nvPr/>
          </p:nvSpPr>
          <p:spPr>
            <a:xfrm>
              <a:off x="-1172192" y="2587234"/>
              <a:ext cx="103986" cy="112070"/>
            </a:xfrm>
            <a:custGeom>
              <a:avLst/>
              <a:gdLst/>
              <a:ahLst/>
              <a:cxnLst/>
              <a:rect l="l" t="t" r="r" b="b"/>
              <a:pathLst>
                <a:path w="1595" h="1719" extrusionOk="0">
                  <a:moveTo>
                    <a:pt x="1594" y="1"/>
                  </a:moveTo>
                  <a:lnTo>
                    <a:pt x="798" y="431"/>
                  </a:lnTo>
                  <a:lnTo>
                    <a:pt x="1" y="859"/>
                  </a:lnTo>
                  <a:lnTo>
                    <a:pt x="798" y="1289"/>
                  </a:lnTo>
                  <a:lnTo>
                    <a:pt x="1594" y="1718"/>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7"/>
            <p:cNvSpPr/>
            <p:nvPr/>
          </p:nvSpPr>
          <p:spPr>
            <a:xfrm>
              <a:off x="-1172192" y="2386109"/>
              <a:ext cx="103986" cy="111809"/>
            </a:xfrm>
            <a:custGeom>
              <a:avLst/>
              <a:gdLst/>
              <a:ahLst/>
              <a:cxnLst/>
              <a:rect l="l" t="t" r="r" b="b"/>
              <a:pathLst>
                <a:path w="1595" h="1715" extrusionOk="0">
                  <a:moveTo>
                    <a:pt x="1594" y="1"/>
                  </a:moveTo>
                  <a:lnTo>
                    <a:pt x="798" y="426"/>
                  </a:lnTo>
                  <a:lnTo>
                    <a:pt x="1" y="855"/>
                  </a:lnTo>
                  <a:lnTo>
                    <a:pt x="798" y="1285"/>
                  </a:lnTo>
                  <a:lnTo>
                    <a:pt x="1594" y="1715"/>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7"/>
            <p:cNvSpPr/>
            <p:nvPr/>
          </p:nvSpPr>
          <p:spPr>
            <a:xfrm>
              <a:off x="-1172192" y="2184790"/>
              <a:ext cx="103986" cy="111679"/>
            </a:xfrm>
            <a:custGeom>
              <a:avLst/>
              <a:gdLst/>
              <a:ahLst/>
              <a:cxnLst/>
              <a:rect l="l" t="t" r="r" b="b"/>
              <a:pathLst>
                <a:path w="1595" h="1713" extrusionOk="0">
                  <a:moveTo>
                    <a:pt x="1594" y="0"/>
                  </a:moveTo>
                  <a:lnTo>
                    <a:pt x="798" y="430"/>
                  </a:lnTo>
                  <a:lnTo>
                    <a:pt x="1" y="860"/>
                  </a:lnTo>
                  <a:lnTo>
                    <a:pt x="798" y="1283"/>
                  </a:lnTo>
                  <a:lnTo>
                    <a:pt x="1594" y="1713"/>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7"/>
            <p:cNvSpPr/>
            <p:nvPr/>
          </p:nvSpPr>
          <p:spPr>
            <a:xfrm>
              <a:off x="-1172192" y="1983339"/>
              <a:ext cx="103986" cy="111809"/>
            </a:xfrm>
            <a:custGeom>
              <a:avLst/>
              <a:gdLst/>
              <a:ahLst/>
              <a:cxnLst/>
              <a:rect l="l" t="t" r="r" b="b"/>
              <a:pathLst>
                <a:path w="1595" h="1715" extrusionOk="0">
                  <a:moveTo>
                    <a:pt x="1594" y="0"/>
                  </a:moveTo>
                  <a:lnTo>
                    <a:pt x="798" y="430"/>
                  </a:lnTo>
                  <a:lnTo>
                    <a:pt x="1" y="860"/>
                  </a:lnTo>
                  <a:lnTo>
                    <a:pt x="798" y="1289"/>
                  </a:lnTo>
                  <a:lnTo>
                    <a:pt x="1594" y="1714"/>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7"/>
            <p:cNvSpPr/>
            <p:nvPr/>
          </p:nvSpPr>
          <p:spPr>
            <a:xfrm>
              <a:off x="-1172192" y="1781954"/>
              <a:ext cx="103986" cy="112070"/>
            </a:xfrm>
            <a:custGeom>
              <a:avLst/>
              <a:gdLst/>
              <a:ahLst/>
              <a:cxnLst/>
              <a:rect l="l" t="t" r="r" b="b"/>
              <a:pathLst>
                <a:path w="1595" h="1719" extrusionOk="0">
                  <a:moveTo>
                    <a:pt x="1594" y="1"/>
                  </a:moveTo>
                  <a:lnTo>
                    <a:pt x="798" y="430"/>
                  </a:lnTo>
                  <a:lnTo>
                    <a:pt x="1" y="860"/>
                  </a:lnTo>
                  <a:lnTo>
                    <a:pt x="798" y="1288"/>
                  </a:lnTo>
                  <a:lnTo>
                    <a:pt x="1594" y="1718"/>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7"/>
            <p:cNvSpPr/>
            <p:nvPr/>
          </p:nvSpPr>
          <p:spPr>
            <a:xfrm>
              <a:off x="-1172192" y="1568052"/>
              <a:ext cx="103986" cy="112135"/>
            </a:xfrm>
            <a:custGeom>
              <a:avLst/>
              <a:gdLst/>
              <a:ahLst/>
              <a:cxnLst/>
              <a:rect l="l" t="t" r="r" b="b"/>
              <a:pathLst>
                <a:path w="1595" h="1720" extrusionOk="0">
                  <a:moveTo>
                    <a:pt x="1594" y="0"/>
                  </a:moveTo>
                  <a:lnTo>
                    <a:pt x="798" y="430"/>
                  </a:lnTo>
                  <a:lnTo>
                    <a:pt x="1" y="860"/>
                  </a:lnTo>
                  <a:lnTo>
                    <a:pt x="798" y="1289"/>
                  </a:lnTo>
                  <a:lnTo>
                    <a:pt x="1594" y="1719"/>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7"/>
            <p:cNvSpPr/>
            <p:nvPr/>
          </p:nvSpPr>
          <p:spPr>
            <a:xfrm>
              <a:off x="-1172192" y="1366667"/>
              <a:ext cx="103986" cy="112070"/>
            </a:xfrm>
            <a:custGeom>
              <a:avLst/>
              <a:gdLst/>
              <a:ahLst/>
              <a:cxnLst/>
              <a:rect l="l" t="t" r="r" b="b"/>
              <a:pathLst>
                <a:path w="1595" h="1719" extrusionOk="0">
                  <a:moveTo>
                    <a:pt x="1594" y="1"/>
                  </a:moveTo>
                  <a:lnTo>
                    <a:pt x="798" y="430"/>
                  </a:lnTo>
                  <a:lnTo>
                    <a:pt x="1" y="859"/>
                  </a:lnTo>
                  <a:lnTo>
                    <a:pt x="798" y="1289"/>
                  </a:lnTo>
                  <a:lnTo>
                    <a:pt x="1594" y="1718"/>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7"/>
            <p:cNvSpPr/>
            <p:nvPr/>
          </p:nvSpPr>
          <p:spPr>
            <a:xfrm>
              <a:off x="-1172192" y="1165543"/>
              <a:ext cx="103986" cy="111809"/>
            </a:xfrm>
            <a:custGeom>
              <a:avLst/>
              <a:gdLst/>
              <a:ahLst/>
              <a:cxnLst/>
              <a:rect l="l" t="t" r="r" b="b"/>
              <a:pathLst>
                <a:path w="1595" h="1715" extrusionOk="0">
                  <a:moveTo>
                    <a:pt x="1594" y="1"/>
                  </a:moveTo>
                  <a:lnTo>
                    <a:pt x="798" y="430"/>
                  </a:lnTo>
                  <a:lnTo>
                    <a:pt x="1" y="860"/>
                  </a:lnTo>
                  <a:lnTo>
                    <a:pt x="798" y="1285"/>
                  </a:lnTo>
                  <a:lnTo>
                    <a:pt x="1594" y="1715"/>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7"/>
            <p:cNvSpPr/>
            <p:nvPr/>
          </p:nvSpPr>
          <p:spPr>
            <a:xfrm>
              <a:off x="-1172192" y="964158"/>
              <a:ext cx="103986" cy="111744"/>
            </a:xfrm>
            <a:custGeom>
              <a:avLst/>
              <a:gdLst/>
              <a:ahLst/>
              <a:cxnLst/>
              <a:rect l="l" t="t" r="r" b="b"/>
              <a:pathLst>
                <a:path w="1595" h="1714" extrusionOk="0">
                  <a:moveTo>
                    <a:pt x="1594" y="1"/>
                  </a:moveTo>
                  <a:lnTo>
                    <a:pt x="798" y="431"/>
                  </a:lnTo>
                  <a:lnTo>
                    <a:pt x="1" y="860"/>
                  </a:lnTo>
                  <a:lnTo>
                    <a:pt x="798" y="1284"/>
                  </a:lnTo>
                  <a:lnTo>
                    <a:pt x="1594" y="1714"/>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7"/>
            <p:cNvSpPr/>
            <p:nvPr/>
          </p:nvSpPr>
          <p:spPr>
            <a:xfrm>
              <a:off x="-1172192" y="762773"/>
              <a:ext cx="103986" cy="112070"/>
            </a:xfrm>
            <a:custGeom>
              <a:avLst/>
              <a:gdLst/>
              <a:ahLst/>
              <a:cxnLst/>
              <a:rect l="l" t="t" r="r" b="b"/>
              <a:pathLst>
                <a:path w="1595" h="1719" extrusionOk="0">
                  <a:moveTo>
                    <a:pt x="1594" y="0"/>
                  </a:moveTo>
                  <a:lnTo>
                    <a:pt x="798" y="430"/>
                  </a:lnTo>
                  <a:lnTo>
                    <a:pt x="1" y="859"/>
                  </a:lnTo>
                  <a:lnTo>
                    <a:pt x="798" y="1289"/>
                  </a:lnTo>
                  <a:lnTo>
                    <a:pt x="1594" y="1719"/>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7"/>
            <p:cNvSpPr/>
            <p:nvPr/>
          </p:nvSpPr>
          <p:spPr>
            <a:xfrm>
              <a:off x="-1172192" y="561388"/>
              <a:ext cx="103986" cy="112005"/>
            </a:xfrm>
            <a:custGeom>
              <a:avLst/>
              <a:gdLst/>
              <a:ahLst/>
              <a:cxnLst/>
              <a:rect l="l" t="t" r="r" b="b"/>
              <a:pathLst>
                <a:path w="1595" h="1718" extrusionOk="0">
                  <a:moveTo>
                    <a:pt x="1594" y="0"/>
                  </a:moveTo>
                  <a:lnTo>
                    <a:pt x="798" y="430"/>
                  </a:lnTo>
                  <a:lnTo>
                    <a:pt x="1" y="860"/>
                  </a:lnTo>
                  <a:lnTo>
                    <a:pt x="798" y="1288"/>
                  </a:lnTo>
                  <a:lnTo>
                    <a:pt x="1594" y="1718"/>
                  </a:lnTo>
                  <a:lnTo>
                    <a:pt x="1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7"/>
            <p:cNvSpPr/>
            <p:nvPr/>
          </p:nvSpPr>
          <p:spPr>
            <a:xfrm>
              <a:off x="-1172192" y="360329"/>
              <a:ext cx="103986" cy="111744"/>
            </a:xfrm>
            <a:custGeom>
              <a:avLst/>
              <a:gdLst/>
              <a:ahLst/>
              <a:cxnLst/>
              <a:rect l="l" t="t" r="r" b="b"/>
              <a:pathLst>
                <a:path w="1595" h="1714" extrusionOk="0">
                  <a:moveTo>
                    <a:pt x="1594" y="1"/>
                  </a:moveTo>
                  <a:lnTo>
                    <a:pt x="798" y="424"/>
                  </a:lnTo>
                  <a:lnTo>
                    <a:pt x="1" y="854"/>
                  </a:lnTo>
                  <a:lnTo>
                    <a:pt x="798" y="1284"/>
                  </a:lnTo>
                  <a:lnTo>
                    <a:pt x="1594" y="1713"/>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7"/>
            <p:cNvSpPr/>
            <p:nvPr/>
          </p:nvSpPr>
          <p:spPr>
            <a:xfrm>
              <a:off x="-1172192" y="158878"/>
              <a:ext cx="103986" cy="111744"/>
            </a:xfrm>
            <a:custGeom>
              <a:avLst/>
              <a:gdLst/>
              <a:ahLst/>
              <a:cxnLst/>
              <a:rect l="l" t="t" r="r" b="b"/>
              <a:pathLst>
                <a:path w="1595" h="1714" extrusionOk="0">
                  <a:moveTo>
                    <a:pt x="1594" y="1"/>
                  </a:moveTo>
                  <a:lnTo>
                    <a:pt x="798" y="430"/>
                  </a:lnTo>
                  <a:lnTo>
                    <a:pt x="1" y="860"/>
                  </a:lnTo>
                  <a:lnTo>
                    <a:pt x="798" y="1284"/>
                  </a:lnTo>
                  <a:lnTo>
                    <a:pt x="1594" y="1713"/>
                  </a:lnTo>
                  <a:lnTo>
                    <a:pt x="15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146"/>
        <p:cNvGrpSpPr/>
        <p:nvPr/>
      </p:nvGrpSpPr>
      <p:grpSpPr>
        <a:xfrm>
          <a:off x="0" y="0"/>
          <a:ext cx="0" cy="0"/>
          <a:chOff x="0" y="0"/>
          <a:chExt cx="0" cy="0"/>
        </a:xfrm>
      </p:grpSpPr>
      <p:pic>
        <p:nvPicPr>
          <p:cNvPr id="5147" name="Google Shape;5147;p38"/>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48" name="Google Shape;5148;p3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49" name="Google Shape;5149;p38"/>
          <p:cNvSpPr txBox="1">
            <a:spLocks noGrp="1"/>
          </p:cNvSpPr>
          <p:nvPr>
            <p:ph type="title" idx="2"/>
          </p:nvPr>
        </p:nvSpPr>
        <p:spPr>
          <a:xfrm>
            <a:off x="1195863" y="1682850"/>
            <a:ext cx="2867100" cy="521100"/>
          </a:xfrm>
          <a:prstGeom prst="rect">
            <a:avLst/>
          </a:prstGeom>
        </p:spPr>
        <p:txBody>
          <a:bodyPr spcFirstLastPara="1" wrap="square" lIns="91425" tIns="91425" rIns="91425" bIns="91425" anchor="ctr" anchorCtr="0">
            <a:noAutofit/>
          </a:bodyPr>
          <a:lstStyle>
            <a:lvl1pPr lvl="0" algn="ctr" rtl="0">
              <a:lnSpc>
                <a:spcPct val="120000"/>
              </a:lnSpc>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50" name="Google Shape;5150;p38"/>
          <p:cNvSpPr txBox="1">
            <a:spLocks noGrp="1"/>
          </p:cNvSpPr>
          <p:nvPr>
            <p:ph type="subTitle" idx="1"/>
          </p:nvPr>
        </p:nvSpPr>
        <p:spPr>
          <a:xfrm>
            <a:off x="1195863" y="2160212"/>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51" name="Google Shape;5151;p38"/>
          <p:cNvSpPr txBox="1">
            <a:spLocks noGrp="1"/>
          </p:cNvSpPr>
          <p:nvPr>
            <p:ph type="title" idx="3"/>
          </p:nvPr>
        </p:nvSpPr>
        <p:spPr>
          <a:xfrm>
            <a:off x="5081043" y="1682850"/>
            <a:ext cx="28671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52" name="Google Shape;5152;p38"/>
          <p:cNvSpPr txBox="1">
            <a:spLocks noGrp="1"/>
          </p:cNvSpPr>
          <p:nvPr>
            <p:ph type="subTitle" idx="4"/>
          </p:nvPr>
        </p:nvSpPr>
        <p:spPr>
          <a:xfrm>
            <a:off x="5081043" y="2160212"/>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53" name="Google Shape;5153;p38"/>
          <p:cNvSpPr txBox="1">
            <a:spLocks noGrp="1"/>
          </p:cNvSpPr>
          <p:nvPr>
            <p:ph type="title" idx="5"/>
          </p:nvPr>
        </p:nvSpPr>
        <p:spPr>
          <a:xfrm>
            <a:off x="1195863" y="3116250"/>
            <a:ext cx="28671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54" name="Google Shape;5154;p38"/>
          <p:cNvSpPr txBox="1">
            <a:spLocks noGrp="1"/>
          </p:cNvSpPr>
          <p:nvPr>
            <p:ph type="subTitle" idx="6"/>
          </p:nvPr>
        </p:nvSpPr>
        <p:spPr>
          <a:xfrm>
            <a:off x="1195863" y="3588047"/>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55" name="Google Shape;5155;p38"/>
          <p:cNvSpPr txBox="1">
            <a:spLocks noGrp="1"/>
          </p:cNvSpPr>
          <p:nvPr>
            <p:ph type="title" idx="7"/>
          </p:nvPr>
        </p:nvSpPr>
        <p:spPr>
          <a:xfrm>
            <a:off x="5081043" y="3116250"/>
            <a:ext cx="28671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56" name="Google Shape;5156;p38"/>
          <p:cNvSpPr txBox="1">
            <a:spLocks noGrp="1"/>
          </p:cNvSpPr>
          <p:nvPr>
            <p:ph type="subTitle" idx="8"/>
          </p:nvPr>
        </p:nvSpPr>
        <p:spPr>
          <a:xfrm>
            <a:off x="5081043" y="3588047"/>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157" name="Google Shape;5157;p38"/>
          <p:cNvGrpSpPr/>
          <p:nvPr/>
        </p:nvGrpSpPr>
        <p:grpSpPr>
          <a:xfrm>
            <a:off x="-832874" y="6450"/>
            <a:ext cx="10497150" cy="264601"/>
            <a:chOff x="-1154547" y="4878922"/>
            <a:chExt cx="10497150" cy="264601"/>
          </a:xfrm>
        </p:grpSpPr>
        <p:grpSp>
          <p:nvGrpSpPr>
            <p:cNvPr id="5158" name="Google Shape;5158;p38"/>
            <p:cNvGrpSpPr/>
            <p:nvPr/>
          </p:nvGrpSpPr>
          <p:grpSpPr>
            <a:xfrm>
              <a:off x="7112507" y="4878922"/>
              <a:ext cx="2230096" cy="264601"/>
              <a:chOff x="6351375" y="3195225"/>
              <a:chExt cx="1406025" cy="166825"/>
            </a:xfrm>
          </p:grpSpPr>
          <p:sp>
            <p:nvSpPr>
              <p:cNvPr id="5159" name="Google Shape;5159;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5" name="Google Shape;5175;p38"/>
            <p:cNvGrpSpPr/>
            <p:nvPr/>
          </p:nvGrpSpPr>
          <p:grpSpPr>
            <a:xfrm>
              <a:off x="5047357" y="4878922"/>
              <a:ext cx="2230096" cy="264601"/>
              <a:chOff x="6351375" y="3195225"/>
              <a:chExt cx="1406025" cy="166825"/>
            </a:xfrm>
          </p:grpSpPr>
          <p:sp>
            <p:nvSpPr>
              <p:cNvPr id="5176" name="Google Shape;5176;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2" name="Google Shape;5192;p38"/>
            <p:cNvGrpSpPr/>
            <p:nvPr/>
          </p:nvGrpSpPr>
          <p:grpSpPr>
            <a:xfrm>
              <a:off x="2982214" y="4878922"/>
              <a:ext cx="2230096" cy="264601"/>
              <a:chOff x="6351375" y="3195225"/>
              <a:chExt cx="1406025" cy="166825"/>
            </a:xfrm>
          </p:grpSpPr>
          <p:sp>
            <p:nvSpPr>
              <p:cNvPr id="5193" name="Google Shape;5193;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9" name="Google Shape;5209;p38"/>
            <p:cNvGrpSpPr/>
            <p:nvPr/>
          </p:nvGrpSpPr>
          <p:grpSpPr>
            <a:xfrm>
              <a:off x="917064" y="4878922"/>
              <a:ext cx="2230096" cy="264601"/>
              <a:chOff x="6351375" y="3195225"/>
              <a:chExt cx="1406025" cy="166825"/>
            </a:xfrm>
          </p:grpSpPr>
          <p:sp>
            <p:nvSpPr>
              <p:cNvPr id="5210" name="Google Shape;5210;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6" name="Google Shape;5226;p38"/>
            <p:cNvGrpSpPr/>
            <p:nvPr/>
          </p:nvGrpSpPr>
          <p:grpSpPr>
            <a:xfrm>
              <a:off x="-1154547" y="4878922"/>
              <a:ext cx="2230096" cy="264601"/>
              <a:chOff x="6351375" y="3195225"/>
              <a:chExt cx="1406025" cy="166825"/>
            </a:xfrm>
          </p:grpSpPr>
          <p:sp>
            <p:nvSpPr>
              <p:cNvPr id="5227" name="Google Shape;5227;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43" name="Google Shape;5243;p38"/>
          <p:cNvGrpSpPr/>
          <p:nvPr/>
        </p:nvGrpSpPr>
        <p:grpSpPr>
          <a:xfrm>
            <a:off x="-832874" y="4878922"/>
            <a:ext cx="10497150" cy="264601"/>
            <a:chOff x="-1154547" y="4878922"/>
            <a:chExt cx="10497150" cy="264601"/>
          </a:xfrm>
        </p:grpSpPr>
        <p:grpSp>
          <p:nvGrpSpPr>
            <p:cNvPr id="5244" name="Google Shape;5244;p38"/>
            <p:cNvGrpSpPr/>
            <p:nvPr/>
          </p:nvGrpSpPr>
          <p:grpSpPr>
            <a:xfrm>
              <a:off x="7112507" y="4878922"/>
              <a:ext cx="2230096" cy="264601"/>
              <a:chOff x="6351375" y="3195225"/>
              <a:chExt cx="1406025" cy="166825"/>
            </a:xfrm>
          </p:grpSpPr>
          <p:sp>
            <p:nvSpPr>
              <p:cNvPr id="5245" name="Google Shape;5245;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1" name="Google Shape;5261;p38"/>
            <p:cNvGrpSpPr/>
            <p:nvPr/>
          </p:nvGrpSpPr>
          <p:grpSpPr>
            <a:xfrm>
              <a:off x="5047357" y="4878922"/>
              <a:ext cx="2230096" cy="264601"/>
              <a:chOff x="6351375" y="3195225"/>
              <a:chExt cx="1406025" cy="166825"/>
            </a:xfrm>
          </p:grpSpPr>
          <p:sp>
            <p:nvSpPr>
              <p:cNvPr id="5262" name="Google Shape;5262;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8" name="Google Shape;5278;p38"/>
            <p:cNvGrpSpPr/>
            <p:nvPr/>
          </p:nvGrpSpPr>
          <p:grpSpPr>
            <a:xfrm>
              <a:off x="2982214" y="4878922"/>
              <a:ext cx="2230096" cy="264601"/>
              <a:chOff x="6351375" y="3195225"/>
              <a:chExt cx="1406025" cy="166825"/>
            </a:xfrm>
          </p:grpSpPr>
          <p:sp>
            <p:nvSpPr>
              <p:cNvPr id="5279" name="Google Shape;5279;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5" name="Google Shape;5295;p38"/>
            <p:cNvGrpSpPr/>
            <p:nvPr/>
          </p:nvGrpSpPr>
          <p:grpSpPr>
            <a:xfrm>
              <a:off x="917064" y="4878922"/>
              <a:ext cx="2230096" cy="264601"/>
              <a:chOff x="6351375" y="3195225"/>
              <a:chExt cx="1406025" cy="166825"/>
            </a:xfrm>
          </p:grpSpPr>
          <p:sp>
            <p:nvSpPr>
              <p:cNvPr id="5296" name="Google Shape;5296;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2" name="Google Shape;5312;p38"/>
            <p:cNvGrpSpPr/>
            <p:nvPr/>
          </p:nvGrpSpPr>
          <p:grpSpPr>
            <a:xfrm>
              <a:off x="-1154547" y="4878922"/>
              <a:ext cx="2230096" cy="264601"/>
              <a:chOff x="6351375" y="3195225"/>
              <a:chExt cx="1406025" cy="166825"/>
            </a:xfrm>
          </p:grpSpPr>
          <p:sp>
            <p:nvSpPr>
              <p:cNvPr id="5313" name="Google Shape;5313;p38"/>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8"/>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8"/>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8"/>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8"/>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8"/>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8"/>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8"/>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8"/>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8"/>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8"/>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8"/>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8"/>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8"/>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8"/>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8"/>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2">
  <p:cSld name="CUSTOM_4_1">
    <p:spTree>
      <p:nvGrpSpPr>
        <p:cNvPr id="1" name="Shape 5329"/>
        <p:cNvGrpSpPr/>
        <p:nvPr/>
      </p:nvGrpSpPr>
      <p:grpSpPr>
        <a:xfrm>
          <a:off x="0" y="0"/>
          <a:ext cx="0" cy="0"/>
          <a:chOff x="0" y="0"/>
          <a:chExt cx="0" cy="0"/>
        </a:xfrm>
      </p:grpSpPr>
      <p:pic>
        <p:nvPicPr>
          <p:cNvPr id="5330" name="Google Shape;5330;p39"/>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31" name="Google Shape;5331;p3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32" name="Google Shape;5332;p39"/>
          <p:cNvSpPr txBox="1">
            <a:spLocks noGrp="1"/>
          </p:cNvSpPr>
          <p:nvPr>
            <p:ph type="title" idx="2"/>
          </p:nvPr>
        </p:nvSpPr>
        <p:spPr>
          <a:xfrm>
            <a:off x="720000" y="1682850"/>
            <a:ext cx="2043900" cy="521100"/>
          </a:xfrm>
          <a:prstGeom prst="rect">
            <a:avLst/>
          </a:prstGeom>
        </p:spPr>
        <p:txBody>
          <a:bodyPr spcFirstLastPara="1" wrap="square" lIns="91425" tIns="91425" rIns="91425" bIns="91425" anchor="ctr" anchorCtr="0">
            <a:noAutofit/>
          </a:bodyPr>
          <a:lstStyle>
            <a:lvl1pPr lvl="0" rtl="0">
              <a:lnSpc>
                <a:spcPct val="120000"/>
              </a:lnSpc>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33" name="Google Shape;5333;p39"/>
          <p:cNvSpPr txBox="1">
            <a:spLocks noGrp="1"/>
          </p:cNvSpPr>
          <p:nvPr>
            <p:ph type="subTitle" idx="1"/>
          </p:nvPr>
        </p:nvSpPr>
        <p:spPr>
          <a:xfrm>
            <a:off x="720000" y="2160213"/>
            <a:ext cx="20439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34" name="Google Shape;5334;p39"/>
          <p:cNvSpPr txBox="1">
            <a:spLocks noGrp="1"/>
          </p:cNvSpPr>
          <p:nvPr>
            <p:ph type="title" idx="3"/>
          </p:nvPr>
        </p:nvSpPr>
        <p:spPr>
          <a:xfrm>
            <a:off x="6380100" y="1682850"/>
            <a:ext cx="20439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35" name="Google Shape;5335;p39"/>
          <p:cNvSpPr txBox="1">
            <a:spLocks noGrp="1"/>
          </p:cNvSpPr>
          <p:nvPr>
            <p:ph type="subTitle" idx="4"/>
          </p:nvPr>
        </p:nvSpPr>
        <p:spPr>
          <a:xfrm>
            <a:off x="6380100" y="2160213"/>
            <a:ext cx="20439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36" name="Google Shape;5336;p39"/>
          <p:cNvSpPr txBox="1">
            <a:spLocks noGrp="1"/>
          </p:cNvSpPr>
          <p:nvPr>
            <p:ph type="title" idx="5"/>
          </p:nvPr>
        </p:nvSpPr>
        <p:spPr>
          <a:xfrm>
            <a:off x="720000" y="3116252"/>
            <a:ext cx="2043900" cy="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37" name="Google Shape;5337;p39"/>
          <p:cNvSpPr txBox="1">
            <a:spLocks noGrp="1"/>
          </p:cNvSpPr>
          <p:nvPr>
            <p:ph type="subTitle" idx="6"/>
          </p:nvPr>
        </p:nvSpPr>
        <p:spPr>
          <a:xfrm>
            <a:off x="720000" y="3588050"/>
            <a:ext cx="20439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38" name="Google Shape;5338;p39"/>
          <p:cNvSpPr txBox="1">
            <a:spLocks noGrp="1"/>
          </p:cNvSpPr>
          <p:nvPr>
            <p:ph type="title" idx="7"/>
          </p:nvPr>
        </p:nvSpPr>
        <p:spPr>
          <a:xfrm>
            <a:off x="6380100" y="3116252"/>
            <a:ext cx="20439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39" name="Google Shape;5339;p39"/>
          <p:cNvSpPr txBox="1">
            <a:spLocks noGrp="1"/>
          </p:cNvSpPr>
          <p:nvPr>
            <p:ph type="subTitle" idx="8"/>
          </p:nvPr>
        </p:nvSpPr>
        <p:spPr>
          <a:xfrm>
            <a:off x="6380100" y="3588050"/>
            <a:ext cx="20439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340" name="Google Shape;5340;p39"/>
          <p:cNvGrpSpPr/>
          <p:nvPr/>
        </p:nvGrpSpPr>
        <p:grpSpPr>
          <a:xfrm rot="10800000" flipH="1">
            <a:off x="1" y="4732908"/>
            <a:ext cx="9143959" cy="220826"/>
            <a:chOff x="247825" y="5280925"/>
            <a:chExt cx="1994625" cy="78000"/>
          </a:xfrm>
        </p:grpSpPr>
        <p:sp>
          <p:nvSpPr>
            <p:cNvPr id="5341" name="Google Shape;5341;p39"/>
            <p:cNvSpPr/>
            <p:nvPr/>
          </p:nvSpPr>
          <p:spPr>
            <a:xfrm>
              <a:off x="277450" y="5286575"/>
              <a:ext cx="88400" cy="45175"/>
            </a:xfrm>
            <a:custGeom>
              <a:avLst/>
              <a:gdLst/>
              <a:ahLst/>
              <a:cxnLst/>
              <a:rect l="l" t="t" r="r" b="b"/>
              <a:pathLst>
                <a:path w="3536" h="1807" extrusionOk="0">
                  <a:moveTo>
                    <a:pt x="1" y="1"/>
                  </a:moveTo>
                  <a:lnTo>
                    <a:pt x="1806"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9"/>
            <p:cNvSpPr/>
            <p:nvPr/>
          </p:nvSpPr>
          <p:spPr>
            <a:xfrm>
              <a:off x="419625"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9"/>
            <p:cNvSpPr/>
            <p:nvPr/>
          </p:nvSpPr>
          <p:spPr>
            <a:xfrm>
              <a:off x="560900"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9"/>
            <p:cNvSpPr/>
            <p:nvPr/>
          </p:nvSpPr>
          <p:spPr>
            <a:xfrm>
              <a:off x="703600" y="5286575"/>
              <a:ext cx="88375" cy="45175"/>
            </a:xfrm>
            <a:custGeom>
              <a:avLst/>
              <a:gdLst/>
              <a:ahLst/>
              <a:cxnLst/>
              <a:rect l="l" t="t" r="r" b="b"/>
              <a:pathLst>
                <a:path w="3535" h="1807" extrusionOk="0">
                  <a:moveTo>
                    <a:pt x="0" y="1"/>
                  </a:moveTo>
                  <a:cubicBezTo>
                    <a:pt x="0" y="1"/>
                    <a:pt x="0" y="1"/>
                    <a:pt x="0" y="1"/>
                  </a:cubicBezTo>
                  <a:lnTo>
                    <a:pt x="0" y="1"/>
                  </a:lnTo>
                  <a:lnTo>
                    <a:pt x="0" y="1"/>
                  </a:lnTo>
                  <a:close/>
                  <a:moveTo>
                    <a:pt x="0" y="1"/>
                  </a:moveTo>
                  <a:lnTo>
                    <a:pt x="1801" y="1806"/>
                  </a:lnTo>
                  <a:lnTo>
                    <a:pt x="3535" y="22"/>
                  </a:lnTo>
                  <a:cubicBezTo>
                    <a:pt x="3535" y="22"/>
                    <a:pt x="22"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9"/>
            <p:cNvSpPr/>
            <p:nvPr/>
          </p:nvSpPr>
          <p:spPr>
            <a:xfrm>
              <a:off x="844975" y="5286575"/>
              <a:ext cx="88400" cy="45175"/>
            </a:xfrm>
            <a:custGeom>
              <a:avLst/>
              <a:gdLst/>
              <a:ahLst/>
              <a:cxnLst/>
              <a:rect l="l" t="t" r="r" b="b"/>
              <a:pathLst>
                <a:path w="3536" h="1807" extrusionOk="0">
                  <a:moveTo>
                    <a:pt x="1" y="1"/>
                  </a:moveTo>
                  <a:lnTo>
                    <a:pt x="1807"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9"/>
            <p:cNvSpPr/>
            <p:nvPr/>
          </p:nvSpPr>
          <p:spPr>
            <a:xfrm>
              <a:off x="987150" y="5286575"/>
              <a:ext cx="88400" cy="45175"/>
            </a:xfrm>
            <a:custGeom>
              <a:avLst/>
              <a:gdLst/>
              <a:ahLst/>
              <a:cxnLst/>
              <a:rect l="l" t="t" r="r" b="b"/>
              <a:pathLst>
                <a:path w="3536" h="1807" extrusionOk="0">
                  <a:moveTo>
                    <a:pt x="1" y="1"/>
                  </a:moveTo>
                  <a:lnTo>
                    <a:pt x="1807"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9"/>
            <p:cNvSpPr/>
            <p:nvPr/>
          </p:nvSpPr>
          <p:spPr>
            <a:xfrm>
              <a:off x="1128425" y="5286575"/>
              <a:ext cx="88400" cy="45175"/>
            </a:xfrm>
            <a:custGeom>
              <a:avLst/>
              <a:gdLst/>
              <a:ahLst/>
              <a:cxnLst/>
              <a:rect l="l" t="t" r="r" b="b"/>
              <a:pathLst>
                <a:path w="3536" h="1807" extrusionOk="0">
                  <a:moveTo>
                    <a:pt x="1" y="1"/>
                  </a:moveTo>
                  <a:lnTo>
                    <a:pt x="1801"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9"/>
            <p:cNvSpPr/>
            <p:nvPr/>
          </p:nvSpPr>
          <p:spPr>
            <a:xfrm>
              <a:off x="1271000" y="5286575"/>
              <a:ext cx="88400" cy="45175"/>
            </a:xfrm>
            <a:custGeom>
              <a:avLst/>
              <a:gdLst/>
              <a:ahLst/>
              <a:cxnLst/>
              <a:rect l="l" t="t" r="r" b="b"/>
              <a:pathLst>
                <a:path w="3536" h="1807" extrusionOk="0">
                  <a:moveTo>
                    <a:pt x="1" y="1"/>
                  </a:moveTo>
                  <a:lnTo>
                    <a:pt x="1806"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9"/>
            <p:cNvSpPr/>
            <p:nvPr/>
          </p:nvSpPr>
          <p:spPr>
            <a:xfrm>
              <a:off x="1413425"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9"/>
            <p:cNvSpPr/>
            <p:nvPr/>
          </p:nvSpPr>
          <p:spPr>
            <a:xfrm>
              <a:off x="1555600" y="5286575"/>
              <a:ext cx="88375" cy="45175"/>
            </a:xfrm>
            <a:custGeom>
              <a:avLst/>
              <a:gdLst/>
              <a:ahLst/>
              <a:cxnLst/>
              <a:rect l="l" t="t" r="r" b="b"/>
              <a:pathLst>
                <a:path w="3535" h="1807" extrusionOk="0">
                  <a:moveTo>
                    <a:pt x="0" y="1"/>
                  </a:moveTo>
                  <a:lnTo>
                    <a:pt x="1807"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9"/>
            <p:cNvSpPr/>
            <p:nvPr/>
          </p:nvSpPr>
          <p:spPr>
            <a:xfrm>
              <a:off x="1696850" y="5286575"/>
              <a:ext cx="88400" cy="45175"/>
            </a:xfrm>
            <a:custGeom>
              <a:avLst/>
              <a:gdLst/>
              <a:ahLst/>
              <a:cxnLst/>
              <a:rect l="l" t="t" r="r" b="b"/>
              <a:pathLst>
                <a:path w="3536" h="1807" extrusionOk="0">
                  <a:moveTo>
                    <a:pt x="1" y="1"/>
                  </a:moveTo>
                  <a:lnTo>
                    <a:pt x="1808" y="1806"/>
                  </a:lnTo>
                  <a:lnTo>
                    <a:pt x="3536" y="22"/>
                  </a:lnTo>
                  <a:cubicBezTo>
                    <a:pt x="3536"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9"/>
            <p:cNvSpPr/>
            <p:nvPr/>
          </p:nvSpPr>
          <p:spPr>
            <a:xfrm>
              <a:off x="1839425" y="5286575"/>
              <a:ext cx="88400" cy="45175"/>
            </a:xfrm>
            <a:custGeom>
              <a:avLst/>
              <a:gdLst/>
              <a:ahLst/>
              <a:cxnLst/>
              <a:rect l="l" t="t" r="r" b="b"/>
              <a:pathLst>
                <a:path w="3536" h="1807" extrusionOk="0">
                  <a:moveTo>
                    <a:pt x="1" y="1"/>
                  </a:moveTo>
                  <a:lnTo>
                    <a:pt x="1807"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9"/>
            <p:cNvSpPr/>
            <p:nvPr/>
          </p:nvSpPr>
          <p:spPr>
            <a:xfrm>
              <a:off x="1981875" y="5286575"/>
              <a:ext cx="88375" cy="45175"/>
            </a:xfrm>
            <a:custGeom>
              <a:avLst/>
              <a:gdLst/>
              <a:ahLst/>
              <a:cxnLst/>
              <a:rect l="l" t="t" r="r" b="b"/>
              <a:pathLst>
                <a:path w="3535" h="1807" extrusionOk="0">
                  <a:moveTo>
                    <a:pt x="1" y="1"/>
                  </a:moveTo>
                  <a:lnTo>
                    <a:pt x="1807" y="1806"/>
                  </a:lnTo>
                  <a:lnTo>
                    <a:pt x="3534" y="22"/>
                  </a:lnTo>
                  <a:cubicBezTo>
                    <a:pt x="3534" y="22"/>
                    <a:pt x="26"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9"/>
            <p:cNvSpPr/>
            <p:nvPr/>
          </p:nvSpPr>
          <p:spPr>
            <a:xfrm>
              <a:off x="247825" y="5280925"/>
              <a:ext cx="1994625" cy="78000"/>
            </a:xfrm>
            <a:custGeom>
              <a:avLst/>
              <a:gdLst/>
              <a:ahLst/>
              <a:cxnLst/>
              <a:rect l="l" t="t" r="r" b="b"/>
              <a:pathLst>
                <a:path w="79785" h="3120" extrusionOk="0">
                  <a:moveTo>
                    <a:pt x="132" y="1"/>
                  </a:moveTo>
                  <a:cubicBezTo>
                    <a:pt x="101" y="1"/>
                    <a:pt x="70" y="12"/>
                    <a:pt x="47" y="35"/>
                  </a:cubicBezTo>
                  <a:cubicBezTo>
                    <a:pt x="1" y="83"/>
                    <a:pt x="1" y="160"/>
                    <a:pt x="47" y="207"/>
                  </a:cubicBezTo>
                  <a:lnTo>
                    <a:pt x="2929" y="3083"/>
                  </a:lnTo>
                  <a:cubicBezTo>
                    <a:pt x="2950" y="3109"/>
                    <a:pt x="2981" y="3119"/>
                    <a:pt x="3012" y="3119"/>
                  </a:cubicBezTo>
                  <a:lnTo>
                    <a:pt x="3017" y="3119"/>
                  </a:lnTo>
                  <a:cubicBezTo>
                    <a:pt x="3048" y="3119"/>
                    <a:pt x="3079" y="3104"/>
                    <a:pt x="3099" y="3083"/>
                  </a:cubicBezTo>
                  <a:lnTo>
                    <a:pt x="5812" y="279"/>
                  </a:lnTo>
                  <a:lnTo>
                    <a:pt x="8616" y="3083"/>
                  </a:lnTo>
                  <a:cubicBezTo>
                    <a:pt x="8637" y="3109"/>
                    <a:pt x="8668" y="3119"/>
                    <a:pt x="8699" y="3119"/>
                  </a:cubicBezTo>
                  <a:lnTo>
                    <a:pt x="8704" y="3119"/>
                  </a:lnTo>
                  <a:cubicBezTo>
                    <a:pt x="8735" y="3119"/>
                    <a:pt x="8766" y="3104"/>
                    <a:pt x="8787" y="3083"/>
                  </a:cubicBezTo>
                  <a:lnTo>
                    <a:pt x="11482" y="300"/>
                  </a:lnTo>
                  <a:lnTo>
                    <a:pt x="14267" y="3083"/>
                  </a:lnTo>
                  <a:cubicBezTo>
                    <a:pt x="14288" y="3109"/>
                    <a:pt x="14319" y="3119"/>
                    <a:pt x="14350" y="3119"/>
                  </a:cubicBezTo>
                  <a:cubicBezTo>
                    <a:pt x="14386" y="3119"/>
                    <a:pt x="14412" y="3104"/>
                    <a:pt x="14438" y="3083"/>
                  </a:cubicBezTo>
                  <a:lnTo>
                    <a:pt x="17159" y="274"/>
                  </a:lnTo>
                  <a:lnTo>
                    <a:pt x="19970" y="3083"/>
                  </a:lnTo>
                  <a:cubicBezTo>
                    <a:pt x="19996" y="3109"/>
                    <a:pt x="20027" y="3119"/>
                    <a:pt x="20058" y="3119"/>
                  </a:cubicBezTo>
                  <a:cubicBezTo>
                    <a:pt x="20089" y="3119"/>
                    <a:pt x="20120" y="3104"/>
                    <a:pt x="20140" y="3083"/>
                  </a:cubicBezTo>
                  <a:lnTo>
                    <a:pt x="22841" y="294"/>
                  </a:lnTo>
                  <a:lnTo>
                    <a:pt x="25631" y="3083"/>
                  </a:lnTo>
                  <a:cubicBezTo>
                    <a:pt x="25652" y="3109"/>
                    <a:pt x="25683" y="3119"/>
                    <a:pt x="25714" y="3119"/>
                  </a:cubicBezTo>
                  <a:cubicBezTo>
                    <a:pt x="25745" y="3119"/>
                    <a:pt x="25776" y="3104"/>
                    <a:pt x="25796" y="3083"/>
                  </a:cubicBezTo>
                  <a:lnTo>
                    <a:pt x="28513" y="279"/>
                  </a:lnTo>
                  <a:lnTo>
                    <a:pt x="31317" y="3083"/>
                  </a:lnTo>
                  <a:cubicBezTo>
                    <a:pt x="31339" y="3109"/>
                    <a:pt x="31370" y="3119"/>
                    <a:pt x="31401" y="3119"/>
                  </a:cubicBezTo>
                  <a:cubicBezTo>
                    <a:pt x="31432" y="3119"/>
                    <a:pt x="31463" y="3104"/>
                    <a:pt x="31489" y="3083"/>
                  </a:cubicBezTo>
                  <a:lnTo>
                    <a:pt x="34179" y="300"/>
                  </a:lnTo>
                  <a:lnTo>
                    <a:pt x="36963" y="3083"/>
                  </a:lnTo>
                  <a:cubicBezTo>
                    <a:pt x="36989" y="3109"/>
                    <a:pt x="37020" y="3119"/>
                    <a:pt x="37051" y="3119"/>
                  </a:cubicBezTo>
                  <a:cubicBezTo>
                    <a:pt x="37083" y="3119"/>
                    <a:pt x="37114" y="3104"/>
                    <a:pt x="37135" y="3083"/>
                  </a:cubicBezTo>
                  <a:lnTo>
                    <a:pt x="39856" y="274"/>
                  </a:lnTo>
                  <a:lnTo>
                    <a:pt x="42671" y="3083"/>
                  </a:lnTo>
                  <a:cubicBezTo>
                    <a:pt x="42692" y="3109"/>
                    <a:pt x="42723" y="3119"/>
                    <a:pt x="42754" y="3119"/>
                  </a:cubicBezTo>
                  <a:cubicBezTo>
                    <a:pt x="42790" y="3119"/>
                    <a:pt x="42817" y="3104"/>
                    <a:pt x="42841" y="3083"/>
                  </a:cubicBezTo>
                  <a:lnTo>
                    <a:pt x="45559" y="274"/>
                  </a:lnTo>
                  <a:lnTo>
                    <a:pt x="48368" y="3083"/>
                  </a:lnTo>
                  <a:cubicBezTo>
                    <a:pt x="48389" y="3109"/>
                    <a:pt x="48420" y="3119"/>
                    <a:pt x="48451" y="3119"/>
                  </a:cubicBezTo>
                  <a:cubicBezTo>
                    <a:pt x="48487" y="3119"/>
                    <a:pt x="48518" y="3104"/>
                    <a:pt x="48539" y="3083"/>
                  </a:cubicBezTo>
                  <a:lnTo>
                    <a:pt x="51251" y="279"/>
                  </a:lnTo>
                  <a:lnTo>
                    <a:pt x="54056" y="3083"/>
                  </a:lnTo>
                  <a:cubicBezTo>
                    <a:pt x="54076" y="3109"/>
                    <a:pt x="54107" y="3119"/>
                    <a:pt x="54138" y="3119"/>
                  </a:cubicBezTo>
                  <a:lnTo>
                    <a:pt x="54143" y="3119"/>
                  </a:lnTo>
                  <a:cubicBezTo>
                    <a:pt x="54174" y="3119"/>
                    <a:pt x="54205" y="3104"/>
                    <a:pt x="54226" y="3083"/>
                  </a:cubicBezTo>
                  <a:lnTo>
                    <a:pt x="56922" y="300"/>
                  </a:lnTo>
                  <a:lnTo>
                    <a:pt x="59707" y="3083"/>
                  </a:lnTo>
                  <a:cubicBezTo>
                    <a:pt x="59727" y="3109"/>
                    <a:pt x="59758" y="3119"/>
                    <a:pt x="59789" y="3119"/>
                  </a:cubicBezTo>
                  <a:cubicBezTo>
                    <a:pt x="59820" y="3119"/>
                    <a:pt x="59851" y="3104"/>
                    <a:pt x="59877" y="3083"/>
                  </a:cubicBezTo>
                  <a:lnTo>
                    <a:pt x="62599" y="274"/>
                  </a:lnTo>
                  <a:lnTo>
                    <a:pt x="65409" y="3083"/>
                  </a:lnTo>
                  <a:cubicBezTo>
                    <a:pt x="65435" y="3109"/>
                    <a:pt x="65461" y="3119"/>
                    <a:pt x="65497" y="3119"/>
                  </a:cubicBezTo>
                  <a:cubicBezTo>
                    <a:pt x="65528" y="3119"/>
                    <a:pt x="65559" y="3104"/>
                    <a:pt x="65580" y="3083"/>
                  </a:cubicBezTo>
                  <a:lnTo>
                    <a:pt x="68296" y="279"/>
                  </a:lnTo>
                  <a:lnTo>
                    <a:pt x="71107" y="3083"/>
                  </a:lnTo>
                  <a:cubicBezTo>
                    <a:pt x="71127" y="3109"/>
                    <a:pt x="71158" y="3119"/>
                    <a:pt x="71189" y="3119"/>
                  </a:cubicBezTo>
                  <a:cubicBezTo>
                    <a:pt x="71220" y="3119"/>
                    <a:pt x="71251" y="3104"/>
                    <a:pt x="71277" y="3083"/>
                  </a:cubicBezTo>
                  <a:lnTo>
                    <a:pt x="73999" y="274"/>
                  </a:lnTo>
                  <a:lnTo>
                    <a:pt x="76808" y="3083"/>
                  </a:lnTo>
                  <a:cubicBezTo>
                    <a:pt x="76834" y="3109"/>
                    <a:pt x="76865" y="3119"/>
                    <a:pt x="76897" y="3119"/>
                  </a:cubicBezTo>
                  <a:cubicBezTo>
                    <a:pt x="76928" y="3119"/>
                    <a:pt x="76959" y="3104"/>
                    <a:pt x="76980" y="3083"/>
                  </a:cubicBezTo>
                  <a:lnTo>
                    <a:pt x="79738" y="232"/>
                  </a:lnTo>
                  <a:cubicBezTo>
                    <a:pt x="79784" y="186"/>
                    <a:pt x="79784" y="107"/>
                    <a:pt x="79738" y="66"/>
                  </a:cubicBezTo>
                  <a:cubicBezTo>
                    <a:pt x="79715" y="43"/>
                    <a:pt x="79683" y="32"/>
                    <a:pt x="79652" y="32"/>
                  </a:cubicBezTo>
                  <a:cubicBezTo>
                    <a:pt x="79621" y="32"/>
                    <a:pt x="79590" y="43"/>
                    <a:pt x="79567" y="66"/>
                  </a:cubicBezTo>
                  <a:lnTo>
                    <a:pt x="76892" y="2830"/>
                  </a:lnTo>
                  <a:lnTo>
                    <a:pt x="74097" y="35"/>
                  </a:lnTo>
                  <a:cubicBezTo>
                    <a:pt x="74074" y="12"/>
                    <a:pt x="74044" y="1"/>
                    <a:pt x="74015" y="1"/>
                  </a:cubicBezTo>
                  <a:cubicBezTo>
                    <a:pt x="73985" y="1"/>
                    <a:pt x="73955" y="12"/>
                    <a:pt x="73932" y="35"/>
                  </a:cubicBezTo>
                  <a:cubicBezTo>
                    <a:pt x="73906" y="35"/>
                    <a:pt x="73880" y="45"/>
                    <a:pt x="73865" y="66"/>
                  </a:cubicBezTo>
                  <a:lnTo>
                    <a:pt x="71189" y="2830"/>
                  </a:lnTo>
                  <a:lnTo>
                    <a:pt x="68394" y="35"/>
                  </a:lnTo>
                  <a:cubicBezTo>
                    <a:pt x="68371" y="12"/>
                    <a:pt x="68340" y="1"/>
                    <a:pt x="68309" y="1"/>
                  </a:cubicBezTo>
                  <a:cubicBezTo>
                    <a:pt x="68278" y="1"/>
                    <a:pt x="68247" y="12"/>
                    <a:pt x="68224" y="35"/>
                  </a:cubicBezTo>
                  <a:cubicBezTo>
                    <a:pt x="68203" y="40"/>
                    <a:pt x="68183" y="52"/>
                    <a:pt x="68167" y="66"/>
                  </a:cubicBezTo>
                  <a:lnTo>
                    <a:pt x="65492" y="2830"/>
                  </a:lnTo>
                  <a:lnTo>
                    <a:pt x="62697" y="35"/>
                  </a:lnTo>
                  <a:cubicBezTo>
                    <a:pt x="62674" y="12"/>
                    <a:pt x="62644" y="1"/>
                    <a:pt x="62614" y="1"/>
                  </a:cubicBezTo>
                  <a:cubicBezTo>
                    <a:pt x="62585" y="1"/>
                    <a:pt x="62555" y="12"/>
                    <a:pt x="62532" y="35"/>
                  </a:cubicBezTo>
                  <a:cubicBezTo>
                    <a:pt x="62506" y="35"/>
                    <a:pt x="62480" y="45"/>
                    <a:pt x="62464" y="66"/>
                  </a:cubicBezTo>
                  <a:lnTo>
                    <a:pt x="59789" y="2830"/>
                  </a:lnTo>
                  <a:lnTo>
                    <a:pt x="56994" y="35"/>
                  </a:lnTo>
                  <a:cubicBezTo>
                    <a:pt x="56972" y="12"/>
                    <a:pt x="56940" y="1"/>
                    <a:pt x="56909" y="1"/>
                  </a:cubicBezTo>
                  <a:cubicBezTo>
                    <a:pt x="56878" y="1"/>
                    <a:pt x="56847" y="12"/>
                    <a:pt x="56824" y="35"/>
                  </a:cubicBezTo>
                  <a:cubicBezTo>
                    <a:pt x="56808" y="52"/>
                    <a:pt x="56803" y="66"/>
                    <a:pt x="56798" y="83"/>
                  </a:cubicBezTo>
                  <a:lnTo>
                    <a:pt x="54138" y="2830"/>
                  </a:lnTo>
                  <a:lnTo>
                    <a:pt x="51344" y="35"/>
                  </a:lnTo>
                  <a:cubicBezTo>
                    <a:pt x="51321" y="12"/>
                    <a:pt x="51290" y="1"/>
                    <a:pt x="51259" y="1"/>
                  </a:cubicBezTo>
                  <a:cubicBezTo>
                    <a:pt x="51228" y="1"/>
                    <a:pt x="51197" y="12"/>
                    <a:pt x="51174" y="35"/>
                  </a:cubicBezTo>
                  <a:lnTo>
                    <a:pt x="51174" y="40"/>
                  </a:lnTo>
                  <a:cubicBezTo>
                    <a:pt x="51157" y="45"/>
                    <a:pt x="51138" y="52"/>
                    <a:pt x="51126" y="66"/>
                  </a:cubicBezTo>
                  <a:lnTo>
                    <a:pt x="48451" y="2830"/>
                  </a:lnTo>
                  <a:lnTo>
                    <a:pt x="45657" y="35"/>
                  </a:lnTo>
                  <a:cubicBezTo>
                    <a:pt x="45634" y="12"/>
                    <a:pt x="45603" y="1"/>
                    <a:pt x="45572" y="1"/>
                  </a:cubicBezTo>
                  <a:cubicBezTo>
                    <a:pt x="45541" y="1"/>
                    <a:pt x="45510" y="12"/>
                    <a:pt x="45487" y="35"/>
                  </a:cubicBezTo>
                  <a:cubicBezTo>
                    <a:pt x="45466" y="40"/>
                    <a:pt x="45444" y="52"/>
                    <a:pt x="45430" y="66"/>
                  </a:cubicBezTo>
                  <a:lnTo>
                    <a:pt x="42754" y="2830"/>
                  </a:lnTo>
                  <a:lnTo>
                    <a:pt x="39960" y="35"/>
                  </a:lnTo>
                  <a:cubicBezTo>
                    <a:pt x="39936" y="12"/>
                    <a:pt x="39907" y="1"/>
                    <a:pt x="39877" y="1"/>
                  </a:cubicBezTo>
                  <a:cubicBezTo>
                    <a:pt x="39847" y="1"/>
                    <a:pt x="39817" y="12"/>
                    <a:pt x="39794" y="35"/>
                  </a:cubicBezTo>
                  <a:cubicBezTo>
                    <a:pt x="39768" y="35"/>
                    <a:pt x="39743" y="45"/>
                    <a:pt x="39722" y="66"/>
                  </a:cubicBezTo>
                  <a:lnTo>
                    <a:pt x="37046" y="2830"/>
                  </a:lnTo>
                  <a:lnTo>
                    <a:pt x="34252" y="35"/>
                  </a:lnTo>
                  <a:cubicBezTo>
                    <a:pt x="34229" y="12"/>
                    <a:pt x="34199" y="1"/>
                    <a:pt x="34169" y="1"/>
                  </a:cubicBezTo>
                  <a:cubicBezTo>
                    <a:pt x="34139" y="1"/>
                    <a:pt x="34109" y="12"/>
                    <a:pt x="34086" y="35"/>
                  </a:cubicBezTo>
                  <a:cubicBezTo>
                    <a:pt x="34071" y="52"/>
                    <a:pt x="34061" y="66"/>
                    <a:pt x="34055" y="83"/>
                  </a:cubicBezTo>
                  <a:lnTo>
                    <a:pt x="31401" y="2830"/>
                  </a:lnTo>
                  <a:lnTo>
                    <a:pt x="28606" y="35"/>
                  </a:lnTo>
                  <a:cubicBezTo>
                    <a:pt x="28583" y="12"/>
                    <a:pt x="28552" y="1"/>
                    <a:pt x="28521" y="1"/>
                  </a:cubicBezTo>
                  <a:cubicBezTo>
                    <a:pt x="28490" y="1"/>
                    <a:pt x="28458" y="12"/>
                    <a:pt x="28435" y="35"/>
                  </a:cubicBezTo>
                  <a:lnTo>
                    <a:pt x="28435" y="40"/>
                  </a:lnTo>
                  <a:cubicBezTo>
                    <a:pt x="28415" y="45"/>
                    <a:pt x="28399" y="52"/>
                    <a:pt x="28384" y="66"/>
                  </a:cubicBezTo>
                  <a:lnTo>
                    <a:pt x="25714" y="2830"/>
                  </a:lnTo>
                  <a:lnTo>
                    <a:pt x="22919" y="35"/>
                  </a:lnTo>
                  <a:cubicBezTo>
                    <a:pt x="22896" y="12"/>
                    <a:pt x="22865" y="1"/>
                    <a:pt x="22834" y="1"/>
                  </a:cubicBezTo>
                  <a:cubicBezTo>
                    <a:pt x="22803" y="1"/>
                    <a:pt x="22772" y="12"/>
                    <a:pt x="22748" y="35"/>
                  </a:cubicBezTo>
                  <a:cubicBezTo>
                    <a:pt x="22738" y="45"/>
                    <a:pt x="22728" y="61"/>
                    <a:pt x="22722" y="71"/>
                  </a:cubicBezTo>
                  <a:lnTo>
                    <a:pt x="20052" y="2830"/>
                  </a:lnTo>
                  <a:lnTo>
                    <a:pt x="17257" y="35"/>
                  </a:lnTo>
                  <a:cubicBezTo>
                    <a:pt x="17234" y="12"/>
                    <a:pt x="17205" y="1"/>
                    <a:pt x="17175" y="1"/>
                  </a:cubicBezTo>
                  <a:cubicBezTo>
                    <a:pt x="17146" y="1"/>
                    <a:pt x="17116" y="12"/>
                    <a:pt x="17092" y="35"/>
                  </a:cubicBezTo>
                  <a:cubicBezTo>
                    <a:pt x="17066" y="35"/>
                    <a:pt x="17040" y="45"/>
                    <a:pt x="17025" y="66"/>
                  </a:cubicBezTo>
                  <a:lnTo>
                    <a:pt x="14350" y="2830"/>
                  </a:lnTo>
                  <a:lnTo>
                    <a:pt x="11556" y="35"/>
                  </a:lnTo>
                  <a:cubicBezTo>
                    <a:pt x="11532" y="12"/>
                    <a:pt x="11501" y="1"/>
                    <a:pt x="11470" y="1"/>
                  </a:cubicBezTo>
                  <a:cubicBezTo>
                    <a:pt x="11439" y="1"/>
                    <a:pt x="11408" y="12"/>
                    <a:pt x="11384" y="35"/>
                  </a:cubicBezTo>
                  <a:cubicBezTo>
                    <a:pt x="11369" y="52"/>
                    <a:pt x="11364" y="66"/>
                    <a:pt x="11358" y="83"/>
                  </a:cubicBezTo>
                  <a:lnTo>
                    <a:pt x="8699" y="2830"/>
                  </a:lnTo>
                  <a:lnTo>
                    <a:pt x="5905" y="35"/>
                  </a:lnTo>
                  <a:cubicBezTo>
                    <a:pt x="5881" y="12"/>
                    <a:pt x="5850" y="1"/>
                    <a:pt x="5819" y="1"/>
                  </a:cubicBezTo>
                  <a:cubicBezTo>
                    <a:pt x="5788" y="1"/>
                    <a:pt x="5757" y="12"/>
                    <a:pt x="5734" y="35"/>
                  </a:cubicBezTo>
                  <a:lnTo>
                    <a:pt x="5734" y="40"/>
                  </a:lnTo>
                  <a:cubicBezTo>
                    <a:pt x="5719" y="45"/>
                    <a:pt x="5697" y="52"/>
                    <a:pt x="5688" y="66"/>
                  </a:cubicBezTo>
                  <a:lnTo>
                    <a:pt x="3012" y="2830"/>
                  </a:lnTo>
                  <a:lnTo>
                    <a:pt x="218" y="35"/>
                  </a:lnTo>
                  <a:cubicBezTo>
                    <a:pt x="194" y="12"/>
                    <a:pt x="163" y="1"/>
                    <a:pt x="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9"/>
            <p:cNvSpPr/>
            <p:nvPr/>
          </p:nvSpPr>
          <p:spPr>
            <a:xfrm>
              <a:off x="2124550" y="5286575"/>
              <a:ext cx="88400" cy="45175"/>
            </a:xfrm>
            <a:custGeom>
              <a:avLst/>
              <a:gdLst/>
              <a:ahLst/>
              <a:cxnLst/>
              <a:rect l="l" t="t" r="r" b="b"/>
              <a:pathLst>
                <a:path w="3536" h="1807" extrusionOk="0">
                  <a:moveTo>
                    <a:pt x="1" y="1"/>
                  </a:moveTo>
                  <a:lnTo>
                    <a:pt x="1801"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6" name="Google Shape;5356;p39"/>
          <p:cNvGrpSpPr/>
          <p:nvPr/>
        </p:nvGrpSpPr>
        <p:grpSpPr>
          <a:xfrm>
            <a:off x="1" y="157333"/>
            <a:ext cx="9143959" cy="220826"/>
            <a:chOff x="247825" y="5280925"/>
            <a:chExt cx="1994625" cy="78000"/>
          </a:xfrm>
        </p:grpSpPr>
        <p:sp>
          <p:nvSpPr>
            <p:cNvPr id="5357" name="Google Shape;5357;p39"/>
            <p:cNvSpPr/>
            <p:nvPr/>
          </p:nvSpPr>
          <p:spPr>
            <a:xfrm>
              <a:off x="277450" y="5286575"/>
              <a:ext cx="88400" cy="45175"/>
            </a:xfrm>
            <a:custGeom>
              <a:avLst/>
              <a:gdLst/>
              <a:ahLst/>
              <a:cxnLst/>
              <a:rect l="l" t="t" r="r" b="b"/>
              <a:pathLst>
                <a:path w="3536" h="1807" extrusionOk="0">
                  <a:moveTo>
                    <a:pt x="1" y="1"/>
                  </a:moveTo>
                  <a:lnTo>
                    <a:pt x="1806"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9"/>
            <p:cNvSpPr/>
            <p:nvPr/>
          </p:nvSpPr>
          <p:spPr>
            <a:xfrm>
              <a:off x="419625"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9"/>
            <p:cNvSpPr/>
            <p:nvPr/>
          </p:nvSpPr>
          <p:spPr>
            <a:xfrm>
              <a:off x="560900"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9"/>
            <p:cNvSpPr/>
            <p:nvPr/>
          </p:nvSpPr>
          <p:spPr>
            <a:xfrm>
              <a:off x="703600" y="5286575"/>
              <a:ext cx="88375" cy="45175"/>
            </a:xfrm>
            <a:custGeom>
              <a:avLst/>
              <a:gdLst/>
              <a:ahLst/>
              <a:cxnLst/>
              <a:rect l="l" t="t" r="r" b="b"/>
              <a:pathLst>
                <a:path w="3535" h="1807" extrusionOk="0">
                  <a:moveTo>
                    <a:pt x="0" y="1"/>
                  </a:moveTo>
                  <a:cubicBezTo>
                    <a:pt x="0" y="1"/>
                    <a:pt x="0" y="1"/>
                    <a:pt x="0" y="1"/>
                  </a:cubicBezTo>
                  <a:lnTo>
                    <a:pt x="0" y="1"/>
                  </a:lnTo>
                  <a:lnTo>
                    <a:pt x="0" y="1"/>
                  </a:lnTo>
                  <a:close/>
                  <a:moveTo>
                    <a:pt x="0" y="1"/>
                  </a:moveTo>
                  <a:lnTo>
                    <a:pt x="1801" y="1806"/>
                  </a:lnTo>
                  <a:lnTo>
                    <a:pt x="3535" y="22"/>
                  </a:lnTo>
                  <a:cubicBezTo>
                    <a:pt x="3535" y="22"/>
                    <a:pt x="22"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9"/>
            <p:cNvSpPr/>
            <p:nvPr/>
          </p:nvSpPr>
          <p:spPr>
            <a:xfrm>
              <a:off x="844975" y="5286575"/>
              <a:ext cx="88400" cy="45175"/>
            </a:xfrm>
            <a:custGeom>
              <a:avLst/>
              <a:gdLst/>
              <a:ahLst/>
              <a:cxnLst/>
              <a:rect l="l" t="t" r="r" b="b"/>
              <a:pathLst>
                <a:path w="3536" h="1807" extrusionOk="0">
                  <a:moveTo>
                    <a:pt x="1" y="1"/>
                  </a:moveTo>
                  <a:lnTo>
                    <a:pt x="1807"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9"/>
            <p:cNvSpPr/>
            <p:nvPr/>
          </p:nvSpPr>
          <p:spPr>
            <a:xfrm>
              <a:off x="987150" y="5286575"/>
              <a:ext cx="88400" cy="45175"/>
            </a:xfrm>
            <a:custGeom>
              <a:avLst/>
              <a:gdLst/>
              <a:ahLst/>
              <a:cxnLst/>
              <a:rect l="l" t="t" r="r" b="b"/>
              <a:pathLst>
                <a:path w="3536" h="1807" extrusionOk="0">
                  <a:moveTo>
                    <a:pt x="1" y="1"/>
                  </a:moveTo>
                  <a:lnTo>
                    <a:pt x="1807"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9"/>
            <p:cNvSpPr/>
            <p:nvPr/>
          </p:nvSpPr>
          <p:spPr>
            <a:xfrm>
              <a:off x="1128425" y="5286575"/>
              <a:ext cx="88400" cy="45175"/>
            </a:xfrm>
            <a:custGeom>
              <a:avLst/>
              <a:gdLst/>
              <a:ahLst/>
              <a:cxnLst/>
              <a:rect l="l" t="t" r="r" b="b"/>
              <a:pathLst>
                <a:path w="3536" h="1807" extrusionOk="0">
                  <a:moveTo>
                    <a:pt x="1" y="1"/>
                  </a:moveTo>
                  <a:lnTo>
                    <a:pt x="1801"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9"/>
            <p:cNvSpPr/>
            <p:nvPr/>
          </p:nvSpPr>
          <p:spPr>
            <a:xfrm>
              <a:off x="1271000" y="5286575"/>
              <a:ext cx="88400" cy="45175"/>
            </a:xfrm>
            <a:custGeom>
              <a:avLst/>
              <a:gdLst/>
              <a:ahLst/>
              <a:cxnLst/>
              <a:rect l="l" t="t" r="r" b="b"/>
              <a:pathLst>
                <a:path w="3536" h="1807" extrusionOk="0">
                  <a:moveTo>
                    <a:pt x="1" y="1"/>
                  </a:moveTo>
                  <a:lnTo>
                    <a:pt x="1806"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9"/>
            <p:cNvSpPr/>
            <p:nvPr/>
          </p:nvSpPr>
          <p:spPr>
            <a:xfrm>
              <a:off x="1413425"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9"/>
            <p:cNvSpPr/>
            <p:nvPr/>
          </p:nvSpPr>
          <p:spPr>
            <a:xfrm>
              <a:off x="1555600" y="5286575"/>
              <a:ext cx="88375" cy="45175"/>
            </a:xfrm>
            <a:custGeom>
              <a:avLst/>
              <a:gdLst/>
              <a:ahLst/>
              <a:cxnLst/>
              <a:rect l="l" t="t" r="r" b="b"/>
              <a:pathLst>
                <a:path w="3535" h="1807" extrusionOk="0">
                  <a:moveTo>
                    <a:pt x="0" y="1"/>
                  </a:moveTo>
                  <a:lnTo>
                    <a:pt x="1807"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9"/>
            <p:cNvSpPr/>
            <p:nvPr/>
          </p:nvSpPr>
          <p:spPr>
            <a:xfrm>
              <a:off x="1696850" y="5286575"/>
              <a:ext cx="88400" cy="45175"/>
            </a:xfrm>
            <a:custGeom>
              <a:avLst/>
              <a:gdLst/>
              <a:ahLst/>
              <a:cxnLst/>
              <a:rect l="l" t="t" r="r" b="b"/>
              <a:pathLst>
                <a:path w="3536" h="1807" extrusionOk="0">
                  <a:moveTo>
                    <a:pt x="1" y="1"/>
                  </a:moveTo>
                  <a:lnTo>
                    <a:pt x="1808" y="1806"/>
                  </a:lnTo>
                  <a:lnTo>
                    <a:pt x="3536" y="22"/>
                  </a:lnTo>
                  <a:cubicBezTo>
                    <a:pt x="3536"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9"/>
            <p:cNvSpPr/>
            <p:nvPr/>
          </p:nvSpPr>
          <p:spPr>
            <a:xfrm>
              <a:off x="1839425" y="5286575"/>
              <a:ext cx="88400" cy="45175"/>
            </a:xfrm>
            <a:custGeom>
              <a:avLst/>
              <a:gdLst/>
              <a:ahLst/>
              <a:cxnLst/>
              <a:rect l="l" t="t" r="r" b="b"/>
              <a:pathLst>
                <a:path w="3536" h="1807" extrusionOk="0">
                  <a:moveTo>
                    <a:pt x="1" y="1"/>
                  </a:moveTo>
                  <a:lnTo>
                    <a:pt x="1807"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9"/>
            <p:cNvSpPr/>
            <p:nvPr/>
          </p:nvSpPr>
          <p:spPr>
            <a:xfrm>
              <a:off x="1981875" y="5286575"/>
              <a:ext cx="88375" cy="45175"/>
            </a:xfrm>
            <a:custGeom>
              <a:avLst/>
              <a:gdLst/>
              <a:ahLst/>
              <a:cxnLst/>
              <a:rect l="l" t="t" r="r" b="b"/>
              <a:pathLst>
                <a:path w="3535" h="1807" extrusionOk="0">
                  <a:moveTo>
                    <a:pt x="1" y="1"/>
                  </a:moveTo>
                  <a:lnTo>
                    <a:pt x="1807" y="1806"/>
                  </a:lnTo>
                  <a:lnTo>
                    <a:pt x="3534" y="22"/>
                  </a:lnTo>
                  <a:cubicBezTo>
                    <a:pt x="3534" y="22"/>
                    <a:pt x="26"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9"/>
            <p:cNvSpPr/>
            <p:nvPr/>
          </p:nvSpPr>
          <p:spPr>
            <a:xfrm>
              <a:off x="247825" y="5280925"/>
              <a:ext cx="1994625" cy="78000"/>
            </a:xfrm>
            <a:custGeom>
              <a:avLst/>
              <a:gdLst/>
              <a:ahLst/>
              <a:cxnLst/>
              <a:rect l="l" t="t" r="r" b="b"/>
              <a:pathLst>
                <a:path w="79785" h="3120" extrusionOk="0">
                  <a:moveTo>
                    <a:pt x="132" y="1"/>
                  </a:moveTo>
                  <a:cubicBezTo>
                    <a:pt x="101" y="1"/>
                    <a:pt x="70" y="12"/>
                    <a:pt x="47" y="35"/>
                  </a:cubicBezTo>
                  <a:cubicBezTo>
                    <a:pt x="1" y="83"/>
                    <a:pt x="1" y="160"/>
                    <a:pt x="47" y="207"/>
                  </a:cubicBezTo>
                  <a:lnTo>
                    <a:pt x="2929" y="3083"/>
                  </a:lnTo>
                  <a:cubicBezTo>
                    <a:pt x="2950" y="3109"/>
                    <a:pt x="2981" y="3119"/>
                    <a:pt x="3012" y="3119"/>
                  </a:cubicBezTo>
                  <a:lnTo>
                    <a:pt x="3017" y="3119"/>
                  </a:lnTo>
                  <a:cubicBezTo>
                    <a:pt x="3048" y="3119"/>
                    <a:pt x="3079" y="3104"/>
                    <a:pt x="3099" y="3083"/>
                  </a:cubicBezTo>
                  <a:lnTo>
                    <a:pt x="5812" y="279"/>
                  </a:lnTo>
                  <a:lnTo>
                    <a:pt x="8616" y="3083"/>
                  </a:lnTo>
                  <a:cubicBezTo>
                    <a:pt x="8637" y="3109"/>
                    <a:pt x="8668" y="3119"/>
                    <a:pt x="8699" y="3119"/>
                  </a:cubicBezTo>
                  <a:lnTo>
                    <a:pt x="8704" y="3119"/>
                  </a:lnTo>
                  <a:cubicBezTo>
                    <a:pt x="8735" y="3119"/>
                    <a:pt x="8766" y="3104"/>
                    <a:pt x="8787" y="3083"/>
                  </a:cubicBezTo>
                  <a:lnTo>
                    <a:pt x="11482" y="300"/>
                  </a:lnTo>
                  <a:lnTo>
                    <a:pt x="14267" y="3083"/>
                  </a:lnTo>
                  <a:cubicBezTo>
                    <a:pt x="14288" y="3109"/>
                    <a:pt x="14319" y="3119"/>
                    <a:pt x="14350" y="3119"/>
                  </a:cubicBezTo>
                  <a:cubicBezTo>
                    <a:pt x="14386" y="3119"/>
                    <a:pt x="14412" y="3104"/>
                    <a:pt x="14438" y="3083"/>
                  </a:cubicBezTo>
                  <a:lnTo>
                    <a:pt x="17159" y="274"/>
                  </a:lnTo>
                  <a:lnTo>
                    <a:pt x="19970" y="3083"/>
                  </a:lnTo>
                  <a:cubicBezTo>
                    <a:pt x="19996" y="3109"/>
                    <a:pt x="20027" y="3119"/>
                    <a:pt x="20058" y="3119"/>
                  </a:cubicBezTo>
                  <a:cubicBezTo>
                    <a:pt x="20089" y="3119"/>
                    <a:pt x="20120" y="3104"/>
                    <a:pt x="20140" y="3083"/>
                  </a:cubicBezTo>
                  <a:lnTo>
                    <a:pt x="22841" y="294"/>
                  </a:lnTo>
                  <a:lnTo>
                    <a:pt x="25631" y="3083"/>
                  </a:lnTo>
                  <a:cubicBezTo>
                    <a:pt x="25652" y="3109"/>
                    <a:pt x="25683" y="3119"/>
                    <a:pt x="25714" y="3119"/>
                  </a:cubicBezTo>
                  <a:cubicBezTo>
                    <a:pt x="25745" y="3119"/>
                    <a:pt x="25776" y="3104"/>
                    <a:pt x="25796" y="3083"/>
                  </a:cubicBezTo>
                  <a:lnTo>
                    <a:pt x="28513" y="279"/>
                  </a:lnTo>
                  <a:lnTo>
                    <a:pt x="31317" y="3083"/>
                  </a:lnTo>
                  <a:cubicBezTo>
                    <a:pt x="31339" y="3109"/>
                    <a:pt x="31370" y="3119"/>
                    <a:pt x="31401" y="3119"/>
                  </a:cubicBezTo>
                  <a:cubicBezTo>
                    <a:pt x="31432" y="3119"/>
                    <a:pt x="31463" y="3104"/>
                    <a:pt x="31489" y="3083"/>
                  </a:cubicBezTo>
                  <a:lnTo>
                    <a:pt x="34179" y="300"/>
                  </a:lnTo>
                  <a:lnTo>
                    <a:pt x="36963" y="3083"/>
                  </a:lnTo>
                  <a:cubicBezTo>
                    <a:pt x="36989" y="3109"/>
                    <a:pt x="37020" y="3119"/>
                    <a:pt x="37051" y="3119"/>
                  </a:cubicBezTo>
                  <a:cubicBezTo>
                    <a:pt x="37083" y="3119"/>
                    <a:pt x="37114" y="3104"/>
                    <a:pt x="37135" y="3083"/>
                  </a:cubicBezTo>
                  <a:lnTo>
                    <a:pt x="39856" y="274"/>
                  </a:lnTo>
                  <a:lnTo>
                    <a:pt x="42671" y="3083"/>
                  </a:lnTo>
                  <a:cubicBezTo>
                    <a:pt x="42692" y="3109"/>
                    <a:pt x="42723" y="3119"/>
                    <a:pt x="42754" y="3119"/>
                  </a:cubicBezTo>
                  <a:cubicBezTo>
                    <a:pt x="42790" y="3119"/>
                    <a:pt x="42817" y="3104"/>
                    <a:pt x="42841" y="3083"/>
                  </a:cubicBezTo>
                  <a:lnTo>
                    <a:pt x="45559" y="274"/>
                  </a:lnTo>
                  <a:lnTo>
                    <a:pt x="48368" y="3083"/>
                  </a:lnTo>
                  <a:cubicBezTo>
                    <a:pt x="48389" y="3109"/>
                    <a:pt x="48420" y="3119"/>
                    <a:pt x="48451" y="3119"/>
                  </a:cubicBezTo>
                  <a:cubicBezTo>
                    <a:pt x="48487" y="3119"/>
                    <a:pt x="48518" y="3104"/>
                    <a:pt x="48539" y="3083"/>
                  </a:cubicBezTo>
                  <a:lnTo>
                    <a:pt x="51251" y="279"/>
                  </a:lnTo>
                  <a:lnTo>
                    <a:pt x="54056" y="3083"/>
                  </a:lnTo>
                  <a:cubicBezTo>
                    <a:pt x="54076" y="3109"/>
                    <a:pt x="54107" y="3119"/>
                    <a:pt x="54138" y="3119"/>
                  </a:cubicBezTo>
                  <a:lnTo>
                    <a:pt x="54143" y="3119"/>
                  </a:lnTo>
                  <a:cubicBezTo>
                    <a:pt x="54174" y="3119"/>
                    <a:pt x="54205" y="3104"/>
                    <a:pt x="54226" y="3083"/>
                  </a:cubicBezTo>
                  <a:lnTo>
                    <a:pt x="56922" y="300"/>
                  </a:lnTo>
                  <a:lnTo>
                    <a:pt x="59707" y="3083"/>
                  </a:lnTo>
                  <a:cubicBezTo>
                    <a:pt x="59727" y="3109"/>
                    <a:pt x="59758" y="3119"/>
                    <a:pt x="59789" y="3119"/>
                  </a:cubicBezTo>
                  <a:cubicBezTo>
                    <a:pt x="59820" y="3119"/>
                    <a:pt x="59851" y="3104"/>
                    <a:pt x="59877" y="3083"/>
                  </a:cubicBezTo>
                  <a:lnTo>
                    <a:pt x="62599" y="274"/>
                  </a:lnTo>
                  <a:lnTo>
                    <a:pt x="65409" y="3083"/>
                  </a:lnTo>
                  <a:cubicBezTo>
                    <a:pt x="65435" y="3109"/>
                    <a:pt x="65461" y="3119"/>
                    <a:pt x="65497" y="3119"/>
                  </a:cubicBezTo>
                  <a:cubicBezTo>
                    <a:pt x="65528" y="3119"/>
                    <a:pt x="65559" y="3104"/>
                    <a:pt x="65580" y="3083"/>
                  </a:cubicBezTo>
                  <a:lnTo>
                    <a:pt x="68296" y="279"/>
                  </a:lnTo>
                  <a:lnTo>
                    <a:pt x="71107" y="3083"/>
                  </a:lnTo>
                  <a:cubicBezTo>
                    <a:pt x="71127" y="3109"/>
                    <a:pt x="71158" y="3119"/>
                    <a:pt x="71189" y="3119"/>
                  </a:cubicBezTo>
                  <a:cubicBezTo>
                    <a:pt x="71220" y="3119"/>
                    <a:pt x="71251" y="3104"/>
                    <a:pt x="71277" y="3083"/>
                  </a:cubicBezTo>
                  <a:lnTo>
                    <a:pt x="73999" y="274"/>
                  </a:lnTo>
                  <a:lnTo>
                    <a:pt x="76808" y="3083"/>
                  </a:lnTo>
                  <a:cubicBezTo>
                    <a:pt x="76834" y="3109"/>
                    <a:pt x="76865" y="3119"/>
                    <a:pt x="76897" y="3119"/>
                  </a:cubicBezTo>
                  <a:cubicBezTo>
                    <a:pt x="76928" y="3119"/>
                    <a:pt x="76959" y="3104"/>
                    <a:pt x="76980" y="3083"/>
                  </a:cubicBezTo>
                  <a:lnTo>
                    <a:pt x="79738" y="232"/>
                  </a:lnTo>
                  <a:cubicBezTo>
                    <a:pt x="79784" y="186"/>
                    <a:pt x="79784" y="107"/>
                    <a:pt x="79738" y="66"/>
                  </a:cubicBezTo>
                  <a:cubicBezTo>
                    <a:pt x="79715" y="43"/>
                    <a:pt x="79683" y="32"/>
                    <a:pt x="79652" y="32"/>
                  </a:cubicBezTo>
                  <a:cubicBezTo>
                    <a:pt x="79621" y="32"/>
                    <a:pt x="79590" y="43"/>
                    <a:pt x="79567" y="66"/>
                  </a:cubicBezTo>
                  <a:lnTo>
                    <a:pt x="76892" y="2830"/>
                  </a:lnTo>
                  <a:lnTo>
                    <a:pt x="74097" y="35"/>
                  </a:lnTo>
                  <a:cubicBezTo>
                    <a:pt x="74074" y="12"/>
                    <a:pt x="74044" y="1"/>
                    <a:pt x="74015" y="1"/>
                  </a:cubicBezTo>
                  <a:cubicBezTo>
                    <a:pt x="73985" y="1"/>
                    <a:pt x="73955" y="12"/>
                    <a:pt x="73932" y="35"/>
                  </a:cubicBezTo>
                  <a:cubicBezTo>
                    <a:pt x="73906" y="35"/>
                    <a:pt x="73880" y="45"/>
                    <a:pt x="73865" y="66"/>
                  </a:cubicBezTo>
                  <a:lnTo>
                    <a:pt x="71189" y="2830"/>
                  </a:lnTo>
                  <a:lnTo>
                    <a:pt x="68394" y="35"/>
                  </a:lnTo>
                  <a:cubicBezTo>
                    <a:pt x="68371" y="12"/>
                    <a:pt x="68340" y="1"/>
                    <a:pt x="68309" y="1"/>
                  </a:cubicBezTo>
                  <a:cubicBezTo>
                    <a:pt x="68278" y="1"/>
                    <a:pt x="68247" y="12"/>
                    <a:pt x="68224" y="35"/>
                  </a:cubicBezTo>
                  <a:cubicBezTo>
                    <a:pt x="68203" y="40"/>
                    <a:pt x="68183" y="52"/>
                    <a:pt x="68167" y="66"/>
                  </a:cubicBezTo>
                  <a:lnTo>
                    <a:pt x="65492" y="2830"/>
                  </a:lnTo>
                  <a:lnTo>
                    <a:pt x="62697" y="35"/>
                  </a:lnTo>
                  <a:cubicBezTo>
                    <a:pt x="62674" y="12"/>
                    <a:pt x="62644" y="1"/>
                    <a:pt x="62614" y="1"/>
                  </a:cubicBezTo>
                  <a:cubicBezTo>
                    <a:pt x="62585" y="1"/>
                    <a:pt x="62555" y="12"/>
                    <a:pt x="62532" y="35"/>
                  </a:cubicBezTo>
                  <a:cubicBezTo>
                    <a:pt x="62506" y="35"/>
                    <a:pt x="62480" y="45"/>
                    <a:pt x="62464" y="66"/>
                  </a:cubicBezTo>
                  <a:lnTo>
                    <a:pt x="59789" y="2830"/>
                  </a:lnTo>
                  <a:lnTo>
                    <a:pt x="56994" y="35"/>
                  </a:lnTo>
                  <a:cubicBezTo>
                    <a:pt x="56972" y="12"/>
                    <a:pt x="56940" y="1"/>
                    <a:pt x="56909" y="1"/>
                  </a:cubicBezTo>
                  <a:cubicBezTo>
                    <a:pt x="56878" y="1"/>
                    <a:pt x="56847" y="12"/>
                    <a:pt x="56824" y="35"/>
                  </a:cubicBezTo>
                  <a:cubicBezTo>
                    <a:pt x="56808" y="52"/>
                    <a:pt x="56803" y="66"/>
                    <a:pt x="56798" y="83"/>
                  </a:cubicBezTo>
                  <a:lnTo>
                    <a:pt x="54138" y="2830"/>
                  </a:lnTo>
                  <a:lnTo>
                    <a:pt x="51344" y="35"/>
                  </a:lnTo>
                  <a:cubicBezTo>
                    <a:pt x="51321" y="12"/>
                    <a:pt x="51290" y="1"/>
                    <a:pt x="51259" y="1"/>
                  </a:cubicBezTo>
                  <a:cubicBezTo>
                    <a:pt x="51228" y="1"/>
                    <a:pt x="51197" y="12"/>
                    <a:pt x="51174" y="35"/>
                  </a:cubicBezTo>
                  <a:lnTo>
                    <a:pt x="51174" y="40"/>
                  </a:lnTo>
                  <a:cubicBezTo>
                    <a:pt x="51157" y="45"/>
                    <a:pt x="51138" y="52"/>
                    <a:pt x="51126" y="66"/>
                  </a:cubicBezTo>
                  <a:lnTo>
                    <a:pt x="48451" y="2830"/>
                  </a:lnTo>
                  <a:lnTo>
                    <a:pt x="45657" y="35"/>
                  </a:lnTo>
                  <a:cubicBezTo>
                    <a:pt x="45634" y="12"/>
                    <a:pt x="45603" y="1"/>
                    <a:pt x="45572" y="1"/>
                  </a:cubicBezTo>
                  <a:cubicBezTo>
                    <a:pt x="45541" y="1"/>
                    <a:pt x="45510" y="12"/>
                    <a:pt x="45487" y="35"/>
                  </a:cubicBezTo>
                  <a:cubicBezTo>
                    <a:pt x="45466" y="40"/>
                    <a:pt x="45444" y="52"/>
                    <a:pt x="45430" y="66"/>
                  </a:cubicBezTo>
                  <a:lnTo>
                    <a:pt x="42754" y="2830"/>
                  </a:lnTo>
                  <a:lnTo>
                    <a:pt x="39960" y="35"/>
                  </a:lnTo>
                  <a:cubicBezTo>
                    <a:pt x="39936" y="12"/>
                    <a:pt x="39907" y="1"/>
                    <a:pt x="39877" y="1"/>
                  </a:cubicBezTo>
                  <a:cubicBezTo>
                    <a:pt x="39847" y="1"/>
                    <a:pt x="39817" y="12"/>
                    <a:pt x="39794" y="35"/>
                  </a:cubicBezTo>
                  <a:cubicBezTo>
                    <a:pt x="39768" y="35"/>
                    <a:pt x="39743" y="45"/>
                    <a:pt x="39722" y="66"/>
                  </a:cubicBezTo>
                  <a:lnTo>
                    <a:pt x="37046" y="2830"/>
                  </a:lnTo>
                  <a:lnTo>
                    <a:pt x="34252" y="35"/>
                  </a:lnTo>
                  <a:cubicBezTo>
                    <a:pt x="34229" y="12"/>
                    <a:pt x="34199" y="1"/>
                    <a:pt x="34169" y="1"/>
                  </a:cubicBezTo>
                  <a:cubicBezTo>
                    <a:pt x="34139" y="1"/>
                    <a:pt x="34109" y="12"/>
                    <a:pt x="34086" y="35"/>
                  </a:cubicBezTo>
                  <a:cubicBezTo>
                    <a:pt x="34071" y="52"/>
                    <a:pt x="34061" y="66"/>
                    <a:pt x="34055" y="83"/>
                  </a:cubicBezTo>
                  <a:lnTo>
                    <a:pt x="31401" y="2830"/>
                  </a:lnTo>
                  <a:lnTo>
                    <a:pt x="28606" y="35"/>
                  </a:lnTo>
                  <a:cubicBezTo>
                    <a:pt x="28583" y="12"/>
                    <a:pt x="28552" y="1"/>
                    <a:pt x="28521" y="1"/>
                  </a:cubicBezTo>
                  <a:cubicBezTo>
                    <a:pt x="28490" y="1"/>
                    <a:pt x="28458" y="12"/>
                    <a:pt x="28435" y="35"/>
                  </a:cubicBezTo>
                  <a:lnTo>
                    <a:pt x="28435" y="40"/>
                  </a:lnTo>
                  <a:cubicBezTo>
                    <a:pt x="28415" y="45"/>
                    <a:pt x="28399" y="52"/>
                    <a:pt x="28384" y="66"/>
                  </a:cubicBezTo>
                  <a:lnTo>
                    <a:pt x="25714" y="2830"/>
                  </a:lnTo>
                  <a:lnTo>
                    <a:pt x="22919" y="35"/>
                  </a:lnTo>
                  <a:cubicBezTo>
                    <a:pt x="22896" y="12"/>
                    <a:pt x="22865" y="1"/>
                    <a:pt x="22834" y="1"/>
                  </a:cubicBezTo>
                  <a:cubicBezTo>
                    <a:pt x="22803" y="1"/>
                    <a:pt x="22772" y="12"/>
                    <a:pt x="22748" y="35"/>
                  </a:cubicBezTo>
                  <a:cubicBezTo>
                    <a:pt x="22738" y="45"/>
                    <a:pt x="22728" y="61"/>
                    <a:pt x="22722" y="71"/>
                  </a:cubicBezTo>
                  <a:lnTo>
                    <a:pt x="20052" y="2830"/>
                  </a:lnTo>
                  <a:lnTo>
                    <a:pt x="17257" y="35"/>
                  </a:lnTo>
                  <a:cubicBezTo>
                    <a:pt x="17234" y="12"/>
                    <a:pt x="17205" y="1"/>
                    <a:pt x="17175" y="1"/>
                  </a:cubicBezTo>
                  <a:cubicBezTo>
                    <a:pt x="17146" y="1"/>
                    <a:pt x="17116" y="12"/>
                    <a:pt x="17092" y="35"/>
                  </a:cubicBezTo>
                  <a:cubicBezTo>
                    <a:pt x="17066" y="35"/>
                    <a:pt x="17040" y="45"/>
                    <a:pt x="17025" y="66"/>
                  </a:cubicBezTo>
                  <a:lnTo>
                    <a:pt x="14350" y="2830"/>
                  </a:lnTo>
                  <a:lnTo>
                    <a:pt x="11556" y="35"/>
                  </a:lnTo>
                  <a:cubicBezTo>
                    <a:pt x="11532" y="12"/>
                    <a:pt x="11501" y="1"/>
                    <a:pt x="11470" y="1"/>
                  </a:cubicBezTo>
                  <a:cubicBezTo>
                    <a:pt x="11439" y="1"/>
                    <a:pt x="11408" y="12"/>
                    <a:pt x="11384" y="35"/>
                  </a:cubicBezTo>
                  <a:cubicBezTo>
                    <a:pt x="11369" y="52"/>
                    <a:pt x="11364" y="66"/>
                    <a:pt x="11358" y="83"/>
                  </a:cubicBezTo>
                  <a:lnTo>
                    <a:pt x="8699" y="2830"/>
                  </a:lnTo>
                  <a:lnTo>
                    <a:pt x="5905" y="35"/>
                  </a:lnTo>
                  <a:cubicBezTo>
                    <a:pt x="5881" y="12"/>
                    <a:pt x="5850" y="1"/>
                    <a:pt x="5819" y="1"/>
                  </a:cubicBezTo>
                  <a:cubicBezTo>
                    <a:pt x="5788" y="1"/>
                    <a:pt x="5757" y="12"/>
                    <a:pt x="5734" y="35"/>
                  </a:cubicBezTo>
                  <a:lnTo>
                    <a:pt x="5734" y="40"/>
                  </a:lnTo>
                  <a:cubicBezTo>
                    <a:pt x="5719" y="45"/>
                    <a:pt x="5697" y="52"/>
                    <a:pt x="5688" y="66"/>
                  </a:cubicBezTo>
                  <a:lnTo>
                    <a:pt x="3012" y="2830"/>
                  </a:lnTo>
                  <a:lnTo>
                    <a:pt x="218" y="35"/>
                  </a:lnTo>
                  <a:cubicBezTo>
                    <a:pt x="194" y="12"/>
                    <a:pt x="163" y="1"/>
                    <a:pt x="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9"/>
            <p:cNvSpPr/>
            <p:nvPr/>
          </p:nvSpPr>
          <p:spPr>
            <a:xfrm>
              <a:off x="2124550" y="5286575"/>
              <a:ext cx="88400" cy="45175"/>
            </a:xfrm>
            <a:custGeom>
              <a:avLst/>
              <a:gdLst/>
              <a:ahLst/>
              <a:cxnLst/>
              <a:rect l="l" t="t" r="r" b="b"/>
              <a:pathLst>
                <a:path w="3536" h="1807" extrusionOk="0">
                  <a:moveTo>
                    <a:pt x="1" y="1"/>
                  </a:moveTo>
                  <a:lnTo>
                    <a:pt x="1801"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5372"/>
        <p:cNvGrpSpPr/>
        <p:nvPr/>
      </p:nvGrpSpPr>
      <p:grpSpPr>
        <a:xfrm>
          <a:off x="0" y="0"/>
          <a:ext cx="0" cy="0"/>
          <a:chOff x="0" y="0"/>
          <a:chExt cx="0" cy="0"/>
        </a:xfrm>
      </p:grpSpPr>
      <p:pic>
        <p:nvPicPr>
          <p:cNvPr id="5373" name="Google Shape;5373;p4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74" name="Google Shape;5374;p4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75" name="Google Shape;5375;p40"/>
          <p:cNvSpPr txBox="1">
            <a:spLocks noGrp="1"/>
          </p:cNvSpPr>
          <p:nvPr>
            <p:ph type="title" idx="2"/>
          </p:nvPr>
        </p:nvSpPr>
        <p:spPr>
          <a:xfrm>
            <a:off x="729881" y="1612215"/>
            <a:ext cx="2305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76" name="Google Shape;5376;p40"/>
          <p:cNvSpPr txBox="1">
            <a:spLocks noGrp="1"/>
          </p:cNvSpPr>
          <p:nvPr>
            <p:ph type="subTitle" idx="1"/>
          </p:nvPr>
        </p:nvSpPr>
        <p:spPr>
          <a:xfrm>
            <a:off x="729881" y="208636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7" name="Google Shape;5377;p40"/>
          <p:cNvSpPr txBox="1">
            <a:spLocks noGrp="1"/>
          </p:cNvSpPr>
          <p:nvPr>
            <p:ph type="title" idx="3"/>
          </p:nvPr>
        </p:nvSpPr>
        <p:spPr>
          <a:xfrm>
            <a:off x="3427285" y="1612215"/>
            <a:ext cx="2305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78" name="Google Shape;5378;p40"/>
          <p:cNvSpPr txBox="1">
            <a:spLocks noGrp="1"/>
          </p:cNvSpPr>
          <p:nvPr>
            <p:ph type="subTitle" idx="4"/>
          </p:nvPr>
        </p:nvSpPr>
        <p:spPr>
          <a:xfrm>
            <a:off x="3427285" y="208636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9" name="Google Shape;5379;p40"/>
          <p:cNvSpPr txBox="1">
            <a:spLocks noGrp="1"/>
          </p:cNvSpPr>
          <p:nvPr>
            <p:ph type="title" idx="5"/>
          </p:nvPr>
        </p:nvSpPr>
        <p:spPr>
          <a:xfrm>
            <a:off x="729881" y="3195486"/>
            <a:ext cx="2305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80" name="Google Shape;5380;p40"/>
          <p:cNvSpPr txBox="1">
            <a:spLocks noGrp="1"/>
          </p:cNvSpPr>
          <p:nvPr>
            <p:ph type="subTitle" idx="6"/>
          </p:nvPr>
        </p:nvSpPr>
        <p:spPr>
          <a:xfrm>
            <a:off x="729881" y="3668139"/>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81" name="Google Shape;5381;p40"/>
          <p:cNvSpPr txBox="1">
            <a:spLocks noGrp="1"/>
          </p:cNvSpPr>
          <p:nvPr>
            <p:ph type="title" idx="7"/>
          </p:nvPr>
        </p:nvSpPr>
        <p:spPr>
          <a:xfrm>
            <a:off x="3427285" y="3195486"/>
            <a:ext cx="2305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82" name="Google Shape;5382;p40"/>
          <p:cNvSpPr txBox="1">
            <a:spLocks noGrp="1"/>
          </p:cNvSpPr>
          <p:nvPr>
            <p:ph type="subTitle" idx="8"/>
          </p:nvPr>
        </p:nvSpPr>
        <p:spPr>
          <a:xfrm>
            <a:off x="3427285" y="3668139"/>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83" name="Google Shape;5383;p40"/>
          <p:cNvSpPr txBox="1">
            <a:spLocks noGrp="1"/>
          </p:cNvSpPr>
          <p:nvPr>
            <p:ph type="title" idx="9"/>
          </p:nvPr>
        </p:nvSpPr>
        <p:spPr>
          <a:xfrm>
            <a:off x="6118550" y="1612215"/>
            <a:ext cx="2305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84" name="Google Shape;5384;p40"/>
          <p:cNvSpPr txBox="1">
            <a:spLocks noGrp="1"/>
          </p:cNvSpPr>
          <p:nvPr>
            <p:ph type="subTitle" idx="13"/>
          </p:nvPr>
        </p:nvSpPr>
        <p:spPr>
          <a:xfrm>
            <a:off x="6118550" y="208636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85" name="Google Shape;5385;p40"/>
          <p:cNvSpPr txBox="1">
            <a:spLocks noGrp="1"/>
          </p:cNvSpPr>
          <p:nvPr>
            <p:ph type="title" idx="14"/>
          </p:nvPr>
        </p:nvSpPr>
        <p:spPr>
          <a:xfrm>
            <a:off x="6118550" y="3195486"/>
            <a:ext cx="23055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86" name="Google Shape;5386;p40"/>
          <p:cNvSpPr txBox="1">
            <a:spLocks noGrp="1"/>
          </p:cNvSpPr>
          <p:nvPr>
            <p:ph type="subTitle" idx="15"/>
          </p:nvPr>
        </p:nvSpPr>
        <p:spPr>
          <a:xfrm>
            <a:off x="6118550" y="3668139"/>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387" name="Google Shape;5387;p40"/>
          <p:cNvGrpSpPr/>
          <p:nvPr/>
        </p:nvGrpSpPr>
        <p:grpSpPr>
          <a:xfrm>
            <a:off x="8879411" y="-1216878"/>
            <a:ext cx="264601" cy="6360389"/>
            <a:chOff x="8879411" y="-1216878"/>
            <a:chExt cx="264601" cy="6360389"/>
          </a:xfrm>
        </p:grpSpPr>
        <p:grpSp>
          <p:nvGrpSpPr>
            <p:cNvPr id="5388" name="Google Shape;5388;p40"/>
            <p:cNvGrpSpPr/>
            <p:nvPr/>
          </p:nvGrpSpPr>
          <p:grpSpPr>
            <a:xfrm rot="5400000">
              <a:off x="7896664" y="3896163"/>
              <a:ext cx="2230096" cy="264601"/>
              <a:chOff x="6351375" y="3195225"/>
              <a:chExt cx="1406025" cy="166825"/>
            </a:xfrm>
          </p:grpSpPr>
          <p:sp>
            <p:nvSpPr>
              <p:cNvPr id="5389" name="Google Shape;5389;p40"/>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40"/>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40"/>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40"/>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40"/>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40"/>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40"/>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40"/>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40"/>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40"/>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40"/>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40"/>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40"/>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40"/>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40"/>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40"/>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5" name="Google Shape;5405;p40"/>
            <p:cNvGrpSpPr/>
            <p:nvPr/>
          </p:nvGrpSpPr>
          <p:grpSpPr>
            <a:xfrm rot="5400000">
              <a:off x="7896664" y="1831013"/>
              <a:ext cx="2230096" cy="264601"/>
              <a:chOff x="6351375" y="3195225"/>
              <a:chExt cx="1406025" cy="166825"/>
            </a:xfrm>
          </p:grpSpPr>
          <p:sp>
            <p:nvSpPr>
              <p:cNvPr id="5406" name="Google Shape;5406;p40"/>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40"/>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40"/>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40"/>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40"/>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40"/>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40"/>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40"/>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40"/>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40"/>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40"/>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40"/>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40"/>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40"/>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40"/>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40"/>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2" name="Google Shape;5422;p40"/>
            <p:cNvGrpSpPr/>
            <p:nvPr/>
          </p:nvGrpSpPr>
          <p:grpSpPr>
            <a:xfrm rot="5400000">
              <a:off x="7896664" y="-234130"/>
              <a:ext cx="2230096" cy="264601"/>
              <a:chOff x="6351375" y="3195225"/>
              <a:chExt cx="1406025" cy="166825"/>
            </a:xfrm>
          </p:grpSpPr>
          <p:sp>
            <p:nvSpPr>
              <p:cNvPr id="5423" name="Google Shape;5423;p40"/>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40"/>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40"/>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40"/>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40"/>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40"/>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40"/>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40"/>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40"/>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40"/>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40"/>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40"/>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40"/>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40"/>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40"/>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40"/>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39" name="Google Shape;5439;p40"/>
          <p:cNvGrpSpPr/>
          <p:nvPr/>
        </p:nvGrpSpPr>
        <p:grpSpPr>
          <a:xfrm>
            <a:off x="-10" y="963662"/>
            <a:ext cx="264601" cy="4301707"/>
            <a:chOff x="-10" y="963662"/>
            <a:chExt cx="264601" cy="4301707"/>
          </a:xfrm>
        </p:grpSpPr>
        <p:grpSp>
          <p:nvGrpSpPr>
            <p:cNvPr id="5440" name="Google Shape;5440;p40"/>
            <p:cNvGrpSpPr/>
            <p:nvPr/>
          </p:nvGrpSpPr>
          <p:grpSpPr>
            <a:xfrm rot="5400000">
              <a:off x="-982758" y="4018020"/>
              <a:ext cx="2230096" cy="264601"/>
              <a:chOff x="6351375" y="3195225"/>
              <a:chExt cx="1406025" cy="166825"/>
            </a:xfrm>
          </p:grpSpPr>
          <p:sp>
            <p:nvSpPr>
              <p:cNvPr id="5441" name="Google Shape;5441;p40"/>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40"/>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40"/>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40"/>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40"/>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40"/>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40"/>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40"/>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40"/>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40"/>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40"/>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40"/>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40"/>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40"/>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40"/>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40"/>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7" name="Google Shape;5457;p40"/>
            <p:cNvGrpSpPr/>
            <p:nvPr/>
          </p:nvGrpSpPr>
          <p:grpSpPr>
            <a:xfrm rot="5400000">
              <a:off x="-982758" y="1946409"/>
              <a:ext cx="2230096" cy="264601"/>
              <a:chOff x="6351375" y="3195225"/>
              <a:chExt cx="1406025" cy="166825"/>
            </a:xfrm>
          </p:grpSpPr>
          <p:sp>
            <p:nvSpPr>
              <p:cNvPr id="5458" name="Google Shape;5458;p40"/>
              <p:cNvSpPr/>
              <p:nvPr/>
            </p:nvSpPr>
            <p:spPr>
              <a:xfrm>
                <a:off x="6351375" y="3195225"/>
                <a:ext cx="256875" cy="166825"/>
              </a:xfrm>
              <a:custGeom>
                <a:avLst/>
                <a:gdLst/>
                <a:ahLst/>
                <a:cxnLst/>
                <a:rect l="l" t="t" r="r" b="b"/>
                <a:pathLst>
                  <a:path w="10275" h="6673" extrusionOk="0">
                    <a:moveTo>
                      <a:pt x="5171" y="1"/>
                    </a:moveTo>
                    <a:lnTo>
                      <a:pt x="0" y="6672"/>
                    </a:lnTo>
                    <a:lnTo>
                      <a:pt x="901" y="6672"/>
                    </a:lnTo>
                    <a:lnTo>
                      <a:pt x="5171" y="1201"/>
                    </a:lnTo>
                    <a:lnTo>
                      <a:pt x="9374" y="6672"/>
                    </a:lnTo>
                    <a:lnTo>
                      <a:pt x="10274"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40"/>
              <p:cNvSpPr/>
              <p:nvPr/>
            </p:nvSpPr>
            <p:spPr>
              <a:xfrm>
                <a:off x="6409750" y="3271125"/>
                <a:ext cx="140125" cy="90925"/>
              </a:xfrm>
              <a:custGeom>
                <a:avLst/>
                <a:gdLst/>
                <a:ahLst/>
                <a:cxnLst/>
                <a:rect l="l" t="t" r="r" b="b"/>
                <a:pathLst>
                  <a:path w="5605" h="3637" extrusionOk="0">
                    <a:moveTo>
                      <a:pt x="2836" y="0"/>
                    </a:moveTo>
                    <a:lnTo>
                      <a:pt x="0" y="3636"/>
                    </a:lnTo>
                    <a:lnTo>
                      <a:pt x="5604"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40"/>
              <p:cNvSpPr/>
              <p:nvPr/>
            </p:nvSpPr>
            <p:spPr>
              <a:xfrm>
                <a:off x="65140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40"/>
              <p:cNvSpPr/>
              <p:nvPr/>
            </p:nvSpPr>
            <p:spPr>
              <a:xfrm>
                <a:off x="65732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40"/>
              <p:cNvSpPr/>
              <p:nvPr/>
            </p:nvSpPr>
            <p:spPr>
              <a:xfrm>
                <a:off x="6679100" y="3195225"/>
                <a:ext cx="257725" cy="166825"/>
              </a:xfrm>
              <a:custGeom>
                <a:avLst/>
                <a:gdLst/>
                <a:ahLst/>
                <a:cxnLst/>
                <a:rect l="l" t="t" r="r" b="b"/>
                <a:pathLst>
                  <a:path w="10309" h="6673" extrusionOk="0">
                    <a:moveTo>
                      <a:pt x="5171" y="1"/>
                    </a:moveTo>
                    <a:lnTo>
                      <a:pt x="1" y="6672"/>
                    </a:lnTo>
                    <a:lnTo>
                      <a:pt x="935" y="6672"/>
                    </a:lnTo>
                    <a:lnTo>
                      <a:pt x="5171" y="1201"/>
                    </a:lnTo>
                    <a:lnTo>
                      <a:pt x="9407"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40"/>
              <p:cNvSpPr/>
              <p:nvPr/>
            </p:nvSpPr>
            <p:spPr>
              <a:xfrm>
                <a:off x="6737475" y="3271125"/>
                <a:ext cx="140975" cy="90925"/>
              </a:xfrm>
              <a:custGeom>
                <a:avLst/>
                <a:gdLst/>
                <a:ahLst/>
                <a:cxnLst/>
                <a:rect l="l" t="t" r="r" b="b"/>
                <a:pathLst>
                  <a:path w="5639" h="3637" extrusionOk="0">
                    <a:moveTo>
                      <a:pt x="2836" y="0"/>
                    </a:moveTo>
                    <a:lnTo>
                      <a:pt x="1"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40"/>
              <p:cNvSpPr/>
              <p:nvPr/>
            </p:nvSpPr>
            <p:spPr>
              <a:xfrm>
                <a:off x="6841725" y="3195225"/>
                <a:ext cx="258550" cy="166825"/>
              </a:xfrm>
              <a:custGeom>
                <a:avLst/>
                <a:gdLst/>
                <a:ahLst/>
                <a:cxnLst/>
                <a:rect l="l" t="t" r="r" b="b"/>
                <a:pathLst>
                  <a:path w="10342" h="6673" extrusionOk="0">
                    <a:moveTo>
                      <a:pt x="0" y="1"/>
                    </a:moveTo>
                    <a:lnTo>
                      <a:pt x="5171" y="6672"/>
                    </a:lnTo>
                    <a:lnTo>
                      <a:pt x="10341" y="1"/>
                    </a:lnTo>
                    <a:lnTo>
                      <a:pt x="9407"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40"/>
              <p:cNvSpPr/>
              <p:nvPr/>
            </p:nvSpPr>
            <p:spPr>
              <a:xfrm>
                <a:off x="6901775" y="3195225"/>
                <a:ext cx="140125" cy="90925"/>
              </a:xfrm>
              <a:custGeom>
                <a:avLst/>
                <a:gdLst/>
                <a:ahLst/>
                <a:cxnLst/>
                <a:rect l="l" t="t" r="r" b="b"/>
                <a:pathLst>
                  <a:path w="5605" h="3637" extrusionOk="0">
                    <a:moveTo>
                      <a:pt x="0" y="1"/>
                    </a:moveTo>
                    <a:lnTo>
                      <a:pt x="2769" y="3637"/>
                    </a:lnTo>
                    <a:lnTo>
                      <a:pt x="5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40"/>
              <p:cNvSpPr/>
              <p:nvPr/>
            </p:nvSpPr>
            <p:spPr>
              <a:xfrm>
                <a:off x="7007675" y="3195225"/>
                <a:ext cx="257700" cy="166825"/>
              </a:xfrm>
              <a:custGeom>
                <a:avLst/>
                <a:gdLst/>
                <a:ahLst/>
                <a:cxnLst/>
                <a:rect l="l" t="t" r="r" b="b"/>
                <a:pathLst>
                  <a:path w="10308" h="6673" extrusionOk="0">
                    <a:moveTo>
                      <a:pt x="5171" y="1"/>
                    </a:moveTo>
                    <a:lnTo>
                      <a:pt x="0" y="6672"/>
                    </a:lnTo>
                    <a:lnTo>
                      <a:pt x="934"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40"/>
              <p:cNvSpPr/>
              <p:nvPr/>
            </p:nvSpPr>
            <p:spPr>
              <a:xfrm>
                <a:off x="7066050"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40"/>
              <p:cNvSpPr/>
              <p:nvPr/>
            </p:nvSpPr>
            <p:spPr>
              <a:xfrm>
                <a:off x="7170300" y="3195225"/>
                <a:ext cx="258525" cy="166825"/>
              </a:xfrm>
              <a:custGeom>
                <a:avLst/>
                <a:gdLst/>
                <a:ahLst/>
                <a:cxnLst/>
                <a:rect l="l" t="t" r="r" b="b"/>
                <a:pathLst>
                  <a:path w="10341" h="6673" extrusionOk="0">
                    <a:moveTo>
                      <a:pt x="0" y="1"/>
                    </a:moveTo>
                    <a:lnTo>
                      <a:pt x="5170" y="6672"/>
                    </a:lnTo>
                    <a:lnTo>
                      <a:pt x="10341" y="1"/>
                    </a:lnTo>
                    <a:lnTo>
                      <a:pt x="9373" y="1"/>
                    </a:lnTo>
                    <a:lnTo>
                      <a:pt x="5170" y="5471"/>
                    </a:lnTo>
                    <a:lnTo>
                      <a:pt x="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40"/>
              <p:cNvSpPr/>
              <p:nvPr/>
            </p:nvSpPr>
            <p:spPr>
              <a:xfrm>
                <a:off x="7229500"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40"/>
              <p:cNvSpPr/>
              <p:nvPr/>
            </p:nvSpPr>
            <p:spPr>
              <a:xfrm>
                <a:off x="7336250" y="3195225"/>
                <a:ext cx="257700" cy="166825"/>
              </a:xfrm>
              <a:custGeom>
                <a:avLst/>
                <a:gdLst/>
                <a:ahLst/>
                <a:cxnLst/>
                <a:rect l="l" t="t" r="r" b="b"/>
                <a:pathLst>
                  <a:path w="10308" h="6673" extrusionOk="0">
                    <a:moveTo>
                      <a:pt x="5171" y="1"/>
                    </a:moveTo>
                    <a:lnTo>
                      <a:pt x="0" y="6672"/>
                    </a:lnTo>
                    <a:lnTo>
                      <a:pt x="901" y="6672"/>
                    </a:lnTo>
                    <a:lnTo>
                      <a:pt x="5171" y="1201"/>
                    </a:lnTo>
                    <a:lnTo>
                      <a:pt x="9374" y="6672"/>
                    </a:lnTo>
                    <a:lnTo>
                      <a:pt x="10308" y="6672"/>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40"/>
              <p:cNvSpPr/>
              <p:nvPr/>
            </p:nvSpPr>
            <p:spPr>
              <a:xfrm>
                <a:off x="7394625" y="3271125"/>
                <a:ext cx="140950" cy="90925"/>
              </a:xfrm>
              <a:custGeom>
                <a:avLst/>
                <a:gdLst/>
                <a:ahLst/>
                <a:cxnLst/>
                <a:rect l="l" t="t" r="r" b="b"/>
                <a:pathLst>
                  <a:path w="5638" h="3637" extrusionOk="0">
                    <a:moveTo>
                      <a:pt x="2836" y="0"/>
                    </a:moveTo>
                    <a:lnTo>
                      <a:pt x="0" y="3636"/>
                    </a:lnTo>
                    <a:lnTo>
                      <a:pt x="5638" y="3636"/>
                    </a:lnTo>
                    <a:lnTo>
                      <a:pt x="2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40"/>
              <p:cNvSpPr/>
              <p:nvPr/>
            </p:nvSpPr>
            <p:spPr>
              <a:xfrm>
                <a:off x="7498850" y="3195225"/>
                <a:ext cx="258550" cy="166825"/>
              </a:xfrm>
              <a:custGeom>
                <a:avLst/>
                <a:gdLst/>
                <a:ahLst/>
                <a:cxnLst/>
                <a:rect l="l" t="t" r="r" b="b"/>
                <a:pathLst>
                  <a:path w="10342" h="6673" extrusionOk="0">
                    <a:moveTo>
                      <a:pt x="1" y="1"/>
                    </a:moveTo>
                    <a:lnTo>
                      <a:pt x="5171" y="6672"/>
                    </a:lnTo>
                    <a:lnTo>
                      <a:pt x="10342" y="1"/>
                    </a:lnTo>
                    <a:lnTo>
                      <a:pt x="9374" y="1"/>
                    </a:lnTo>
                    <a:lnTo>
                      <a:pt x="5171" y="5471"/>
                    </a:lnTo>
                    <a:lnTo>
                      <a:pt x="9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40"/>
              <p:cNvSpPr/>
              <p:nvPr/>
            </p:nvSpPr>
            <p:spPr>
              <a:xfrm>
                <a:off x="7558075" y="3195225"/>
                <a:ext cx="140950" cy="90925"/>
              </a:xfrm>
              <a:custGeom>
                <a:avLst/>
                <a:gdLst/>
                <a:ahLst/>
                <a:cxnLst/>
                <a:rect l="l" t="t" r="r" b="b"/>
                <a:pathLst>
                  <a:path w="5638" h="3637" extrusionOk="0">
                    <a:moveTo>
                      <a:pt x="0" y="1"/>
                    </a:moveTo>
                    <a:lnTo>
                      <a:pt x="2802" y="3637"/>
                    </a:lnTo>
                    <a:lnTo>
                      <a:pt x="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1">
  <p:cSld name="CUSTOM_5_1">
    <p:spTree>
      <p:nvGrpSpPr>
        <p:cNvPr id="1" name="Shape 5474"/>
        <p:cNvGrpSpPr/>
        <p:nvPr/>
      </p:nvGrpSpPr>
      <p:grpSpPr>
        <a:xfrm>
          <a:off x="0" y="0"/>
          <a:ext cx="0" cy="0"/>
          <a:chOff x="0" y="0"/>
          <a:chExt cx="0" cy="0"/>
        </a:xfrm>
      </p:grpSpPr>
      <p:pic>
        <p:nvPicPr>
          <p:cNvPr id="5475" name="Google Shape;5475;p4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476" name="Google Shape;5476;p4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77" name="Google Shape;5477;p41"/>
          <p:cNvSpPr txBox="1">
            <a:spLocks noGrp="1"/>
          </p:cNvSpPr>
          <p:nvPr>
            <p:ph type="title" idx="2"/>
          </p:nvPr>
        </p:nvSpPr>
        <p:spPr>
          <a:xfrm>
            <a:off x="1188335" y="1366990"/>
            <a:ext cx="23055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478" name="Google Shape;5478;p41"/>
          <p:cNvSpPr txBox="1">
            <a:spLocks noGrp="1"/>
          </p:cNvSpPr>
          <p:nvPr>
            <p:ph type="subTitle" idx="1"/>
          </p:nvPr>
        </p:nvSpPr>
        <p:spPr>
          <a:xfrm>
            <a:off x="1188335" y="1841142"/>
            <a:ext cx="23055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79" name="Google Shape;5479;p41"/>
          <p:cNvSpPr txBox="1">
            <a:spLocks noGrp="1"/>
          </p:cNvSpPr>
          <p:nvPr>
            <p:ph type="title" idx="3"/>
          </p:nvPr>
        </p:nvSpPr>
        <p:spPr>
          <a:xfrm>
            <a:off x="1188335" y="3660740"/>
            <a:ext cx="23055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480" name="Google Shape;5480;p41"/>
          <p:cNvSpPr txBox="1">
            <a:spLocks noGrp="1"/>
          </p:cNvSpPr>
          <p:nvPr>
            <p:ph type="subTitle" idx="4"/>
          </p:nvPr>
        </p:nvSpPr>
        <p:spPr>
          <a:xfrm>
            <a:off x="1188335" y="4134892"/>
            <a:ext cx="2305500" cy="48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81" name="Google Shape;5481;p41"/>
          <p:cNvSpPr txBox="1">
            <a:spLocks noGrp="1"/>
          </p:cNvSpPr>
          <p:nvPr>
            <p:ph type="title" idx="5"/>
          </p:nvPr>
        </p:nvSpPr>
        <p:spPr>
          <a:xfrm>
            <a:off x="1191760" y="2513886"/>
            <a:ext cx="2305500" cy="52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482" name="Google Shape;5482;p41"/>
          <p:cNvSpPr txBox="1">
            <a:spLocks noGrp="1"/>
          </p:cNvSpPr>
          <p:nvPr>
            <p:ph type="subTitle" idx="6"/>
          </p:nvPr>
        </p:nvSpPr>
        <p:spPr>
          <a:xfrm>
            <a:off x="1191760" y="2986539"/>
            <a:ext cx="23055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83" name="Google Shape;5483;p41"/>
          <p:cNvSpPr txBox="1">
            <a:spLocks noGrp="1"/>
          </p:cNvSpPr>
          <p:nvPr>
            <p:ph type="title" idx="7"/>
          </p:nvPr>
        </p:nvSpPr>
        <p:spPr>
          <a:xfrm>
            <a:off x="5650185" y="1365536"/>
            <a:ext cx="2305500" cy="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484" name="Google Shape;5484;p41"/>
          <p:cNvSpPr txBox="1">
            <a:spLocks noGrp="1"/>
          </p:cNvSpPr>
          <p:nvPr>
            <p:ph type="subTitle" idx="8"/>
          </p:nvPr>
        </p:nvSpPr>
        <p:spPr>
          <a:xfrm>
            <a:off x="5650185" y="1838189"/>
            <a:ext cx="23055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85" name="Google Shape;5485;p41"/>
          <p:cNvSpPr txBox="1">
            <a:spLocks noGrp="1"/>
          </p:cNvSpPr>
          <p:nvPr>
            <p:ph type="title" idx="9"/>
          </p:nvPr>
        </p:nvSpPr>
        <p:spPr>
          <a:xfrm>
            <a:off x="5650175" y="2513865"/>
            <a:ext cx="2305500" cy="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486" name="Google Shape;5486;p41"/>
          <p:cNvSpPr txBox="1">
            <a:spLocks noGrp="1"/>
          </p:cNvSpPr>
          <p:nvPr>
            <p:ph type="subTitle" idx="13"/>
          </p:nvPr>
        </p:nvSpPr>
        <p:spPr>
          <a:xfrm>
            <a:off x="5650175" y="298801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87" name="Google Shape;5487;p41"/>
          <p:cNvSpPr txBox="1">
            <a:spLocks noGrp="1"/>
          </p:cNvSpPr>
          <p:nvPr>
            <p:ph type="title" idx="14"/>
          </p:nvPr>
        </p:nvSpPr>
        <p:spPr>
          <a:xfrm>
            <a:off x="5650175" y="3660761"/>
            <a:ext cx="2305500" cy="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488" name="Google Shape;5488;p41"/>
          <p:cNvSpPr txBox="1">
            <a:spLocks noGrp="1"/>
          </p:cNvSpPr>
          <p:nvPr>
            <p:ph type="subTitle" idx="15"/>
          </p:nvPr>
        </p:nvSpPr>
        <p:spPr>
          <a:xfrm>
            <a:off x="5650175" y="4133414"/>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489" name="Google Shape;5489;p41"/>
          <p:cNvGrpSpPr/>
          <p:nvPr/>
        </p:nvGrpSpPr>
        <p:grpSpPr>
          <a:xfrm>
            <a:off x="251107" y="116"/>
            <a:ext cx="276748" cy="5143561"/>
            <a:chOff x="-97212" y="2941375"/>
            <a:chExt cx="97200" cy="1959825"/>
          </a:xfrm>
        </p:grpSpPr>
        <p:sp>
          <p:nvSpPr>
            <p:cNvPr id="5490" name="Google Shape;5490;p41"/>
            <p:cNvSpPr/>
            <p:nvPr/>
          </p:nvSpPr>
          <p:spPr>
            <a:xfrm rot="5400000">
              <a:off x="-117512" y="2961950"/>
              <a:ext cx="137800" cy="96650"/>
            </a:xfrm>
            <a:custGeom>
              <a:avLst/>
              <a:gdLst/>
              <a:ahLst/>
              <a:cxnLst/>
              <a:rect l="l" t="t" r="r" b="b"/>
              <a:pathLst>
                <a:path w="5512" h="3866" extrusionOk="0">
                  <a:moveTo>
                    <a:pt x="2759" y="600"/>
                  </a:moveTo>
                  <a:lnTo>
                    <a:pt x="4658" y="1935"/>
                  </a:lnTo>
                  <a:lnTo>
                    <a:pt x="2759" y="3265"/>
                  </a:lnTo>
                  <a:lnTo>
                    <a:pt x="854" y="1935"/>
                  </a:lnTo>
                  <a:lnTo>
                    <a:pt x="2759" y="600"/>
                  </a:lnTo>
                  <a:close/>
                  <a:moveTo>
                    <a:pt x="2759" y="0"/>
                  </a:moveTo>
                  <a:lnTo>
                    <a:pt x="1" y="1935"/>
                  </a:lnTo>
                  <a:lnTo>
                    <a:pt x="2759" y="3865"/>
                  </a:lnTo>
                  <a:lnTo>
                    <a:pt x="5511" y="1935"/>
                  </a:lnTo>
                  <a:lnTo>
                    <a:pt x="2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41"/>
            <p:cNvSpPr/>
            <p:nvPr/>
          </p:nvSpPr>
          <p:spPr>
            <a:xfrm rot="5400000">
              <a:off x="-75975" y="2991038"/>
              <a:ext cx="54750" cy="38475"/>
            </a:xfrm>
            <a:custGeom>
              <a:avLst/>
              <a:gdLst/>
              <a:ahLst/>
              <a:cxnLst/>
              <a:rect l="l" t="t" r="r" b="b"/>
              <a:pathLst>
                <a:path w="2190" h="1539" extrusionOk="0">
                  <a:moveTo>
                    <a:pt x="1098" y="1"/>
                  </a:moveTo>
                  <a:lnTo>
                    <a:pt x="0" y="772"/>
                  </a:lnTo>
                  <a:lnTo>
                    <a:pt x="1098" y="1538"/>
                  </a:lnTo>
                  <a:lnTo>
                    <a:pt x="2190" y="772"/>
                  </a:lnTo>
                  <a:lnTo>
                    <a:pt x="10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41"/>
            <p:cNvSpPr/>
            <p:nvPr/>
          </p:nvSpPr>
          <p:spPr>
            <a:xfrm rot="5400000">
              <a:off x="-117437" y="3113775"/>
              <a:ext cx="137650" cy="96650"/>
            </a:xfrm>
            <a:custGeom>
              <a:avLst/>
              <a:gdLst/>
              <a:ahLst/>
              <a:cxnLst/>
              <a:rect l="l" t="t" r="r" b="b"/>
              <a:pathLst>
                <a:path w="5506" h="3866" extrusionOk="0">
                  <a:moveTo>
                    <a:pt x="2752" y="600"/>
                  </a:moveTo>
                  <a:lnTo>
                    <a:pt x="4657" y="1935"/>
                  </a:lnTo>
                  <a:lnTo>
                    <a:pt x="2752" y="3265"/>
                  </a:lnTo>
                  <a:lnTo>
                    <a:pt x="853" y="1935"/>
                  </a:lnTo>
                  <a:lnTo>
                    <a:pt x="2752" y="600"/>
                  </a:lnTo>
                  <a:close/>
                  <a:moveTo>
                    <a:pt x="2752" y="0"/>
                  </a:moveTo>
                  <a:lnTo>
                    <a:pt x="0" y="1935"/>
                  </a:lnTo>
                  <a:lnTo>
                    <a:pt x="2752" y="3865"/>
                  </a:lnTo>
                  <a:lnTo>
                    <a:pt x="5506" y="1935"/>
                  </a:lnTo>
                  <a:lnTo>
                    <a:pt x="2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41"/>
            <p:cNvSpPr/>
            <p:nvPr/>
          </p:nvSpPr>
          <p:spPr>
            <a:xfrm rot="5400000">
              <a:off x="-75987" y="3142925"/>
              <a:ext cx="54775" cy="38475"/>
            </a:xfrm>
            <a:custGeom>
              <a:avLst/>
              <a:gdLst/>
              <a:ahLst/>
              <a:cxnLst/>
              <a:rect l="l" t="t" r="r" b="b"/>
              <a:pathLst>
                <a:path w="2191" h="1539" extrusionOk="0">
                  <a:moveTo>
                    <a:pt x="1092" y="1"/>
                  </a:moveTo>
                  <a:lnTo>
                    <a:pt x="1" y="772"/>
                  </a:lnTo>
                  <a:lnTo>
                    <a:pt x="1092" y="1538"/>
                  </a:lnTo>
                  <a:lnTo>
                    <a:pt x="2190"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41"/>
            <p:cNvSpPr/>
            <p:nvPr/>
          </p:nvSpPr>
          <p:spPr>
            <a:xfrm rot="5400000">
              <a:off x="-117462" y="3265650"/>
              <a:ext cx="137700" cy="96650"/>
            </a:xfrm>
            <a:custGeom>
              <a:avLst/>
              <a:gdLst/>
              <a:ahLst/>
              <a:cxnLst/>
              <a:rect l="l" t="t" r="r" b="b"/>
              <a:pathLst>
                <a:path w="5508" h="3866" extrusionOk="0">
                  <a:moveTo>
                    <a:pt x="2754" y="600"/>
                  </a:moveTo>
                  <a:lnTo>
                    <a:pt x="4658" y="1935"/>
                  </a:lnTo>
                  <a:lnTo>
                    <a:pt x="2754" y="3265"/>
                  </a:lnTo>
                  <a:lnTo>
                    <a:pt x="850" y="1935"/>
                  </a:lnTo>
                  <a:lnTo>
                    <a:pt x="2754" y="600"/>
                  </a:lnTo>
                  <a:close/>
                  <a:moveTo>
                    <a:pt x="2754" y="0"/>
                  </a:moveTo>
                  <a:lnTo>
                    <a:pt x="1"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41"/>
            <p:cNvSpPr/>
            <p:nvPr/>
          </p:nvSpPr>
          <p:spPr>
            <a:xfrm rot="5400000">
              <a:off x="-75900" y="3294738"/>
              <a:ext cx="54600" cy="38475"/>
            </a:xfrm>
            <a:custGeom>
              <a:avLst/>
              <a:gdLst/>
              <a:ahLst/>
              <a:cxnLst/>
              <a:rect l="l" t="t" r="r" b="b"/>
              <a:pathLst>
                <a:path w="2184" h="1539" extrusionOk="0">
                  <a:moveTo>
                    <a:pt x="1092" y="1"/>
                  </a:moveTo>
                  <a:lnTo>
                    <a:pt x="0" y="772"/>
                  </a:lnTo>
                  <a:lnTo>
                    <a:pt x="1092" y="1538"/>
                  </a:lnTo>
                  <a:lnTo>
                    <a:pt x="2184"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41"/>
            <p:cNvSpPr/>
            <p:nvPr/>
          </p:nvSpPr>
          <p:spPr>
            <a:xfrm rot="5400000">
              <a:off x="-117500" y="3417463"/>
              <a:ext cx="137775" cy="96650"/>
            </a:xfrm>
            <a:custGeom>
              <a:avLst/>
              <a:gdLst/>
              <a:ahLst/>
              <a:cxnLst/>
              <a:rect l="l" t="t" r="r" b="b"/>
              <a:pathLst>
                <a:path w="5511" h="3866" extrusionOk="0">
                  <a:moveTo>
                    <a:pt x="2758" y="600"/>
                  </a:moveTo>
                  <a:lnTo>
                    <a:pt x="4657" y="1935"/>
                  </a:lnTo>
                  <a:lnTo>
                    <a:pt x="2758" y="3265"/>
                  </a:lnTo>
                  <a:lnTo>
                    <a:pt x="853" y="1935"/>
                  </a:lnTo>
                  <a:lnTo>
                    <a:pt x="2758" y="600"/>
                  </a:lnTo>
                  <a:close/>
                  <a:moveTo>
                    <a:pt x="2758" y="0"/>
                  </a:moveTo>
                  <a:lnTo>
                    <a:pt x="0" y="1935"/>
                  </a:lnTo>
                  <a:lnTo>
                    <a:pt x="2758" y="3865"/>
                  </a:lnTo>
                  <a:lnTo>
                    <a:pt x="5511" y="1935"/>
                  </a:lnTo>
                  <a:lnTo>
                    <a:pt x="27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41"/>
            <p:cNvSpPr/>
            <p:nvPr/>
          </p:nvSpPr>
          <p:spPr>
            <a:xfrm rot="5400000">
              <a:off x="-75987" y="3446550"/>
              <a:ext cx="54775" cy="38475"/>
            </a:xfrm>
            <a:custGeom>
              <a:avLst/>
              <a:gdLst/>
              <a:ahLst/>
              <a:cxnLst/>
              <a:rect l="l" t="t" r="r" b="b"/>
              <a:pathLst>
                <a:path w="2191" h="1539" extrusionOk="0">
                  <a:moveTo>
                    <a:pt x="1098" y="1"/>
                  </a:moveTo>
                  <a:lnTo>
                    <a:pt x="1" y="772"/>
                  </a:lnTo>
                  <a:lnTo>
                    <a:pt x="1098" y="1538"/>
                  </a:lnTo>
                  <a:lnTo>
                    <a:pt x="2190" y="772"/>
                  </a:lnTo>
                  <a:lnTo>
                    <a:pt x="10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41"/>
            <p:cNvSpPr/>
            <p:nvPr/>
          </p:nvSpPr>
          <p:spPr>
            <a:xfrm rot="5400000">
              <a:off x="-117462" y="3569275"/>
              <a:ext cx="137700" cy="96650"/>
            </a:xfrm>
            <a:custGeom>
              <a:avLst/>
              <a:gdLst/>
              <a:ahLst/>
              <a:cxnLst/>
              <a:rect l="l" t="t" r="r" b="b"/>
              <a:pathLst>
                <a:path w="5508" h="3866" extrusionOk="0">
                  <a:moveTo>
                    <a:pt x="2754" y="600"/>
                  </a:moveTo>
                  <a:lnTo>
                    <a:pt x="4658" y="1935"/>
                  </a:lnTo>
                  <a:lnTo>
                    <a:pt x="2754" y="3265"/>
                  </a:lnTo>
                  <a:lnTo>
                    <a:pt x="855" y="1935"/>
                  </a:lnTo>
                  <a:lnTo>
                    <a:pt x="2754" y="600"/>
                  </a:lnTo>
                  <a:close/>
                  <a:moveTo>
                    <a:pt x="2754" y="0"/>
                  </a:moveTo>
                  <a:lnTo>
                    <a:pt x="0"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41"/>
            <p:cNvSpPr/>
            <p:nvPr/>
          </p:nvSpPr>
          <p:spPr>
            <a:xfrm rot="5400000">
              <a:off x="-75962" y="3598425"/>
              <a:ext cx="54725" cy="38475"/>
            </a:xfrm>
            <a:custGeom>
              <a:avLst/>
              <a:gdLst/>
              <a:ahLst/>
              <a:cxnLst/>
              <a:rect l="l" t="t" r="r" b="b"/>
              <a:pathLst>
                <a:path w="2189" h="1539" extrusionOk="0">
                  <a:moveTo>
                    <a:pt x="1092" y="1"/>
                  </a:moveTo>
                  <a:lnTo>
                    <a:pt x="0" y="772"/>
                  </a:lnTo>
                  <a:lnTo>
                    <a:pt x="1092" y="1538"/>
                  </a:lnTo>
                  <a:lnTo>
                    <a:pt x="2188"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41"/>
            <p:cNvSpPr/>
            <p:nvPr/>
          </p:nvSpPr>
          <p:spPr>
            <a:xfrm rot="5400000">
              <a:off x="-117450" y="3721138"/>
              <a:ext cx="137675" cy="96650"/>
            </a:xfrm>
            <a:custGeom>
              <a:avLst/>
              <a:gdLst/>
              <a:ahLst/>
              <a:cxnLst/>
              <a:rect l="l" t="t" r="r" b="b"/>
              <a:pathLst>
                <a:path w="5507" h="3866" extrusionOk="0">
                  <a:moveTo>
                    <a:pt x="2754" y="600"/>
                  </a:moveTo>
                  <a:lnTo>
                    <a:pt x="4658" y="1935"/>
                  </a:lnTo>
                  <a:lnTo>
                    <a:pt x="2754" y="3265"/>
                  </a:lnTo>
                  <a:lnTo>
                    <a:pt x="849" y="1935"/>
                  </a:lnTo>
                  <a:lnTo>
                    <a:pt x="2754" y="600"/>
                  </a:lnTo>
                  <a:close/>
                  <a:moveTo>
                    <a:pt x="2754" y="0"/>
                  </a:moveTo>
                  <a:lnTo>
                    <a:pt x="1"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41"/>
            <p:cNvSpPr/>
            <p:nvPr/>
          </p:nvSpPr>
          <p:spPr>
            <a:xfrm rot="5400000">
              <a:off x="-75912" y="3750250"/>
              <a:ext cx="54625" cy="38475"/>
            </a:xfrm>
            <a:custGeom>
              <a:avLst/>
              <a:gdLst/>
              <a:ahLst/>
              <a:cxnLst/>
              <a:rect l="l" t="t" r="r" b="b"/>
              <a:pathLst>
                <a:path w="2185" h="1539" extrusionOk="0">
                  <a:moveTo>
                    <a:pt x="1092" y="1"/>
                  </a:moveTo>
                  <a:lnTo>
                    <a:pt x="1" y="772"/>
                  </a:lnTo>
                  <a:lnTo>
                    <a:pt x="1092" y="1538"/>
                  </a:lnTo>
                  <a:lnTo>
                    <a:pt x="2184"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41"/>
            <p:cNvSpPr/>
            <p:nvPr/>
          </p:nvSpPr>
          <p:spPr>
            <a:xfrm rot="5400000">
              <a:off x="-117450" y="3873038"/>
              <a:ext cx="137675" cy="96650"/>
            </a:xfrm>
            <a:custGeom>
              <a:avLst/>
              <a:gdLst/>
              <a:ahLst/>
              <a:cxnLst/>
              <a:rect l="l" t="t" r="r" b="b"/>
              <a:pathLst>
                <a:path w="5507" h="3866" extrusionOk="0">
                  <a:moveTo>
                    <a:pt x="2753" y="600"/>
                  </a:moveTo>
                  <a:lnTo>
                    <a:pt x="4653" y="1935"/>
                  </a:lnTo>
                  <a:lnTo>
                    <a:pt x="2753" y="3265"/>
                  </a:lnTo>
                  <a:lnTo>
                    <a:pt x="849" y="1935"/>
                  </a:lnTo>
                  <a:lnTo>
                    <a:pt x="2753" y="600"/>
                  </a:lnTo>
                  <a:close/>
                  <a:moveTo>
                    <a:pt x="2753" y="0"/>
                  </a:moveTo>
                  <a:lnTo>
                    <a:pt x="1" y="1935"/>
                  </a:lnTo>
                  <a:lnTo>
                    <a:pt x="2753" y="3865"/>
                  </a:lnTo>
                  <a:lnTo>
                    <a:pt x="5506" y="1935"/>
                  </a:lnTo>
                  <a:lnTo>
                    <a:pt x="2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41"/>
            <p:cNvSpPr/>
            <p:nvPr/>
          </p:nvSpPr>
          <p:spPr>
            <a:xfrm rot="5400000">
              <a:off x="-75975" y="3902063"/>
              <a:ext cx="54750" cy="38475"/>
            </a:xfrm>
            <a:custGeom>
              <a:avLst/>
              <a:gdLst/>
              <a:ahLst/>
              <a:cxnLst/>
              <a:rect l="l" t="t" r="r" b="b"/>
              <a:pathLst>
                <a:path w="2190" h="1539" extrusionOk="0">
                  <a:moveTo>
                    <a:pt x="1097" y="1"/>
                  </a:moveTo>
                  <a:lnTo>
                    <a:pt x="0" y="772"/>
                  </a:lnTo>
                  <a:lnTo>
                    <a:pt x="1097" y="1538"/>
                  </a:lnTo>
                  <a:lnTo>
                    <a:pt x="2190" y="772"/>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41"/>
            <p:cNvSpPr/>
            <p:nvPr/>
          </p:nvSpPr>
          <p:spPr>
            <a:xfrm rot="5400000">
              <a:off x="-117525" y="4024838"/>
              <a:ext cx="137825" cy="96650"/>
            </a:xfrm>
            <a:custGeom>
              <a:avLst/>
              <a:gdLst/>
              <a:ahLst/>
              <a:cxnLst/>
              <a:rect l="l" t="t" r="r" b="b"/>
              <a:pathLst>
                <a:path w="5513" h="3866" extrusionOk="0">
                  <a:moveTo>
                    <a:pt x="2754" y="600"/>
                  </a:moveTo>
                  <a:lnTo>
                    <a:pt x="4658" y="1935"/>
                  </a:lnTo>
                  <a:lnTo>
                    <a:pt x="2754" y="3265"/>
                  </a:lnTo>
                  <a:lnTo>
                    <a:pt x="855" y="1935"/>
                  </a:lnTo>
                  <a:lnTo>
                    <a:pt x="2754" y="600"/>
                  </a:lnTo>
                  <a:close/>
                  <a:moveTo>
                    <a:pt x="2754" y="0"/>
                  </a:moveTo>
                  <a:lnTo>
                    <a:pt x="1" y="1935"/>
                  </a:lnTo>
                  <a:lnTo>
                    <a:pt x="2754" y="3865"/>
                  </a:lnTo>
                  <a:lnTo>
                    <a:pt x="5513"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41"/>
            <p:cNvSpPr/>
            <p:nvPr/>
          </p:nvSpPr>
          <p:spPr>
            <a:xfrm rot="5400000">
              <a:off x="-75962" y="4053925"/>
              <a:ext cx="54725" cy="38475"/>
            </a:xfrm>
            <a:custGeom>
              <a:avLst/>
              <a:gdLst/>
              <a:ahLst/>
              <a:cxnLst/>
              <a:rect l="l" t="t" r="r" b="b"/>
              <a:pathLst>
                <a:path w="2189" h="1539" extrusionOk="0">
                  <a:moveTo>
                    <a:pt x="1092" y="1"/>
                  </a:moveTo>
                  <a:lnTo>
                    <a:pt x="1" y="772"/>
                  </a:lnTo>
                  <a:lnTo>
                    <a:pt x="1092" y="1538"/>
                  </a:lnTo>
                  <a:lnTo>
                    <a:pt x="2189"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41"/>
            <p:cNvSpPr/>
            <p:nvPr/>
          </p:nvSpPr>
          <p:spPr>
            <a:xfrm rot="5400000">
              <a:off x="-117437" y="4176650"/>
              <a:ext cx="137650" cy="96650"/>
            </a:xfrm>
            <a:custGeom>
              <a:avLst/>
              <a:gdLst/>
              <a:ahLst/>
              <a:cxnLst/>
              <a:rect l="l" t="t" r="r" b="b"/>
              <a:pathLst>
                <a:path w="5506" h="3866" extrusionOk="0">
                  <a:moveTo>
                    <a:pt x="2754" y="600"/>
                  </a:moveTo>
                  <a:lnTo>
                    <a:pt x="4658" y="1935"/>
                  </a:lnTo>
                  <a:lnTo>
                    <a:pt x="2754" y="3265"/>
                  </a:lnTo>
                  <a:lnTo>
                    <a:pt x="849" y="1935"/>
                  </a:lnTo>
                  <a:lnTo>
                    <a:pt x="2754" y="600"/>
                  </a:lnTo>
                  <a:close/>
                  <a:moveTo>
                    <a:pt x="2754" y="0"/>
                  </a:moveTo>
                  <a:lnTo>
                    <a:pt x="0" y="1935"/>
                  </a:lnTo>
                  <a:lnTo>
                    <a:pt x="2754" y="3865"/>
                  </a:lnTo>
                  <a:lnTo>
                    <a:pt x="5506"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41"/>
            <p:cNvSpPr/>
            <p:nvPr/>
          </p:nvSpPr>
          <p:spPr>
            <a:xfrm rot="5400000">
              <a:off x="-75925" y="4205738"/>
              <a:ext cx="54650" cy="38475"/>
            </a:xfrm>
            <a:custGeom>
              <a:avLst/>
              <a:gdLst/>
              <a:ahLst/>
              <a:cxnLst/>
              <a:rect l="l" t="t" r="r" b="b"/>
              <a:pathLst>
                <a:path w="2186" h="1539" extrusionOk="0">
                  <a:moveTo>
                    <a:pt x="1094" y="1"/>
                  </a:moveTo>
                  <a:lnTo>
                    <a:pt x="1" y="772"/>
                  </a:lnTo>
                  <a:lnTo>
                    <a:pt x="1094" y="1538"/>
                  </a:lnTo>
                  <a:lnTo>
                    <a:pt x="2186" y="772"/>
                  </a:lnTo>
                  <a:lnTo>
                    <a:pt x="10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41"/>
            <p:cNvSpPr/>
            <p:nvPr/>
          </p:nvSpPr>
          <p:spPr>
            <a:xfrm rot="5400000">
              <a:off x="-117437" y="4328550"/>
              <a:ext cx="137650" cy="96650"/>
            </a:xfrm>
            <a:custGeom>
              <a:avLst/>
              <a:gdLst/>
              <a:ahLst/>
              <a:cxnLst/>
              <a:rect l="l" t="t" r="r" b="b"/>
              <a:pathLst>
                <a:path w="5506" h="3866" extrusionOk="0">
                  <a:moveTo>
                    <a:pt x="2752" y="600"/>
                  </a:moveTo>
                  <a:lnTo>
                    <a:pt x="4651" y="1935"/>
                  </a:lnTo>
                  <a:lnTo>
                    <a:pt x="2752" y="3265"/>
                  </a:lnTo>
                  <a:lnTo>
                    <a:pt x="848" y="1935"/>
                  </a:lnTo>
                  <a:lnTo>
                    <a:pt x="2752" y="600"/>
                  </a:lnTo>
                  <a:close/>
                  <a:moveTo>
                    <a:pt x="2752" y="0"/>
                  </a:moveTo>
                  <a:lnTo>
                    <a:pt x="0" y="1935"/>
                  </a:lnTo>
                  <a:lnTo>
                    <a:pt x="2752" y="3865"/>
                  </a:lnTo>
                  <a:lnTo>
                    <a:pt x="5506" y="1935"/>
                  </a:lnTo>
                  <a:lnTo>
                    <a:pt x="2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41"/>
            <p:cNvSpPr/>
            <p:nvPr/>
          </p:nvSpPr>
          <p:spPr>
            <a:xfrm rot="5400000">
              <a:off x="-75962" y="4357550"/>
              <a:ext cx="54725" cy="38475"/>
            </a:xfrm>
            <a:custGeom>
              <a:avLst/>
              <a:gdLst/>
              <a:ahLst/>
              <a:cxnLst/>
              <a:rect l="l" t="t" r="r" b="b"/>
              <a:pathLst>
                <a:path w="2189" h="1539" extrusionOk="0">
                  <a:moveTo>
                    <a:pt x="1097" y="1"/>
                  </a:moveTo>
                  <a:lnTo>
                    <a:pt x="1" y="772"/>
                  </a:lnTo>
                  <a:lnTo>
                    <a:pt x="1097" y="1538"/>
                  </a:lnTo>
                  <a:lnTo>
                    <a:pt x="2189" y="772"/>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41"/>
            <p:cNvSpPr/>
            <p:nvPr/>
          </p:nvSpPr>
          <p:spPr>
            <a:xfrm rot="5400000">
              <a:off x="-117525" y="4480363"/>
              <a:ext cx="137825" cy="96650"/>
            </a:xfrm>
            <a:custGeom>
              <a:avLst/>
              <a:gdLst/>
              <a:ahLst/>
              <a:cxnLst/>
              <a:rect l="l" t="t" r="r" b="b"/>
              <a:pathLst>
                <a:path w="5513" h="3866" extrusionOk="0">
                  <a:moveTo>
                    <a:pt x="2754" y="600"/>
                  </a:moveTo>
                  <a:lnTo>
                    <a:pt x="4658" y="1935"/>
                  </a:lnTo>
                  <a:lnTo>
                    <a:pt x="2754" y="3265"/>
                  </a:lnTo>
                  <a:lnTo>
                    <a:pt x="855" y="1935"/>
                  </a:lnTo>
                  <a:lnTo>
                    <a:pt x="2754" y="600"/>
                  </a:lnTo>
                  <a:close/>
                  <a:moveTo>
                    <a:pt x="2754" y="0"/>
                  </a:moveTo>
                  <a:lnTo>
                    <a:pt x="0" y="1935"/>
                  </a:lnTo>
                  <a:lnTo>
                    <a:pt x="2754" y="3865"/>
                  </a:lnTo>
                  <a:lnTo>
                    <a:pt x="5512"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41"/>
            <p:cNvSpPr/>
            <p:nvPr/>
          </p:nvSpPr>
          <p:spPr>
            <a:xfrm rot="5400000">
              <a:off x="-75962" y="4509450"/>
              <a:ext cx="54725" cy="38475"/>
            </a:xfrm>
            <a:custGeom>
              <a:avLst/>
              <a:gdLst/>
              <a:ahLst/>
              <a:cxnLst/>
              <a:rect l="l" t="t" r="r" b="b"/>
              <a:pathLst>
                <a:path w="2189" h="1539" extrusionOk="0">
                  <a:moveTo>
                    <a:pt x="1092" y="1"/>
                  </a:moveTo>
                  <a:lnTo>
                    <a:pt x="0" y="772"/>
                  </a:lnTo>
                  <a:lnTo>
                    <a:pt x="1092" y="1538"/>
                  </a:lnTo>
                  <a:lnTo>
                    <a:pt x="2188"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41"/>
            <p:cNvSpPr/>
            <p:nvPr/>
          </p:nvSpPr>
          <p:spPr>
            <a:xfrm rot="5400000">
              <a:off x="-117450" y="4632163"/>
              <a:ext cx="137675" cy="96650"/>
            </a:xfrm>
            <a:custGeom>
              <a:avLst/>
              <a:gdLst/>
              <a:ahLst/>
              <a:cxnLst/>
              <a:rect l="l" t="t" r="r" b="b"/>
              <a:pathLst>
                <a:path w="5507" h="3866" extrusionOk="0">
                  <a:moveTo>
                    <a:pt x="2753" y="600"/>
                  </a:moveTo>
                  <a:lnTo>
                    <a:pt x="4658" y="1935"/>
                  </a:lnTo>
                  <a:lnTo>
                    <a:pt x="2753" y="3265"/>
                  </a:lnTo>
                  <a:lnTo>
                    <a:pt x="854" y="1935"/>
                  </a:lnTo>
                  <a:lnTo>
                    <a:pt x="2753" y="600"/>
                  </a:lnTo>
                  <a:close/>
                  <a:moveTo>
                    <a:pt x="2753" y="0"/>
                  </a:moveTo>
                  <a:lnTo>
                    <a:pt x="1" y="1935"/>
                  </a:lnTo>
                  <a:lnTo>
                    <a:pt x="2753" y="3865"/>
                  </a:lnTo>
                  <a:lnTo>
                    <a:pt x="5506" y="1935"/>
                  </a:lnTo>
                  <a:lnTo>
                    <a:pt x="2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41"/>
            <p:cNvSpPr/>
            <p:nvPr/>
          </p:nvSpPr>
          <p:spPr>
            <a:xfrm rot="5400000">
              <a:off x="-75912" y="4661250"/>
              <a:ext cx="54625" cy="38475"/>
            </a:xfrm>
            <a:custGeom>
              <a:avLst/>
              <a:gdLst/>
              <a:ahLst/>
              <a:cxnLst/>
              <a:rect l="l" t="t" r="r" b="b"/>
              <a:pathLst>
                <a:path w="2185" h="1539" extrusionOk="0">
                  <a:moveTo>
                    <a:pt x="1092" y="1"/>
                  </a:moveTo>
                  <a:lnTo>
                    <a:pt x="0" y="772"/>
                  </a:lnTo>
                  <a:lnTo>
                    <a:pt x="1092" y="1538"/>
                  </a:lnTo>
                  <a:lnTo>
                    <a:pt x="2185"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41"/>
            <p:cNvSpPr/>
            <p:nvPr/>
          </p:nvSpPr>
          <p:spPr>
            <a:xfrm rot="5400000">
              <a:off x="-117450" y="4784038"/>
              <a:ext cx="137675" cy="96650"/>
            </a:xfrm>
            <a:custGeom>
              <a:avLst/>
              <a:gdLst/>
              <a:ahLst/>
              <a:cxnLst/>
              <a:rect l="l" t="t" r="r" b="b"/>
              <a:pathLst>
                <a:path w="5507" h="3866" extrusionOk="0">
                  <a:moveTo>
                    <a:pt x="2754" y="600"/>
                  </a:moveTo>
                  <a:lnTo>
                    <a:pt x="4653" y="1935"/>
                  </a:lnTo>
                  <a:lnTo>
                    <a:pt x="2754" y="3265"/>
                  </a:lnTo>
                  <a:lnTo>
                    <a:pt x="850" y="1935"/>
                  </a:lnTo>
                  <a:lnTo>
                    <a:pt x="2754" y="600"/>
                  </a:lnTo>
                  <a:close/>
                  <a:moveTo>
                    <a:pt x="2754" y="0"/>
                  </a:moveTo>
                  <a:lnTo>
                    <a:pt x="0"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41"/>
            <p:cNvSpPr/>
            <p:nvPr/>
          </p:nvSpPr>
          <p:spPr>
            <a:xfrm rot="5400000">
              <a:off x="-75912" y="4813125"/>
              <a:ext cx="54625" cy="38475"/>
            </a:xfrm>
            <a:custGeom>
              <a:avLst/>
              <a:gdLst/>
              <a:ahLst/>
              <a:cxnLst/>
              <a:rect l="l" t="t" r="r" b="b"/>
              <a:pathLst>
                <a:path w="2185" h="1539" extrusionOk="0">
                  <a:moveTo>
                    <a:pt x="1093" y="1"/>
                  </a:moveTo>
                  <a:lnTo>
                    <a:pt x="1" y="772"/>
                  </a:lnTo>
                  <a:lnTo>
                    <a:pt x="1093" y="1538"/>
                  </a:lnTo>
                  <a:lnTo>
                    <a:pt x="2184" y="772"/>
                  </a:lnTo>
                  <a:lnTo>
                    <a:pt x="1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41"/>
            <p:cNvSpPr/>
            <p:nvPr/>
          </p:nvSpPr>
          <p:spPr>
            <a:xfrm rot="5400000">
              <a:off x="-129525" y="3979663"/>
              <a:ext cx="99750" cy="35125"/>
            </a:xfrm>
            <a:custGeom>
              <a:avLst/>
              <a:gdLst/>
              <a:ahLst/>
              <a:cxnLst/>
              <a:rect l="l" t="t" r="r" b="b"/>
              <a:pathLst>
                <a:path w="3990" h="1405" extrusionOk="0">
                  <a:moveTo>
                    <a:pt x="1997" y="1"/>
                  </a:moveTo>
                  <a:lnTo>
                    <a:pt x="0" y="1404"/>
                  </a:lnTo>
                  <a:lnTo>
                    <a:pt x="3990" y="1404"/>
                  </a:lnTo>
                  <a:lnTo>
                    <a:pt x="19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41"/>
            <p:cNvSpPr/>
            <p:nvPr/>
          </p:nvSpPr>
          <p:spPr>
            <a:xfrm rot="5400000">
              <a:off x="-67462" y="3827800"/>
              <a:ext cx="99800" cy="35100"/>
            </a:xfrm>
            <a:custGeom>
              <a:avLst/>
              <a:gdLst/>
              <a:ahLst/>
              <a:cxnLst/>
              <a:rect l="l" t="t" r="r" b="b"/>
              <a:pathLst>
                <a:path w="3992" h="1404" extrusionOk="0">
                  <a:moveTo>
                    <a:pt x="1" y="0"/>
                  </a:moveTo>
                  <a:lnTo>
                    <a:pt x="1999"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41"/>
            <p:cNvSpPr/>
            <p:nvPr/>
          </p:nvSpPr>
          <p:spPr>
            <a:xfrm rot="5400000">
              <a:off x="-67437" y="3676050"/>
              <a:ext cx="99750" cy="35100"/>
            </a:xfrm>
            <a:custGeom>
              <a:avLst/>
              <a:gdLst/>
              <a:ahLst/>
              <a:cxnLst/>
              <a:rect l="l" t="t" r="r" b="b"/>
              <a:pathLst>
                <a:path w="3990" h="1404" extrusionOk="0">
                  <a:moveTo>
                    <a:pt x="1" y="0"/>
                  </a:moveTo>
                  <a:lnTo>
                    <a:pt x="1993"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41"/>
            <p:cNvSpPr/>
            <p:nvPr/>
          </p:nvSpPr>
          <p:spPr>
            <a:xfrm rot="5400000">
              <a:off x="-67462" y="3524175"/>
              <a:ext cx="99800" cy="35100"/>
            </a:xfrm>
            <a:custGeom>
              <a:avLst/>
              <a:gdLst/>
              <a:ahLst/>
              <a:cxnLst/>
              <a:rect l="l" t="t" r="r" b="b"/>
              <a:pathLst>
                <a:path w="3992" h="1404" extrusionOk="0">
                  <a:moveTo>
                    <a:pt x="1" y="0"/>
                  </a:moveTo>
                  <a:lnTo>
                    <a:pt x="1993"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41"/>
            <p:cNvSpPr/>
            <p:nvPr/>
          </p:nvSpPr>
          <p:spPr>
            <a:xfrm rot="5400000">
              <a:off x="-129550" y="3827788"/>
              <a:ext cx="99800" cy="35125"/>
            </a:xfrm>
            <a:custGeom>
              <a:avLst/>
              <a:gdLst/>
              <a:ahLst/>
              <a:cxnLst/>
              <a:rect l="l" t="t" r="r" b="b"/>
              <a:pathLst>
                <a:path w="3992" h="1405" extrusionOk="0">
                  <a:moveTo>
                    <a:pt x="1999" y="1"/>
                  </a:moveTo>
                  <a:lnTo>
                    <a:pt x="1" y="1404"/>
                  </a:lnTo>
                  <a:lnTo>
                    <a:pt x="3991" y="1404"/>
                  </a:lnTo>
                  <a:lnTo>
                    <a:pt x="1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41"/>
            <p:cNvSpPr/>
            <p:nvPr/>
          </p:nvSpPr>
          <p:spPr>
            <a:xfrm rot="5400000">
              <a:off x="-129550" y="3524163"/>
              <a:ext cx="99800" cy="35125"/>
            </a:xfrm>
            <a:custGeom>
              <a:avLst/>
              <a:gdLst/>
              <a:ahLst/>
              <a:cxnLst/>
              <a:rect l="l" t="t" r="r" b="b"/>
              <a:pathLst>
                <a:path w="3992" h="1405" extrusionOk="0">
                  <a:moveTo>
                    <a:pt x="1993" y="1"/>
                  </a:moveTo>
                  <a:lnTo>
                    <a:pt x="1" y="1404"/>
                  </a:lnTo>
                  <a:lnTo>
                    <a:pt x="3991"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41"/>
            <p:cNvSpPr/>
            <p:nvPr/>
          </p:nvSpPr>
          <p:spPr>
            <a:xfrm rot="5400000">
              <a:off x="-129525" y="3676038"/>
              <a:ext cx="99750" cy="35125"/>
            </a:xfrm>
            <a:custGeom>
              <a:avLst/>
              <a:gdLst/>
              <a:ahLst/>
              <a:cxnLst/>
              <a:rect l="l" t="t" r="r" b="b"/>
              <a:pathLst>
                <a:path w="3990" h="1405" extrusionOk="0">
                  <a:moveTo>
                    <a:pt x="1993" y="1"/>
                  </a:moveTo>
                  <a:lnTo>
                    <a:pt x="1" y="1404"/>
                  </a:lnTo>
                  <a:lnTo>
                    <a:pt x="3990"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41"/>
            <p:cNvSpPr/>
            <p:nvPr/>
          </p:nvSpPr>
          <p:spPr>
            <a:xfrm rot="5400000">
              <a:off x="-129462" y="3220475"/>
              <a:ext cx="99625" cy="35125"/>
            </a:xfrm>
            <a:custGeom>
              <a:avLst/>
              <a:gdLst/>
              <a:ahLst/>
              <a:cxnLst/>
              <a:rect l="l" t="t" r="r" b="b"/>
              <a:pathLst>
                <a:path w="3985" h="1405" extrusionOk="0">
                  <a:moveTo>
                    <a:pt x="1992" y="1"/>
                  </a:moveTo>
                  <a:lnTo>
                    <a:pt x="0" y="1404"/>
                  </a:lnTo>
                  <a:lnTo>
                    <a:pt x="3984" y="1404"/>
                  </a:lnTo>
                  <a:lnTo>
                    <a:pt x="19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41"/>
            <p:cNvSpPr/>
            <p:nvPr/>
          </p:nvSpPr>
          <p:spPr>
            <a:xfrm rot="5400000">
              <a:off x="-67450" y="3372288"/>
              <a:ext cx="99775" cy="35100"/>
            </a:xfrm>
            <a:custGeom>
              <a:avLst/>
              <a:gdLst/>
              <a:ahLst/>
              <a:cxnLst/>
              <a:rect l="l" t="t" r="r" b="b"/>
              <a:pathLst>
                <a:path w="3991" h="1404" extrusionOk="0">
                  <a:moveTo>
                    <a:pt x="0" y="0"/>
                  </a:moveTo>
                  <a:lnTo>
                    <a:pt x="1999"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41"/>
            <p:cNvSpPr/>
            <p:nvPr/>
          </p:nvSpPr>
          <p:spPr>
            <a:xfrm rot="5400000">
              <a:off x="-9137" y="4859975"/>
              <a:ext cx="10725" cy="7525"/>
            </a:xfrm>
            <a:custGeom>
              <a:avLst/>
              <a:gdLst/>
              <a:ahLst/>
              <a:cxnLst/>
              <a:rect l="l" t="t" r="r" b="b"/>
              <a:pathLst>
                <a:path w="429" h="301" extrusionOk="0">
                  <a:moveTo>
                    <a:pt x="0" y="0"/>
                  </a:moveTo>
                  <a:lnTo>
                    <a:pt x="429" y="301"/>
                  </a:lnTo>
                  <a:lnTo>
                    <a:pt x="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41"/>
            <p:cNvSpPr/>
            <p:nvPr/>
          </p:nvSpPr>
          <p:spPr>
            <a:xfrm rot="5400000">
              <a:off x="-129537" y="3068650"/>
              <a:ext cx="99775" cy="35125"/>
            </a:xfrm>
            <a:custGeom>
              <a:avLst/>
              <a:gdLst/>
              <a:ahLst/>
              <a:cxnLst/>
              <a:rect l="l" t="t" r="r" b="b"/>
              <a:pathLst>
                <a:path w="3991" h="1405" extrusionOk="0">
                  <a:moveTo>
                    <a:pt x="1993" y="1"/>
                  </a:moveTo>
                  <a:lnTo>
                    <a:pt x="0" y="1404"/>
                  </a:lnTo>
                  <a:lnTo>
                    <a:pt x="3991"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41"/>
            <p:cNvSpPr/>
            <p:nvPr/>
          </p:nvSpPr>
          <p:spPr>
            <a:xfrm rot="5400000">
              <a:off x="-129537" y="3372275"/>
              <a:ext cx="99775" cy="35125"/>
            </a:xfrm>
            <a:custGeom>
              <a:avLst/>
              <a:gdLst/>
              <a:ahLst/>
              <a:cxnLst/>
              <a:rect l="l" t="t" r="r" b="b"/>
              <a:pathLst>
                <a:path w="3991" h="1405" extrusionOk="0">
                  <a:moveTo>
                    <a:pt x="1999" y="1"/>
                  </a:moveTo>
                  <a:lnTo>
                    <a:pt x="0" y="1404"/>
                  </a:lnTo>
                  <a:lnTo>
                    <a:pt x="3991" y="1404"/>
                  </a:lnTo>
                  <a:lnTo>
                    <a:pt x="1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41"/>
            <p:cNvSpPr/>
            <p:nvPr/>
          </p:nvSpPr>
          <p:spPr>
            <a:xfrm rot="5400000">
              <a:off x="-67375" y="3220488"/>
              <a:ext cx="99625" cy="35100"/>
            </a:xfrm>
            <a:custGeom>
              <a:avLst/>
              <a:gdLst/>
              <a:ahLst/>
              <a:cxnLst/>
              <a:rect l="l" t="t" r="r" b="b"/>
              <a:pathLst>
                <a:path w="3985" h="1404" extrusionOk="0">
                  <a:moveTo>
                    <a:pt x="0" y="0"/>
                  </a:moveTo>
                  <a:lnTo>
                    <a:pt x="1992" y="1403"/>
                  </a:lnTo>
                  <a:lnTo>
                    <a:pt x="3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41"/>
            <p:cNvSpPr/>
            <p:nvPr/>
          </p:nvSpPr>
          <p:spPr>
            <a:xfrm rot="5400000">
              <a:off x="-67450" y="3068663"/>
              <a:ext cx="99775" cy="35100"/>
            </a:xfrm>
            <a:custGeom>
              <a:avLst/>
              <a:gdLst/>
              <a:ahLst/>
              <a:cxnLst/>
              <a:rect l="l" t="t" r="r" b="b"/>
              <a:pathLst>
                <a:path w="3991" h="1404" extrusionOk="0">
                  <a:moveTo>
                    <a:pt x="0" y="0"/>
                  </a:moveTo>
                  <a:lnTo>
                    <a:pt x="1993"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41"/>
            <p:cNvSpPr/>
            <p:nvPr/>
          </p:nvSpPr>
          <p:spPr>
            <a:xfrm rot="5400000">
              <a:off x="-67375" y="4738863"/>
              <a:ext cx="99625" cy="35100"/>
            </a:xfrm>
            <a:custGeom>
              <a:avLst/>
              <a:gdLst/>
              <a:ahLst/>
              <a:cxnLst/>
              <a:rect l="l" t="t" r="r" b="b"/>
              <a:pathLst>
                <a:path w="3985" h="1404" extrusionOk="0">
                  <a:moveTo>
                    <a:pt x="1" y="0"/>
                  </a:moveTo>
                  <a:lnTo>
                    <a:pt x="1993" y="1403"/>
                  </a:lnTo>
                  <a:lnTo>
                    <a:pt x="39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41"/>
            <p:cNvSpPr/>
            <p:nvPr/>
          </p:nvSpPr>
          <p:spPr>
            <a:xfrm rot="5400000">
              <a:off x="-129537" y="4587050"/>
              <a:ext cx="99775" cy="35125"/>
            </a:xfrm>
            <a:custGeom>
              <a:avLst/>
              <a:gdLst/>
              <a:ahLst/>
              <a:cxnLst/>
              <a:rect l="l" t="t" r="r" b="b"/>
              <a:pathLst>
                <a:path w="3991" h="1405" extrusionOk="0">
                  <a:moveTo>
                    <a:pt x="1994" y="1"/>
                  </a:moveTo>
                  <a:lnTo>
                    <a:pt x="0" y="1404"/>
                  </a:lnTo>
                  <a:lnTo>
                    <a:pt x="3991" y="1404"/>
                  </a:lnTo>
                  <a:lnTo>
                    <a:pt x="19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41"/>
            <p:cNvSpPr/>
            <p:nvPr/>
          </p:nvSpPr>
          <p:spPr>
            <a:xfrm rot="5400000">
              <a:off x="-67437" y="3979675"/>
              <a:ext cx="99750" cy="35100"/>
            </a:xfrm>
            <a:custGeom>
              <a:avLst/>
              <a:gdLst/>
              <a:ahLst/>
              <a:cxnLst/>
              <a:rect l="l" t="t" r="r" b="b"/>
              <a:pathLst>
                <a:path w="3990" h="1404" extrusionOk="0">
                  <a:moveTo>
                    <a:pt x="0" y="0"/>
                  </a:moveTo>
                  <a:lnTo>
                    <a:pt x="1997"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41"/>
            <p:cNvSpPr/>
            <p:nvPr/>
          </p:nvSpPr>
          <p:spPr>
            <a:xfrm rot="5400000">
              <a:off x="-129462" y="4738850"/>
              <a:ext cx="99625" cy="35125"/>
            </a:xfrm>
            <a:custGeom>
              <a:avLst/>
              <a:gdLst/>
              <a:ahLst/>
              <a:cxnLst/>
              <a:rect l="l" t="t" r="r" b="b"/>
              <a:pathLst>
                <a:path w="3985" h="1405" extrusionOk="0">
                  <a:moveTo>
                    <a:pt x="1993" y="1"/>
                  </a:moveTo>
                  <a:lnTo>
                    <a:pt x="1" y="1404"/>
                  </a:lnTo>
                  <a:lnTo>
                    <a:pt x="3985"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41"/>
            <p:cNvSpPr/>
            <p:nvPr/>
          </p:nvSpPr>
          <p:spPr>
            <a:xfrm rot="5400000">
              <a:off x="-98800" y="4859963"/>
              <a:ext cx="10725" cy="7550"/>
            </a:xfrm>
            <a:custGeom>
              <a:avLst/>
              <a:gdLst/>
              <a:ahLst/>
              <a:cxnLst/>
              <a:rect l="l" t="t" r="r" b="b"/>
              <a:pathLst>
                <a:path w="429" h="302" extrusionOk="0">
                  <a:moveTo>
                    <a:pt x="429" y="1"/>
                  </a:moveTo>
                  <a:lnTo>
                    <a:pt x="0" y="301"/>
                  </a:lnTo>
                  <a:lnTo>
                    <a:pt x="429" y="301"/>
                  </a:lnTo>
                  <a:lnTo>
                    <a:pt x="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41"/>
            <p:cNvSpPr/>
            <p:nvPr/>
          </p:nvSpPr>
          <p:spPr>
            <a:xfrm rot="5400000">
              <a:off x="-9100" y="2975138"/>
              <a:ext cx="10650" cy="7525"/>
            </a:xfrm>
            <a:custGeom>
              <a:avLst/>
              <a:gdLst/>
              <a:ahLst/>
              <a:cxnLst/>
              <a:rect l="l" t="t" r="r" b="b"/>
              <a:pathLst>
                <a:path w="426" h="301" extrusionOk="0">
                  <a:moveTo>
                    <a:pt x="1" y="0"/>
                  </a:moveTo>
                  <a:lnTo>
                    <a:pt x="1" y="301"/>
                  </a:lnTo>
                  <a:lnTo>
                    <a:pt x="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41"/>
            <p:cNvSpPr/>
            <p:nvPr/>
          </p:nvSpPr>
          <p:spPr>
            <a:xfrm rot="5400000">
              <a:off x="-98762" y="2975125"/>
              <a:ext cx="10650" cy="7550"/>
            </a:xfrm>
            <a:custGeom>
              <a:avLst/>
              <a:gdLst/>
              <a:ahLst/>
              <a:cxnLst/>
              <a:rect l="l" t="t" r="r" b="b"/>
              <a:pathLst>
                <a:path w="426" h="302" extrusionOk="0">
                  <a:moveTo>
                    <a:pt x="1" y="1"/>
                  </a:moveTo>
                  <a:lnTo>
                    <a:pt x="1" y="301"/>
                  </a:lnTo>
                  <a:lnTo>
                    <a:pt x="425" y="30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41"/>
            <p:cNvSpPr/>
            <p:nvPr/>
          </p:nvSpPr>
          <p:spPr>
            <a:xfrm rot="5400000">
              <a:off x="-67450" y="4587063"/>
              <a:ext cx="99775" cy="35100"/>
            </a:xfrm>
            <a:custGeom>
              <a:avLst/>
              <a:gdLst/>
              <a:ahLst/>
              <a:cxnLst/>
              <a:rect l="l" t="t" r="r" b="b"/>
              <a:pathLst>
                <a:path w="3991" h="1404" extrusionOk="0">
                  <a:moveTo>
                    <a:pt x="0" y="0"/>
                  </a:moveTo>
                  <a:lnTo>
                    <a:pt x="1994"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41"/>
            <p:cNvSpPr/>
            <p:nvPr/>
          </p:nvSpPr>
          <p:spPr>
            <a:xfrm rot="5400000">
              <a:off x="-129475" y="4283363"/>
              <a:ext cx="99650" cy="35125"/>
            </a:xfrm>
            <a:custGeom>
              <a:avLst/>
              <a:gdLst/>
              <a:ahLst/>
              <a:cxnLst/>
              <a:rect l="l" t="t" r="r" b="b"/>
              <a:pathLst>
                <a:path w="3986" h="1405" extrusionOk="0">
                  <a:moveTo>
                    <a:pt x="1992" y="1"/>
                  </a:moveTo>
                  <a:lnTo>
                    <a:pt x="0" y="1404"/>
                  </a:lnTo>
                  <a:lnTo>
                    <a:pt x="3986" y="1404"/>
                  </a:lnTo>
                  <a:lnTo>
                    <a:pt x="19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41"/>
            <p:cNvSpPr/>
            <p:nvPr/>
          </p:nvSpPr>
          <p:spPr>
            <a:xfrm rot="5400000">
              <a:off x="-67450" y="4131563"/>
              <a:ext cx="99775" cy="35100"/>
            </a:xfrm>
            <a:custGeom>
              <a:avLst/>
              <a:gdLst/>
              <a:ahLst/>
              <a:cxnLst/>
              <a:rect l="l" t="t" r="r" b="b"/>
              <a:pathLst>
                <a:path w="3991" h="1404" extrusionOk="0">
                  <a:moveTo>
                    <a:pt x="1" y="0"/>
                  </a:moveTo>
                  <a:lnTo>
                    <a:pt x="1993"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41"/>
            <p:cNvSpPr/>
            <p:nvPr/>
          </p:nvSpPr>
          <p:spPr>
            <a:xfrm rot="5400000">
              <a:off x="-129537" y="4131550"/>
              <a:ext cx="99775" cy="35125"/>
            </a:xfrm>
            <a:custGeom>
              <a:avLst/>
              <a:gdLst/>
              <a:ahLst/>
              <a:cxnLst/>
              <a:rect l="l" t="t" r="r" b="b"/>
              <a:pathLst>
                <a:path w="3991" h="1405" extrusionOk="0">
                  <a:moveTo>
                    <a:pt x="1993" y="1"/>
                  </a:moveTo>
                  <a:lnTo>
                    <a:pt x="1" y="1404"/>
                  </a:lnTo>
                  <a:lnTo>
                    <a:pt x="3990"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41"/>
            <p:cNvSpPr/>
            <p:nvPr/>
          </p:nvSpPr>
          <p:spPr>
            <a:xfrm rot="5400000">
              <a:off x="-67387" y="4283375"/>
              <a:ext cx="99650" cy="35100"/>
            </a:xfrm>
            <a:custGeom>
              <a:avLst/>
              <a:gdLst/>
              <a:ahLst/>
              <a:cxnLst/>
              <a:rect l="l" t="t" r="r" b="b"/>
              <a:pathLst>
                <a:path w="3986" h="1404" extrusionOk="0">
                  <a:moveTo>
                    <a:pt x="0" y="0"/>
                  </a:moveTo>
                  <a:lnTo>
                    <a:pt x="1992" y="1403"/>
                  </a:lnTo>
                  <a:lnTo>
                    <a:pt x="39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41"/>
            <p:cNvSpPr/>
            <p:nvPr/>
          </p:nvSpPr>
          <p:spPr>
            <a:xfrm rot="5400000">
              <a:off x="-129525" y="4435163"/>
              <a:ext cx="99750" cy="35125"/>
            </a:xfrm>
            <a:custGeom>
              <a:avLst/>
              <a:gdLst/>
              <a:ahLst/>
              <a:cxnLst/>
              <a:rect l="l" t="t" r="r" b="b"/>
              <a:pathLst>
                <a:path w="3990" h="1405" extrusionOk="0">
                  <a:moveTo>
                    <a:pt x="1998" y="1"/>
                  </a:moveTo>
                  <a:lnTo>
                    <a:pt x="1" y="1404"/>
                  </a:lnTo>
                  <a:lnTo>
                    <a:pt x="3990" y="1404"/>
                  </a:lnTo>
                  <a:lnTo>
                    <a:pt x="1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41"/>
            <p:cNvSpPr/>
            <p:nvPr/>
          </p:nvSpPr>
          <p:spPr>
            <a:xfrm rot="5400000">
              <a:off x="-67437" y="4435175"/>
              <a:ext cx="99750" cy="35100"/>
            </a:xfrm>
            <a:custGeom>
              <a:avLst/>
              <a:gdLst/>
              <a:ahLst/>
              <a:cxnLst/>
              <a:rect l="l" t="t" r="r" b="b"/>
              <a:pathLst>
                <a:path w="3990" h="1404" extrusionOk="0">
                  <a:moveTo>
                    <a:pt x="1" y="0"/>
                  </a:moveTo>
                  <a:lnTo>
                    <a:pt x="1998"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4" name="Google Shape;5544;p41"/>
          <p:cNvGrpSpPr/>
          <p:nvPr/>
        </p:nvGrpSpPr>
        <p:grpSpPr>
          <a:xfrm>
            <a:off x="8652157" y="116"/>
            <a:ext cx="276748" cy="5143561"/>
            <a:chOff x="-97212" y="2941375"/>
            <a:chExt cx="97200" cy="1959825"/>
          </a:xfrm>
        </p:grpSpPr>
        <p:sp>
          <p:nvSpPr>
            <p:cNvPr id="5545" name="Google Shape;5545;p41"/>
            <p:cNvSpPr/>
            <p:nvPr/>
          </p:nvSpPr>
          <p:spPr>
            <a:xfrm rot="5400000">
              <a:off x="-117512" y="2961950"/>
              <a:ext cx="137800" cy="96650"/>
            </a:xfrm>
            <a:custGeom>
              <a:avLst/>
              <a:gdLst/>
              <a:ahLst/>
              <a:cxnLst/>
              <a:rect l="l" t="t" r="r" b="b"/>
              <a:pathLst>
                <a:path w="5512" h="3866" extrusionOk="0">
                  <a:moveTo>
                    <a:pt x="2759" y="600"/>
                  </a:moveTo>
                  <a:lnTo>
                    <a:pt x="4658" y="1935"/>
                  </a:lnTo>
                  <a:lnTo>
                    <a:pt x="2759" y="3265"/>
                  </a:lnTo>
                  <a:lnTo>
                    <a:pt x="854" y="1935"/>
                  </a:lnTo>
                  <a:lnTo>
                    <a:pt x="2759" y="600"/>
                  </a:lnTo>
                  <a:close/>
                  <a:moveTo>
                    <a:pt x="2759" y="0"/>
                  </a:moveTo>
                  <a:lnTo>
                    <a:pt x="1" y="1935"/>
                  </a:lnTo>
                  <a:lnTo>
                    <a:pt x="2759" y="3865"/>
                  </a:lnTo>
                  <a:lnTo>
                    <a:pt x="5511" y="1935"/>
                  </a:lnTo>
                  <a:lnTo>
                    <a:pt x="2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41"/>
            <p:cNvSpPr/>
            <p:nvPr/>
          </p:nvSpPr>
          <p:spPr>
            <a:xfrm rot="5400000">
              <a:off x="-75975" y="2991038"/>
              <a:ext cx="54750" cy="38475"/>
            </a:xfrm>
            <a:custGeom>
              <a:avLst/>
              <a:gdLst/>
              <a:ahLst/>
              <a:cxnLst/>
              <a:rect l="l" t="t" r="r" b="b"/>
              <a:pathLst>
                <a:path w="2190" h="1539" extrusionOk="0">
                  <a:moveTo>
                    <a:pt x="1098" y="1"/>
                  </a:moveTo>
                  <a:lnTo>
                    <a:pt x="0" y="772"/>
                  </a:lnTo>
                  <a:lnTo>
                    <a:pt x="1098" y="1538"/>
                  </a:lnTo>
                  <a:lnTo>
                    <a:pt x="2190" y="772"/>
                  </a:lnTo>
                  <a:lnTo>
                    <a:pt x="10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41"/>
            <p:cNvSpPr/>
            <p:nvPr/>
          </p:nvSpPr>
          <p:spPr>
            <a:xfrm rot="5400000">
              <a:off x="-117437" y="3113775"/>
              <a:ext cx="137650" cy="96650"/>
            </a:xfrm>
            <a:custGeom>
              <a:avLst/>
              <a:gdLst/>
              <a:ahLst/>
              <a:cxnLst/>
              <a:rect l="l" t="t" r="r" b="b"/>
              <a:pathLst>
                <a:path w="5506" h="3866" extrusionOk="0">
                  <a:moveTo>
                    <a:pt x="2752" y="600"/>
                  </a:moveTo>
                  <a:lnTo>
                    <a:pt x="4657" y="1935"/>
                  </a:lnTo>
                  <a:lnTo>
                    <a:pt x="2752" y="3265"/>
                  </a:lnTo>
                  <a:lnTo>
                    <a:pt x="853" y="1935"/>
                  </a:lnTo>
                  <a:lnTo>
                    <a:pt x="2752" y="600"/>
                  </a:lnTo>
                  <a:close/>
                  <a:moveTo>
                    <a:pt x="2752" y="0"/>
                  </a:moveTo>
                  <a:lnTo>
                    <a:pt x="0" y="1935"/>
                  </a:lnTo>
                  <a:lnTo>
                    <a:pt x="2752" y="3865"/>
                  </a:lnTo>
                  <a:lnTo>
                    <a:pt x="5506" y="1935"/>
                  </a:lnTo>
                  <a:lnTo>
                    <a:pt x="2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41"/>
            <p:cNvSpPr/>
            <p:nvPr/>
          </p:nvSpPr>
          <p:spPr>
            <a:xfrm rot="5400000">
              <a:off x="-75987" y="3142925"/>
              <a:ext cx="54775" cy="38475"/>
            </a:xfrm>
            <a:custGeom>
              <a:avLst/>
              <a:gdLst/>
              <a:ahLst/>
              <a:cxnLst/>
              <a:rect l="l" t="t" r="r" b="b"/>
              <a:pathLst>
                <a:path w="2191" h="1539" extrusionOk="0">
                  <a:moveTo>
                    <a:pt x="1092" y="1"/>
                  </a:moveTo>
                  <a:lnTo>
                    <a:pt x="1" y="772"/>
                  </a:lnTo>
                  <a:lnTo>
                    <a:pt x="1092" y="1538"/>
                  </a:lnTo>
                  <a:lnTo>
                    <a:pt x="2190"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41"/>
            <p:cNvSpPr/>
            <p:nvPr/>
          </p:nvSpPr>
          <p:spPr>
            <a:xfrm rot="5400000">
              <a:off x="-117462" y="3265650"/>
              <a:ext cx="137700" cy="96650"/>
            </a:xfrm>
            <a:custGeom>
              <a:avLst/>
              <a:gdLst/>
              <a:ahLst/>
              <a:cxnLst/>
              <a:rect l="l" t="t" r="r" b="b"/>
              <a:pathLst>
                <a:path w="5508" h="3866" extrusionOk="0">
                  <a:moveTo>
                    <a:pt x="2754" y="600"/>
                  </a:moveTo>
                  <a:lnTo>
                    <a:pt x="4658" y="1935"/>
                  </a:lnTo>
                  <a:lnTo>
                    <a:pt x="2754" y="3265"/>
                  </a:lnTo>
                  <a:lnTo>
                    <a:pt x="850" y="1935"/>
                  </a:lnTo>
                  <a:lnTo>
                    <a:pt x="2754" y="600"/>
                  </a:lnTo>
                  <a:close/>
                  <a:moveTo>
                    <a:pt x="2754" y="0"/>
                  </a:moveTo>
                  <a:lnTo>
                    <a:pt x="1"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41"/>
            <p:cNvSpPr/>
            <p:nvPr/>
          </p:nvSpPr>
          <p:spPr>
            <a:xfrm rot="5400000">
              <a:off x="-75900" y="3294738"/>
              <a:ext cx="54600" cy="38475"/>
            </a:xfrm>
            <a:custGeom>
              <a:avLst/>
              <a:gdLst/>
              <a:ahLst/>
              <a:cxnLst/>
              <a:rect l="l" t="t" r="r" b="b"/>
              <a:pathLst>
                <a:path w="2184" h="1539" extrusionOk="0">
                  <a:moveTo>
                    <a:pt x="1092" y="1"/>
                  </a:moveTo>
                  <a:lnTo>
                    <a:pt x="0" y="772"/>
                  </a:lnTo>
                  <a:lnTo>
                    <a:pt x="1092" y="1538"/>
                  </a:lnTo>
                  <a:lnTo>
                    <a:pt x="2184"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41"/>
            <p:cNvSpPr/>
            <p:nvPr/>
          </p:nvSpPr>
          <p:spPr>
            <a:xfrm rot="5400000">
              <a:off x="-117500" y="3417463"/>
              <a:ext cx="137775" cy="96650"/>
            </a:xfrm>
            <a:custGeom>
              <a:avLst/>
              <a:gdLst/>
              <a:ahLst/>
              <a:cxnLst/>
              <a:rect l="l" t="t" r="r" b="b"/>
              <a:pathLst>
                <a:path w="5511" h="3866" extrusionOk="0">
                  <a:moveTo>
                    <a:pt x="2758" y="600"/>
                  </a:moveTo>
                  <a:lnTo>
                    <a:pt x="4657" y="1935"/>
                  </a:lnTo>
                  <a:lnTo>
                    <a:pt x="2758" y="3265"/>
                  </a:lnTo>
                  <a:lnTo>
                    <a:pt x="853" y="1935"/>
                  </a:lnTo>
                  <a:lnTo>
                    <a:pt x="2758" y="600"/>
                  </a:lnTo>
                  <a:close/>
                  <a:moveTo>
                    <a:pt x="2758" y="0"/>
                  </a:moveTo>
                  <a:lnTo>
                    <a:pt x="0" y="1935"/>
                  </a:lnTo>
                  <a:lnTo>
                    <a:pt x="2758" y="3865"/>
                  </a:lnTo>
                  <a:lnTo>
                    <a:pt x="5511" y="1935"/>
                  </a:lnTo>
                  <a:lnTo>
                    <a:pt x="27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41"/>
            <p:cNvSpPr/>
            <p:nvPr/>
          </p:nvSpPr>
          <p:spPr>
            <a:xfrm rot="5400000">
              <a:off x="-75987" y="3446550"/>
              <a:ext cx="54775" cy="38475"/>
            </a:xfrm>
            <a:custGeom>
              <a:avLst/>
              <a:gdLst/>
              <a:ahLst/>
              <a:cxnLst/>
              <a:rect l="l" t="t" r="r" b="b"/>
              <a:pathLst>
                <a:path w="2191" h="1539" extrusionOk="0">
                  <a:moveTo>
                    <a:pt x="1098" y="1"/>
                  </a:moveTo>
                  <a:lnTo>
                    <a:pt x="1" y="772"/>
                  </a:lnTo>
                  <a:lnTo>
                    <a:pt x="1098" y="1538"/>
                  </a:lnTo>
                  <a:lnTo>
                    <a:pt x="2190" y="772"/>
                  </a:lnTo>
                  <a:lnTo>
                    <a:pt x="10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41"/>
            <p:cNvSpPr/>
            <p:nvPr/>
          </p:nvSpPr>
          <p:spPr>
            <a:xfrm rot="5400000">
              <a:off x="-117462" y="3569275"/>
              <a:ext cx="137700" cy="96650"/>
            </a:xfrm>
            <a:custGeom>
              <a:avLst/>
              <a:gdLst/>
              <a:ahLst/>
              <a:cxnLst/>
              <a:rect l="l" t="t" r="r" b="b"/>
              <a:pathLst>
                <a:path w="5508" h="3866" extrusionOk="0">
                  <a:moveTo>
                    <a:pt x="2754" y="600"/>
                  </a:moveTo>
                  <a:lnTo>
                    <a:pt x="4658" y="1935"/>
                  </a:lnTo>
                  <a:lnTo>
                    <a:pt x="2754" y="3265"/>
                  </a:lnTo>
                  <a:lnTo>
                    <a:pt x="855" y="1935"/>
                  </a:lnTo>
                  <a:lnTo>
                    <a:pt x="2754" y="600"/>
                  </a:lnTo>
                  <a:close/>
                  <a:moveTo>
                    <a:pt x="2754" y="0"/>
                  </a:moveTo>
                  <a:lnTo>
                    <a:pt x="0"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41"/>
            <p:cNvSpPr/>
            <p:nvPr/>
          </p:nvSpPr>
          <p:spPr>
            <a:xfrm rot="5400000">
              <a:off x="-75962" y="3598425"/>
              <a:ext cx="54725" cy="38475"/>
            </a:xfrm>
            <a:custGeom>
              <a:avLst/>
              <a:gdLst/>
              <a:ahLst/>
              <a:cxnLst/>
              <a:rect l="l" t="t" r="r" b="b"/>
              <a:pathLst>
                <a:path w="2189" h="1539" extrusionOk="0">
                  <a:moveTo>
                    <a:pt x="1092" y="1"/>
                  </a:moveTo>
                  <a:lnTo>
                    <a:pt x="0" y="772"/>
                  </a:lnTo>
                  <a:lnTo>
                    <a:pt x="1092" y="1538"/>
                  </a:lnTo>
                  <a:lnTo>
                    <a:pt x="2188"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1"/>
            <p:cNvSpPr/>
            <p:nvPr/>
          </p:nvSpPr>
          <p:spPr>
            <a:xfrm rot="5400000">
              <a:off x="-117450" y="3721138"/>
              <a:ext cx="137675" cy="96650"/>
            </a:xfrm>
            <a:custGeom>
              <a:avLst/>
              <a:gdLst/>
              <a:ahLst/>
              <a:cxnLst/>
              <a:rect l="l" t="t" r="r" b="b"/>
              <a:pathLst>
                <a:path w="5507" h="3866" extrusionOk="0">
                  <a:moveTo>
                    <a:pt x="2754" y="600"/>
                  </a:moveTo>
                  <a:lnTo>
                    <a:pt x="4658" y="1935"/>
                  </a:lnTo>
                  <a:lnTo>
                    <a:pt x="2754" y="3265"/>
                  </a:lnTo>
                  <a:lnTo>
                    <a:pt x="849" y="1935"/>
                  </a:lnTo>
                  <a:lnTo>
                    <a:pt x="2754" y="600"/>
                  </a:lnTo>
                  <a:close/>
                  <a:moveTo>
                    <a:pt x="2754" y="0"/>
                  </a:moveTo>
                  <a:lnTo>
                    <a:pt x="1"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41"/>
            <p:cNvSpPr/>
            <p:nvPr/>
          </p:nvSpPr>
          <p:spPr>
            <a:xfrm rot="5400000">
              <a:off x="-75912" y="3750250"/>
              <a:ext cx="54625" cy="38475"/>
            </a:xfrm>
            <a:custGeom>
              <a:avLst/>
              <a:gdLst/>
              <a:ahLst/>
              <a:cxnLst/>
              <a:rect l="l" t="t" r="r" b="b"/>
              <a:pathLst>
                <a:path w="2185" h="1539" extrusionOk="0">
                  <a:moveTo>
                    <a:pt x="1092" y="1"/>
                  </a:moveTo>
                  <a:lnTo>
                    <a:pt x="1" y="772"/>
                  </a:lnTo>
                  <a:lnTo>
                    <a:pt x="1092" y="1538"/>
                  </a:lnTo>
                  <a:lnTo>
                    <a:pt x="2184"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41"/>
            <p:cNvSpPr/>
            <p:nvPr/>
          </p:nvSpPr>
          <p:spPr>
            <a:xfrm rot="5400000">
              <a:off x="-117450" y="3873038"/>
              <a:ext cx="137675" cy="96650"/>
            </a:xfrm>
            <a:custGeom>
              <a:avLst/>
              <a:gdLst/>
              <a:ahLst/>
              <a:cxnLst/>
              <a:rect l="l" t="t" r="r" b="b"/>
              <a:pathLst>
                <a:path w="5507" h="3866" extrusionOk="0">
                  <a:moveTo>
                    <a:pt x="2753" y="600"/>
                  </a:moveTo>
                  <a:lnTo>
                    <a:pt x="4653" y="1935"/>
                  </a:lnTo>
                  <a:lnTo>
                    <a:pt x="2753" y="3265"/>
                  </a:lnTo>
                  <a:lnTo>
                    <a:pt x="849" y="1935"/>
                  </a:lnTo>
                  <a:lnTo>
                    <a:pt x="2753" y="600"/>
                  </a:lnTo>
                  <a:close/>
                  <a:moveTo>
                    <a:pt x="2753" y="0"/>
                  </a:moveTo>
                  <a:lnTo>
                    <a:pt x="1" y="1935"/>
                  </a:lnTo>
                  <a:lnTo>
                    <a:pt x="2753" y="3865"/>
                  </a:lnTo>
                  <a:lnTo>
                    <a:pt x="5506" y="1935"/>
                  </a:lnTo>
                  <a:lnTo>
                    <a:pt x="2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41"/>
            <p:cNvSpPr/>
            <p:nvPr/>
          </p:nvSpPr>
          <p:spPr>
            <a:xfrm rot="5400000">
              <a:off x="-75975" y="3902063"/>
              <a:ext cx="54750" cy="38475"/>
            </a:xfrm>
            <a:custGeom>
              <a:avLst/>
              <a:gdLst/>
              <a:ahLst/>
              <a:cxnLst/>
              <a:rect l="l" t="t" r="r" b="b"/>
              <a:pathLst>
                <a:path w="2190" h="1539" extrusionOk="0">
                  <a:moveTo>
                    <a:pt x="1097" y="1"/>
                  </a:moveTo>
                  <a:lnTo>
                    <a:pt x="0" y="772"/>
                  </a:lnTo>
                  <a:lnTo>
                    <a:pt x="1097" y="1538"/>
                  </a:lnTo>
                  <a:lnTo>
                    <a:pt x="2190" y="772"/>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41"/>
            <p:cNvSpPr/>
            <p:nvPr/>
          </p:nvSpPr>
          <p:spPr>
            <a:xfrm rot="5400000">
              <a:off x="-117525" y="4024838"/>
              <a:ext cx="137825" cy="96650"/>
            </a:xfrm>
            <a:custGeom>
              <a:avLst/>
              <a:gdLst/>
              <a:ahLst/>
              <a:cxnLst/>
              <a:rect l="l" t="t" r="r" b="b"/>
              <a:pathLst>
                <a:path w="5513" h="3866" extrusionOk="0">
                  <a:moveTo>
                    <a:pt x="2754" y="600"/>
                  </a:moveTo>
                  <a:lnTo>
                    <a:pt x="4658" y="1935"/>
                  </a:lnTo>
                  <a:lnTo>
                    <a:pt x="2754" y="3265"/>
                  </a:lnTo>
                  <a:lnTo>
                    <a:pt x="855" y="1935"/>
                  </a:lnTo>
                  <a:lnTo>
                    <a:pt x="2754" y="600"/>
                  </a:lnTo>
                  <a:close/>
                  <a:moveTo>
                    <a:pt x="2754" y="0"/>
                  </a:moveTo>
                  <a:lnTo>
                    <a:pt x="1" y="1935"/>
                  </a:lnTo>
                  <a:lnTo>
                    <a:pt x="2754" y="3865"/>
                  </a:lnTo>
                  <a:lnTo>
                    <a:pt x="5513"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41"/>
            <p:cNvSpPr/>
            <p:nvPr/>
          </p:nvSpPr>
          <p:spPr>
            <a:xfrm rot="5400000">
              <a:off x="-75962" y="4053925"/>
              <a:ext cx="54725" cy="38475"/>
            </a:xfrm>
            <a:custGeom>
              <a:avLst/>
              <a:gdLst/>
              <a:ahLst/>
              <a:cxnLst/>
              <a:rect l="l" t="t" r="r" b="b"/>
              <a:pathLst>
                <a:path w="2189" h="1539" extrusionOk="0">
                  <a:moveTo>
                    <a:pt x="1092" y="1"/>
                  </a:moveTo>
                  <a:lnTo>
                    <a:pt x="1" y="772"/>
                  </a:lnTo>
                  <a:lnTo>
                    <a:pt x="1092" y="1538"/>
                  </a:lnTo>
                  <a:lnTo>
                    <a:pt x="2189"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41"/>
            <p:cNvSpPr/>
            <p:nvPr/>
          </p:nvSpPr>
          <p:spPr>
            <a:xfrm rot="5400000">
              <a:off x="-117437" y="4176650"/>
              <a:ext cx="137650" cy="96650"/>
            </a:xfrm>
            <a:custGeom>
              <a:avLst/>
              <a:gdLst/>
              <a:ahLst/>
              <a:cxnLst/>
              <a:rect l="l" t="t" r="r" b="b"/>
              <a:pathLst>
                <a:path w="5506" h="3866" extrusionOk="0">
                  <a:moveTo>
                    <a:pt x="2754" y="600"/>
                  </a:moveTo>
                  <a:lnTo>
                    <a:pt x="4658" y="1935"/>
                  </a:lnTo>
                  <a:lnTo>
                    <a:pt x="2754" y="3265"/>
                  </a:lnTo>
                  <a:lnTo>
                    <a:pt x="849" y="1935"/>
                  </a:lnTo>
                  <a:lnTo>
                    <a:pt x="2754" y="600"/>
                  </a:lnTo>
                  <a:close/>
                  <a:moveTo>
                    <a:pt x="2754" y="0"/>
                  </a:moveTo>
                  <a:lnTo>
                    <a:pt x="0" y="1935"/>
                  </a:lnTo>
                  <a:lnTo>
                    <a:pt x="2754" y="3865"/>
                  </a:lnTo>
                  <a:lnTo>
                    <a:pt x="5506"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41"/>
            <p:cNvSpPr/>
            <p:nvPr/>
          </p:nvSpPr>
          <p:spPr>
            <a:xfrm rot="5400000">
              <a:off x="-75925" y="4205738"/>
              <a:ext cx="54650" cy="38475"/>
            </a:xfrm>
            <a:custGeom>
              <a:avLst/>
              <a:gdLst/>
              <a:ahLst/>
              <a:cxnLst/>
              <a:rect l="l" t="t" r="r" b="b"/>
              <a:pathLst>
                <a:path w="2186" h="1539" extrusionOk="0">
                  <a:moveTo>
                    <a:pt x="1094" y="1"/>
                  </a:moveTo>
                  <a:lnTo>
                    <a:pt x="1" y="772"/>
                  </a:lnTo>
                  <a:lnTo>
                    <a:pt x="1094" y="1538"/>
                  </a:lnTo>
                  <a:lnTo>
                    <a:pt x="2186" y="772"/>
                  </a:lnTo>
                  <a:lnTo>
                    <a:pt x="10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41"/>
            <p:cNvSpPr/>
            <p:nvPr/>
          </p:nvSpPr>
          <p:spPr>
            <a:xfrm rot="5400000">
              <a:off x="-117437" y="4328550"/>
              <a:ext cx="137650" cy="96650"/>
            </a:xfrm>
            <a:custGeom>
              <a:avLst/>
              <a:gdLst/>
              <a:ahLst/>
              <a:cxnLst/>
              <a:rect l="l" t="t" r="r" b="b"/>
              <a:pathLst>
                <a:path w="5506" h="3866" extrusionOk="0">
                  <a:moveTo>
                    <a:pt x="2752" y="600"/>
                  </a:moveTo>
                  <a:lnTo>
                    <a:pt x="4651" y="1935"/>
                  </a:lnTo>
                  <a:lnTo>
                    <a:pt x="2752" y="3265"/>
                  </a:lnTo>
                  <a:lnTo>
                    <a:pt x="848" y="1935"/>
                  </a:lnTo>
                  <a:lnTo>
                    <a:pt x="2752" y="600"/>
                  </a:lnTo>
                  <a:close/>
                  <a:moveTo>
                    <a:pt x="2752" y="0"/>
                  </a:moveTo>
                  <a:lnTo>
                    <a:pt x="0" y="1935"/>
                  </a:lnTo>
                  <a:lnTo>
                    <a:pt x="2752" y="3865"/>
                  </a:lnTo>
                  <a:lnTo>
                    <a:pt x="5506" y="1935"/>
                  </a:lnTo>
                  <a:lnTo>
                    <a:pt x="2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41"/>
            <p:cNvSpPr/>
            <p:nvPr/>
          </p:nvSpPr>
          <p:spPr>
            <a:xfrm rot="5400000">
              <a:off x="-75962" y="4357550"/>
              <a:ext cx="54725" cy="38475"/>
            </a:xfrm>
            <a:custGeom>
              <a:avLst/>
              <a:gdLst/>
              <a:ahLst/>
              <a:cxnLst/>
              <a:rect l="l" t="t" r="r" b="b"/>
              <a:pathLst>
                <a:path w="2189" h="1539" extrusionOk="0">
                  <a:moveTo>
                    <a:pt x="1097" y="1"/>
                  </a:moveTo>
                  <a:lnTo>
                    <a:pt x="1" y="772"/>
                  </a:lnTo>
                  <a:lnTo>
                    <a:pt x="1097" y="1538"/>
                  </a:lnTo>
                  <a:lnTo>
                    <a:pt x="2189" y="772"/>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41"/>
            <p:cNvSpPr/>
            <p:nvPr/>
          </p:nvSpPr>
          <p:spPr>
            <a:xfrm rot="5400000">
              <a:off x="-117525" y="4480363"/>
              <a:ext cx="137825" cy="96650"/>
            </a:xfrm>
            <a:custGeom>
              <a:avLst/>
              <a:gdLst/>
              <a:ahLst/>
              <a:cxnLst/>
              <a:rect l="l" t="t" r="r" b="b"/>
              <a:pathLst>
                <a:path w="5513" h="3866" extrusionOk="0">
                  <a:moveTo>
                    <a:pt x="2754" y="600"/>
                  </a:moveTo>
                  <a:lnTo>
                    <a:pt x="4658" y="1935"/>
                  </a:lnTo>
                  <a:lnTo>
                    <a:pt x="2754" y="3265"/>
                  </a:lnTo>
                  <a:lnTo>
                    <a:pt x="855" y="1935"/>
                  </a:lnTo>
                  <a:lnTo>
                    <a:pt x="2754" y="600"/>
                  </a:lnTo>
                  <a:close/>
                  <a:moveTo>
                    <a:pt x="2754" y="0"/>
                  </a:moveTo>
                  <a:lnTo>
                    <a:pt x="0" y="1935"/>
                  </a:lnTo>
                  <a:lnTo>
                    <a:pt x="2754" y="3865"/>
                  </a:lnTo>
                  <a:lnTo>
                    <a:pt x="5512"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41"/>
            <p:cNvSpPr/>
            <p:nvPr/>
          </p:nvSpPr>
          <p:spPr>
            <a:xfrm rot="5400000">
              <a:off x="-75962" y="4509450"/>
              <a:ext cx="54725" cy="38475"/>
            </a:xfrm>
            <a:custGeom>
              <a:avLst/>
              <a:gdLst/>
              <a:ahLst/>
              <a:cxnLst/>
              <a:rect l="l" t="t" r="r" b="b"/>
              <a:pathLst>
                <a:path w="2189" h="1539" extrusionOk="0">
                  <a:moveTo>
                    <a:pt x="1092" y="1"/>
                  </a:moveTo>
                  <a:lnTo>
                    <a:pt x="0" y="772"/>
                  </a:lnTo>
                  <a:lnTo>
                    <a:pt x="1092" y="1538"/>
                  </a:lnTo>
                  <a:lnTo>
                    <a:pt x="2188"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41"/>
            <p:cNvSpPr/>
            <p:nvPr/>
          </p:nvSpPr>
          <p:spPr>
            <a:xfrm rot="5400000">
              <a:off x="-117450" y="4632163"/>
              <a:ext cx="137675" cy="96650"/>
            </a:xfrm>
            <a:custGeom>
              <a:avLst/>
              <a:gdLst/>
              <a:ahLst/>
              <a:cxnLst/>
              <a:rect l="l" t="t" r="r" b="b"/>
              <a:pathLst>
                <a:path w="5507" h="3866" extrusionOk="0">
                  <a:moveTo>
                    <a:pt x="2753" y="600"/>
                  </a:moveTo>
                  <a:lnTo>
                    <a:pt x="4658" y="1935"/>
                  </a:lnTo>
                  <a:lnTo>
                    <a:pt x="2753" y="3265"/>
                  </a:lnTo>
                  <a:lnTo>
                    <a:pt x="854" y="1935"/>
                  </a:lnTo>
                  <a:lnTo>
                    <a:pt x="2753" y="600"/>
                  </a:lnTo>
                  <a:close/>
                  <a:moveTo>
                    <a:pt x="2753" y="0"/>
                  </a:moveTo>
                  <a:lnTo>
                    <a:pt x="1" y="1935"/>
                  </a:lnTo>
                  <a:lnTo>
                    <a:pt x="2753" y="3865"/>
                  </a:lnTo>
                  <a:lnTo>
                    <a:pt x="5506" y="1935"/>
                  </a:lnTo>
                  <a:lnTo>
                    <a:pt x="2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41"/>
            <p:cNvSpPr/>
            <p:nvPr/>
          </p:nvSpPr>
          <p:spPr>
            <a:xfrm rot="5400000">
              <a:off x="-75912" y="4661250"/>
              <a:ext cx="54625" cy="38475"/>
            </a:xfrm>
            <a:custGeom>
              <a:avLst/>
              <a:gdLst/>
              <a:ahLst/>
              <a:cxnLst/>
              <a:rect l="l" t="t" r="r" b="b"/>
              <a:pathLst>
                <a:path w="2185" h="1539" extrusionOk="0">
                  <a:moveTo>
                    <a:pt x="1092" y="1"/>
                  </a:moveTo>
                  <a:lnTo>
                    <a:pt x="0" y="772"/>
                  </a:lnTo>
                  <a:lnTo>
                    <a:pt x="1092" y="1538"/>
                  </a:lnTo>
                  <a:lnTo>
                    <a:pt x="2185" y="772"/>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41"/>
            <p:cNvSpPr/>
            <p:nvPr/>
          </p:nvSpPr>
          <p:spPr>
            <a:xfrm rot="5400000">
              <a:off x="-117450" y="4784038"/>
              <a:ext cx="137675" cy="96650"/>
            </a:xfrm>
            <a:custGeom>
              <a:avLst/>
              <a:gdLst/>
              <a:ahLst/>
              <a:cxnLst/>
              <a:rect l="l" t="t" r="r" b="b"/>
              <a:pathLst>
                <a:path w="5507" h="3866" extrusionOk="0">
                  <a:moveTo>
                    <a:pt x="2754" y="600"/>
                  </a:moveTo>
                  <a:lnTo>
                    <a:pt x="4653" y="1935"/>
                  </a:lnTo>
                  <a:lnTo>
                    <a:pt x="2754" y="3265"/>
                  </a:lnTo>
                  <a:lnTo>
                    <a:pt x="850" y="1935"/>
                  </a:lnTo>
                  <a:lnTo>
                    <a:pt x="2754" y="600"/>
                  </a:lnTo>
                  <a:close/>
                  <a:moveTo>
                    <a:pt x="2754" y="0"/>
                  </a:moveTo>
                  <a:lnTo>
                    <a:pt x="0" y="1935"/>
                  </a:lnTo>
                  <a:lnTo>
                    <a:pt x="2754" y="3865"/>
                  </a:lnTo>
                  <a:lnTo>
                    <a:pt x="5507" y="1935"/>
                  </a:lnTo>
                  <a:lnTo>
                    <a:pt x="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1"/>
            <p:cNvSpPr/>
            <p:nvPr/>
          </p:nvSpPr>
          <p:spPr>
            <a:xfrm rot="5400000">
              <a:off x="-75912" y="4813125"/>
              <a:ext cx="54625" cy="38475"/>
            </a:xfrm>
            <a:custGeom>
              <a:avLst/>
              <a:gdLst/>
              <a:ahLst/>
              <a:cxnLst/>
              <a:rect l="l" t="t" r="r" b="b"/>
              <a:pathLst>
                <a:path w="2185" h="1539" extrusionOk="0">
                  <a:moveTo>
                    <a:pt x="1093" y="1"/>
                  </a:moveTo>
                  <a:lnTo>
                    <a:pt x="1" y="772"/>
                  </a:lnTo>
                  <a:lnTo>
                    <a:pt x="1093" y="1538"/>
                  </a:lnTo>
                  <a:lnTo>
                    <a:pt x="2184" y="772"/>
                  </a:lnTo>
                  <a:lnTo>
                    <a:pt x="1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1"/>
            <p:cNvSpPr/>
            <p:nvPr/>
          </p:nvSpPr>
          <p:spPr>
            <a:xfrm rot="5400000">
              <a:off x="-129525" y="3979663"/>
              <a:ext cx="99750" cy="35125"/>
            </a:xfrm>
            <a:custGeom>
              <a:avLst/>
              <a:gdLst/>
              <a:ahLst/>
              <a:cxnLst/>
              <a:rect l="l" t="t" r="r" b="b"/>
              <a:pathLst>
                <a:path w="3990" h="1405" extrusionOk="0">
                  <a:moveTo>
                    <a:pt x="1997" y="1"/>
                  </a:moveTo>
                  <a:lnTo>
                    <a:pt x="0" y="1404"/>
                  </a:lnTo>
                  <a:lnTo>
                    <a:pt x="3990" y="1404"/>
                  </a:lnTo>
                  <a:lnTo>
                    <a:pt x="19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1"/>
            <p:cNvSpPr/>
            <p:nvPr/>
          </p:nvSpPr>
          <p:spPr>
            <a:xfrm rot="5400000">
              <a:off x="-67462" y="3827800"/>
              <a:ext cx="99800" cy="35100"/>
            </a:xfrm>
            <a:custGeom>
              <a:avLst/>
              <a:gdLst/>
              <a:ahLst/>
              <a:cxnLst/>
              <a:rect l="l" t="t" r="r" b="b"/>
              <a:pathLst>
                <a:path w="3992" h="1404" extrusionOk="0">
                  <a:moveTo>
                    <a:pt x="1" y="0"/>
                  </a:moveTo>
                  <a:lnTo>
                    <a:pt x="1999"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1"/>
            <p:cNvSpPr/>
            <p:nvPr/>
          </p:nvSpPr>
          <p:spPr>
            <a:xfrm rot="5400000">
              <a:off x="-67437" y="3676050"/>
              <a:ext cx="99750" cy="35100"/>
            </a:xfrm>
            <a:custGeom>
              <a:avLst/>
              <a:gdLst/>
              <a:ahLst/>
              <a:cxnLst/>
              <a:rect l="l" t="t" r="r" b="b"/>
              <a:pathLst>
                <a:path w="3990" h="1404" extrusionOk="0">
                  <a:moveTo>
                    <a:pt x="1" y="0"/>
                  </a:moveTo>
                  <a:lnTo>
                    <a:pt x="1993"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1"/>
            <p:cNvSpPr/>
            <p:nvPr/>
          </p:nvSpPr>
          <p:spPr>
            <a:xfrm rot="5400000">
              <a:off x="-67462" y="3524175"/>
              <a:ext cx="99800" cy="35100"/>
            </a:xfrm>
            <a:custGeom>
              <a:avLst/>
              <a:gdLst/>
              <a:ahLst/>
              <a:cxnLst/>
              <a:rect l="l" t="t" r="r" b="b"/>
              <a:pathLst>
                <a:path w="3992" h="1404" extrusionOk="0">
                  <a:moveTo>
                    <a:pt x="1" y="0"/>
                  </a:moveTo>
                  <a:lnTo>
                    <a:pt x="1993"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1"/>
            <p:cNvSpPr/>
            <p:nvPr/>
          </p:nvSpPr>
          <p:spPr>
            <a:xfrm rot="5400000">
              <a:off x="-129550" y="3827788"/>
              <a:ext cx="99800" cy="35125"/>
            </a:xfrm>
            <a:custGeom>
              <a:avLst/>
              <a:gdLst/>
              <a:ahLst/>
              <a:cxnLst/>
              <a:rect l="l" t="t" r="r" b="b"/>
              <a:pathLst>
                <a:path w="3992" h="1405" extrusionOk="0">
                  <a:moveTo>
                    <a:pt x="1999" y="1"/>
                  </a:moveTo>
                  <a:lnTo>
                    <a:pt x="1" y="1404"/>
                  </a:lnTo>
                  <a:lnTo>
                    <a:pt x="3991" y="1404"/>
                  </a:lnTo>
                  <a:lnTo>
                    <a:pt x="1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1"/>
            <p:cNvSpPr/>
            <p:nvPr/>
          </p:nvSpPr>
          <p:spPr>
            <a:xfrm rot="5400000">
              <a:off x="-129550" y="3524163"/>
              <a:ext cx="99800" cy="35125"/>
            </a:xfrm>
            <a:custGeom>
              <a:avLst/>
              <a:gdLst/>
              <a:ahLst/>
              <a:cxnLst/>
              <a:rect l="l" t="t" r="r" b="b"/>
              <a:pathLst>
                <a:path w="3992" h="1405" extrusionOk="0">
                  <a:moveTo>
                    <a:pt x="1993" y="1"/>
                  </a:moveTo>
                  <a:lnTo>
                    <a:pt x="1" y="1404"/>
                  </a:lnTo>
                  <a:lnTo>
                    <a:pt x="3991"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1"/>
            <p:cNvSpPr/>
            <p:nvPr/>
          </p:nvSpPr>
          <p:spPr>
            <a:xfrm rot="5400000">
              <a:off x="-129525" y="3676038"/>
              <a:ext cx="99750" cy="35125"/>
            </a:xfrm>
            <a:custGeom>
              <a:avLst/>
              <a:gdLst/>
              <a:ahLst/>
              <a:cxnLst/>
              <a:rect l="l" t="t" r="r" b="b"/>
              <a:pathLst>
                <a:path w="3990" h="1405" extrusionOk="0">
                  <a:moveTo>
                    <a:pt x="1993" y="1"/>
                  </a:moveTo>
                  <a:lnTo>
                    <a:pt x="1" y="1404"/>
                  </a:lnTo>
                  <a:lnTo>
                    <a:pt x="3990"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1"/>
            <p:cNvSpPr/>
            <p:nvPr/>
          </p:nvSpPr>
          <p:spPr>
            <a:xfrm rot="5400000">
              <a:off x="-129462" y="3220475"/>
              <a:ext cx="99625" cy="35125"/>
            </a:xfrm>
            <a:custGeom>
              <a:avLst/>
              <a:gdLst/>
              <a:ahLst/>
              <a:cxnLst/>
              <a:rect l="l" t="t" r="r" b="b"/>
              <a:pathLst>
                <a:path w="3985" h="1405" extrusionOk="0">
                  <a:moveTo>
                    <a:pt x="1992" y="1"/>
                  </a:moveTo>
                  <a:lnTo>
                    <a:pt x="0" y="1404"/>
                  </a:lnTo>
                  <a:lnTo>
                    <a:pt x="3984" y="1404"/>
                  </a:lnTo>
                  <a:lnTo>
                    <a:pt x="19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1"/>
            <p:cNvSpPr/>
            <p:nvPr/>
          </p:nvSpPr>
          <p:spPr>
            <a:xfrm rot="5400000">
              <a:off x="-67450" y="3372288"/>
              <a:ext cx="99775" cy="35100"/>
            </a:xfrm>
            <a:custGeom>
              <a:avLst/>
              <a:gdLst/>
              <a:ahLst/>
              <a:cxnLst/>
              <a:rect l="l" t="t" r="r" b="b"/>
              <a:pathLst>
                <a:path w="3991" h="1404" extrusionOk="0">
                  <a:moveTo>
                    <a:pt x="0" y="0"/>
                  </a:moveTo>
                  <a:lnTo>
                    <a:pt x="1999"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1"/>
            <p:cNvSpPr/>
            <p:nvPr/>
          </p:nvSpPr>
          <p:spPr>
            <a:xfrm rot="5400000">
              <a:off x="-9137" y="4859975"/>
              <a:ext cx="10725" cy="7525"/>
            </a:xfrm>
            <a:custGeom>
              <a:avLst/>
              <a:gdLst/>
              <a:ahLst/>
              <a:cxnLst/>
              <a:rect l="l" t="t" r="r" b="b"/>
              <a:pathLst>
                <a:path w="429" h="301" extrusionOk="0">
                  <a:moveTo>
                    <a:pt x="0" y="0"/>
                  </a:moveTo>
                  <a:lnTo>
                    <a:pt x="429" y="301"/>
                  </a:lnTo>
                  <a:lnTo>
                    <a:pt x="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1"/>
            <p:cNvSpPr/>
            <p:nvPr/>
          </p:nvSpPr>
          <p:spPr>
            <a:xfrm rot="5400000">
              <a:off x="-129537" y="3068650"/>
              <a:ext cx="99775" cy="35125"/>
            </a:xfrm>
            <a:custGeom>
              <a:avLst/>
              <a:gdLst/>
              <a:ahLst/>
              <a:cxnLst/>
              <a:rect l="l" t="t" r="r" b="b"/>
              <a:pathLst>
                <a:path w="3991" h="1405" extrusionOk="0">
                  <a:moveTo>
                    <a:pt x="1993" y="1"/>
                  </a:moveTo>
                  <a:lnTo>
                    <a:pt x="0" y="1404"/>
                  </a:lnTo>
                  <a:lnTo>
                    <a:pt x="3991"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1"/>
            <p:cNvSpPr/>
            <p:nvPr/>
          </p:nvSpPr>
          <p:spPr>
            <a:xfrm rot="5400000">
              <a:off x="-129537" y="3372275"/>
              <a:ext cx="99775" cy="35125"/>
            </a:xfrm>
            <a:custGeom>
              <a:avLst/>
              <a:gdLst/>
              <a:ahLst/>
              <a:cxnLst/>
              <a:rect l="l" t="t" r="r" b="b"/>
              <a:pathLst>
                <a:path w="3991" h="1405" extrusionOk="0">
                  <a:moveTo>
                    <a:pt x="1999" y="1"/>
                  </a:moveTo>
                  <a:lnTo>
                    <a:pt x="0" y="1404"/>
                  </a:lnTo>
                  <a:lnTo>
                    <a:pt x="3991" y="1404"/>
                  </a:lnTo>
                  <a:lnTo>
                    <a:pt x="1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1"/>
            <p:cNvSpPr/>
            <p:nvPr/>
          </p:nvSpPr>
          <p:spPr>
            <a:xfrm rot="5400000">
              <a:off x="-67375" y="3220488"/>
              <a:ext cx="99625" cy="35100"/>
            </a:xfrm>
            <a:custGeom>
              <a:avLst/>
              <a:gdLst/>
              <a:ahLst/>
              <a:cxnLst/>
              <a:rect l="l" t="t" r="r" b="b"/>
              <a:pathLst>
                <a:path w="3985" h="1404" extrusionOk="0">
                  <a:moveTo>
                    <a:pt x="0" y="0"/>
                  </a:moveTo>
                  <a:lnTo>
                    <a:pt x="1992" y="1403"/>
                  </a:lnTo>
                  <a:lnTo>
                    <a:pt x="3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41"/>
            <p:cNvSpPr/>
            <p:nvPr/>
          </p:nvSpPr>
          <p:spPr>
            <a:xfrm rot="5400000">
              <a:off x="-67450" y="3068663"/>
              <a:ext cx="99775" cy="35100"/>
            </a:xfrm>
            <a:custGeom>
              <a:avLst/>
              <a:gdLst/>
              <a:ahLst/>
              <a:cxnLst/>
              <a:rect l="l" t="t" r="r" b="b"/>
              <a:pathLst>
                <a:path w="3991" h="1404" extrusionOk="0">
                  <a:moveTo>
                    <a:pt x="0" y="0"/>
                  </a:moveTo>
                  <a:lnTo>
                    <a:pt x="1993"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41"/>
            <p:cNvSpPr/>
            <p:nvPr/>
          </p:nvSpPr>
          <p:spPr>
            <a:xfrm rot="5400000">
              <a:off x="-67375" y="4738863"/>
              <a:ext cx="99625" cy="35100"/>
            </a:xfrm>
            <a:custGeom>
              <a:avLst/>
              <a:gdLst/>
              <a:ahLst/>
              <a:cxnLst/>
              <a:rect l="l" t="t" r="r" b="b"/>
              <a:pathLst>
                <a:path w="3985" h="1404" extrusionOk="0">
                  <a:moveTo>
                    <a:pt x="1" y="0"/>
                  </a:moveTo>
                  <a:lnTo>
                    <a:pt x="1993" y="1403"/>
                  </a:lnTo>
                  <a:lnTo>
                    <a:pt x="39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41"/>
            <p:cNvSpPr/>
            <p:nvPr/>
          </p:nvSpPr>
          <p:spPr>
            <a:xfrm rot="5400000">
              <a:off x="-129537" y="4587050"/>
              <a:ext cx="99775" cy="35125"/>
            </a:xfrm>
            <a:custGeom>
              <a:avLst/>
              <a:gdLst/>
              <a:ahLst/>
              <a:cxnLst/>
              <a:rect l="l" t="t" r="r" b="b"/>
              <a:pathLst>
                <a:path w="3991" h="1405" extrusionOk="0">
                  <a:moveTo>
                    <a:pt x="1994" y="1"/>
                  </a:moveTo>
                  <a:lnTo>
                    <a:pt x="0" y="1404"/>
                  </a:lnTo>
                  <a:lnTo>
                    <a:pt x="3991" y="1404"/>
                  </a:lnTo>
                  <a:lnTo>
                    <a:pt x="19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1"/>
            <p:cNvSpPr/>
            <p:nvPr/>
          </p:nvSpPr>
          <p:spPr>
            <a:xfrm rot="5400000">
              <a:off x="-67437" y="3979675"/>
              <a:ext cx="99750" cy="35100"/>
            </a:xfrm>
            <a:custGeom>
              <a:avLst/>
              <a:gdLst/>
              <a:ahLst/>
              <a:cxnLst/>
              <a:rect l="l" t="t" r="r" b="b"/>
              <a:pathLst>
                <a:path w="3990" h="1404" extrusionOk="0">
                  <a:moveTo>
                    <a:pt x="0" y="0"/>
                  </a:moveTo>
                  <a:lnTo>
                    <a:pt x="1997"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1"/>
            <p:cNvSpPr/>
            <p:nvPr/>
          </p:nvSpPr>
          <p:spPr>
            <a:xfrm rot="5400000">
              <a:off x="-129462" y="4738850"/>
              <a:ext cx="99625" cy="35125"/>
            </a:xfrm>
            <a:custGeom>
              <a:avLst/>
              <a:gdLst/>
              <a:ahLst/>
              <a:cxnLst/>
              <a:rect l="l" t="t" r="r" b="b"/>
              <a:pathLst>
                <a:path w="3985" h="1405" extrusionOk="0">
                  <a:moveTo>
                    <a:pt x="1993" y="1"/>
                  </a:moveTo>
                  <a:lnTo>
                    <a:pt x="1" y="1404"/>
                  </a:lnTo>
                  <a:lnTo>
                    <a:pt x="3985"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1"/>
            <p:cNvSpPr/>
            <p:nvPr/>
          </p:nvSpPr>
          <p:spPr>
            <a:xfrm rot="5400000">
              <a:off x="-98800" y="4859963"/>
              <a:ext cx="10725" cy="7550"/>
            </a:xfrm>
            <a:custGeom>
              <a:avLst/>
              <a:gdLst/>
              <a:ahLst/>
              <a:cxnLst/>
              <a:rect l="l" t="t" r="r" b="b"/>
              <a:pathLst>
                <a:path w="429" h="302" extrusionOk="0">
                  <a:moveTo>
                    <a:pt x="429" y="1"/>
                  </a:moveTo>
                  <a:lnTo>
                    <a:pt x="0" y="301"/>
                  </a:lnTo>
                  <a:lnTo>
                    <a:pt x="429" y="301"/>
                  </a:lnTo>
                  <a:lnTo>
                    <a:pt x="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1"/>
            <p:cNvSpPr/>
            <p:nvPr/>
          </p:nvSpPr>
          <p:spPr>
            <a:xfrm rot="5400000">
              <a:off x="-9100" y="2975138"/>
              <a:ext cx="10650" cy="7525"/>
            </a:xfrm>
            <a:custGeom>
              <a:avLst/>
              <a:gdLst/>
              <a:ahLst/>
              <a:cxnLst/>
              <a:rect l="l" t="t" r="r" b="b"/>
              <a:pathLst>
                <a:path w="426" h="301" extrusionOk="0">
                  <a:moveTo>
                    <a:pt x="1" y="0"/>
                  </a:moveTo>
                  <a:lnTo>
                    <a:pt x="1" y="301"/>
                  </a:lnTo>
                  <a:lnTo>
                    <a:pt x="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1"/>
            <p:cNvSpPr/>
            <p:nvPr/>
          </p:nvSpPr>
          <p:spPr>
            <a:xfrm rot="5400000">
              <a:off x="-98762" y="2975125"/>
              <a:ext cx="10650" cy="7550"/>
            </a:xfrm>
            <a:custGeom>
              <a:avLst/>
              <a:gdLst/>
              <a:ahLst/>
              <a:cxnLst/>
              <a:rect l="l" t="t" r="r" b="b"/>
              <a:pathLst>
                <a:path w="426" h="302" extrusionOk="0">
                  <a:moveTo>
                    <a:pt x="1" y="1"/>
                  </a:moveTo>
                  <a:lnTo>
                    <a:pt x="1" y="301"/>
                  </a:lnTo>
                  <a:lnTo>
                    <a:pt x="425" y="30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1"/>
            <p:cNvSpPr/>
            <p:nvPr/>
          </p:nvSpPr>
          <p:spPr>
            <a:xfrm rot="5400000">
              <a:off x="-67450" y="4587063"/>
              <a:ext cx="99775" cy="35100"/>
            </a:xfrm>
            <a:custGeom>
              <a:avLst/>
              <a:gdLst/>
              <a:ahLst/>
              <a:cxnLst/>
              <a:rect l="l" t="t" r="r" b="b"/>
              <a:pathLst>
                <a:path w="3991" h="1404" extrusionOk="0">
                  <a:moveTo>
                    <a:pt x="0" y="0"/>
                  </a:moveTo>
                  <a:lnTo>
                    <a:pt x="1994" y="1403"/>
                  </a:lnTo>
                  <a:lnTo>
                    <a:pt x="3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1"/>
            <p:cNvSpPr/>
            <p:nvPr/>
          </p:nvSpPr>
          <p:spPr>
            <a:xfrm rot="5400000">
              <a:off x="-129475" y="4283363"/>
              <a:ext cx="99650" cy="35125"/>
            </a:xfrm>
            <a:custGeom>
              <a:avLst/>
              <a:gdLst/>
              <a:ahLst/>
              <a:cxnLst/>
              <a:rect l="l" t="t" r="r" b="b"/>
              <a:pathLst>
                <a:path w="3986" h="1405" extrusionOk="0">
                  <a:moveTo>
                    <a:pt x="1992" y="1"/>
                  </a:moveTo>
                  <a:lnTo>
                    <a:pt x="0" y="1404"/>
                  </a:lnTo>
                  <a:lnTo>
                    <a:pt x="3986" y="1404"/>
                  </a:lnTo>
                  <a:lnTo>
                    <a:pt x="19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1"/>
            <p:cNvSpPr/>
            <p:nvPr/>
          </p:nvSpPr>
          <p:spPr>
            <a:xfrm rot="5400000">
              <a:off x="-67450" y="4131563"/>
              <a:ext cx="99775" cy="35100"/>
            </a:xfrm>
            <a:custGeom>
              <a:avLst/>
              <a:gdLst/>
              <a:ahLst/>
              <a:cxnLst/>
              <a:rect l="l" t="t" r="r" b="b"/>
              <a:pathLst>
                <a:path w="3991" h="1404" extrusionOk="0">
                  <a:moveTo>
                    <a:pt x="1" y="0"/>
                  </a:moveTo>
                  <a:lnTo>
                    <a:pt x="1993"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41"/>
            <p:cNvSpPr/>
            <p:nvPr/>
          </p:nvSpPr>
          <p:spPr>
            <a:xfrm rot="5400000">
              <a:off x="-129537" y="4131550"/>
              <a:ext cx="99775" cy="35125"/>
            </a:xfrm>
            <a:custGeom>
              <a:avLst/>
              <a:gdLst/>
              <a:ahLst/>
              <a:cxnLst/>
              <a:rect l="l" t="t" r="r" b="b"/>
              <a:pathLst>
                <a:path w="3991" h="1405" extrusionOk="0">
                  <a:moveTo>
                    <a:pt x="1993" y="1"/>
                  </a:moveTo>
                  <a:lnTo>
                    <a:pt x="1" y="1404"/>
                  </a:lnTo>
                  <a:lnTo>
                    <a:pt x="3990" y="1404"/>
                  </a:lnTo>
                  <a:lnTo>
                    <a:pt x="1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41"/>
            <p:cNvSpPr/>
            <p:nvPr/>
          </p:nvSpPr>
          <p:spPr>
            <a:xfrm rot="5400000">
              <a:off x="-67387" y="4283375"/>
              <a:ext cx="99650" cy="35100"/>
            </a:xfrm>
            <a:custGeom>
              <a:avLst/>
              <a:gdLst/>
              <a:ahLst/>
              <a:cxnLst/>
              <a:rect l="l" t="t" r="r" b="b"/>
              <a:pathLst>
                <a:path w="3986" h="1404" extrusionOk="0">
                  <a:moveTo>
                    <a:pt x="0" y="0"/>
                  </a:moveTo>
                  <a:lnTo>
                    <a:pt x="1992" y="1403"/>
                  </a:lnTo>
                  <a:lnTo>
                    <a:pt x="39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41"/>
            <p:cNvSpPr/>
            <p:nvPr/>
          </p:nvSpPr>
          <p:spPr>
            <a:xfrm rot="5400000">
              <a:off x="-129525" y="4435163"/>
              <a:ext cx="99750" cy="35125"/>
            </a:xfrm>
            <a:custGeom>
              <a:avLst/>
              <a:gdLst/>
              <a:ahLst/>
              <a:cxnLst/>
              <a:rect l="l" t="t" r="r" b="b"/>
              <a:pathLst>
                <a:path w="3990" h="1405" extrusionOk="0">
                  <a:moveTo>
                    <a:pt x="1998" y="1"/>
                  </a:moveTo>
                  <a:lnTo>
                    <a:pt x="1" y="1404"/>
                  </a:lnTo>
                  <a:lnTo>
                    <a:pt x="3990" y="1404"/>
                  </a:lnTo>
                  <a:lnTo>
                    <a:pt x="1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41"/>
            <p:cNvSpPr/>
            <p:nvPr/>
          </p:nvSpPr>
          <p:spPr>
            <a:xfrm rot="5400000">
              <a:off x="-67437" y="4435175"/>
              <a:ext cx="99750" cy="35100"/>
            </a:xfrm>
            <a:custGeom>
              <a:avLst/>
              <a:gdLst/>
              <a:ahLst/>
              <a:cxnLst/>
              <a:rect l="l" t="t" r="r" b="b"/>
              <a:pathLst>
                <a:path w="3990" h="1404" extrusionOk="0">
                  <a:moveTo>
                    <a:pt x="1" y="0"/>
                  </a:moveTo>
                  <a:lnTo>
                    <a:pt x="1998" y="1403"/>
                  </a:lnTo>
                  <a:lnTo>
                    <a:pt x="39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2"/>
        <p:cNvGrpSpPr/>
        <p:nvPr/>
      </p:nvGrpSpPr>
      <p:grpSpPr>
        <a:xfrm>
          <a:off x="0" y="0"/>
          <a:ext cx="0" cy="0"/>
          <a:chOff x="0" y="0"/>
          <a:chExt cx="0" cy="0"/>
        </a:xfrm>
      </p:grpSpPr>
      <p:pic>
        <p:nvPicPr>
          <p:cNvPr id="513" name="Google Shape;51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4" name="Google Shape;514;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5" name="Google Shape;515;p5"/>
          <p:cNvSpPr txBox="1">
            <a:spLocks noGrp="1"/>
          </p:cNvSpPr>
          <p:nvPr>
            <p:ph type="subTitle" idx="1"/>
          </p:nvPr>
        </p:nvSpPr>
        <p:spPr>
          <a:xfrm>
            <a:off x="1289698" y="3355091"/>
            <a:ext cx="2907600" cy="64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6" name="Google Shape;516;p5"/>
          <p:cNvSpPr txBox="1">
            <a:spLocks noGrp="1"/>
          </p:cNvSpPr>
          <p:nvPr>
            <p:ph type="subTitle" idx="2"/>
          </p:nvPr>
        </p:nvSpPr>
        <p:spPr>
          <a:xfrm>
            <a:off x="4944573" y="3355091"/>
            <a:ext cx="2907600" cy="64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7" name="Google Shape;517;p5"/>
          <p:cNvSpPr txBox="1">
            <a:spLocks noGrp="1"/>
          </p:cNvSpPr>
          <p:nvPr>
            <p:ph type="subTitle" idx="3"/>
          </p:nvPr>
        </p:nvSpPr>
        <p:spPr>
          <a:xfrm>
            <a:off x="1289698" y="2957674"/>
            <a:ext cx="2907600" cy="52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accent4"/>
                </a:solidFill>
                <a:latin typeface="Antonio"/>
                <a:ea typeface="Antonio"/>
                <a:cs typeface="Antonio"/>
                <a:sym typeface="Antonio"/>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518" name="Google Shape;518;p5"/>
          <p:cNvSpPr txBox="1">
            <a:spLocks noGrp="1"/>
          </p:cNvSpPr>
          <p:nvPr>
            <p:ph type="subTitle" idx="4"/>
          </p:nvPr>
        </p:nvSpPr>
        <p:spPr>
          <a:xfrm>
            <a:off x="4944573" y="2957674"/>
            <a:ext cx="2907600" cy="52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accent4"/>
                </a:solidFill>
                <a:latin typeface="Antonio"/>
                <a:ea typeface="Antonio"/>
                <a:cs typeface="Antonio"/>
                <a:sym typeface="Antonio"/>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grpSp>
        <p:nvGrpSpPr>
          <p:cNvPr id="519" name="Google Shape;519;p5"/>
          <p:cNvGrpSpPr/>
          <p:nvPr/>
        </p:nvGrpSpPr>
        <p:grpSpPr>
          <a:xfrm>
            <a:off x="-6383" y="-3"/>
            <a:ext cx="726392" cy="5350461"/>
            <a:chOff x="-6383" y="-3"/>
            <a:chExt cx="726392" cy="5350461"/>
          </a:xfrm>
        </p:grpSpPr>
        <p:sp>
          <p:nvSpPr>
            <p:cNvPr id="520" name="Google Shape;520;p5"/>
            <p:cNvSpPr/>
            <p:nvPr/>
          </p:nvSpPr>
          <p:spPr>
            <a:xfrm flipH="1">
              <a:off x="-6383" y="1825"/>
              <a:ext cx="31471" cy="5173054"/>
            </a:xfrm>
            <a:custGeom>
              <a:avLst/>
              <a:gdLst/>
              <a:ahLst/>
              <a:cxnLst/>
              <a:rect l="l" t="t" r="r" b="b"/>
              <a:pathLst>
                <a:path w="568" h="93368" extrusionOk="0">
                  <a:moveTo>
                    <a:pt x="1" y="1"/>
                  </a:moveTo>
                  <a:lnTo>
                    <a:pt x="1" y="93368"/>
                  </a:lnTo>
                  <a:lnTo>
                    <a:pt x="568" y="93368"/>
                  </a:lnTo>
                  <a:lnTo>
                    <a:pt x="5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flipH="1">
              <a:off x="492617" y="-3"/>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
            <p:cNvSpPr/>
            <p:nvPr/>
          </p:nvSpPr>
          <p:spPr>
            <a:xfrm flipH="1">
              <a:off x="688538" y="-3"/>
              <a:ext cx="31471" cy="5173054"/>
            </a:xfrm>
            <a:custGeom>
              <a:avLst/>
              <a:gdLst/>
              <a:ahLst/>
              <a:cxnLst/>
              <a:rect l="l" t="t" r="r" b="b"/>
              <a:pathLst>
                <a:path w="568" h="93368" extrusionOk="0">
                  <a:moveTo>
                    <a:pt x="0" y="1"/>
                  </a:moveTo>
                  <a:lnTo>
                    <a:pt x="0" y="93367"/>
                  </a:lnTo>
                  <a:lnTo>
                    <a:pt x="567" y="93367"/>
                  </a:lnTo>
                  <a:lnTo>
                    <a:pt x="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flipH="1">
              <a:off x="564702" y="5209951"/>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flipH="1">
              <a:off x="564702" y="4986336"/>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flipH="1">
              <a:off x="564702" y="4762722"/>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flipH="1">
              <a:off x="564702" y="4537223"/>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flipH="1">
              <a:off x="564702" y="4313609"/>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
            <p:cNvSpPr/>
            <p:nvPr/>
          </p:nvSpPr>
          <p:spPr>
            <a:xfrm flipH="1">
              <a:off x="564702" y="408999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
            <p:cNvSpPr/>
            <p:nvPr/>
          </p:nvSpPr>
          <p:spPr>
            <a:xfrm flipH="1">
              <a:off x="564702" y="3862667"/>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
            <p:cNvSpPr/>
            <p:nvPr/>
          </p:nvSpPr>
          <p:spPr>
            <a:xfrm flipH="1">
              <a:off x="564702" y="3638997"/>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
            <p:cNvSpPr/>
            <p:nvPr/>
          </p:nvSpPr>
          <p:spPr>
            <a:xfrm flipH="1">
              <a:off x="564702" y="3415383"/>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
            <p:cNvSpPr/>
            <p:nvPr/>
          </p:nvSpPr>
          <p:spPr>
            <a:xfrm flipH="1">
              <a:off x="564702" y="3191768"/>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flipH="1">
              <a:off x="564702" y="2966270"/>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flipH="1">
              <a:off x="564702" y="274265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flipH="1">
              <a:off x="564702" y="2519041"/>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flipH="1">
              <a:off x="564702" y="2295426"/>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flipH="1">
              <a:off x="564702" y="2069928"/>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flipH="1">
              <a:off x="564702" y="1846313"/>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flipH="1">
              <a:off x="564702" y="2064387"/>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flipH="1">
              <a:off x="564702" y="1838889"/>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flipH="1">
              <a:off x="564702" y="161527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flipH="1">
              <a:off x="564702" y="1391660"/>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flipH="1">
              <a:off x="564702" y="116804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flipH="1">
              <a:off x="564702" y="94254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flipH="1">
              <a:off x="564702" y="718932"/>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flipH="1">
              <a:off x="564702" y="495318"/>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flipH="1">
              <a:off x="564702" y="271703"/>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flipH="1">
              <a:off x="564702" y="44376"/>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flipH="1">
              <a:off x="629418" y="5141581"/>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flipH="1">
              <a:off x="629418" y="491979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flipH="1">
              <a:off x="629418" y="4698009"/>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flipH="1">
              <a:off x="629418" y="4466970"/>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flipH="1">
              <a:off x="629418" y="4245239"/>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flipH="1">
              <a:off x="629418" y="4017912"/>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flipH="1">
              <a:off x="629418" y="3794242"/>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flipH="1">
              <a:off x="629418" y="3570628"/>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flipH="1">
              <a:off x="629418" y="3343301"/>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flipH="1">
              <a:off x="629418" y="3119686"/>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flipH="1">
              <a:off x="629418" y="2892360"/>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flipH="1">
              <a:off x="629418" y="2668745"/>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flipH="1">
              <a:off x="629418" y="2445131"/>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flipH="1">
              <a:off x="629418" y="2217804"/>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flipH="1">
              <a:off x="629418" y="1994134"/>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flipH="1">
              <a:off x="629418" y="1768691"/>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flipH="1">
              <a:off x="629418" y="1543193"/>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flipH="1">
              <a:off x="629418" y="1317750"/>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flipH="1">
              <a:off x="629418" y="1094135"/>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flipH="1">
              <a:off x="629418" y="868637"/>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flipH="1">
              <a:off x="629418" y="643138"/>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flipH="1">
              <a:off x="629418" y="41952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flipH="1">
              <a:off x="629418" y="192197"/>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flipH="1">
              <a:off x="113740" y="24043"/>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flipH="1">
              <a:off x="113740" y="247657"/>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flipH="1">
              <a:off x="113740" y="471272"/>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flipH="1">
              <a:off x="113740" y="694887"/>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flipH="1">
              <a:off x="113740" y="920385"/>
              <a:ext cx="258808" cy="140507"/>
            </a:xfrm>
            <a:custGeom>
              <a:avLst/>
              <a:gdLst/>
              <a:ahLst/>
              <a:cxnLst/>
              <a:rect l="l" t="t" r="r" b="b"/>
              <a:pathLst>
                <a:path w="4671" h="2536" extrusionOk="0">
                  <a:moveTo>
                    <a:pt x="1" y="0"/>
                  </a:moveTo>
                  <a:lnTo>
                    <a:pt x="1" y="2536"/>
                  </a:lnTo>
                  <a:lnTo>
                    <a:pt x="4671"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flipH="1">
              <a:off x="113740" y="1143999"/>
              <a:ext cx="258808" cy="140507"/>
            </a:xfrm>
            <a:custGeom>
              <a:avLst/>
              <a:gdLst/>
              <a:ahLst/>
              <a:cxnLst/>
              <a:rect l="l" t="t" r="r" b="b"/>
              <a:pathLst>
                <a:path w="4671" h="2536"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flipH="1">
              <a:off x="113740" y="1367614"/>
              <a:ext cx="258808" cy="142391"/>
            </a:xfrm>
            <a:custGeom>
              <a:avLst/>
              <a:gdLst/>
              <a:ahLst/>
              <a:cxnLst/>
              <a:rect l="l" t="t" r="r" b="b"/>
              <a:pathLst>
                <a:path w="4671" h="2570" extrusionOk="0">
                  <a:moveTo>
                    <a:pt x="1" y="1"/>
                  </a:moveTo>
                  <a:lnTo>
                    <a:pt x="1" y="2569"/>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flipH="1">
              <a:off x="113740" y="1593112"/>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flipH="1">
              <a:off x="113740" y="1816727"/>
              <a:ext cx="258808" cy="140507"/>
            </a:xfrm>
            <a:custGeom>
              <a:avLst/>
              <a:gdLst/>
              <a:ahLst/>
              <a:cxnLst/>
              <a:rect l="l" t="t" r="r" b="b"/>
              <a:pathLst>
                <a:path w="4671" h="2536"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flipH="1">
              <a:off x="113740" y="2040342"/>
              <a:ext cx="258808" cy="140562"/>
            </a:xfrm>
            <a:custGeom>
              <a:avLst/>
              <a:gdLst/>
              <a:ahLst/>
              <a:cxnLst/>
              <a:rect l="l" t="t" r="r" b="b"/>
              <a:pathLst>
                <a:path w="4671" h="2537"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flipH="1">
              <a:off x="113740" y="2264012"/>
              <a:ext cx="258808" cy="142335"/>
            </a:xfrm>
            <a:custGeom>
              <a:avLst/>
              <a:gdLst/>
              <a:ahLst/>
              <a:cxnLst/>
              <a:rect l="l" t="t" r="r" b="b"/>
              <a:pathLst>
                <a:path w="4671" h="2569" extrusionOk="0">
                  <a:moveTo>
                    <a:pt x="1" y="0"/>
                  </a:moveTo>
                  <a:lnTo>
                    <a:pt x="1" y="2569"/>
                  </a:lnTo>
                  <a:lnTo>
                    <a:pt x="4671" y="1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flipH="1">
              <a:off x="113740" y="2491338"/>
              <a:ext cx="258808" cy="138623"/>
            </a:xfrm>
            <a:custGeom>
              <a:avLst/>
              <a:gdLst/>
              <a:ahLst/>
              <a:cxnLst/>
              <a:rect l="l" t="t" r="r" b="b"/>
              <a:pathLst>
                <a:path w="4671" h="2502" extrusionOk="0">
                  <a:moveTo>
                    <a:pt x="1" y="0"/>
                  </a:moveTo>
                  <a:lnTo>
                    <a:pt x="1" y="2502"/>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
            <p:cNvSpPr/>
            <p:nvPr/>
          </p:nvSpPr>
          <p:spPr>
            <a:xfrm flipH="1">
              <a:off x="113740" y="2714953"/>
              <a:ext cx="258808" cy="138679"/>
            </a:xfrm>
            <a:custGeom>
              <a:avLst/>
              <a:gdLst/>
              <a:ahLst/>
              <a:cxnLst/>
              <a:rect l="l" t="t" r="r" b="b"/>
              <a:pathLst>
                <a:path w="4671" h="2503" extrusionOk="0">
                  <a:moveTo>
                    <a:pt x="1" y="0"/>
                  </a:moveTo>
                  <a:lnTo>
                    <a:pt x="1" y="2502"/>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flipH="1">
              <a:off x="113740" y="2938567"/>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
            <p:cNvSpPr/>
            <p:nvPr/>
          </p:nvSpPr>
          <p:spPr>
            <a:xfrm flipH="1">
              <a:off x="113740" y="3164066"/>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
            <p:cNvSpPr/>
            <p:nvPr/>
          </p:nvSpPr>
          <p:spPr>
            <a:xfrm flipH="1">
              <a:off x="113740" y="3387680"/>
              <a:ext cx="258808" cy="140507"/>
            </a:xfrm>
            <a:custGeom>
              <a:avLst/>
              <a:gdLst/>
              <a:ahLst/>
              <a:cxnLst/>
              <a:rect l="l" t="t" r="r" b="b"/>
              <a:pathLst>
                <a:path w="4671" h="2536" extrusionOk="0">
                  <a:moveTo>
                    <a:pt x="1" y="0"/>
                  </a:moveTo>
                  <a:lnTo>
                    <a:pt x="1" y="2535"/>
                  </a:lnTo>
                  <a:lnTo>
                    <a:pt x="4671"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
            <p:cNvSpPr/>
            <p:nvPr/>
          </p:nvSpPr>
          <p:spPr>
            <a:xfrm flipH="1">
              <a:off x="113740" y="3169606"/>
              <a:ext cx="258808" cy="138623"/>
            </a:xfrm>
            <a:custGeom>
              <a:avLst/>
              <a:gdLst/>
              <a:ahLst/>
              <a:cxnLst/>
              <a:rect l="l" t="t" r="r" b="b"/>
              <a:pathLst>
                <a:path w="4671" h="2502" extrusionOk="0">
                  <a:moveTo>
                    <a:pt x="1" y="0"/>
                  </a:moveTo>
                  <a:lnTo>
                    <a:pt x="1" y="2502"/>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
            <p:cNvSpPr/>
            <p:nvPr/>
          </p:nvSpPr>
          <p:spPr>
            <a:xfrm flipH="1">
              <a:off x="113740" y="3395049"/>
              <a:ext cx="258808" cy="138679"/>
            </a:xfrm>
            <a:custGeom>
              <a:avLst/>
              <a:gdLst/>
              <a:ahLst/>
              <a:cxnLst/>
              <a:rect l="l" t="t" r="r" b="b"/>
              <a:pathLst>
                <a:path w="4671" h="2503" extrusionOk="0">
                  <a:moveTo>
                    <a:pt x="1" y="1"/>
                  </a:moveTo>
                  <a:lnTo>
                    <a:pt x="1" y="2503"/>
                  </a:lnTo>
                  <a:lnTo>
                    <a:pt x="4671"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flipH="1">
              <a:off x="113740" y="3618664"/>
              <a:ext cx="258808" cy="140562"/>
            </a:xfrm>
            <a:custGeom>
              <a:avLst/>
              <a:gdLst/>
              <a:ahLst/>
              <a:cxnLst/>
              <a:rect l="l" t="t" r="r" b="b"/>
              <a:pathLst>
                <a:path w="4671" h="2537" extrusionOk="0">
                  <a:moveTo>
                    <a:pt x="1" y="1"/>
                  </a:moveTo>
                  <a:lnTo>
                    <a:pt x="1" y="2536"/>
                  </a:lnTo>
                  <a:lnTo>
                    <a:pt x="4671"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flipH="1">
              <a:off x="113740" y="3842334"/>
              <a:ext cx="258808" cy="140507"/>
            </a:xfrm>
            <a:custGeom>
              <a:avLst/>
              <a:gdLst/>
              <a:ahLst/>
              <a:cxnLst/>
              <a:rect l="l" t="t" r="r" b="b"/>
              <a:pathLst>
                <a:path w="4671" h="2536" extrusionOk="0">
                  <a:moveTo>
                    <a:pt x="1" y="0"/>
                  </a:moveTo>
                  <a:lnTo>
                    <a:pt x="1" y="2535"/>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flipH="1">
              <a:off x="113740" y="4065948"/>
              <a:ext cx="258808" cy="142335"/>
            </a:xfrm>
            <a:custGeom>
              <a:avLst/>
              <a:gdLst/>
              <a:ahLst/>
              <a:cxnLst/>
              <a:rect l="l" t="t" r="r" b="b"/>
              <a:pathLst>
                <a:path w="4671" h="2569" extrusionOk="0">
                  <a:moveTo>
                    <a:pt x="1" y="0"/>
                  </a:moveTo>
                  <a:lnTo>
                    <a:pt x="1" y="2569"/>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flipH="1">
              <a:off x="113740" y="4291447"/>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flipH="1">
              <a:off x="113740" y="4515061"/>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flipH="1">
              <a:off x="113740" y="4738676"/>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
            <p:cNvSpPr/>
            <p:nvPr/>
          </p:nvSpPr>
          <p:spPr>
            <a:xfrm flipH="1">
              <a:off x="113740" y="4962290"/>
              <a:ext cx="258808" cy="142391"/>
            </a:xfrm>
            <a:custGeom>
              <a:avLst/>
              <a:gdLst/>
              <a:ahLst/>
              <a:cxnLst/>
              <a:rect l="l" t="t" r="r" b="b"/>
              <a:pathLst>
                <a:path w="4671" h="2570" extrusionOk="0">
                  <a:moveTo>
                    <a:pt x="1" y="1"/>
                  </a:moveTo>
                  <a:lnTo>
                    <a:pt x="1" y="2569"/>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
            <p:cNvSpPr/>
            <p:nvPr/>
          </p:nvSpPr>
          <p:spPr>
            <a:xfrm flipH="1">
              <a:off x="113740" y="5187789"/>
              <a:ext cx="258808" cy="140507"/>
            </a:xfrm>
            <a:custGeom>
              <a:avLst/>
              <a:gdLst/>
              <a:ahLst/>
              <a:cxnLst/>
              <a:rect l="l" t="t" r="r" b="b"/>
              <a:pathLst>
                <a:path w="4671" h="2536" extrusionOk="0">
                  <a:moveTo>
                    <a:pt x="1" y="0"/>
                  </a:moveTo>
                  <a:lnTo>
                    <a:pt x="1" y="2535"/>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5599"/>
        <p:cNvGrpSpPr/>
        <p:nvPr/>
      </p:nvGrpSpPr>
      <p:grpSpPr>
        <a:xfrm>
          <a:off x="0" y="0"/>
          <a:ext cx="0" cy="0"/>
          <a:chOff x="0" y="0"/>
          <a:chExt cx="0" cy="0"/>
        </a:xfrm>
      </p:grpSpPr>
      <p:pic>
        <p:nvPicPr>
          <p:cNvPr id="5600" name="Google Shape;5600;p42"/>
          <p:cNvPicPr preferRelativeResize="0"/>
          <p:nvPr/>
        </p:nvPicPr>
        <p:blipFill>
          <a:blip r:embed="rId2">
            <a:alphaModFix/>
          </a:blip>
          <a:stretch>
            <a:fillRect/>
          </a:stretch>
        </p:blipFill>
        <p:spPr>
          <a:xfrm>
            <a:off x="0" y="0"/>
            <a:ext cx="9144000" cy="5143500"/>
          </a:xfrm>
          <a:prstGeom prst="rect">
            <a:avLst/>
          </a:prstGeom>
          <a:noFill/>
          <a:ln>
            <a:noFill/>
          </a:ln>
        </p:spPr>
      </p:pic>
      <p:sp>
        <p:nvSpPr>
          <p:cNvPr id="5601" name="Google Shape;5601;p42"/>
          <p:cNvSpPr txBox="1">
            <a:spLocks noGrp="1"/>
          </p:cNvSpPr>
          <p:nvPr>
            <p:ph type="title" hasCustomPrompt="1"/>
          </p:nvPr>
        </p:nvSpPr>
        <p:spPr>
          <a:xfrm>
            <a:off x="724922" y="540000"/>
            <a:ext cx="46428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602" name="Google Shape;5602;p42"/>
          <p:cNvSpPr txBox="1">
            <a:spLocks noGrp="1"/>
          </p:cNvSpPr>
          <p:nvPr>
            <p:ph type="subTitle" idx="1"/>
          </p:nvPr>
        </p:nvSpPr>
        <p:spPr>
          <a:xfrm>
            <a:off x="724925" y="1342124"/>
            <a:ext cx="4642800" cy="3165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03" name="Google Shape;5603;p42"/>
          <p:cNvSpPr txBox="1">
            <a:spLocks noGrp="1"/>
          </p:cNvSpPr>
          <p:nvPr>
            <p:ph type="title" idx="2" hasCustomPrompt="1"/>
          </p:nvPr>
        </p:nvSpPr>
        <p:spPr>
          <a:xfrm>
            <a:off x="2255336" y="2010021"/>
            <a:ext cx="46428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604" name="Google Shape;5604;p42"/>
          <p:cNvSpPr txBox="1">
            <a:spLocks noGrp="1"/>
          </p:cNvSpPr>
          <p:nvPr>
            <p:ph type="subTitle" idx="3"/>
          </p:nvPr>
        </p:nvSpPr>
        <p:spPr>
          <a:xfrm>
            <a:off x="2255325" y="2812175"/>
            <a:ext cx="4642800" cy="316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05" name="Google Shape;5605;p42"/>
          <p:cNvSpPr txBox="1">
            <a:spLocks noGrp="1"/>
          </p:cNvSpPr>
          <p:nvPr>
            <p:ph type="title" idx="4" hasCustomPrompt="1"/>
          </p:nvPr>
        </p:nvSpPr>
        <p:spPr>
          <a:xfrm>
            <a:off x="3776278" y="3484457"/>
            <a:ext cx="4642800" cy="828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606" name="Google Shape;5606;p42"/>
          <p:cNvSpPr txBox="1">
            <a:spLocks noGrp="1"/>
          </p:cNvSpPr>
          <p:nvPr>
            <p:ph type="subTitle" idx="5"/>
          </p:nvPr>
        </p:nvSpPr>
        <p:spPr>
          <a:xfrm>
            <a:off x="3776275" y="4294169"/>
            <a:ext cx="4642800" cy="3165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607" name="Google Shape;5607;p42"/>
          <p:cNvGrpSpPr/>
          <p:nvPr/>
        </p:nvGrpSpPr>
        <p:grpSpPr>
          <a:xfrm rot="10800000">
            <a:off x="4742071" y="-228"/>
            <a:ext cx="4401920" cy="266717"/>
            <a:chOff x="238125" y="5581675"/>
            <a:chExt cx="7124000" cy="431650"/>
          </a:xfrm>
        </p:grpSpPr>
        <p:sp>
          <p:nvSpPr>
            <p:cNvPr id="5608" name="Google Shape;5608;p42"/>
            <p:cNvSpPr/>
            <p:nvPr/>
          </p:nvSpPr>
          <p:spPr>
            <a:xfrm>
              <a:off x="5062675" y="5581675"/>
              <a:ext cx="497000" cy="430875"/>
            </a:xfrm>
            <a:custGeom>
              <a:avLst/>
              <a:gdLst/>
              <a:ahLst/>
              <a:cxnLst/>
              <a:rect l="l" t="t" r="r" b="b"/>
              <a:pathLst>
                <a:path w="19880" h="17235" extrusionOk="0">
                  <a:moveTo>
                    <a:pt x="9940" y="1"/>
                  </a:moveTo>
                  <a:lnTo>
                    <a:pt x="0" y="17235"/>
                  </a:lnTo>
                  <a:lnTo>
                    <a:pt x="19879" y="17235"/>
                  </a:lnTo>
                  <a:lnTo>
                    <a:pt x="9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42"/>
            <p:cNvSpPr/>
            <p:nvPr/>
          </p:nvSpPr>
          <p:spPr>
            <a:xfrm>
              <a:off x="4460075" y="5581675"/>
              <a:ext cx="497000" cy="430875"/>
            </a:xfrm>
            <a:custGeom>
              <a:avLst/>
              <a:gdLst/>
              <a:ahLst/>
              <a:cxnLst/>
              <a:rect l="l" t="t" r="r" b="b"/>
              <a:pathLst>
                <a:path w="19880" h="17235" extrusionOk="0">
                  <a:moveTo>
                    <a:pt x="9970" y="1"/>
                  </a:moveTo>
                  <a:lnTo>
                    <a:pt x="1" y="17235"/>
                  </a:lnTo>
                  <a:lnTo>
                    <a:pt x="19879" y="17235"/>
                  </a:lnTo>
                  <a:lnTo>
                    <a:pt x="99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42"/>
            <p:cNvSpPr/>
            <p:nvPr/>
          </p:nvSpPr>
          <p:spPr>
            <a:xfrm>
              <a:off x="3858250" y="5581675"/>
              <a:ext cx="496975" cy="430875"/>
            </a:xfrm>
            <a:custGeom>
              <a:avLst/>
              <a:gdLst/>
              <a:ahLst/>
              <a:cxnLst/>
              <a:rect l="l" t="t" r="r" b="b"/>
              <a:pathLst>
                <a:path w="19879" h="17235" extrusionOk="0">
                  <a:moveTo>
                    <a:pt x="9940" y="1"/>
                  </a:moveTo>
                  <a:lnTo>
                    <a:pt x="0" y="17235"/>
                  </a:lnTo>
                  <a:lnTo>
                    <a:pt x="19879" y="17235"/>
                  </a:lnTo>
                  <a:lnTo>
                    <a:pt x="9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42"/>
            <p:cNvSpPr/>
            <p:nvPr/>
          </p:nvSpPr>
          <p:spPr>
            <a:xfrm>
              <a:off x="3255650" y="5581675"/>
              <a:ext cx="497000" cy="430875"/>
            </a:xfrm>
            <a:custGeom>
              <a:avLst/>
              <a:gdLst/>
              <a:ahLst/>
              <a:cxnLst/>
              <a:rect l="l" t="t" r="r" b="b"/>
              <a:pathLst>
                <a:path w="19880" h="17235" extrusionOk="0">
                  <a:moveTo>
                    <a:pt x="9970" y="1"/>
                  </a:moveTo>
                  <a:lnTo>
                    <a:pt x="0" y="17235"/>
                  </a:lnTo>
                  <a:lnTo>
                    <a:pt x="19879" y="17235"/>
                  </a:lnTo>
                  <a:lnTo>
                    <a:pt x="99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42"/>
            <p:cNvSpPr/>
            <p:nvPr/>
          </p:nvSpPr>
          <p:spPr>
            <a:xfrm>
              <a:off x="2653800" y="5581675"/>
              <a:ext cx="497000" cy="430875"/>
            </a:xfrm>
            <a:custGeom>
              <a:avLst/>
              <a:gdLst/>
              <a:ahLst/>
              <a:cxnLst/>
              <a:rect l="l" t="t" r="r" b="b"/>
              <a:pathLst>
                <a:path w="19880" h="17235" extrusionOk="0">
                  <a:moveTo>
                    <a:pt x="9940" y="1"/>
                  </a:moveTo>
                  <a:lnTo>
                    <a:pt x="1" y="17235"/>
                  </a:lnTo>
                  <a:lnTo>
                    <a:pt x="19880" y="17235"/>
                  </a:lnTo>
                  <a:lnTo>
                    <a:pt x="9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42"/>
            <p:cNvSpPr/>
            <p:nvPr/>
          </p:nvSpPr>
          <p:spPr>
            <a:xfrm>
              <a:off x="6865125" y="5581675"/>
              <a:ext cx="497000" cy="430875"/>
            </a:xfrm>
            <a:custGeom>
              <a:avLst/>
              <a:gdLst/>
              <a:ahLst/>
              <a:cxnLst/>
              <a:rect l="l" t="t" r="r" b="b"/>
              <a:pathLst>
                <a:path w="19880" h="17235" extrusionOk="0">
                  <a:moveTo>
                    <a:pt x="9940" y="1"/>
                  </a:moveTo>
                  <a:lnTo>
                    <a:pt x="1" y="17235"/>
                  </a:lnTo>
                  <a:lnTo>
                    <a:pt x="19880" y="17235"/>
                  </a:lnTo>
                  <a:lnTo>
                    <a:pt x="9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42"/>
            <p:cNvSpPr/>
            <p:nvPr/>
          </p:nvSpPr>
          <p:spPr>
            <a:xfrm>
              <a:off x="6263300" y="5581675"/>
              <a:ext cx="497000" cy="430875"/>
            </a:xfrm>
            <a:custGeom>
              <a:avLst/>
              <a:gdLst/>
              <a:ahLst/>
              <a:cxnLst/>
              <a:rect l="l" t="t" r="r" b="b"/>
              <a:pathLst>
                <a:path w="19880" h="17235" extrusionOk="0">
                  <a:moveTo>
                    <a:pt x="9940" y="1"/>
                  </a:moveTo>
                  <a:lnTo>
                    <a:pt x="1" y="17235"/>
                  </a:lnTo>
                  <a:lnTo>
                    <a:pt x="19879" y="17235"/>
                  </a:lnTo>
                  <a:lnTo>
                    <a:pt x="9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42"/>
            <p:cNvSpPr/>
            <p:nvPr/>
          </p:nvSpPr>
          <p:spPr>
            <a:xfrm>
              <a:off x="5660700" y="5581675"/>
              <a:ext cx="497000" cy="430875"/>
            </a:xfrm>
            <a:custGeom>
              <a:avLst/>
              <a:gdLst/>
              <a:ahLst/>
              <a:cxnLst/>
              <a:rect l="l" t="t" r="r" b="b"/>
              <a:pathLst>
                <a:path w="19880" h="17235" extrusionOk="0">
                  <a:moveTo>
                    <a:pt x="9971" y="1"/>
                  </a:moveTo>
                  <a:lnTo>
                    <a:pt x="1" y="17235"/>
                  </a:lnTo>
                  <a:lnTo>
                    <a:pt x="19880" y="17235"/>
                  </a:lnTo>
                  <a:lnTo>
                    <a:pt x="99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42"/>
            <p:cNvSpPr/>
            <p:nvPr/>
          </p:nvSpPr>
          <p:spPr>
            <a:xfrm>
              <a:off x="238125" y="5581675"/>
              <a:ext cx="496975" cy="430875"/>
            </a:xfrm>
            <a:custGeom>
              <a:avLst/>
              <a:gdLst/>
              <a:ahLst/>
              <a:cxnLst/>
              <a:rect l="l" t="t" r="r" b="b"/>
              <a:pathLst>
                <a:path w="19879" h="17235" extrusionOk="0">
                  <a:moveTo>
                    <a:pt x="9970" y="1"/>
                  </a:moveTo>
                  <a:lnTo>
                    <a:pt x="0" y="17235"/>
                  </a:lnTo>
                  <a:lnTo>
                    <a:pt x="19879" y="17235"/>
                  </a:lnTo>
                  <a:lnTo>
                    <a:pt x="99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42"/>
            <p:cNvSpPr/>
            <p:nvPr/>
          </p:nvSpPr>
          <p:spPr>
            <a:xfrm>
              <a:off x="2041350" y="5581675"/>
              <a:ext cx="496225" cy="430875"/>
            </a:xfrm>
            <a:custGeom>
              <a:avLst/>
              <a:gdLst/>
              <a:ahLst/>
              <a:cxnLst/>
              <a:rect l="l" t="t" r="r" b="b"/>
              <a:pathLst>
                <a:path w="19849" h="17235" extrusionOk="0">
                  <a:moveTo>
                    <a:pt x="9909" y="1"/>
                  </a:moveTo>
                  <a:lnTo>
                    <a:pt x="0" y="17235"/>
                  </a:lnTo>
                  <a:lnTo>
                    <a:pt x="19848" y="17235"/>
                  </a:lnTo>
                  <a:lnTo>
                    <a:pt x="99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42"/>
            <p:cNvSpPr/>
            <p:nvPr/>
          </p:nvSpPr>
          <p:spPr>
            <a:xfrm>
              <a:off x="1438750" y="5581675"/>
              <a:ext cx="496975" cy="430875"/>
            </a:xfrm>
            <a:custGeom>
              <a:avLst/>
              <a:gdLst/>
              <a:ahLst/>
              <a:cxnLst/>
              <a:rect l="l" t="t" r="r" b="b"/>
              <a:pathLst>
                <a:path w="19879" h="17235" extrusionOk="0">
                  <a:moveTo>
                    <a:pt x="9909" y="1"/>
                  </a:moveTo>
                  <a:lnTo>
                    <a:pt x="0" y="17235"/>
                  </a:lnTo>
                  <a:lnTo>
                    <a:pt x="19879" y="17235"/>
                  </a:lnTo>
                  <a:lnTo>
                    <a:pt x="99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42"/>
            <p:cNvSpPr/>
            <p:nvPr/>
          </p:nvSpPr>
          <p:spPr>
            <a:xfrm>
              <a:off x="836900" y="5581675"/>
              <a:ext cx="496250" cy="430875"/>
            </a:xfrm>
            <a:custGeom>
              <a:avLst/>
              <a:gdLst/>
              <a:ahLst/>
              <a:cxnLst/>
              <a:rect l="l" t="t" r="r" b="b"/>
              <a:pathLst>
                <a:path w="19850" h="17235" extrusionOk="0">
                  <a:moveTo>
                    <a:pt x="9910" y="1"/>
                  </a:moveTo>
                  <a:lnTo>
                    <a:pt x="1" y="17235"/>
                  </a:lnTo>
                  <a:lnTo>
                    <a:pt x="19849" y="17235"/>
                  </a:lnTo>
                  <a:lnTo>
                    <a:pt x="9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42"/>
            <p:cNvSpPr/>
            <p:nvPr/>
          </p:nvSpPr>
          <p:spPr>
            <a:xfrm>
              <a:off x="5202500" y="5702500"/>
              <a:ext cx="218875" cy="190000"/>
            </a:xfrm>
            <a:custGeom>
              <a:avLst/>
              <a:gdLst/>
              <a:ahLst/>
              <a:cxnLst/>
              <a:rect l="l" t="t" r="r" b="b"/>
              <a:pathLst>
                <a:path w="8755" h="7600" extrusionOk="0">
                  <a:moveTo>
                    <a:pt x="4347" y="760"/>
                  </a:moveTo>
                  <a:lnTo>
                    <a:pt x="8085" y="7204"/>
                  </a:lnTo>
                  <a:lnTo>
                    <a:pt x="638" y="7204"/>
                  </a:lnTo>
                  <a:lnTo>
                    <a:pt x="4347" y="760"/>
                  </a:lnTo>
                  <a:close/>
                  <a:moveTo>
                    <a:pt x="4347" y="1"/>
                  </a:moveTo>
                  <a:lnTo>
                    <a:pt x="0" y="7599"/>
                  </a:lnTo>
                  <a:lnTo>
                    <a:pt x="8754" y="7599"/>
                  </a:lnTo>
                  <a:lnTo>
                    <a:pt x="43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42"/>
            <p:cNvSpPr/>
            <p:nvPr/>
          </p:nvSpPr>
          <p:spPr>
            <a:xfrm>
              <a:off x="4599900" y="5702500"/>
              <a:ext cx="219625" cy="190000"/>
            </a:xfrm>
            <a:custGeom>
              <a:avLst/>
              <a:gdLst/>
              <a:ahLst/>
              <a:cxnLst/>
              <a:rect l="l" t="t" r="r" b="b"/>
              <a:pathLst>
                <a:path w="8785" h="7600" extrusionOk="0">
                  <a:moveTo>
                    <a:pt x="4377" y="760"/>
                  </a:moveTo>
                  <a:lnTo>
                    <a:pt x="8086" y="7204"/>
                  </a:lnTo>
                  <a:lnTo>
                    <a:pt x="639" y="7204"/>
                  </a:lnTo>
                  <a:lnTo>
                    <a:pt x="4377" y="760"/>
                  </a:lnTo>
                  <a:close/>
                  <a:moveTo>
                    <a:pt x="4377" y="1"/>
                  </a:moveTo>
                  <a:lnTo>
                    <a:pt x="0" y="7599"/>
                  </a:lnTo>
                  <a:lnTo>
                    <a:pt x="8785" y="7599"/>
                  </a:lnTo>
                  <a:lnTo>
                    <a:pt x="43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42"/>
            <p:cNvSpPr/>
            <p:nvPr/>
          </p:nvSpPr>
          <p:spPr>
            <a:xfrm>
              <a:off x="3998050" y="5702500"/>
              <a:ext cx="218875" cy="190000"/>
            </a:xfrm>
            <a:custGeom>
              <a:avLst/>
              <a:gdLst/>
              <a:ahLst/>
              <a:cxnLst/>
              <a:rect l="l" t="t" r="r" b="b"/>
              <a:pathLst>
                <a:path w="8755" h="7600" extrusionOk="0">
                  <a:moveTo>
                    <a:pt x="4348" y="760"/>
                  </a:moveTo>
                  <a:lnTo>
                    <a:pt x="8086" y="7204"/>
                  </a:lnTo>
                  <a:lnTo>
                    <a:pt x="639" y="7204"/>
                  </a:lnTo>
                  <a:lnTo>
                    <a:pt x="4348" y="760"/>
                  </a:lnTo>
                  <a:close/>
                  <a:moveTo>
                    <a:pt x="4348" y="1"/>
                  </a:moveTo>
                  <a:lnTo>
                    <a:pt x="1" y="7599"/>
                  </a:lnTo>
                  <a:lnTo>
                    <a:pt x="8755" y="7599"/>
                  </a:lnTo>
                  <a:lnTo>
                    <a:pt x="43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42"/>
            <p:cNvSpPr/>
            <p:nvPr/>
          </p:nvSpPr>
          <p:spPr>
            <a:xfrm>
              <a:off x="3395475" y="5702500"/>
              <a:ext cx="219625" cy="190000"/>
            </a:xfrm>
            <a:custGeom>
              <a:avLst/>
              <a:gdLst/>
              <a:ahLst/>
              <a:cxnLst/>
              <a:rect l="l" t="t" r="r" b="b"/>
              <a:pathLst>
                <a:path w="8785" h="7600" extrusionOk="0">
                  <a:moveTo>
                    <a:pt x="4377" y="760"/>
                  </a:moveTo>
                  <a:lnTo>
                    <a:pt x="8085" y="7204"/>
                  </a:lnTo>
                  <a:lnTo>
                    <a:pt x="638" y="7204"/>
                  </a:lnTo>
                  <a:lnTo>
                    <a:pt x="4377" y="760"/>
                  </a:lnTo>
                  <a:close/>
                  <a:moveTo>
                    <a:pt x="4377" y="1"/>
                  </a:moveTo>
                  <a:lnTo>
                    <a:pt x="0" y="7599"/>
                  </a:lnTo>
                  <a:lnTo>
                    <a:pt x="8785" y="7599"/>
                  </a:lnTo>
                  <a:lnTo>
                    <a:pt x="43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42"/>
            <p:cNvSpPr/>
            <p:nvPr/>
          </p:nvSpPr>
          <p:spPr>
            <a:xfrm>
              <a:off x="2793625" y="5702500"/>
              <a:ext cx="218125" cy="190000"/>
            </a:xfrm>
            <a:custGeom>
              <a:avLst/>
              <a:gdLst/>
              <a:ahLst/>
              <a:cxnLst/>
              <a:rect l="l" t="t" r="r" b="b"/>
              <a:pathLst>
                <a:path w="8725" h="7600" extrusionOk="0">
                  <a:moveTo>
                    <a:pt x="4347" y="760"/>
                  </a:moveTo>
                  <a:lnTo>
                    <a:pt x="8086" y="7204"/>
                  </a:lnTo>
                  <a:lnTo>
                    <a:pt x="639" y="7204"/>
                  </a:lnTo>
                  <a:lnTo>
                    <a:pt x="4347" y="760"/>
                  </a:lnTo>
                  <a:close/>
                  <a:moveTo>
                    <a:pt x="4347" y="1"/>
                  </a:moveTo>
                  <a:lnTo>
                    <a:pt x="1" y="7599"/>
                  </a:lnTo>
                  <a:lnTo>
                    <a:pt x="8724" y="7599"/>
                  </a:lnTo>
                  <a:lnTo>
                    <a:pt x="43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42"/>
            <p:cNvSpPr/>
            <p:nvPr/>
          </p:nvSpPr>
          <p:spPr>
            <a:xfrm>
              <a:off x="7004200" y="5702500"/>
              <a:ext cx="219625" cy="190000"/>
            </a:xfrm>
            <a:custGeom>
              <a:avLst/>
              <a:gdLst/>
              <a:ahLst/>
              <a:cxnLst/>
              <a:rect l="l" t="t" r="r" b="b"/>
              <a:pathLst>
                <a:path w="8785" h="7600" extrusionOk="0">
                  <a:moveTo>
                    <a:pt x="4377" y="760"/>
                  </a:moveTo>
                  <a:lnTo>
                    <a:pt x="8086" y="7204"/>
                  </a:lnTo>
                  <a:lnTo>
                    <a:pt x="639" y="7204"/>
                  </a:lnTo>
                  <a:lnTo>
                    <a:pt x="4377" y="760"/>
                  </a:lnTo>
                  <a:close/>
                  <a:moveTo>
                    <a:pt x="4377" y="1"/>
                  </a:moveTo>
                  <a:lnTo>
                    <a:pt x="0" y="7599"/>
                  </a:lnTo>
                  <a:lnTo>
                    <a:pt x="8785" y="7599"/>
                  </a:lnTo>
                  <a:lnTo>
                    <a:pt x="43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42"/>
            <p:cNvSpPr/>
            <p:nvPr/>
          </p:nvSpPr>
          <p:spPr>
            <a:xfrm>
              <a:off x="6403125" y="5702500"/>
              <a:ext cx="218100" cy="190000"/>
            </a:xfrm>
            <a:custGeom>
              <a:avLst/>
              <a:gdLst/>
              <a:ahLst/>
              <a:cxnLst/>
              <a:rect l="l" t="t" r="r" b="b"/>
              <a:pathLst>
                <a:path w="8724" h="7600" extrusionOk="0">
                  <a:moveTo>
                    <a:pt x="4347" y="760"/>
                  </a:moveTo>
                  <a:lnTo>
                    <a:pt x="8086" y="7204"/>
                  </a:lnTo>
                  <a:lnTo>
                    <a:pt x="639" y="7204"/>
                  </a:lnTo>
                  <a:lnTo>
                    <a:pt x="4347" y="760"/>
                  </a:lnTo>
                  <a:close/>
                  <a:moveTo>
                    <a:pt x="4347" y="1"/>
                  </a:moveTo>
                  <a:lnTo>
                    <a:pt x="0" y="7599"/>
                  </a:lnTo>
                  <a:lnTo>
                    <a:pt x="8724" y="7599"/>
                  </a:lnTo>
                  <a:lnTo>
                    <a:pt x="43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42"/>
            <p:cNvSpPr/>
            <p:nvPr/>
          </p:nvSpPr>
          <p:spPr>
            <a:xfrm>
              <a:off x="5800525" y="5702500"/>
              <a:ext cx="219625" cy="190000"/>
            </a:xfrm>
            <a:custGeom>
              <a:avLst/>
              <a:gdLst/>
              <a:ahLst/>
              <a:cxnLst/>
              <a:rect l="l" t="t" r="r" b="b"/>
              <a:pathLst>
                <a:path w="8785" h="7600" extrusionOk="0">
                  <a:moveTo>
                    <a:pt x="4378" y="760"/>
                  </a:moveTo>
                  <a:lnTo>
                    <a:pt x="8086" y="7204"/>
                  </a:lnTo>
                  <a:lnTo>
                    <a:pt x="639" y="7204"/>
                  </a:lnTo>
                  <a:lnTo>
                    <a:pt x="4378" y="760"/>
                  </a:lnTo>
                  <a:close/>
                  <a:moveTo>
                    <a:pt x="4378" y="1"/>
                  </a:moveTo>
                  <a:lnTo>
                    <a:pt x="1" y="7599"/>
                  </a:lnTo>
                  <a:lnTo>
                    <a:pt x="8785" y="7599"/>
                  </a:lnTo>
                  <a:lnTo>
                    <a:pt x="4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42"/>
            <p:cNvSpPr/>
            <p:nvPr/>
          </p:nvSpPr>
          <p:spPr>
            <a:xfrm>
              <a:off x="377925" y="5702500"/>
              <a:ext cx="218875" cy="190000"/>
            </a:xfrm>
            <a:custGeom>
              <a:avLst/>
              <a:gdLst/>
              <a:ahLst/>
              <a:cxnLst/>
              <a:rect l="l" t="t" r="r" b="b"/>
              <a:pathLst>
                <a:path w="8755" h="7600" extrusionOk="0">
                  <a:moveTo>
                    <a:pt x="4378" y="760"/>
                  </a:moveTo>
                  <a:lnTo>
                    <a:pt x="8086" y="7204"/>
                  </a:lnTo>
                  <a:lnTo>
                    <a:pt x="609" y="7204"/>
                  </a:lnTo>
                  <a:lnTo>
                    <a:pt x="4378" y="760"/>
                  </a:lnTo>
                  <a:close/>
                  <a:moveTo>
                    <a:pt x="4378" y="1"/>
                  </a:moveTo>
                  <a:lnTo>
                    <a:pt x="1" y="7599"/>
                  </a:lnTo>
                  <a:lnTo>
                    <a:pt x="8755" y="7599"/>
                  </a:lnTo>
                  <a:lnTo>
                    <a:pt x="4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42"/>
            <p:cNvSpPr/>
            <p:nvPr/>
          </p:nvSpPr>
          <p:spPr>
            <a:xfrm>
              <a:off x="2179650" y="5702500"/>
              <a:ext cx="219625" cy="190000"/>
            </a:xfrm>
            <a:custGeom>
              <a:avLst/>
              <a:gdLst/>
              <a:ahLst/>
              <a:cxnLst/>
              <a:rect l="l" t="t" r="r" b="b"/>
              <a:pathLst>
                <a:path w="8785" h="7600" extrusionOk="0">
                  <a:moveTo>
                    <a:pt x="4377" y="760"/>
                  </a:moveTo>
                  <a:lnTo>
                    <a:pt x="8085" y="7204"/>
                  </a:lnTo>
                  <a:lnTo>
                    <a:pt x="638" y="7204"/>
                  </a:lnTo>
                  <a:lnTo>
                    <a:pt x="4377" y="760"/>
                  </a:lnTo>
                  <a:close/>
                  <a:moveTo>
                    <a:pt x="4377" y="1"/>
                  </a:moveTo>
                  <a:lnTo>
                    <a:pt x="0" y="7599"/>
                  </a:lnTo>
                  <a:lnTo>
                    <a:pt x="8784" y="7599"/>
                  </a:lnTo>
                  <a:lnTo>
                    <a:pt x="43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42"/>
            <p:cNvSpPr/>
            <p:nvPr/>
          </p:nvSpPr>
          <p:spPr>
            <a:xfrm>
              <a:off x="1577800" y="5702500"/>
              <a:ext cx="218875" cy="190000"/>
            </a:xfrm>
            <a:custGeom>
              <a:avLst/>
              <a:gdLst/>
              <a:ahLst/>
              <a:cxnLst/>
              <a:rect l="l" t="t" r="r" b="b"/>
              <a:pathLst>
                <a:path w="8755" h="7600" extrusionOk="0">
                  <a:moveTo>
                    <a:pt x="4347" y="760"/>
                  </a:moveTo>
                  <a:lnTo>
                    <a:pt x="8086" y="7204"/>
                  </a:lnTo>
                  <a:lnTo>
                    <a:pt x="639" y="7204"/>
                  </a:lnTo>
                  <a:lnTo>
                    <a:pt x="4347" y="760"/>
                  </a:lnTo>
                  <a:close/>
                  <a:moveTo>
                    <a:pt x="4347" y="1"/>
                  </a:moveTo>
                  <a:lnTo>
                    <a:pt x="1" y="7599"/>
                  </a:lnTo>
                  <a:lnTo>
                    <a:pt x="8755" y="7599"/>
                  </a:lnTo>
                  <a:lnTo>
                    <a:pt x="43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42"/>
            <p:cNvSpPr/>
            <p:nvPr/>
          </p:nvSpPr>
          <p:spPr>
            <a:xfrm>
              <a:off x="975200" y="5702500"/>
              <a:ext cx="219650" cy="190000"/>
            </a:xfrm>
            <a:custGeom>
              <a:avLst/>
              <a:gdLst/>
              <a:ahLst/>
              <a:cxnLst/>
              <a:rect l="l" t="t" r="r" b="b"/>
              <a:pathLst>
                <a:path w="8786" h="7600" extrusionOk="0">
                  <a:moveTo>
                    <a:pt x="4378" y="760"/>
                  </a:moveTo>
                  <a:lnTo>
                    <a:pt x="8086" y="7204"/>
                  </a:lnTo>
                  <a:lnTo>
                    <a:pt x="639" y="7204"/>
                  </a:lnTo>
                  <a:lnTo>
                    <a:pt x="4378" y="760"/>
                  </a:lnTo>
                  <a:close/>
                  <a:moveTo>
                    <a:pt x="4378" y="1"/>
                  </a:moveTo>
                  <a:lnTo>
                    <a:pt x="1" y="7599"/>
                  </a:lnTo>
                  <a:lnTo>
                    <a:pt x="8785" y="7599"/>
                  </a:lnTo>
                  <a:lnTo>
                    <a:pt x="4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42"/>
            <p:cNvSpPr/>
            <p:nvPr/>
          </p:nvSpPr>
          <p:spPr>
            <a:xfrm>
              <a:off x="5200975" y="5823325"/>
              <a:ext cx="219625" cy="190000"/>
            </a:xfrm>
            <a:custGeom>
              <a:avLst/>
              <a:gdLst/>
              <a:ahLst/>
              <a:cxnLst/>
              <a:rect l="l" t="t" r="r" b="b"/>
              <a:pathLst>
                <a:path w="8785" h="7600" extrusionOk="0">
                  <a:moveTo>
                    <a:pt x="4408" y="0"/>
                  </a:moveTo>
                  <a:lnTo>
                    <a:pt x="0"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42"/>
            <p:cNvSpPr/>
            <p:nvPr/>
          </p:nvSpPr>
          <p:spPr>
            <a:xfrm>
              <a:off x="4599125" y="5823325"/>
              <a:ext cx="219650" cy="190000"/>
            </a:xfrm>
            <a:custGeom>
              <a:avLst/>
              <a:gdLst/>
              <a:ahLst/>
              <a:cxnLst/>
              <a:rect l="l" t="t" r="r" b="b"/>
              <a:pathLst>
                <a:path w="8786" h="7600" extrusionOk="0">
                  <a:moveTo>
                    <a:pt x="4408" y="0"/>
                  </a:moveTo>
                  <a:lnTo>
                    <a:pt x="1"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42"/>
            <p:cNvSpPr/>
            <p:nvPr/>
          </p:nvSpPr>
          <p:spPr>
            <a:xfrm>
              <a:off x="3996550" y="5823325"/>
              <a:ext cx="219625" cy="190000"/>
            </a:xfrm>
            <a:custGeom>
              <a:avLst/>
              <a:gdLst/>
              <a:ahLst/>
              <a:cxnLst/>
              <a:rect l="l" t="t" r="r" b="b"/>
              <a:pathLst>
                <a:path w="8785" h="7600" extrusionOk="0">
                  <a:moveTo>
                    <a:pt x="4408" y="0"/>
                  </a:moveTo>
                  <a:lnTo>
                    <a:pt x="0"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42"/>
            <p:cNvSpPr/>
            <p:nvPr/>
          </p:nvSpPr>
          <p:spPr>
            <a:xfrm>
              <a:off x="3394700" y="5823325"/>
              <a:ext cx="219650" cy="190000"/>
            </a:xfrm>
            <a:custGeom>
              <a:avLst/>
              <a:gdLst/>
              <a:ahLst/>
              <a:cxnLst/>
              <a:rect l="l" t="t" r="r" b="b"/>
              <a:pathLst>
                <a:path w="8786" h="7600" extrusionOk="0">
                  <a:moveTo>
                    <a:pt x="4408" y="0"/>
                  </a:moveTo>
                  <a:lnTo>
                    <a:pt x="1"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42"/>
            <p:cNvSpPr/>
            <p:nvPr/>
          </p:nvSpPr>
          <p:spPr>
            <a:xfrm>
              <a:off x="2792100" y="5823325"/>
              <a:ext cx="219650" cy="190000"/>
            </a:xfrm>
            <a:custGeom>
              <a:avLst/>
              <a:gdLst/>
              <a:ahLst/>
              <a:cxnLst/>
              <a:rect l="l" t="t" r="r" b="b"/>
              <a:pathLst>
                <a:path w="8786" h="7600" extrusionOk="0">
                  <a:moveTo>
                    <a:pt x="4408" y="0"/>
                  </a:moveTo>
                  <a:lnTo>
                    <a:pt x="1"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42"/>
            <p:cNvSpPr/>
            <p:nvPr/>
          </p:nvSpPr>
          <p:spPr>
            <a:xfrm>
              <a:off x="7004200" y="5823325"/>
              <a:ext cx="219625" cy="190000"/>
            </a:xfrm>
            <a:custGeom>
              <a:avLst/>
              <a:gdLst/>
              <a:ahLst/>
              <a:cxnLst/>
              <a:rect l="l" t="t" r="r" b="b"/>
              <a:pathLst>
                <a:path w="8785" h="7600" extrusionOk="0">
                  <a:moveTo>
                    <a:pt x="4377" y="0"/>
                  </a:moveTo>
                  <a:lnTo>
                    <a:pt x="0" y="7599"/>
                  </a:lnTo>
                  <a:lnTo>
                    <a:pt x="8785" y="7599"/>
                  </a:lnTo>
                  <a:lnTo>
                    <a:pt x="4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42"/>
            <p:cNvSpPr/>
            <p:nvPr/>
          </p:nvSpPr>
          <p:spPr>
            <a:xfrm>
              <a:off x="6401600" y="5823325"/>
              <a:ext cx="219625" cy="190000"/>
            </a:xfrm>
            <a:custGeom>
              <a:avLst/>
              <a:gdLst/>
              <a:ahLst/>
              <a:cxnLst/>
              <a:rect l="l" t="t" r="r" b="b"/>
              <a:pathLst>
                <a:path w="8785" h="7600" extrusionOk="0">
                  <a:moveTo>
                    <a:pt x="4408" y="0"/>
                  </a:moveTo>
                  <a:lnTo>
                    <a:pt x="1"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42"/>
            <p:cNvSpPr/>
            <p:nvPr/>
          </p:nvSpPr>
          <p:spPr>
            <a:xfrm>
              <a:off x="5799775" y="5823325"/>
              <a:ext cx="219625" cy="190000"/>
            </a:xfrm>
            <a:custGeom>
              <a:avLst/>
              <a:gdLst/>
              <a:ahLst/>
              <a:cxnLst/>
              <a:rect l="l" t="t" r="r" b="b"/>
              <a:pathLst>
                <a:path w="8785" h="7600" extrusionOk="0">
                  <a:moveTo>
                    <a:pt x="4408" y="0"/>
                  </a:moveTo>
                  <a:lnTo>
                    <a:pt x="0" y="7599"/>
                  </a:lnTo>
                  <a:lnTo>
                    <a:pt x="8785"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42"/>
            <p:cNvSpPr/>
            <p:nvPr/>
          </p:nvSpPr>
          <p:spPr>
            <a:xfrm>
              <a:off x="377175" y="5823325"/>
              <a:ext cx="218875" cy="190000"/>
            </a:xfrm>
            <a:custGeom>
              <a:avLst/>
              <a:gdLst/>
              <a:ahLst/>
              <a:cxnLst/>
              <a:rect l="l" t="t" r="r" b="b"/>
              <a:pathLst>
                <a:path w="8755" h="7600" extrusionOk="0">
                  <a:moveTo>
                    <a:pt x="4408" y="0"/>
                  </a:moveTo>
                  <a:lnTo>
                    <a:pt x="0" y="7599"/>
                  </a:lnTo>
                  <a:lnTo>
                    <a:pt x="8754" y="7599"/>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42"/>
            <p:cNvSpPr/>
            <p:nvPr/>
          </p:nvSpPr>
          <p:spPr>
            <a:xfrm>
              <a:off x="2179650" y="5823325"/>
              <a:ext cx="219625" cy="190000"/>
            </a:xfrm>
            <a:custGeom>
              <a:avLst/>
              <a:gdLst/>
              <a:ahLst/>
              <a:cxnLst/>
              <a:rect l="l" t="t" r="r" b="b"/>
              <a:pathLst>
                <a:path w="8785" h="7600" extrusionOk="0">
                  <a:moveTo>
                    <a:pt x="4377" y="0"/>
                  </a:moveTo>
                  <a:lnTo>
                    <a:pt x="0" y="7599"/>
                  </a:lnTo>
                  <a:lnTo>
                    <a:pt x="8784" y="7599"/>
                  </a:lnTo>
                  <a:lnTo>
                    <a:pt x="4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42"/>
            <p:cNvSpPr/>
            <p:nvPr/>
          </p:nvSpPr>
          <p:spPr>
            <a:xfrm>
              <a:off x="1577800" y="5823325"/>
              <a:ext cx="218875" cy="190000"/>
            </a:xfrm>
            <a:custGeom>
              <a:avLst/>
              <a:gdLst/>
              <a:ahLst/>
              <a:cxnLst/>
              <a:rect l="l" t="t" r="r" b="b"/>
              <a:pathLst>
                <a:path w="8755" h="7600" extrusionOk="0">
                  <a:moveTo>
                    <a:pt x="4347" y="0"/>
                  </a:moveTo>
                  <a:lnTo>
                    <a:pt x="1" y="7599"/>
                  </a:lnTo>
                  <a:lnTo>
                    <a:pt x="8755" y="7599"/>
                  </a:lnTo>
                  <a:lnTo>
                    <a:pt x="43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42"/>
            <p:cNvSpPr/>
            <p:nvPr/>
          </p:nvSpPr>
          <p:spPr>
            <a:xfrm>
              <a:off x="975200" y="5823325"/>
              <a:ext cx="219650" cy="190000"/>
            </a:xfrm>
            <a:custGeom>
              <a:avLst/>
              <a:gdLst/>
              <a:ahLst/>
              <a:cxnLst/>
              <a:rect l="l" t="t" r="r" b="b"/>
              <a:pathLst>
                <a:path w="8786" h="7600" extrusionOk="0">
                  <a:moveTo>
                    <a:pt x="4378" y="0"/>
                  </a:moveTo>
                  <a:lnTo>
                    <a:pt x="1" y="7599"/>
                  </a:lnTo>
                  <a:lnTo>
                    <a:pt x="8785" y="7599"/>
                  </a:lnTo>
                  <a:lnTo>
                    <a:pt x="4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1">
  <p:cSld name="CUSTOM_9">
    <p:spTree>
      <p:nvGrpSpPr>
        <p:cNvPr id="1" name="Shape 5644"/>
        <p:cNvGrpSpPr/>
        <p:nvPr/>
      </p:nvGrpSpPr>
      <p:grpSpPr>
        <a:xfrm>
          <a:off x="0" y="0"/>
          <a:ext cx="0" cy="0"/>
          <a:chOff x="0" y="0"/>
          <a:chExt cx="0" cy="0"/>
        </a:xfrm>
      </p:grpSpPr>
      <p:pic>
        <p:nvPicPr>
          <p:cNvPr id="5645" name="Google Shape;5645;p43"/>
          <p:cNvPicPr preferRelativeResize="0"/>
          <p:nvPr/>
        </p:nvPicPr>
        <p:blipFill>
          <a:blip r:embed="rId2">
            <a:alphaModFix/>
          </a:blip>
          <a:stretch>
            <a:fillRect/>
          </a:stretch>
        </p:blipFill>
        <p:spPr>
          <a:xfrm>
            <a:off x="0" y="0"/>
            <a:ext cx="9144000" cy="5143500"/>
          </a:xfrm>
          <a:prstGeom prst="rect">
            <a:avLst/>
          </a:prstGeom>
          <a:noFill/>
          <a:ln>
            <a:noFill/>
          </a:ln>
        </p:spPr>
      </p:pic>
      <p:sp>
        <p:nvSpPr>
          <p:cNvPr id="5646" name="Google Shape;5646;p4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47" name="Google Shape;5647;p43"/>
          <p:cNvSpPr txBox="1">
            <a:spLocks noGrp="1"/>
          </p:cNvSpPr>
          <p:nvPr>
            <p:ph type="title" idx="2"/>
          </p:nvPr>
        </p:nvSpPr>
        <p:spPr>
          <a:xfrm>
            <a:off x="724057" y="3182588"/>
            <a:ext cx="23364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648" name="Google Shape;5648;p43"/>
          <p:cNvSpPr txBox="1">
            <a:spLocks noGrp="1"/>
          </p:cNvSpPr>
          <p:nvPr>
            <p:ph type="subTitle" idx="1"/>
          </p:nvPr>
        </p:nvSpPr>
        <p:spPr>
          <a:xfrm>
            <a:off x="724057" y="365759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49" name="Google Shape;5649;p43"/>
          <p:cNvSpPr txBox="1">
            <a:spLocks noGrp="1"/>
          </p:cNvSpPr>
          <p:nvPr>
            <p:ph type="title" idx="3"/>
          </p:nvPr>
        </p:nvSpPr>
        <p:spPr>
          <a:xfrm>
            <a:off x="3405675" y="3182588"/>
            <a:ext cx="23364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650" name="Google Shape;5650;p43"/>
          <p:cNvSpPr txBox="1">
            <a:spLocks noGrp="1"/>
          </p:cNvSpPr>
          <p:nvPr>
            <p:ph type="subTitle" idx="4"/>
          </p:nvPr>
        </p:nvSpPr>
        <p:spPr>
          <a:xfrm>
            <a:off x="3405675" y="365759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51" name="Google Shape;5651;p43"/>
          <p:cNvSpPr txBox="1">
            <a:spLocks noGrp="1"/>
          </p:cNvSpPr>
          <p:nvPr>
            <p:ph type="title" idx="5"/>
          </p:nvPr>
        </p:nvSpPr>
        <p:spPr>
          <a:xfrm>
            <a:off x="6087759" y="3182588"/>
            <a:ext cx="2336400" cy="52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652" name="Google Shape;5652;p43"/>
          <p:cNvSpPr txBox="1">
            <a:spLocks noGrp="1"/>
          </p:cNvSpPr>
          <p:nvPr>
            <p:ph type="subTitle" idx="6"/>
          </p:nvPr>
        </p:nvSpPr>
        <p:spPr>
          <a:xfrm>
            <a:off x="6087759" y="365759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53" name="Google Shape;5653;p43"/>
          <p:cNvSpPr txBox="1">
            <a:spLocks noGrp="1"/>
          </p:cNvSpPr>
          <p:nvPr>
            <p:ph type="title" idx="7" hasCustomPrompt="1"/>
          </p:nvPr>
        </p:nvSpPr>
        <p:spPr>
          <a:xfrm>
            <a:off x="1395157" y="1879325"/>
            <a:ext cx="9942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654" name="Google Shape;5654;p43"/>
          <p:cNvSpPr txBox="1">
            <a:spLocks noGrp="1"/>
          </p:cNvSpPr>
          <p:nvPr>
            <p:ph type="title" idx="8" hasCustomPrompt="1"/>
          </p:nvPr>
        </p:nvSpPr>
        <p:spPr>
          <a:xfrm>
            <a:off x="4076775" y="1879325"/>
            <a:ext cx="9942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5655" name="Google Shape;5655;p43"/>
          <p:cNvSpPr txBox="1">
            <a:spLocks noGrp="1"/>
          </p:cNvSpPr>
          <p:nvPr>
            <p:ph type="title" idx="9" hasCustomPrompt="1"/>
          </p:nvPr>
        </p:nvSpPr>
        <p:spPr>
          <a:xfrm>
            <a:off x="6758859" y="1879325"/>
            <a:ext cx="9942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grpSp>
        <p:nvGrpSpPr>
          <p:cNvPr id="5656" name="Google Shape;5656;p43"/>
          <p:cNvGrpSpPr/>
          <p:nvPr/>
        </p:nvGrpSpPr>
        <p:grpSpPr>
          <a:xfrm>
            <a:off x="-868230" y="4665932"/>
            <a:ext cx="10880464" cy="393650"/>
            <a:chOff x="0" y="51629"/>
            <a:chExt cx="10880464" cy="393650"/>
          </a:xfrm>
        </p:grpSpPr>
        <p:grpSp>
          <p:nvGrpSpPr>
            <p:cNvPr id="5657" name="Google Shape;5657;p43"/>
            <p:cNvGrpSpPr/>
            <p:nvPr/>
          </p:nvGrpSpPr>
          <p:grpSpPr>
            <a:xfrm>
              <a:off x="0" y="51629"/>
              <a:ext cx="5465925" cy="393650"/>
              <a:chOff x="1125675" y="3020850"/>
              <a:chExt cx="5465925" cy="393650"/>
            </a:xfrm>
          </p:grpSpPr>
          <p:sp>
            <p:nvSpPr>
              <p:cNvPr id="5658" name="Google Shape;5658;p43"/>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43"/>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43"/>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43"/>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43"/>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43"/>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43"/>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43"/>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43"/>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43"/>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43"/>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43"/>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43"/>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43"/>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43"/>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43"/>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43"/>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43"/>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43"/>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43"/>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8" name="Google Shape;5678;p43"/>
            <p:cNvGrpSpPr/>
            <p:nvPr/>
          </p:nvGrpSpPr>
          <p:grpSpPr>
            <a:xfrm>
              <a:off x="5414539" y="51629"/>
              <a:ext cx="5465925" cy="393650"/>
              <a:chOff x="1125675" y="3020850"/>
              <a:chExt cx="5465925" cy="393650"/>
            </a:xfrm>
          </p:grpSpPr>
          <p:sp>
            <p:nvSpPr>
              <p:cNvPr id="5679" name="Google Shape;5679;p43"/>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43"/>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43"/>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43"/>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43"/>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43"/>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43"/>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43"/>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43"/>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43"/>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43"/>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43"/>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43"/>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43"/>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43"/>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43"/>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43"/>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43"/>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43"/>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43"/>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2">
  <p:cSld name="CUSTOM_9_1">
    <p:spTree>
      <p:nvGrpSpPr>
        <p:cNvPr id="1" name="Shape 5699"/>
        <p:cNvGrpSpPr/>
        <p:nvPr/>
      </p:nvGrpSpPr>
      <p:grpSpPr>
        <a:xfrm>
          <a:off x="0" y="0"/>
          <a:ext cx="0" cy="0"/>
          <a:chOff x="0" y="0"/>
          <a:chExt cx="0" cy="0"/>
        </a:xfrm>
      </p:grpSpPr>
      <p:pic>
        <p:nvPicPr>
          <p:cNvPr id="5700" name="Google Shape;5700;p44"/>
          <p:cNvPicPr preferRelativeResize="0"/>
          <p:nvPr/>
        </p:nvPicPr>
        <p:blipFill>
          <a:blip r:embed="rId2">
            <a:alphaModFix/>
          </a:blip>
          <a:stretch>
            <a:fillRect/>
          </a:stretch>
        </p:blipFill>
        <p:spPr>
          <a:xfrm>
            <a:off x="0" y="0"/>
            <a:ext cx="9144000" cy="5143500"/>
          </a:xfrm>
          <a:prstGeom prst="rect">
            <a:avLst/>
          </a:prstGeom>
          <a:noFill/>
          <a:ln>
            <a:noFill/>
          </a:ln>
        </p:spPr>
      </p:pic>
      <p:sp>
        <p:nvSpPr>
          <p:cNvPr id="5701" name="Google Shape;5701;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02" name="Google Shape;5702;p44"/>
          <p:cNvSpPr txBox="1">
            <a:spLocks noGrp="1"/>
          </p:cNvSpPr>
          <p:nvPr>
            <p:ph type="subTitle" idx="1"/>
          </p:nvPr>
        </p:nvSpPr>
        <p:spPr>
          <a:xfrm>
            <a:off x="724050" y="4213976"/>
            <a:ext cx="2336400" cy="41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03" name="Google Shape;5703;p44"/>
          <p:cNvSpPr txBox="1">
            <a:spLocks noGrp="1"/>
          </p:cNvSpPr>
          <p:nvPr>
            <p:ph type="subTitle" idx="2"/>
          </p:nvPr>
        </p:nvSpPr>
        <p:spPr>
          <a:xfrm>
            <a:off x="6087600" y="4213976"/>
            <a:ext cx="2336400" cy="41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04" name="Google Shape;5704;p44"/>
          <p:cNvSpPr txBox="1">
            <a:spLocks noGrp="1"/>
          </p:cNvSpPr>
          <p:nvPr>
            <p:ph type="title" idx="3" hasCustomPrompt="1"/>
          </p:nvPr>
        </p:nvSpPr>
        <p:spPr>
          <a:xfrm>
            <a:off x="1154700" y="3567375"/>
            <a:ext cx="1475100" cy="64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a:solidFill>
                  <a:schemeClr val="accent4"/>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705" name="Google Shape;5705;p44"/>
          <p:cNvSpPr txBox="1">
            <a:spLocks noGrp="1"/>
          </p:cNvSpPr>
          <p:nvPr>
            <p:ph type="title" idx="4" hasCustomPrompt="1"/>
          </p:nvPr>
        </p:nvSpPr>
        <p:spPr>
          <a:xfrm>
            <a:off x="6518250" y="3567475"/>
            <a:ext cx="1475100" cy="64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a:solidFill>
                  <a:schemeClr val="accent4"/>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5706" name="Google Shape;5706;p44"/>
          <p:cNvSpPr/>
          <p:nvPr/>
        </p:nvSpPr>
        <p:spPr>
          <a:xfrm rot="5400000">
            <a:off x="4490137" y="-4362009"/>
            <a:ext cx="263153" cy="9243422"/>
          </a:xfrm>
          <a:custGeom>
            <a:avLst/>
            <a:gdLst/>
            <a:ahLst/>
            <a:cxnLst/>
            <a:rect l="l" t="t" r="r" b="b"/>
            <a:pathLst>
              <a:path w="4343" h="82949" extrusionOk="0">
                <a:moveTo>
                  <a:pt x="2474" y="2278"/>
                </a:moveTo>
                <a:lnTo>
                  <a:pt x="2976" y="2801"/>
                </a:lnTo>
                <a:lnTo>
                  <a:pt x="2474" y="3324"/>
                </a:lnTo>
                <a:lnTo>
                  <a:pt x="2350" y="3195"/>
                </a:lnTo>
                <a:cubicBezTo>
                  <a:pt x="2309" y="3147"/>
                  <a:pt x="2247" y="3123"/>
                  <a:pt x="2185" y="3123"/>
                </a:cubicBezTo>
                <a:cubicBezTo>
                  <a:pt x="2123" y="3123"/>
                  <a:pt x="2061" y="3147"/>
                  <a:pt x="2018" y="3195"/>
                </a:cubicBezTo>
                <a:lnTo>
                  <a:pt x="1889" y="3324"/>
                </a:lnTo>
                <a:lnTo>
                  <a:pt x="1388" y="2801"/>
                </a:lnTo>
                <a:lnTo>
                  <a:pt x="1889" y="2278"/>
                </a:lnTo>
                <a:lnTo>
                  <a:pt x="2018" y="2408"/>
                </a:lnTo>
                <a:cubicBezTo>
                  <a:pt x="2061" y="2454"/>
                  <a:pt x="2123" y="2480"/>
                  <a:pt x="2185" y="2480"/>
                </a:cubicBezTo>
                <a:cubicBezTo>
                  <a:pt x="2247" y="2480"/>
                  <a:pt x="2309" y="2454"/>
                  <a:pt x="2350" y="2408"/>
                </a:cubicBezTo>
                <a:lnTo>
                  <a:pt x="2474" y="2278"/>
                </a:lnTo>
                <a:close/>
                <a:moveTo>
                  <a:pt x="1072" y="3137"/>
                </a:moveTo>
                <a:lnTo>
                  <a:pt x="1574" y="3660"/>
                </a:lnTo>
                <a:lnTo>
                  <a:pt x="1072" y="4183"/>
                </a:lnTo>
                <a:lnTo>
                  <a:pt x="570" y="3660"/>
                </a:lnTo>
                <a:lnTo>
                  <a:pt x="1072" y="3137"/>
                </a:lnTo>
                <a:close/>
                <a:moveTo>
                  <a:pt x="3296" y="3137"/>
                </a:moveTo>
                <a:lnTo>
                  <a:pt x="3799" y="3660"/>
                </a:lnTo>
                <a:lnTo>
                  <a:pt x="3296" y="4183"/>
                </a:lnTo>
                <a:lnTo>
                  <a:pt x="2795" y="3660"/>
                </a:lnTo>
                <a:lnTo>
                  <a:pt x="3296" y="3137"/>
                </a:lnTo>
                <a:close/>
                <a:moveTo>
                  <a:pt x="2474" y="3992"/>
                </a:moveTo>
                <a:lnTo>
                  <a:pt x="2976" y="4520"/>
                </a:lnTo>
                <a:lnTo>
                  <a:pt x="2474" y="5041"/>
                </a:lnTo>
                <a:lnTo>
                  <a:pt x="2350" y="4907"/>
                </a:lnTo>
                <a:cubicBezTo>
                  <a:pt x="2309" y="4866"/>
                  <a:pt x="2247" y="4840"/>
                  <a:pt x="2185" y="4840"/>
                </a:cubicBezTo>
                <a:cubicBezTo>
                  <a:pt x="2123" y="4840"/>
                  <a:pt x="2061" y="4866"/>
                  <a:pt x="2018" y="4907"/>
                </a:cubicBezTo>
                <a:lnTo>
                  <a:pt x="1889" y="5041"/>
                </a:lnTo>
                <a:lnTo>
                  <a:pt x="1388" y="4520"/>
                </a:lnTo>
                <a:lnTo>
                  <a:pt x="1889" y="3992"/>
                </a:lnTo>
                <a:lnTo>
                  <a:pt x="2018" y="4126"/>
                </a:lnTo>
                <a:cubicBezTo>
                  <a:pt x="2061" y="4167"/>
                  <a:pt x="2123" y="4193"/>
                  <a:pt x="2185" y="4193"/>
                </a:cubicBezTo>
                <a:cubicBezTo>
                  <a:pt x="2247" y="4193"/>
                  <a:pt x="2309" y="4167"/>
                  <a:pt x="2350" y="4126"/>
                </a:cubicBezTo>
                <a:lnTo>
                  <a:pt x="2474" y="3992"/>
                </a:lnTo>
                <a:close/>
                <a:moveTo>
                  <a:pt x="1072" y="4850"/>
                </a:moveTo>
                <a:lnTo>
                  <a:pt x="1574" y="5373"/>
                </a:lnTo>
                <a:lnTo>
                  <a:pt x="1072" y="5901"/>
                </a:lnTo>
                <a:lnTo>
                  <a:pt x="570" y="5373"/>
                </a:lnTo>
                <a:lnTo>
                  <a:pt x="1072" y="4850"/>
                </a:lnTo>
                <a:close/>
                <a:moveTo>
                  <a:pt x="3296" y="4850"/>
                </a:moveTo>
                <a:lnTo>
                  <a:pt x="3799" y="5373"/>
                </a:lnTo>
                <a:lnTo>
                  <a:pt x="3296" y="5901"/>
                </a:lnTo>
                <a:lnTo>
                  <a:pt x="2795" y="5373"/>
                </a:lnTo>
                <a:lnTo>
                  <a:pt x="3296" y="4850"/>
                </a:lnTo>
                <a:close/>
                <a:moveTo>
                  <a:pt x="2474" y="5710"/>
                </a:moveTo>
                <a:lnTo>
                  <a:pt x="2976" y="6232"/>
                </a:lnTo>
                <a:lnTo>
                  <a:pt x="2474" y="6755"/>
                </a:lnTo>
                <a:lnTo>
                  <a:pt x="2350" y="6625"/>
                </a:lnTo>
                <a:cubicBezTo>
                  <a:pt x="2309" y="6579"/>
                  <a:pt x="2247" y="6553"/>
                  <a:pt x="2185" y="6553"/>
                </a:cubicBezTo>
                <a:cubicBezTo>
                  <a:pt x="2123" y="6553"/>
                  <a:pt x="2061" y="6579"/>
                  <a:pt x="2018" y="6625"/>
                </a:cubicBezTo>
                <a:lnTo>
                  <a:pt x="1889" y="6755"/>
                </a:lnTo>
                <a:lnTo>
                  <a:pt x="1388" y="6232"/>
                </a:lnTo>
                <a:lnTo>
                  <a:pt x="1889" y="5710"/>
                </a:lnTo>
                <a:lnTo>
                  <a:pt x="2018" y="5839"/>
                </a:lnTo>
                <a:cubicBezTo>
                  <a:pt x="2061" y="5886"/>
                  <a:pt x="2123" y="5911"/>
                  <a:pt x="2185" y="5911"/>
                </a:cubicBezTo>
                <a:cubicBezTo>
                  <a:pt x="2247" y="5911"/>
                  <a:pt x="2309" y="5886"/>
                  <a:pt x="2350" y="5839"/>
                </a:cubicBezTo>
                <a:lnTo>
                  <a:pt x="2474" y="5710"/>
                </a:lnTo>
                <a:close/>
                <a:moveTo>
                  <a:pt x="1072" y="6563"/>
                </a:moveTo>
                <a:lnTo>
                  <a:pt x="1574" y="7091"/>
                </a:lnTo>
                <a:lnTo>
                  <a:pt x="1072" y="7613"/>
                </a:lnTo>
                <a:lnTo>
                  <a:pt x="570" y="7091"/>
                </a:lnTo>
                <a:lnTo>
                  <a:pt x="1072" y="6563"/>
                </a:lnTo>
                <a:close/>
                <a:moveTo>
                  <a:pt x="3296" y="6563"/>
                </a:moveTo>
                <a:lnTo>
                  <a:pt x="3799" y="7091"/>
                </a:lnTo>
                <a:lnTo>
                  <a:pt x="3296" y="7613"/>
                </a:lnTo>
                <a:lnTo>
                  <a:pt x="2795" y="7091"/>
                </a:lnTo>
                <a:lnTo>
                  <a:pt x="3296" y="6563"/>
                </a:lnTo>
                <a:close/>
                <a:moveTo>
                  <a:pt x="2474" y="7422"/>
                </a:moveTo>
                <a:lnTo>
                  <a:pt x="2976" y="7945"/>
                </a:lnTo>
                <a:lnTo>
                  <a:pt x="2474" y="8473"/>
                </a:lnTo>
                <a:lnTo>
                  <a:pt x="2350" y="8339"/>
                </a:lnTo>
                <a:cubicBezTo>
                  <a:pt x="2309" y="8296"/>
                  <a:pt x="2247" y="8270"/>
                  <a:pt x="2185" y="8270"/>
                </a:cubicBezTo>
                <a:cubicBezTo>
                  <a:pt x="2123" y="8270"/>
                  <a:pt x="2061" y="8296"/>
                  <a:pt x="2018" y="8339"/>
                </a:cubicBezTo>
                <a:lnTo>
                  <a:pt x="1889" y="8473"/>
                </a:lnTo>
                <a:lnTo>
                  <a:pt x="1388" y="7945"/>
                </a:lnTo>
                <a:lnTo>
                  <a:pt x="1889" y="7422"/>
                </a:lnTo>
                <a:lnTo>
                  <a:pt x="2018" y="7556"/>
                </a:lnTo>
                <a:cubicBezTo>
                  <a:pt x="2061" y="7599"/>
                  <a:pt x="2123" y="7625"/>
                  <a:pt x="2185" y="7625"/>
                </a:cubicBezTo>
                <a:cubicBezTo>
                  <a:pt x="2247" y="7625"/>
                  <a:pt x="2309" y="7599"/>
                  <a:pt x="2350" y="7556"/>
                </a:cubicBezTo>
                <a:lnTo>
                  <a:pt x="2474" y="7422"/>
                </a:lnTo>
                <a:close/>
                <a:moveTo>
                  <a:pt x="1072" y="8282"/>
                </a:moveTo>
                <a:lnTo>
                  <a:pt x="1574" y="8804"/>
                </a:lnTo>
                <a:lnTo>
                  <a:pt x="1072" y="9332"/>
                </a:lnTo>
                <a:lnTo>
                  <a:pt x="570" y="8804"/>
                </a:lnTo>
                <a:lnTo>
                  <a:pt x="1072" y="8282"/>
                </a:lnTo>
                <a:close/>
                <a:moveTo>
                  <a:pt x="3296" y="8282"/>
                </a:moveTo>
                <a:lnTo>
                  <a:pt x="3799" y="8804"/>
                </a:lnTo>
                <a:lnTo>
                  <a:pt x="3296" y="9332"/>
                </a:lnTo>
                <a:lnTo>
                  <a:pt x="2795" y="8804"/>
                </a:lnTo>
                <a:lnTo>
                  <a:pt x="3296" y="8282"/>
                </a:lnTo>
                <a:close/>
                <a:moveTo>
                  <a:pt x="2474" y="9140"/>
                </a:moveTo>
                <a:lnTo>
                  <a:pt x="2976" y="9663"/>
                </a:lnTo>
                <a:lnTo>
                  <a:pt x="2474" y="10185"/>
                </a:lnTo>
                <a:lnTo>
                  <a:pt x="2350" y="10056"/>
                </a:lnTo>
                <a:cubicBezTo>
                  <a:pt x="2309" y="10009"/>
                  <a:pt x="2247" y="9984"/>
                  <a:pt x="2185" y="9984"/>
                </a:cubicBezTo>
                <a:cubicBezTo>
                  <a:pt x="2123" y="9984"/>
                  <a:pt x="2061" y="10009"/>
                  <a:pt x="2018" y="10056"/>
                </a:cubicBezTo>
                <a:lnTo>
                  <a:pt x="1889" y="10185"/>
                </a:lnTo>
                <a:lnTo>
                  <a:pt x="1388" y="9663"/>
                </a:lnTo>
                <a:lnTo>
                  <a:pt x="1889" y="9140"/>
                </a:lnTo>
                <a:lnTo>
                  <a:pt x="2018" y="9270"/>
                </a:lnTo>
                <a:cubicBezTo>
                  <a:pt x="2061" y="9316"/>
                  <a:pt x="2123" y="9342"/>
                  <a:pt x="2185" y="9342"/>
                </a:cubicBezTo>
                <a:cubicBezTo>
                  <a:pt x="2247" y="9342"/>
                  <a:pt x="2309" y="9316"/>
                  <a:pt x="2350" y="9270"/>
                </a:cubicBezTo>
                <a:lnTo>
                  <a:pt x="2474" y="9140"/>
                </a:lnTo>
                <a:close/>
                <a:moveTo>
                  <a:pt x="1072" y="9994"/>
                </a:moveTo>
                <a:lnTo>
                  <a:pt x="1574" y="10522"/>
                </a:lnTo>
                <a:lnTo>
                  <a:pt x="1072" y="11045"/>
                </a:lnTo>
                <a:lnTo>
                  <a:pt x="570" y="10522"/>
                </a:lnTo>
                <a:lnTo>
                  <a:pt x="1072" y="9994"/>
                </a:lnTo>
                <a:close/>
                <a:moveTo>
                  <a:pt x="3296" y="9994"/>
                </a:moveTo>
                <a:lnTo>
                  <a:pt x="3799" y="10522"/>
                </a:lnTo>
                <a:lnTo>
                  <a:pt x="3296" y="11045"/>
                </a:lnTo>
                <a:lnTo>
                  <a:pt x="2795" y="10522"/>
                </a:lnTo>
                <a:lnTo>
                  <a:pt x="3296" y="9994"/>
                </a:lnTo>
                <a:close/>
                <a:moveTo>
                  <a:pt x="2474" y="10854"/>
                </a:moveTo>
                <a:lnTo>
                  <a:pt x="2976" y="11375"/>
                </a:lnTo>
                <a:lnTo>
                  <a:pt x="2474" y="11903"/>
                </a:lnTo>
                <a:lnTo>
                  <a:pt x="2350" y="11769"/>
                </a:lnTo>
                <a:cubicBezTo>
                  <a:pt x="2309" y="11728"/>
                  <a:pt x="2247" y="11702"/>
                  <a:pt x="2185" y="11702"/>
                </a:cubicBezTo>
                <a:cubicBezTo>
                  <a:pt x="2123" y="11702"/>
                  <a:pt x="2061" y="11728"/>
                  <a:pt x="2018" y="11769"/>
                </a:cubicBezTo>
                <a:lnTo>
                  <a:pt x="1889" y="11903"/>
                </a:lnTo>
                <a:lnTo>
                  <a:pt x="1388" y="11375"/>
                </a:lnTo>
                <a:lnTo>
                  <a:pt x="1889" y="10854"/>
                </a:lnTo>
                <a:lnTo>
                  <a:pt x="2018" y="10988"/>
                </a:lnTo>
                <a:cubicBezTo>
                  <a:pt x="2061" y="11029"/>
                  <a:pt x="2123" y="11055"/>
                  <a:pt x="2185" y="11055"/>
                </a:cubicBezTo>
                <a:cubicBezTo>
                  <a:pt x="2247" y="11055"/>
                  <a:pt x="2309" y="11029"/>
                  <a:pt x="2350" y="10988"/>
                </a:cubicBezTo>
                <a:lnTo>
                  <a:pt x="2474" y="10854"/>
                </a:lnTo>
                <a:close/>
                <a:moveTo>
                  <a:pt x="1072" y="11712"/>
                </a:moveTo>
                <a:lnTo>
                  <a:pt x="1574" y="12235"/>
                </a:lnTo>
                <a:lnTo>
                  <a:pt x="1072" y="12758"/>
                </a:lnTo>
                <a:lnTo>
                  <a:pt x="570" y="12235"/>
                </a:lnTo>
                <a:lnTo>
                  <a:pt x="1072" y="11712"/>
                </a:lnTo>
                <a:close/>
                <a:moveTo>
                  <a:pt x="3296" y="11712"/>
                </a:moveTo>
                <a:lnTo>
                  <a:pt x="3799" y="12235"/>
                </a:lnTo>
                <a:lnTo>
                  <a:pt x="3296" y="12758"/>
                </a:lnTo>
                <a:lnTo>
                  <a:pt x="2795" y="12235"/>
                </a:lnTo>
                <a:lnTo>
                  <a:pt x="3296" y="11712"/>
                </a:lnTo>
                <a:close/>
                <a:moveTo>
                  <a:pt x="2474" y="12571"/>
                </a:moveTo>
                <a:lnTo>
                  <a:pt x="2976" y="13094"/>
                </a:lnTo>
                <a:lnTo>
                  <a:pt x="2474" y="13617"/>
                </a:lnTo>
                <a:lnTo>
                  <a:pt x="2350" y="13487"/>
                </a:lnTo>
                <a:cubicBezTo>
                  <a:pt x="2309" y="13441"/>
                  <a:pt x="2247" y="13415"/>
                  <a:pt x="2185" y="13415"/>
                </a:cubicBezTo>
                <a:cubicBezTo>
                  <a:pt x="2123" y="13415"/>
                  <a:pt x="2061" y="13441"/>
                  <a:pt x="2018" y="13487"/>
                </a:cubicBezTo>
                <a:lnTo>
                  <a:pt x="1889" y="13617"/>
                </a:lnTo>
                <a:lnTo>
                  <a:pt x="1388" y="13094"/>
                </a:lnTo>
                <a:lnTo>
                  <a:pt x="1889" y="12571"/>
                </a:lnTo>
                <a:lnTo>
                  <a:pt x="2018" y="12700"/>
                </a:lnTo>
                <a:cubicBezTo>
                  <a:pt x="2061" y="12748"/>
                  <a:pt x="2123" y="12772"/>
                  <a:pt x="2185" y="12772"/>
                </a:cubicBezTo>
                <a:cubicBezTo>
                  <a:pt x="2247" y="12772"/>
                  <a:pt x="2309" y="12748"/>
                  <a:pt x="2350" y="12700"/>
                </a:cubicBezTo>
                <a:lnTo>
                  <a:pt x="2474" y="12571"/>
                </a:lnTo>
                <a:close/>
                <a:moveTo>
                  <a:pt x="1072" y="13424"/>
                </a:moveTo>
                <a:lnTo>
                  <a:pt x="1574" y="13952"/>
                </a:lnTo>
                <a:lnTo>
                  <a:pt x="1072" y="14475"/>
                </a:lnTo>
                <a:lnTo>
                  <a:pt x="570" y="13952"/>
                </a:lnTo>
                <a:lnTo>
                  <a:pt x="1072" y="13424"/>
                </a:lnTo>
                <a:close/>
                <a:moveTo>
                  <a:pt x="3296" y="13424"/>
                </a:moveTo>
                <a:lnTo>
                  <a:pt x="3799" y="13952"/>
                </a:lnTo>
                <a:lnTo>
                  <a:pt x="3296" y="14475"/>
                </a:lnTo>
                <a:lnTo>
                  <a:pt x="2795" y="13952"/>
                </a:lnTo>
                <a:lnTo>
                  <a:pt x="3296" y="13424"/>
                </a:lnTo>
                <a:close/>
                <a:moveTo>
                  <a:pt x="2474" y="14284"/>
                </a:moveTo>
                <a:lnTo>
                  <a:pt x="2976" y="14807"/>
                </a:lnTo>
                <a:lnTo>
                  <a:pt x="2474" y="15335"/>
                </a:lnTo>
                <a:lnTo>
                  <a:pt x="2350" y="15200"/>
                </a:lnTo>
                <a:cubicBezTo>
                  <a:pt x="2309" y="15153"/>
                  <a:pt x="2247" y="15127"/>
                  <a:pt x="2185" y="15127"/>
                </a:cubicBezTo>
                <a:cubicBezTo>
                  <a:pt x="2123" y="15127"/>
                  <a:pt x="2061" y="15153"/>
                  <a:pt x="2018" y="15200"/>
                </a:cubicBezTo>
                <a:lnTo>
                  <a:pt x="1889" y="15335"/>
                </a:lnTo>
                <a:lnTo>
                  <a:pt x="1388" y="14807"/>
                </a:lnTo>
                <a:lnTo>
                  <a:pt x="1889" y="14284"/>
                </a:lnTo>
                <a:lnTo>
                  <a:pt x="2018" y="14413"/>
                </a:lnTo>
                <a:cubicBezTo>
                  <a:pt x="2061" y="14460"/>
                  <a:pt x="2123" y="14486"/>
                  <a:pt x="2185" y="14486"/>
                </a:cubicBezTo>
                <a:cubicBezTo>
                  <a:pt x="2247" y="14486"/>
                  <a:pt x="2309" y="14460"/>
                  <a:pt x="2350" y="14413"/>
                </a:cubicBezTo>
                <a:lnTo>
                  <a:pt x="2474" y="14284"/>
                </a:lnTo>
                <a:close/>
                <a:moveTo>
                  <a:pt x="1072" y="15143"/>
                </a:moveTo>
                <a:lnTo>
                  <a:pt x="1574" y="15666"/>
                </a:lnTo>
                <a:lnTo>
                  <a:pt x="1072" y="16188"/>
                </a:lnTo>
                <a:lnTo>
                  <a:pt x="570" y="15666"/>
                </a:lnTo>
                <a:lnTo>
                  <a:pt x="1072" y="15143"/>
                </a:lnTo>
                <a:close/>
                <a:moveTo>
                  <a:pt x="3296" y="15143"/>
                </a:moveTo>
                <a:lnTo>
                  <a:pt x="3799" y="15666"/>
                </a:lnTo>
                <a:lnTo>
                  <a:pt x="3296" y="16188"/>
                </a:lnTo>
                <a:lnTo>
                  <a:pt x="2795" y="15666"/>
                </a:lnTo>
                <a:lnTo>
                  <a:pt x="3296" y="15143"/>
                </a:lnTo>
                <a:close/>
                <a:moveTo>
                  <a:pt x="2474" y="15996"/>
                </a:moveTo>
                <a:lnTo>
                  <a:pt x="2976" y="16524"/>
                </a:lnTo>
                <a:lnTo>
                  <a:pt x="2474" y="17047"/>
                </a:lnTo>
                <a:lnTo>
                  <a:pt x="2350" y="16918"/>
                </a:lnTo>
                <a:cubicBezTo>
                  <a:pt x="2309" y="16871"/>
                  <a:pt x="2247" y="16846"/>
                  <a:pt x="2185" y="16846"/>
                </a:cubicBezTo>
                <a:cubicBezTo>
                  <a:pt x="2123" y="16846"/>
                  <a:pt x="2061" y="16871"/>
                  <a:pt x="2018" y="16918"/>
                </a:cubicBezTo>
                <a:lnTo>
                  <a:pt x="1889" y="17047"/>
                </a:lnTo>
                <a:lnTo>
                  <a:pt x="1388" y="16524"/>
                </a:lnTo>
                <a:lnTo>
                  <a:pt x="1889" y="15996"/>
                </a:lnTo>
                <a:lnTo>
                  <a:pt x="2018" y="16132"/>
                </a:lnTo>
                <a:cubicBezTo>
                  <a:pt x="2061" y="16178"/>
                  <a:pt x="2123" y="16204"/>
                  <a:pt x="2185" y="16204"/>
                </a:cubicBezTo>
                <a:cubicBezTo>
                  <a:pt x="2247" y="16204"/>
                  <a:pt x="2309" y="16178"/>
                  <a:pt x="2350" y="16132"/>
                </a:cubicBezTo>
                <a:lnTo>
                  <a:pt x="2474" y="15996"/>
                </a:lnTo>
                <a:close/>
                <a:moveTo>
                  <a:pt x="1072" y="16856"/>
                </a:moveTo>
                <a:lnTo>
                  <a:pt x="1574" y="17384"/>
                </a:lnTo>
                <a:lnTo>
                  <a:pt x="1072" y="17907"/>
                </a:lnTo>
                <a:lnTo>
                  <a:pt x="570" y="17384"/>
                </a:lnTo>
                <a:lnTo>
                  <a:pt x="1072" y="16856"/>
                </a:lnTo>
                <a:close/>
                <a:moveTo>
                  <a:pt x="3296" y="16856"/>
                </a:moveTo>
                <a:lnTo>
                  <a:pt x="3799" y="17384"/>
                </a:lnTo>
                <a:lnTo>
                  <a:pt x="3296" y="17907"/>
                </a:lnTo>
                <a:lnTo>
                  <a:pt x="2795" y="17384"/>
                </a:lnTo>
                <a:lnTo>
                  <a:pt x="3296" y="16856"/>
                </a:lnTo>
                <a:close/>
                <a:moveTo>
                  <a:pt x="2474" y="17715"/>
                </a:moveTo>
                <a:lnTo>
                  <a:pt x="2976" y="18237"/>
                </a:lnTo>
                <a:lnTo>
                  <a:pt x="2474" y="18765"/>
                </a:lnTo>
                <a:lnTo>
                  <a:pt x="2350" y="18631"/>
                </a:lnTo>
                <a:cubicBezTo>
                  <a:pt x="2309" y="18585"/>
                  <a:pt x="2247" y="18559"/>
                  <a:pt x="2185" y="18559"/>
                </a:cubicBezTo>
                <a:cubicBezTo>
                  <a:pt x="2123" y="18559"/>
                  <a:pt x="2061" y="18585"/>
                  <a:pt x="2018" y="18631"/>
                </a:cubicBezTo>
                <a:lnTo>
                  <a:pt x="1889" y="18765"/>
                </a:lnTo>
                <a:lnTo>
                  <a:pt x="1388" y="18237"/>
                </a:lnTo>
                <a:lnTo>
                  <a:pt x="1889" y="17715"/>
                </a:lnTo>
                <a:lnTo>
                  <a:pt x="2018" y="17844"/>
                </a:lnTo>
                <a:cubicBezTo>
                  <a:pt x="2061" y="17890"/>
                  <a:pt x="2123" y="17917"/>
                  <a:pt x="2185" y="17917"/>
                </a:cubicBezTo>
                <a:cubicBezTo>
                  <a:pt x="2247" y="17917"/>
                  <a:pt x="2309" y="17890"/>
                  <a:pt x="2350" y="17844"/>
                </a:cubicBezTo>
                <a:lnTo>
                  <a:pt x="2474" y="17715"/>
                </a:lnTo>
                <a:close/>
                <a:moveTo>
                  <a:pt x="1072" y="18574"/>
                </a:moveTo>
                <a:lnTo>
                  <a:pt x="1574" y="19096"/>
                </a:lnTo>
                <a:lnTo>
                  <a:pt x="1072" y="19619"/>
                </a:lnTo>
                <a:lnTo>
                  <a:pt x="570" y="19096"/>
                </a:lnTo>
                <a:lnTo>
                  <a:pt x="1072" y="18574"/>
                </a:lnTo>
                <a:close/>
                <a:moveTo>
                  <a:pt x="3296" y="18574"/>
                </a:moveTo>
                <a:lnTo>
                  <a:pt x="3799" y="19096"/>
                </a:lnTo>
                <a:lnTo>
                  <a:pt x="3296" y="19619"/>
                </a:lnTo>
                <a:lnTo>
                  <a:pt x="2795" y="19096"/>
                </a:lnTo>
                <a:lnTo>
                  <a:pt x="3296" y="18574"/>
                </a:lnTo>
                <a:close/>
                <a:moveTo>
                  <a:pt x="2474" y="19428"/>
                </a:moveTo>
                <a:lnTo>
                  <a:pt x="2976" y="19956"/>
                </a:lnTo>
                <a:lnTo>
                  <a:pt x="2474" y="20479"/>
                </a:lnTo>
                <a:lnTo>
                  <a:pt x="2350" y="20348"/>
                </a:lnTo>
                <a:cubicBezTo>
                  <a:pt x="2309" y="20302"/>
                  <a:pt x="2247" y="20276"/>
                  <a:pt x="2185" y="20276"/>
                </a:cubicBezTo>
                <a:cubicBezTo>
                  <a:pt x="2123" y="20276"/>
                  <a:pt x="2061" y="20302"/>
                  <a:pt x="2018" y="20348"/>
                </a:cubicBezTo>
                <a:lnTo>
                  <a:pt x="1889" y="20479"/>
                </a:lnTo>
                <a:lnTo>
                  <a:pt x="1388" y="19956"/>
                </a:lnTo>
                <a:lnTo>
                  <a:pt x="1889" y="19428"/>
                </a:lnTo>
                <a:lnTo>
                  <a:pt x="2018" y="19562"/>
                </a:lnTo>
                <a:cubicBezTo>
                  <a:pt x="2061" y="19609"/>
                  <a:pt x="2123" y="19634"/>
                  <a:pt x="2185" y="19634"/>
                </a:cubicBezTo>
                <a:cubicBezTo>
                  <a:pt x="2247" y="19634"/>
                  <a:pt x="2309" y="19609"/>
                  <a:pt x="2350" y="19562"/>
                </a:cubicBezTo>
                <a:lnTo>
                  <a:pt x="2474" y="19428"/>
                </a:lnTo>
                <a:close/>
                <a:moveTo>
                  <a:pt x="1072" y="20286"/>
                </a:moveTo>
                <a:lnTo>
                  <a:pt x="1574" y="20809"/>
                </a:lnTo>
                <a:lnTo>
                  <a:pt x="1072" y="21337"/>
                </a:lnTo>
                <a:lnTo>
                  <a:pt x="570" y="20809"/>
                </a:lnTo>
                <a:lnTo>
                  <a:pt x="1072" y="20286"/>
                </a:lnTo>
                <a:close/>
                <a:moveTo>
                  <a:pt x="3296" y="20286"/>
                </a:moveTo>
                <a:lnTo>
                  <a:pt x="3799" y="20809"/>
                </a:lnTo>
                <a:lnTo>
                  <a:pt x="3296" y="21337"/>
                </a:lnTo>
                <a:lnTo>
                  <a:pt x="2795" y="20809"/>
                </a:lnTo>
                <a:lnTo>
                  <a:pt x="3296" y="20286"/>
                </a:lnTo>
                <a:close/>
                <a:moveTo>
                  <a:pt x="2474" y="21146"/>
                </a:moveTo>
                <a:lnTo>
                  <a:pt x="2976" y="21668"/>
                </a:lnTo>
                <a:lnTo>
                  <a:pt x="2474" y="22196"/>
                </a:lnTo>
                <a:lnTo>
                  <a:pt x="2350" y="22062"/>
                </a:lnTo>
                <a:cubicBezTo>
                  <a:pt x="2309" y="22015"/>
                  <a:pt x="2247" y="21989"/>
                  <a:pt x="2185" y="21989"/>
                </a:cubicBezTo>
                <a:cubicBezTo>
                  <a:pt x="2123" y="21989"/>
                  <a:pt x="2061" y="22015"/>
                  <a:pt x="2018" y="22062"/>
                </a:cubicBezTo>
                <a:lnTo>
                  <a:pt x="1889" y="22196"/>
                </a:lnTo>
                <a:lnTo>
                  <a:pt x="1388" y="21668"/>
                </a:lnTo>
                <a:lnTo>
                  <a:pt x="1889" y="21146"/>
                </a:lnTo>
                <a:lnTo>
                  <a:pt x="2018" y="21275"/>
                </a:lnTo>
                <a:cubicBezTo>
                  <a:pt x="2061" y="21322"/>
                  <a:pt x="2123" y="21348"/>
                  <a:pt x="2185" y="21348"/>
                </a:cubicBezTo>
                <a:cubicBezTo>
                  <a:pt x="2247" y="21348"/>
                  <a:pt x="2309" y="21322"/>
                  <a:pt x="2350" y="21275"/>
                </a:cubicBezTo>
                <a:lnTo>
                  <a:pt x="2474" y="21146"/>
                </a:lnTo>
                <a:close/>
                <a:moveTo>
                  <a:pt x="1072" y="22005"/>
                </a:moveTo>
                <a:lnTo>
                  <a:pt x="1574" y="22528"/>
                </a:lnTo>
                <a:lnTo>
                  <a:pt x="1072" y="23049"/>
                </a:lnTo>
                <a:lnTo>
                  <a:pt x="570" y="22528"/>
                </a:lnTo>
                <a:lnTo>
                  <a:pt x="1072" y="22005"/>
                </a:lnTo>
                <a:close/>
                <a:moveTo>
                  <a:pt x="3296" y="22005"/>
                </a:moveTo>
                <a:lnTo>
                  <a:pt x="3799" y="22528"/>
                </a:lnTo>
                <a:lnTo>
                  <a:pt x="3296" y="23049"/>
                </a:lnTo>
                <a:lnTo>
                  <a:pt x="2795" y="22528"/>
                </a:lnTo>
                <a:lnTo>
                  <a:pt x="3296" y="22005"/>
                </a:lnTo>
                <a:close/>
                <a:moveTo>
                  <a:pt x="2474" y="22858"/>
                </a:moveTo>
                <a:lnTo>
                  <a:pt x="2976" y="23386"/>
                </a:lnTo>
                <a:lnTo>
                  <a:pt x="2474" y="23909"/>
                </a:lnTo>
                <a:lnTo>
                  <a:pt x="2350" y="23780"/>
                </a:lnTo>
                <a:cubicBezTo>
                  <a:pt x="2309" y="23733"/>
                  <a:pt x="2247" y="23708"/>
                  <a:pt x="2185" y="23708"/>
                </a:cubicBezTo>
                <a:cubicBezTo>
                  <a:pt x="2123" y="23708"/>
                  <a:pt x="2061" y="23733"/>
                  <a:pt x="2018" y="23780"/>
                </a:cubicBezTo>
                <a:lnTo>
                  <a:pt x="1889" y="23909"/>
                </a:lnTo>
                <a:lnTo>
                  <a:pt x="1388" y="23386"/>
                </a:lnTo>
                <a:lnTo>
                  <a:pt x="1889" y="22858"/>
                </a:lnTo>
                <a:lnTo>
                  <a:pt x="2018" y="22994"/>
                </a:lnTo>
                <a:cubicBezTo>
                  <a:pt x="2061" y="23040"/>
                  <a:pt x="2123" y="23066"/>
                  <a:pt x="2185" y="23066"/>
                </a:cubicBezTo>
                <a:cubicBezTo>
                  <a:pt x="2247" y="23066"/>
                  <a:pt x="2309" y="23040"/>
                  <a:pt x="2350" y="22994"/>
                </a:cubicBezTo>
                <a:lnTo>
                  <a:pt x="2474" y="22858"/>
                </a:lnTo>
                <a:close/>
                <a:moveTo>
                  <a:pt x="1072" y="23718"/>
                </a:moveTo>
                <a:lnTo>
                  <a:pt x="1574" y="24240"/>
                </a:lnTo>
                <a:lnTo>
                  <a:pt x="1072" y="24768"/>
                </a:lnTo>
                <a:lnTo>
                  <a:pt x="570" y="24240"/>
                </a:lnTo>
                <a:lnTo>
                  <a:pt x="1072" y="23718"/>
                </a:lnTo>
                <a:close/>
                <a:moveTo>
                  <a:pt x="3296" y="23718"/>
                </a:moveTo>
                <a:lnTo>
                  <a:pt x="3799" y="24240"/>
                </a:lnTo>
                <a:lnTo>
                  <a:pt x="3296" y="24768"/>
                </a:lnTo>
                <a:lnTo>
                  <a:pt x="2795" y="24240"/>
                </a:lnTo>
                <a:lnTo>
                  <a:pt x="3296" y="23718"/>
                </a:lnTo>
                <a:close/>
                <a:moveTo>
                  <a:pt x="2474" y="24577"/>
                </a:moveTo>
                <a:lnTo>
                  <a:pt x="2976" y="25099"/>
                </a:lnTo>
                <a:lnTo>
                  <a:pt x="2474" y="25621"/>
                </a:lnTo>
                <a:lnTo>
                  <a:pt x="2350" y="25492"/>
                </a:lnTo>
                <a:cubicBezTo>
                  <a:pt x="2309" y="25446"/>
                  <a:pt x="2247" y="25420"/>
                  <a:pt x="2185" y="25420"/>
                </a:cubicBezTo>
                <a:cubicBezTo>
                  <a:pt x="2123" y="25420"/>
                  <a:pt x="2061" y="25446"/>
                  <a:pt x="2018" y="25492"/>
                </a:cubicBezTo>
                <a:lnTo>
                  <a:pt x="1889" y="25621"/>
                </a:lnTo>
                <a:lnTo>
                  <a:pt x="1388" y="25099"/>
                </a:lnTo>
                <a:lnTo>
                  <a:pt x="1889" y="24577"/>
                </a:lnTo>
                <a:lnTo>
                  <a:pt x="2018" y="24706"/>
                </a:lnTo>
                <a:cubicBezTo>
                  <a:pt x="2061" y="24752"/>
                  <a:pt x="2123" y="24778"/>
                  <a:pt x="2185" y="24778"/>
                </a:cubicBezTo>
                <a:cubicBezTo>
                  <a:pt x="2247" y="24778"/>
                  <a:pt x="2309" y="24752"/>
                  <a:pt x="2350" y="24706"/>
                </a:cubicBezTo>
                <a:lnTo>
                  <a:pt x="2474" y="24577"/>
                </a:lnTo>
                <a:close/>
                <a:moveTo>
                  <a:pt x="1072" y="25435"/>
                </a:moveTo>
                <a:lnTo>
                  <a:pt x="1574" y="25958"/>
                </a:lnTo>
                <a:lnTo>
                  <a:pt x="1072" y="26481"/>
                </a:lnTo>
                <a:lnTo>
                  <a:pt x="570" y="25958"/>
                </a:lnTo>
                <a:lnTo>
                  <a:pt x="1072" y="25435"/>
                </a:lnTo>
                <a:close/>
                <a:moveTo>
                  <a:pt x="3296" y="25435"/>
                </a:moveTo>
                <a:lnTo>
                  <a:pt x="3799" y="25958"/>
                </a:lnTo>
                <a:lnTo>
                  <a:pt x="3296" y="26481"/>
                </a:lnTo>
                <a:lnTo>
                  <a:pt x="2795" y="25958"/>
                </a:lnTo>
                <a:lnTo>
                  <a:pt x="3296" y="25435"/>
                </a:lnTo>
                <a:close/>
                <a:moveTo>
                  <a:pt x="2474" y="26290"/>
                </a:moveTo>
                <a:lnTo>
                  <a:pt x="2976" y="26817"/>
                </a:lnTo>
                <a:lnTo>
                  <a:pt x="2567" y="27241"/>
                </a:lnTo>
                <a:lnTo>
                  <a:pt x="2350" y="27014"/>
                </a:lnTo>
                <a:cubicBezTo>
                  <a:pt x="2309" y="26968"/>
                  <a:pt x="2247" y="26942"/>
                  <a:pt x="2185" y="26942"/>
                </a:cubicBezTo>
                <a:cubicBezTo>
                  <a:pt x="2123" y="26942"/>
                  <a:pt x="2061" y="26968"/>
                  <a:pt x="2018" y="27014"/>
                </a:cubicBezTo>
                <a:lnTo>
                  <a:pt x="1796" y="27241"/>
                </a:lnTo>
                <a:lnTo>
                  <a:pt x="1388" y="26817"/>
                </a:lnTo>
                <a:lnTo>
                  <a:pt x="1889" y="26290"/>
                </a:lnTo>
                <a:lnTo>
                  <a:pt x="2018" y="26424"/>
                </a:lnTo>
                <a:cubicBezTo>
                  <a:pt x="2061" y="26471"/>
                  <a:pt x="2123" y="26491"/>
                  <a:pt x="2185" y="26491"/>
                </a:cubicBezTo>
                <a:cubicBezTo>
                  <a:pt x="2247" y="26491"/>
                  <a:pt x="2309" y="26471"/>
                  <a:pt x="2350" y="26424"/>
                </a:cubicBezTo>
                <a:lnTo>
                  <a:pt x="2474" y="26290"/>
                </a:lnTo>
                <a:close/>
                <a:moveTo>
                  <a:pt x="2185" y="27506"/>
                </a:moveTo>
                <a:lnTo>
                  <a:pt x="2252" y="27573"/>
                </a:lnTo>
                <a:lnTo>
                  <a:pt x="2185" y="27645"/>
                </a:lnTo>
                <a:lnTo>
                  <a:pt x="2117" y="27573"/>
                </a:lnTo>
                <a:lnTo>
                  <a:pt x="2185" y="27506"/>
                </a:lnTo>
                <a:close/>
                <a:moveTo>
                  <a:pt x="1072" y="27148"/>
                </a:moveTo>
                <a:lnTo>
                  <a:pt x="1481" y="27573"/>
                </a:lnTo>
                <a:lnTo>
                  <a:pt x="1046" y="28023"/>
                </a:lnTo>
                <a:lnTo>
                  <a:pt x="642" y="27599"/>
                </a:lnTo>
                <a:lnTo>
                  <a:pt x="1072" y="27148"/>
                </a:lnTo>
                <a:close/>
                <a:moveTo>
                  <a:pt x="3296" y="27148"/>
                </a:moveTo>
                <a:lnTo>
                  <a:pt x="3726" y="27599"/>
                </a:lnTo>
                <a:lnTo>
                  <a:pt x="3317" y="28023"/>
                </a:lnTo>
                <a:lnTo>
                  <a:pt x="2888" y="27573"/>
                </a:lnTo>
                <a:lnTo>
                  <a:pt x="3296" y="27148"/>
                </a:lnTo>
                <a:close/>
                <a:moveTo>
                  <a:pt x="2567" y="27909"/>
                </a:moveTo>
                <a:lnTo>
                  <a:pt x="3002" y="28359"/>
                </a:lnTo>
                <a:lnTo>
                  <a:pt x="2500" y="28882"/>
                </a:lnTo>
                <a:lnTo>
                  <a:pt x="2350" y="28726"/>
                </a:lnTo>
                <a:cubicBezTo>
                  <a:pt x="2309" y="28680"/>
                  <a:pt x="2247" y="28654"/>
                  <a:pt x="2185" y="28654"/>
                </a:cubicBezTo>
                <a:cubicBezTo>
                  <a:pt x="2123" y="28654"/>
                  <a:pt x="2061" y="28680"/>
                  <a:pt x="2018" y="28726"/>
                </a:cubicBezTo>
                <a:lnTo>
                  <a:pt x="1868" y="28882"/>
                </a:lnTo>
                <a:lnTo>
                  <a:pt x="1366" y="28359"/>
                </a:lnTo>
                <a:lnTo>
                  <a:pt x="1796" y="27909"/>
                </a:lnTo>
                <a:lnTo>
                  <a:pt x="2018" y="28136"/>
                </a:lnTo>
                <a:cubicBezTo>
                  <a:pt x="2061" y="28184"/>
                  <a:pt x="2123" y="28210"/>
                  <a:pt x="2185" y="28210"/>
                </a:cubicBezTo>
                <a:cubicBezTo>
                  <a:pt x="2247" y="28210"/>
                  <a:pt x="2309" y="28184"/>
                  <a:pt x="2350" y="28136"/>
                </a:cubicBezTo>
                <a:lnTo>
                  <a:pt x="2567" y="27909"/>
                </a:lnTo>
                <a:close/>
                <a:moveTo>
                  <a:pt x="1046" y="28690"/>
                </a:moveTo>
                <a:lnTo>
                  <a:pt x="1548" y="29218"/>
                </a:lnTo>
                <a:lnTo>
                  <a:pt x="1046" y="29741"/>
                </a:lnTo>
                <a:lnTo>
                  <a:pt x="544" y="29218"/>
                </a:lnTo>
                <a:lnTo>
                  <a:pt x="1046" y="28690"/>
                </a:lnTo>
                <a:close/>
                <a:moveTo>
                  <a:pt x="3317" y="28690"/>
                </a:moveTo>
                <a:lnTo>
                  <a:pt x="3819" y="29218"/>
                </a:lnTo>
                <a:lnTo>
                  <a:pt x="3317" y="29741"/>
                </a:lnTo>
                <a:lnTo>
                  <a:pt x="2816" y="29218"/>
                </a:lnTo>
                <a:lnTo>
                  <a:pt x="3317" y="28690"/>
                </a:lnTo>
                <a:close/>
                <a:moveTo>
                  <a:pt x="2500" y="29550"/>
                </a:moveTo>
                <a:lnTo>
                  <a:pt x="3002" y="30073"/>
                </a:lnTo>
                <a:lnTo>
                  <a:pt x="2500" y="30600"/>
                </a:lnTo>
                <a:lnTo>
                  <a:pt x="2350" y="30439"/>
                </a:lnTo>
                <a:cubicBezTo>
                  <a:pt x="2309" y="30398"/>
                  <a:pt x="2247" y="30372"/>
                  <a:pt x="2185" y="30372"/>
                </a:cubicBezTo>
                <a:cubicBezTo>
                  <a:pt x="2123" y="30372"/>
                  <a:pt x="2061" y="30398"/>
                  <a:pt x="2018" y="30439"/>
                </a:cubicBezTo>
                <a:lnTo>
                  <a:pt x="1868" y="30600"/>
                </a:lnTo>
                <a:lnTo>
                  <a:pt x="1366" y="30073"/>
                </a:lnTo>
                <a:lnTo>
                  <a:pt x="1868" y="29550"/>
                </a:lnTo>
                <a:lnTo>
                  <a:pt x="2018" y="29705"/>
                </a:lnTo>
                <a:cubicBezTo>
                  <a:pt x="2061" y="29751"/>
                  <a:pt x="2123" y="29777"/>
                  <a:pt x="2185" y="29777"/>
                </a:cubicBezTo>
                <a:cubicBezTo>
                  <a:pt x="2247" y="29777"/>
                  <a:pt x="2309" y="29751"/>
                  <a:pt x="2350" y="29705"/>
                </a:cubicBezTo>
                <a:lnTo>
                  <a:pt x="2500" y="29550"/>
                </a:lnTo>
                <a:close/>
                <a:moveTo>
                  <a:pt x="1046" y="30408"/>
                </a:moveTo>
                <a:lnTo>
                  <a:pt x="1548" y="30931"/>
                </a:lnTo>
                <a:lnTo>
                  <a:pt x="1046" y="31454"/>
                </a:lnTo>
                <a:lnTo>
                  <a:pt x="544" y="30931"/>
                </a:lnTo>
                <a:lnTo>
                  <a:pt x="1046" y="30408"/>
                </a:lnTo>
                <a:close/>
                <a:moveTo>
                  <a:pt x="3317" y="30408"/>
                </a:moveTo>
                <a:lnTo>
                  <a:pt x="3819" y="30931"/>
                </a:lnTo>
                <a:lnTo>
                  <a:pt x="3317" y="31454"/>
                </a:lnTo>
                <a:lnTo>
                  <a:pt x="2816" y="30931"/>
                </a:lnTo>
                <a:lnTo>
                  <a:pt x="3317" y="30408"/>
                </a:lnTo>
                <a:close/>
                <a:moveTo>
                  <a:pt x="2500" y="31262"/>
                </a:moveTo>
                <a:lnTo>
                  <a:pt x="3002" y="31790"/>
                </a:lnTo>
                <a:lnTo>
                  <a:pt x="2500" y="32313"/>
                </a:lnTo>
                <a:lnTo>
                  <a:pt x="2350" y="32158"/>
                </a:lnTo>
                <a:cubicBezTo>
                  <a:pt x="2309" y="32111"/>
                  <a:pt x="2247" y="32085"/>
                  <a:pt x="2185" y="32085"/>
                </a:cubicBezTo>
                <a:cubicBezTo>
                  <a:pt x="2123" y="32085"/>
                  <a:pt x="2061" y="32111"/>
                  <a:pt x="2018" y="32158"/>
                </a:cubicBezTo>
                <a:lnTo>
                  <a:pt x="1868" y="32313"/>
                </a:lnTo>
                <a:lnTo>
                  <a:pt x="1366" y="31790"/>
                </a:lnTo>
                <a:lnTo>
                  <a:pt x="1868" y="31262"/>
                </a:lnTo>
                <a:lnTo>
                  <a:pt x="2018" y="31423"/>
                </a:lnTo>
                <a:cubicBezTo>
                  <a:pt x="2061" y="31464"/>
                  <a:pt x="2123" y="31490"/>
                  <a:pt x="2185" y="31490"/>
                </a:cubicBezTo>
                <a:cubicBezTo>
                  <a:pt x="2247" y="31490"/>
                  <a:pt x="2309" y="31464"/>
                  <a:pt x="2350" y="31423"/>
                </a:cubicBezTo>
                <a:lnTo>
                  <a:pt x="2500" y="31262"/>
                </a:lnTo>
                <a:close/>
                <a:moveTo>
                  <a:pt x="1046" y="32122"/>
                </a:moveTo>
                <a:lnTo>
                  <a:pt x="1548" y="32643"/>
                </a:lnTo>
                <a:lnTo>
                  <a:pt x="1046" y="33171"/>
                </a:lnTo>
                <a:lnTo>
                  <a:pt x="544" y="32643"/>
                </a:lnTo>
                <a:lnTo>
                  <a:pt x="1046" y="32122"/>
                </a:lnTo>
                <a:close/>
                <a:moveTo>
                  <a:pt x="3317" y="32122"/>
                </a:moveTo>
                <a:lnTo>
                  <a:pt x="3819" y="32643"/>
                </a:lnTo>
                <a:lnTo>
                  <a:pt x="3317" y="33171"/>
                </a:lnTo>
                <a:lnTo>
                  <a:pt x="2816" y="32643"/>
                </a:lnTo>
                <a:lnTo>
                  <a:pt x="3317" y="32122"/>
                </a:lnTo>
                <a:close/>
                <a:moveTo>
                  <a:pt x="2500" y="32980"/>
                </a:moveTo>
                <a:lnTo>
                  <a:pt x="3002" y="33503"/>
                </a:lnTo>
                <a:lnTo>
                  <a:pt x="2500" y="34031"/>
                </a:lnTo>
                <a:lnTo>
                  <a:pt x="2350" y="33870"/>
                </a:lnTo>
                <a:cubicBezTo>
                  <a:pt x="2309" y="33829"/>
                  <a:pt x="2247" y="33803"/>
                  <a:pt x="2185" y="33803"/>
                </a:cubicBezTo>
                <a:cubicBezTo>
                  <a:pt x="2123" y="33803"/>
                  <a:pt x="2061" y="33829"/>
                  <a:pt x="2018" y="33870"/>
                </a:cubicBezTo>
                <a:lnTo>
                  <a:pt x="1868" y="34031"/>
                </a:lnTo>
                <a:lnTo>
                  <a:pt x="1366" y="33503"/>
                </a:lnTo>
                <a:lnTo>
                  <a:pt x="1868" y="32980"/>
                </a:lnTo>
                <a:lnTo>
                  <a:pt x="2018" y="33135"/>
                </a:lnTo>
                <a:cubicBezTo>
                  <a:pt x="2061" y="33182"/>
                  <a:pt x="2123" y="33208"/>
                  <a:pt x="2185" y="33208"/>
                </a:cubicBezTo>
                <a:cubicBezTo>
                  <a:pt x="2247" y="33208"/>
                  <a:pt x="2309" y="33182"/>
                  <a:pt x="2350" y="33135"/>
                </a:cubicBezTo>
                <a:lnTo>
                  <a:pt x="2500" y="32980"/>
                </a:lnTo>
                <a:close/>
                <a:moveTo>
                  <a:pt x="1046" y="33839"/>
                </a:moveTo>
                <a:lnTo>
                  <a:pt x="1548" y="34362"/>
                </a:lnTo>
                <a:lnTo>
                  <a:pt x="1046" y="34885"/>
                </a:lnTo>
                <a:lnTo>
                  <a:pt x="544" y="34362"/>
                </a:lnTo>
                <a:lnTo>
                  <a:pt x="1046" y="33839"/>
                </a:lnTo>
                <a:close/>
                <a:moveTo>
                  <a:pt x="3317" y="33839"/>
                </a:moveTo>
                <a:lnTo>
                  <a:pt x="3819" y="34362"/>
                </a:lnTo>
                <a:lnTo>
                  <a:pt x="3317" y="34885"/>
                </a:lnTo>
                <a:lnTo>
                  <a:pt x="2816" y="34362"/>
                </a:lnTo>
                <a:lnTo>
                  <a:pt x="3317" y="33839"/>
                </a:lnTo>
                <a:close/>
                <a:moveTo>
                  <a:pt x="2500" y="34693"/>
                </a:moveTo>
                <a:lnTo>
                  <a:pt x="3002" y="35220"/>
                </a:lnTo>
                <a:lnTo>
                  <a:pt x="2500" y="35743"/>
                </a:lnTo>
                <a:lnTo>
                  <a:pt x="2350" y="35588"/>
                </a:lnTo>
                <a:cubicBezTo>
                  <a:pt x="2309" y="35542"/>
                  <a:pt x="2247" y="35516"/>
                  <a:pt x="2185" y="35516"/>
                </a:cubicBezTo>
                <a:cubicBezTo>
                  <a:pt x="2123" y="35516"/>
                  <a:pt x="2061" y="35542"/>
                  <a:pt x="2018" y="35588"/>
                </a:cubicBezTo>
                <a:lnTo>
                  <a:pt x="1868" y="35743"/>
                </a:lnTo>
                <a:lnTo>
                  <a:pt x="1366" y="35220"/>
                </a:lnTo>
                <a:lnTo>
                  <a:pt x="1868" y="34693"/>
                </a:lnTo>
                <a:lnTo>
                  <a:pt x="2018" y="34848"/>
                </a:lnTo>
                <a:cubicBezTo>
                  <a:pt x="2061" y="34895"/>
                  <a:pt x="2123" y="34921"/>
                  <a:pt x="2185" y="34921"/>
                </a:cubicBezTo>
                <a:cubicBezTo>
                  <a:pt x="2247" y="34921"/>
                  <a:pt x="2309" y="34895"/>
                  <a:pt x="2350" y="34848"/>
                </a:cubicBezTo>
                <a:lnTo>
                  <a:pt x="2500" y="34693"/>
                </a:lnTo>
                <a:close/>
                <a:moveTo>
                  <a:pt x="1046" y="35552"/>
                </a:moveTo>
                <a:lnTo>
                  <a:pt x="1548" y="36075"/>
                </a:lnTo>
                <a:lnTo>
                  <a:pt x="1046" y="36603"/>
                </a:lnTo>
                <a:lnTo>
                  <a:pt x="544" y="36075"/>
                </a:lnTo>
                <a:lnTo>
                  <a:pt x="1046" y="35552"/>
                </a:lnTo>
                <a:close/>
                <a:moveTo>
                  <a:pt x="3317" y="35552"/>
                </a:moveTo>
                <a:lnTo>
                  <a:pt x="3819" y="36075"/>
                </a:lnTo>
                <a:lnTo>
                  <a:pt x="3317" y="36603"/>
                </a:lnTo>
                <a:lnTo>
                  <a:pt x="2816" y="36075"/>
                </a:lnTo>
                <a:lnTo>
                  <a:pt x="3317" y="35552"/>
                </a:lnTo>
                <a:close/>
                <a:moveTo>
                  <a:pt x="2500" y="36411"/>
                </a:moveTo>
                <a:lnTo>
                  <a:pt x="3002" y="36934"/>
                </a:lnTo>
                <a:lnTo>
                  <a:pt x="2500" y="37456"/>
                </a:lnTo>
                <a:lnTo>
                  <a:pt x="2350" y="37301"/>
                </a:lnTo>
                <a:cubicBezTo>
                  <a:pt x="2309" y="37260"/>
                  <a:pt x="2247" y="37234"/>
                  <a:pt x="2185" y="37234"/>
                </a:cubicBezTo>
                <a:cubicBezTo>
                  <a:pt x="2123" y="37234"/>
                  <a:pt x="2061" y="37260"/>
                  <a:pt x="2018" y="37301"/>
                </a:cubicBezTo>
                <a:lnTo>
                  <a:pt x="1868" y="37456"/>
                </a:lnTo>
                <a:lnTo>
                  <a:pt x="1366" y="36934"/>
                </a:lnTo>
                <a:lnTo>
                  <a:pt x="1868" y="36411"/>
                </a:lnTo>
                <a:lnTo>
                  <a:pt x="2018" y="36567"/>
                </a:lnTo>
                <a:cubicBezTo>
                  <a:pt x="2061" y="36613"/>
                  <a:pt x="2123" y="36639"/>
                  <a:pt x="2185" y="36639"/>
                </a:cubicBezTo>
                <a:cubicBezTo>
                  <a:pt x="2247" y="36639"/>
                  <a:pt x="2309" y="36613"/>
                  <a:pt x="2350" y="36567"/>
                </a:cubicBezTo>
                <a:lnTo>
                  <a:pt x="2500" y="36411"/>
                </a:lnTo>
                <a:close/>
                <a:moveTo>
                  <a:pt x="1046" y="37270"/>
                </a:moveTo>
                <a:lnTo>
                  <a:pt x="1548" y="37792"/>
                </a:lnTo>
                <a:lnTo>
                  <a:pt x="1046" y="38315"/>
                </a:lnTo>
                <a:lnTo>
                  <a:pt x="544" y="37792"/>
                </a:lnTo>
                <a:lnTo>
                  <a:pt x="1046" y="37270"/>
                </a:lnTo>
                <a:close/>
                <a:moveTo>
                  <a:pt x="3317" y="37270"/>
                </a:moveTo>
                <a:lnTo>
                  <a:pt x="3819" y="37792"/>
                </a:lnTo>
                <a:lnTo>
                  <a:pt x="3317" y="38315"/>
                </a:lnTo>
                <a:lnTo>
                  <a:pt x="2816" y="37792"/>
                </a:lnTo>
                <a:lnTo>
                  <a:pt x="3317" y="37270"/>
                </a:lnTo>
                <a:close/>
                <a:moveTo>
                  <a:pt x="2500" y="38124"/>
                </a:moveTo>
                <a:lnTo>
                  <a:pt x="3002" y="38652"/>
                </a:lnTo>
                <a:lnTo>
                  <a:pt x="2500" y="39175"/>
                </a:lnTo>
                <a:lnTo>
                  <a:pt x="2350" y="39020"/>
                </a:lnTo>
                <a:cubicBezTo>
                  <a:pt x="2309" y="38972"/>
                  <a:pt x="2247" y="38946"/>
                  <a:pt x="2185" y="38946"/>
                </a:cubicBezTo>
                <a:cubicBezTo>
                  <a:pt x="2123" y="38946"/>
                  <a:pt x="2061" y="38972"/>
                  <a:pt x="2018" y="39020"/>
                </a:cubicBezTo>
                <a:lnTo>
                  <a:pt x="1868" y="39175"/>
                </a:lnTo>
                <a:lnTo>
                  <a:pt x="1366" y="38652"/>
                </a:lnTo>
                <a:lnTo>
                  <a:pt x="1868" y="38124"/>
                </a:lnTo>
                <a:lnTo>
                  <a:pt x="2018" y="38279"/>
                </a:lnTo>
                <a:cubicBezTo>
                  <a:pt x="2061" y="38325"/>
                  <a:pt x="2123" y="38351"/>
                  <a:pt x="2185" y="38351"/>
                </a:cubicBezTo>
                <a:cubicBezTo>
                  <a:pt x="2247" y="38351"/>
                  <a:pt x="2309" y="38325"/>
                  <a:pt x="2350" y="38279"/>
                </a:cubicBezTo>
                <a:lnTo>
                  <a:pt x="2500" y="38124"/>
                </a:lnTo>
                <a:close/>
                <a:moveTo>
                  <a:pt x="1046" y="38983"/>
                </a:moveTo>
                <a:lnTo>
                  <a:pt x="1548" y="39505"/>
                </a:lnTo>
                <a:lnTo>
                  <a:pt x="1046" y="40033"/>
                </a:lnTo>
                <a:lnTo>
                  <a:pt x="544" y="39505"/>
                </a:lnTo>
                <a:lnTo>
                  <a:pt x="1046" y="38983"/>
                </a:lnTo>
                <a:close/>
                <a:moveTo>
                  <a:pt x="3317" y="38983"/>
                </a:moveTo>
                <a:lnTo>
                  <a:pt x="3819" y="39505"/>
                </a:lnTo>
                <a:lnTo>
                  <a:pt x="3317" y="40033"/>
                </a:lnTo>
                <a:lnTo>
                  <a:pt x="2816" y="39505"/>
                </a:lnTo>
                <a:lnTo>
                  <a:pt x="3317" y="38983"/>
                </a:lnTo>
                <a:close/>
                <a:moveTo>
                  <a:pt x="2500" y="39842"/>
                </a:moveTo>
                <a:lnTo>
                  <a:pt x="3002" y="40365"/>
                </a:lnTo>
                <a:lnTo>
                  <a:pt x="2500" y="40887"/>
                </a:lnTo>
                <a:lnTo>
                  <a:pt x="2350" y="40732"/>
                </a:lnTo>
                <a:cubicBezTo>
                  <a:pt x="2309" y="40685"/>
                  <a:pt x="2247" y="40660"/>
                  <a:pt x="2185" y="40660"/>
                </a:cubicBezTo>
                <a:cubicBezTo>
                  <a:pt x="2123" y="40660"/>
                  <a:pt x="2061" y="40685"/>
                  <a:pt x="2018" y="40732"/>
                </a:cubicBezTo>
                <a:lnTo>
                  <a:pt x="1868" y="40887"/>
                </a:lnTo>
                <a:lnTo>
                  <a:pt x="1366" y="40365"/>
                </a:lnTo>
                <a:lnTo>
                  <a:pt x="1868" y="39842"/>
                </a:lnTo>
                <a:lnTo>
                  <a:pt x="2018" y="39997"/>
                </a:lnTo>
                <a:cubicBezTo>
                  <a:pt x="2061" y="40044"/>
                  <a:pt x="2123" y="40070"/>
                  <a:pt x="2185" y="40070"/>
                </a:cubicBezTo>
                <a:cubicBezTo>
                  <a:pt x="2247" y="40070"/>
                  <a:pt x="2309" y="40044"/>
                  <a:pt x="2350" y="39997"/>
                </a:cubicBezTo>
                <a:lnTo>
                  <a:pt x="2500" y="39842"/>
                </a:lnTo>
                <a:close/>
                <a:moveTo>
                  <a:pt x="1046" y="40696"/>
                </a:moveTo>
                <a:lnTo>
                  <a:pt x="1548" y="41224"/>
                </a:lnTo>
                <a:lnTo>
                  <a:pt x="1046" y="41747"/>
                </a:lnTo>
                <a:lnTo>
                  <a:pt x="544" y="41224"/>
                </a:lnTo>
                <a:lnTo>
                  <a:pt x="1046" y="40696"/>
                </a:lnTo>
                <a:close/>
                <a:moveTo>
                  <a:pt x="3317" y="40696"/>
                </a:moveTo>
                <a:lnTo>
                  <a:pt x="3819" y="41224"/>
                </a:lnTo>
                <a:lnTo>
                  <a:pt x="3317" y="41747"/>
                </a:lnTo>
                <a:lnTo>
                  <a:pt x="2816" y="41224"/>
                </a:lnTo>
                <a:lnTo>
                  <a:pt x="3317" y="40696"/>
                </a:lnTo>
                <a:close/>
                <a:moveTo>
                  <a:pt x="2500" y="41554"/>
                </a:moveTo>
                <a:lnTo>
                  <a:pt x="3002" y="42082"/>
                </a:lnTo>
                <a:lnTo>
                  <a:pt x="2500" y="42605"/>
                </a:lnTo>
                <a:lnTo>
                  <a:pt x="2350" y="42450"/>
                </a:lnTo>
                <a:cubicBezTo>
                  <a:pt x="2309" y="42404"/>
                  <a:pt x="2247" y="42378"/>
                  <a:pt x="2185" y="42378"/>
                </a:cubicBezTo>
                <a:cubicBezTo>
                  <a:pt x="2123" y="42378"/>
                  <a:pt x="2061" y="42404"/>
                  <a:pt x="2018" y="42450"/>
                </a:cubicBezTo>
                <a:lnTo>
                  <a:pt x="1868" y="42605"/>
                </a:lnTo>
                <a:lnTo>
                  <a:pt x="1366" y="42082"/>
                </a:lnTo>
                <a:lnTo>
                  <a:pt x="1868" y="41554"/>
                </a:lnTo>
                <a:lnTo>
                  <a:pt x="2018" y="41710"/>
                </a:lnTo>
                <a:cubicBezTo>
                  <a:pt x="2061" y="41757"/>
                  <a:pt x="2123" y="41783"/>
                  <a:pt x="2185" y="41783"/>
                </a:cubicBezTo>
                <a:cubicBezTo>
                  <a:pt x="2247" y="41783"/>
                  <a:pt x="2309" y="41757"/>
                  <a:pt x="2350" y="41710"/>
                </a:cubicBezTo>
                <a:lnTo>
                  <a:pt x="2500" y="41554"/>
                </a:lnTo>
                <a:close/>
                <a:moveTo>
                  <a:pt x="1046" y="42414"/>
                </a:moveTo>
                <a:lnTo>
                  <a:pt x="1548" y="42937"/>
                </a:lnTo>
                <a:lnTo>
                  <a:pt x="1046" y="43464"/>
                </a:lnTo>
                <a:lnTo>
                  <a:pt x="544" y="42937"/>
                </a:lnTo>
                <a:lnTo>
                  <a:pt x="1046" y="42414"/>
                </a:lnTo>
                <a:close/>
                <a:moveTo>
                  <a:pt x="3317" y="42414"/>
                </a:moveTo>
                <a:lnTo>
                  <a:pt x="3819" y="42937"/>
                </a:lnTo>
                <a:lnTo>
                  <a:pt x="3317" y="43464"/>
                </a:lnTo>
                <a:lnTo>
                  <a:pt x="2816" y="42937"/>
                </a:lnTo>
                <a:lnTo>
                  <a:pt x="3317" y="42414"/>
                </a:lnTo>
                <a:close/>
                <a:moveTo>
                  <a:pt x="2500" y="43273"/>
                </a:moveTo>
                <a:lnTo>
                  <a:pt x="3002" y="43796"/>
                </a:lnTo>
                <a:lnTo>
                  <a:pt x="2500" y="44318"/>
                </a:lnTo>
                <a:lnTo>
                  <a:pt x="2350" y="44162"/>
                </a:lnTo>
                <a:cubicBezTo>
                  <a:pt x="2309" y="44116"/>
                  <a:pt x="2247" y="44090"/>
                  <a:pt x="2185" y="44090"/>
                </a:cubicBezTo>
                <a:cubicBezTo>
                  <a:pt x="2123" y="44090"/>
                  <a:pt x="2061" y="44116"/>
                  <a:pt x="2018" y="44162"/>
                </a:cubicBezTo>
                <a:lnTo>
                  <a:pt x="1868" y="44318"/>
                </a:lnTo>
                <a:lnTo>
                  <a:pt x="1366" y="43796"/>
                </a:lnTo>
                <a:lnTo>
                  <a:pt x="1868" y="43273"/>
                </a:lnTo>
                <a:lnTo>
                  <a:pt x="2018" y="43428"/>
                </a:lnTo>
                <a:cubicBezTo>
                  <a:pt x="2061" y="43474"/>
                  <a:pt x="2123" y="43500"/>
                  <a:pt x="2185" y="43500"/>
                </a:cubicBezTo>
                <a:cubicBezTo>
                  <a:pt x="2247" y="43500"/>
                  <a:pt x="2309" y="43474"/>
                  <a:pt x="2350" y="43428"/>
                </a:cubicBezTo>
                <a:lnTo>
                  <a:pt x="2500" y="43273"/>
                </a:lnTo>
                <a:close/>
                <a:moveTo>
                  <a:pt x="1046" y="44126"/>
                </a:moveTo>
                <a:lnTo>
                  <a:pt x="1548" y="44654"/>
                </a:lnTo>
                <a:lnTo>
                  <a:pt x="1046" y="45177"/>
                </a:lnTo>
                <a:lnTo>
                  <a:pt x="544" y="44654"/>
                </a:lnTo>
                <a:lnTo>
                  <a:pt x="1046" y="44126"/>
                </a:lnTo>
                <a:close/>
                <a:moveTo>
                  <a:pt x="3317" y="44126"/>
                </a:moveTo>
                <a:lnTo>
                  <a:pt x="3819" y="44654"/>
                </a:lnTo>
                <a:lnTo>
                  <a:pt x="3317" y="45177"/>
                </a:lnTo>
                <a:lnTo>
                  <a:pt x="2816" y="44654"/>
                </a:lnTo>
                <a:lnTo>
                  <a:pt x="3317" y="44126"/>
                </a:lnTo>
                <a:close/>
                <a:moveTo>
                  <a:pt x="2500" y="44986"/>
                </a:moveTo>
                <a:lnTo>
                  <a:pt x="3002" y="45509"/>
                </a:lnTo>
                <a:lnTo>
                  <a:pt x="2500" y="46036"/>
                </a:lnTo>
                <a:lnTo>
                  <a:pt x="2350" y="45881"/>
                </a:lnTo>
                <a:cubicBezTo>
                  <a:pt x="2309" y="45834"/>
                  <a:pt x="2247" y="45808"/>
                  <a:pt x="2185" y="45808"/>
                </a:cubicBezTo>
                <a:cubicBezTo>
                  <a:pt x="2123" y="45808"/>
                  <a:pt x="2061" y="45834"/>
                  <a:pt x="2018" y="45881"/>
                </a:cubicBezTo>
                <a:lnTo>
                  <a:pt x="1868" y="46036"/>
                </a:lnTo>
                <a:lnTo>
                  <a:pt x="1366" y="45509"/>
                </a:lnTo>
                <a:lnTo>
                  <a:pt x="1868" y="44986"/>
                </a:lnTo>
                <a:lnTo>
                  <a:pt x="2018" y="45141"/>
                </a:lnTo>
                <a:cubicBezTo>
                  <a:pt x="2061" y="45187"/>
                  <a:pt x="2123" y="45213"/>
                  <a:pt x="2185" y="45213"/>
                </a:cubicBezTo>
                <a:cubicBezTo>
                  <a:pt x="2247" y="45213"/>
                  <a:pt x="2309" y="45187"/>
                  <a:pt x="2350" y="45141"/>
                </a:cubicBezTo>
                <a:lnTo>
                  <a:pt x="2500" y="44986"/>
                </a:lnTo>
                <a:close/>
                <a:moveTo>
                  <a:pt x="1046" y="45845"/>
                </a:moveTo>
                <a:lnTo>
                  <a:pt x="1548" y="46367"/>
                </a:lnTo>
                <a:lnTo>
                  <a:pt x="1046" y="46890"/>
                </a:lnTo>
                <a:lnTo>
                  <a:pt x="544" y="46367"/>
                </a:lnTo>
                <a:lnTo>
                  <a:pt x="1046" y="45845"/>
                </a:lnTo>
                <a:close/>
                <a:moveTo>
                  <a:pt x="3317" y="45845"/>
                </a:moveTo>
                <a:lnTo>
                  <a:pt x="3819" y="46367"/>
                </a:lnTo>
                <a:lnTo>
                  <a:pt x="3317" y="46890"/>
                </a:lnTo>
                <a:lnTo>
                  <a:pt x="2816" y="46367"/>
                </a:lnTo>
                <a:lnTo>
                  <a:pt x="3317" y="45845"/>
                </a:lnTo>
                <a:close/>
                <a:moveTo>
                  <a:pt x="2500" y="46703"/>
                </a:moveTo>
                <a:lnTo>
                  <a:pt x="3002" y="47226"/>
                </a:lnTo>
                <a:lnTo>
                  <a:pt x="2500" y="47749"/>
                </a:lnTo>
                <a:lnTo>
                  <a:pt x="2350" y="47594"/>
                </a:lnTo>
                <a:cubicBezTo>
                  <a:pt x="2309" y="47547"/>
                  <a:pt x="2247" y="47522"/>
                  <a:pt x="2185" y="47522"/>
                </a:cubicBezTo>
                <a:cubicBezTo>
                  <a:pt x="2123" y="47522"/>
                  <a:pt x="2061" y="47547"/>
                  <a:pt x="2018" y="47594"/>
                </a:cubicBezTo>
                <a:lnTo>
                  <a:pt x="1868" y="47749"/>
                </a:lnTo>
                <a:lnTo>
                  <a:pt x="1366" y="47226"/>
                </a:lnTo>
                <a:lnTo>
                  <a:pt x="1868" y="46703"/>
                </a:lnTo>
                <a:lnTo>
                  <a:pt x="2018" y="46859"/>
                </a:lnTo>
                <a:cubicBezTo>
                  <a:pt x="2061" y="46906"/>
                  <a:pt x="2123" y="46926"/>
                  <a:pt x="2185" y="46926"/>
                </a:cubicBezTo>
                <a:cubicBezTo>
                  <a:pt x="2247" y="46926"/>
                  <a:pt x="2309" y="46906"/>
                  <a:pt x="2350" y="46859"/>
                </a:cubicBezTo>
                <a:lnTo>
                  <a:pt x="2500" y="46703"/>
                </a:lnTo>
                <a:close/>
                <a:moveTo>
                  <a:pt x="1046" y="47558"/>
                </a:moveTo>
                <a:lnTo>
                  <a:pt x="1548" y="48086"/>
                </a:lnTo>
                <a:lnTo>
                  <a:pt x="1046" y="48608"/>
                </a:lnTo>
                <a:lnTo>
                  <a:pt x="544" y="48086"/>
                </a:lnTo>
                <a:lnTo>
                  <a:pt x="1046" y="47558"/>
                </a:lnTo>
                <a:close/>
                <a:moveTo>
                  <a:pt x="3317" y="47558"/>
                </a:moveTo>
                <a:lnTo>
                  <a:pt x="3819" y="48086"/>
                </a:lnTo>
                <a:lnTo>
                  <a:pt x="3317" y="48608"/>
                </a:lnTo>
                <a:lnTo>
                  <a:pt x="2816" y="48086"/>
                </a:lnTo>
                <a:lnTo>
                  <a:pt x="3317" y="47558"/>
                </a:lnTo>
                <a:close/>
                <a:moveTo>
                  <a:pt x="2500" y="48416"/>
                </a:moveTo>
                <a:lnTo>
                  <a:pt x="3002" y="48939"/>
                </a:lnTo>
                <a:lnTo>
                  <a:pt x="2500" y="49467"/>
                </a:lnTo>
                <a:lnTo>
                  <a:pt x="2350" y="49311"/>
                </a:lnTo>
                <a:cubicBezTo>
                  <a:pt x="2309" y="49265"/>
                  <a:pt x="2247" y="49239"/>
                  <a:pt x="2185" y="49239"/>
                </a:cubicBezTo>
                <a:cubicBezTo>
                  <a:pt x="2123" y="49239"/>
                  <a:pt x="2061" y="49265"/>
                  <a:pt x="2018" y="49311"/>
                </a:cubicBezTo>
                <a:lnTo>
                  <a:pt x="1868" y="49467"/>
                </a:lnTo>
                <a:lnTo>
                  <a:pt x="1366" y="48939"/>
                </a:lnTo>
                <a:lnTo>
                  <a:pt x="1868" y="48416"/>
                </a:lnTo>
                <a:lnTo>
                  <a:pt x="2018" y="48571"/>
                </a:lnTo>
                <a:cubicBezTo>
                  <a:pt x="2061" y="48618"/>
                  <a:pt x="2123" y="48645"/>
                  <a:pt x="2185" y="48645"/>
                </a:cubicBezTo>
                <a:cubicBezTo>
                  <a:pt x="2247" y="48645"/>
                  <a:pt x="2309" y="48618"/>
                  <a:pt x="2350" y="48571"/>
                </a:cubicBezTo>
                <a:lnTo>
                  <a:pt x="2500" y="48416"/>
                </a:lnTo>
                <a:close/>
                <a:moveTo>
                  <a:pt x="1046" y="49275"/>
                </a:moveTo>
                <a:lnTo>
                  <a:pt x="1548" y="49798"/>
                </a:lnTo>
                <a:lnTo>
                  <a:pt x="1046" y="50321"/>
                </a:lnTo>
                <a:lnTo>
                  <a:pt x="544" y="49798"/>
                </a:lnTo>
                <a:lnTo>
                  <a:pt x="1046" y="49275"/>
                </a:lnTo>
                <a:close/>
                <a:moveTo>
                  <a:pt x="3317" y="49275"/>
                </a:moveTo>
                <a:lnTo>
                  <a:pt x="3819" y="49798"/>
                </a:lnTo>
                <a:lnTo>
                  <a:pt x="3317" y="50321"/>
                </a:lnTo>
                <a:lnTo>
                  <a:pt x="2816" y="49798"/>
                </a:lnTo>
                <a:lnTo>
                  <a:pt x="3317" y="49275"/>
                </a:lnTo>
                <a:close/>
                <a:moveTo>
                  <a:pt x="2500" y="50135"/>
                </a:moveTo>
                <a:lnTo>
                  <a:pt x="3002" y="50658"/>
                </a:lnTo>
                <a:lnTo>
                  <a:pt x="2500" y="51179"/>
                </a:lnTo>
                <a:lnTo>
                  <a:pt x="2350" y="51024"/>
                </a:lnTo>
                <a:cubicBezTo>
                  <a:pt x="2309" y="50978"/>
                  <a:pt x="2247" y="50952"/>
                  <a:pt x="2185" y="50952"/>
                </a:cubicBezTo>
                <a:cubicBezTo>
                  <a:pt x="2123" y="50952"/>
                  <a:pt x="2061" y="50978"/>
                  <a:pt x="2018" y="51024"/>
                </a:cubicBezTo>
                <a:lnTo>
                  <a:pt x="1868" y="51179"/>
                </a:lnTo>
                <a:lnTo>
                  <a:pt x="1366" y="50658"/>
                </a:lnTo>
                <a:lnTo>
                  <a:pt x="1868" y="50135"/>
                </a:lnTo>
                <a:lnTo>
                  <a:pt x="2018" y="50290"/>
                </a:lnTo>
                <a:cubicBezTo>
                  <a:pt x="2061" y="50331"/>
                  <a:pt x="2123" y="50357"/>
                  <a:pt x="2185" y="50357"/>
                </a:cubicBezTo>
                <a:cubicBezTo>
                  <a:pt x="2247" y="50357"/>
                  <a:pt x="2309" y="50331"/>
                  <a:pt x="2350" y="50290"/>
                </a:cubicBezTo>
                <a:lnTo>
                  <a:pt x="2500" y="50135"/>
                </a:lnTo>
                <a:close/>
                <a:moveTo>
                  <a:pt x="1046" y="50988"/>
                </a:moveTo>
                <a:lnTo>
                  <a:pt x="1548" y="51516"/>
                </a:lnTo>
                <a:lnTo>
                  <a:pt x="1046" y="52039"/>
                </a:lnTo>
                <a:lnTo>
                  <a:pt x="544" y="51516"/>
                </a:lnTo>
                <a:lnTo>
                  <a:pt x="1046" y="50988"/>
                </a:lnTo>
                <a:close/>
                <a:moveTo>
                  <a:pt x="3317" y="50988"/>
                </a:moveTo>
                <a:lnTo>
                  <a:pt x="3819" y="51516"/>
                </a:lnTo>
                <a:lnTo>
                  <a:pt x="3317" y="52039"/>
                </a:lnTo>
                <a:lnTo>
                  <a:pt x="2816" y="51516"/>
                </a:lnTo>
                <a:lnTo>
                  <a:pt x="3317" y="50988"/>
                </a:lnTo>
                <a:close/>
                <a:moveTo>
                  <a:pt x="2500" y="51847"/>
                </a:moveTo>
                <a:lnTo>
                  <a:pt x="3002" y="52370"/>
                </a:lnTo>
                <a:lnTo>
                  <a:pt x="2500" y="52898"/>
                </a:lnTo>
                <a:lnTo>
                  <a:pt x="2350" y="52738"/>
                </a:lnTo>
                <a:cubicBezTo>
                  <a:pt x="2309" y="52696"/>
                  <a:pt x="2247" y="52670"/>
                  <a:pt x="2185" y="52670"/>
                </a:cubicBezTo>
                <a:cubicBezTo>
                  <a:pt x="2123" y="52670"/>
                  <a:pt x="2061" y="52696"/>
                  <a:pt x="2018" y="52738"/>
                </a:cubicBezTo>
                <a:lnTo>
                  <a:pt x="1868" y="52898"/>
                </a:lnTo>
                <a:lnTo>
                  <a:pt x="1366" y="52370"/>
                </a:lnTo>
                <a:lnTo>
                  <a:pt x="1868" y="51847"/>
                </a:lnTo>
                <a:lnTo>
                  <a:pt x="2018" y="52003"/>
                </a:lnTo>
                <a:cubicBezTo>
                  <a:pt x="2061" y="52049"/>
                  <a:pt x="2123" y="52075"/>
                  <a:pt x="2185" y="52075"/>
                </a:cubicBezTo>
                <a:cubicBezTo>
                  <a:pt x="2247" y="52075"/>
                  <a:pt x="2309" y="52049"/>
                  <a:pt x="2350" y="52003"/>
                </a:cubicBezTo>
                <a:lnTo>
                  <a:pt x="2500" y="51847"/>
                </a:lnTo>
                <a:close/>
                <a:moveTo>
                  <a:pt x="1046" y="52707"/>
                </a:moveTo>
                <a:lnTo>
                  <a:pt x="1548" y="53229"/>
                </a:lnTo>
                <a:lnTo>
                  <a:pt x="1046" y="53751"/>
                </a:lnTo>
                <a:lnTo>
                  <a:pt x="544" y="53229"/>
                </a:lnTo>
                <a:lnTo>
                  <a:pt x="1046" y="52707"/>
                </a:lnTo>
                <a:close/>
                <a:moveTo>
                  <a:pt x="3317" y="52707"/>
                </a:moveTo>
                <a:lnTo>
                  <a:pt x="3819" y="53229"/>
                </a:lnTo>
                <a:lnTo>
                  <a:pt x="3317" y="53751"/>
                </a:lnTo>
                <a:lnTo>
                  <a:pt x="2816" y="53229"/>
                </a:lnTo>
                <a:lnTo>
                  <a:pt x="3317" y="52707"/>
                </a:lnTo>
                <a:close/>
                <a:moveTo>
                  <a:pt x="2500" y="53560"/>
                </a:moveTo>
                <a:lnTo>
                  <a:pt x="3002" y="54088"/>
                </a:lnTo>
                <a:lnTo>
                  <a:pt x="2500" y="54611"/>
                </a:lnTo>
                <a:lnTo>
                  <a:pt x="2350" y="54456"/>
                </a:lnTo>
                <a:cubicBezTo>
                  <a:pt x="2309" y="54408"/>
                  <a:pt x="2247" y="54384"/>
                  <a:pt x="2185" y="54384"/>
                </a:cubicBezTo>
                <a:cubicBezTo>
                  <a:pt x="2123" y="54384"/>
                  <a:pt x="2061" y="54408"/>
                  <a:pt x="2018" y="54456"/>
                </a:cubicBezTo>
                <a:lnTo>
                  <a:pt x="1868" y="54611"/>
                </a:lnTo>
                <a:lnTo>
                  <a:pt x="1366" y="54088"/>
                </a:lnTo>
                <a:lnTo>
                  <a:pt x="1868" y="53560"/>
                </a:lnTo>
                <a:lnTo>
                  <a:pt x="2018" y="53720"/>
                </a:lnTo>
                <a:cubicBezTo>
                  <a:pt x="2061" y="53763"/>
                  <a:pt x="2123" y="53787"/>
                  <a:pt x="2185" y="53787"/>
                </a:cubicBezTo>
                <a:cubicBezTo>
                  <a:pt x="2247" y="53787"/>
                  <a:pt x="2309" y="53763"/>
                  <a:pt x="2350" y="53720"/>
                </a:cubicBezTo>
                <a:lnTo>
                  <a:pt x="2500" y="53560"/>
                </a:lnTo>
                <a:close/>
                <a:moveTo>
                  <a:pt x="1046" y="54420"/>
                </a:moveTo>
                <a:lnTo>
                  <a:pt x="1548" y="54947"/>
                </a:lnTo>
                <a:lnTo>
                  <a:pt x="1046" y="55470"/>
                </a:lnTo>
                <a:lnTo>
                  <a:pt x="544" y="54947"/>
                </a:lnTo>
                <a:lnTo>
                  <a:pt x="1046" y="54420"/>
                </a:lnTo>
                <a:close/>
                <a:moveTo>
                  <a:pt x="3317" y="54420"/>
                </a:moveTo>
                <a:lnTo>
                  <a:pt x="3819" y="54947"/>
                </a:lnTo>
                <a:lnTo>
                  <a:pt x="3317" y="55470"/>
                </a:lnTo>
                <a:lnTo>
                  <a:pt x="2816" y="54947"/>
                </a:lnTo>
                <a:lnTo>
                  <a:pt x="3317" y="54420"/>
                </a:lnTo>
                <a:close/>
                <a:moveTo>
                  <a:pt x="2500" y="55278"/>
                </a:moveTo>
                <a:lnTo>
                  <a:pt x="3002" y="55801"/>
                </a:lnTo>
                <a:lnTo>
                  <a:pt x="2500" y="56328"/>
                </a:lnTo>
                <a:lnTo>
                  <a:pt x="2350" y="56168"/>
                </a:lnTo>
                <a:cubicBezTo>
                  <a:pt x="2309" y="56127"/>
                  <a:pt x="2247" y="56101"/>
                  <a:pt x="2185" y="56101"/>
                </a:cubicBezTo>
                <a:cubicBezTo>
                  <a:pt x="2123" y="56101"/>
                  <a:pt x="2061" y="56127"/>
                  <a:pt x="2018" y="56168"/>
                </a:cubicBezTo>
                <a:lnTo>
                  <a:pt x="1868" y="56328"/>
                </a:lnTo>
                <a:lnTo>
                  <a:pt x="1366" y="55801"/>
                </a:lnTo>
                <a:lnTo>
                  <a:pt x="1868" y="55278"/>
                </a:lnTo>
                <a:lnTo>
                  <a:pt x="2018" y="55433"/>
                </a:lnTo>
                <a:cubicBezTo>
                  <a:pt x="2061" y="55480"/>
                  <a:pt x="2123" y="55506"/>
                  <a:pt x="2185" y="55506"/>
                </a:cubicBezTo>
                <a:cubicBezTo>
                  <a:pt x="2247" y="55506"/>
                  <a:pt x="2309" y="55480"/>
                  <a:pt x="2350" y="55433"/>
                </a:cubicBezTo>
                <a:lnTo>
                  <a:pt x="2500" y="55278"/>
                </a:lnTo>
                <a:close/>
                <a:moveTo>
                  <a:pt x="1046" y="56137"/>
                </a:moveTo>
                <a:lnTo>
                  <a:pt x="1548" y="56660"/>
                </a:lnTo>
                <a:lnTo>
                  <a:pt x="1046" y="57183"/>
                </a:lnTo>
                <a:lnTo>
                  <a:pt x="544" y="56660"/>
                </a:lnTo>
                <a:lnTo>
                  <a:pt x="1046" y="56137"/>
                </a:lnTo>
                <a:close/>
                <a:moveTo>
                  <a:pt x="3317" y="56137"/>
                </a:moveTo>
                <a:lnTo>
                  <a:pt x="3819" y="56660"/>
                </a:lnTo>
                <a:lnTo>
                  <a:pt x="3317" y="57183"/>
                </a:lnTo>
                <a:lnTo>
                  <a:pt x="2816" y="56660"/>
                </a:lnTo>
                <a:lnTo>
                  <a:pt x="3317" y="56137"/>
                </a:lnTo>
                <a:close/>
                <a:moveTo>
                  <a:pt x="2500" y="56992"/>
                </a:moveTo>
                <a:lnTo>
                  <a:pt x="3002" y="57519"/>
                </a:lnTo>
                <a:lnTo>
                  <a:pt x="2500" y="58041"/>
                </a:lnTo>
                <a:lnTo>
                  <a:pt x="2350" y="57886"/>
                </a:lnTo>
                <a:cubicBezTo>
                  <a:pt x="2309" y="57840"/>
                  <a:pt x="2247" y="57814"/>
                  <a:pt x="2185" y="57814"/>
                </a:cubicBezTo>
                <a:cubicBezTo>
                  <a:pt x="2123" y="57814"/>
                  <a:pt x="2061" y="57840"/>
                  <a:pt x="2018" y="57886"/>
                </a:cubicBezTo>
                <a:lnTo>
                  <a:pt x="1868" y="58041"/>
                </a:lnTo>
                <a:lnTo>
                  <a:pt x="1366" y="57519"/>
                </a:lnTo>
                <a:lnTo>
                  <a:pt x="1868" y="56992"/>
                </a:lnTo>
                <a:lnTo>
                  <a:pt x="2018" y="57152"/>
                </a:lnTo>
                <a:cubicBezTo>
                  <a:pt x="2061" y="57193"/>
                  <a:pt x="2123" y="57219"/>
                  <a:pt x="2185" y="57219"/>
                </a:cubicBezTo>
                <a:cubicBezTo>
                  <a:pt x="2247" y="57219"/>
                  <a:pt x="2309" y="57193"/>
                  <a:pt x="2350" y="57152"/>
                </a:cubicBezTo>
                <a:lnTo>
                  <a:pt x="2500" y="56992"/>
                </a:lnTo>
                <a:close/>
                <a:moveTo>
                  <a:pt x="1046" y="57850"/>
                </a:moveTo>
                <a:lnTo>
                  <a:pt x="1548" y="58373"/>
                </a:lnTo>
                <a:lnTo>
                  <a:pt x="1046" y="58900"/>
                </a:lnTo>
                <a:lnTo>
                  <a:pt x="544" y="58373"/>
                </a:lnTo>
                <a:lnTo>
                  <a:pt x="1046" y="57850"/>
                </a:lnTo>
                <a:close/>
                <a:moveTo>
                  <a:pt x="3317" y="57850"/>
                </a:moveTo>
                <a:lnTo>
                  <a:pt x="3819" y="58373"/>
                </a:lnTo>
                <a:lnTo>
                  <a:pt x="3317" y="58900"/>
                </a:lnTo>
                <a:lnTo>
                  <a:pt x="2816" y="58373"/>
                </a:lnTo>
                <a:lnTo>
                  <a:pt x="3317" y="57850"/>
                </a:lnTo>
                <a:close/>
                <a:moveTo>
                  <a:pt x="2500" y="58709"/>
                </a:moveTo>
                <a:lnTo>
                  <a:pt x="3002" y="59232"/>
                </a:lnTo>
                <a:lnTo>
                  <a:pt x="2500" y="59755"/>
                </a:lnTo>
                <a:lnTo>
                  <a:pt x="2350" y="59600"/>
                </a:lnTo>
                <a:cubicBezTo>
                  <a:pt x="2309" y="59557"/>
                  <a:pt x="2247" y="59531"/>
                  <a:pt x="2185" y="59531"/>
                </a:cubicBezTo>
                <a:cubicBezTo>
                  <a:pt x="2123" y="59531"/>
                  <a:pt x="2061" y="59557"/>
                  <a:pt x="2018" y="59600"/>
                </a:cubicBezTo>
                <a:lnTo>
                  <a:pt x="1868" y="59755"/>
                </a:lnTo>
                <a:lnTo>
                  <a:pt x="1366" y="59232"/>
                </a:lnTo>
                <a:lnTo>
                  <a:pt x="1868" y="58709"/>
                </a:lnTo>
                <a:lnTo>
                  <a:pt x="2018" y="58864"/>
                </a:lnTo>
                <a:cubicBezTo>
                  <a:pt x="2061" y="58910"/>
                  <a:pt x="2123" y="58936"/>
                  <a:pt x="2185" y="58936"/>
                </a:cubicBezTo>
                <a:cubicBezTo>
                  <a:pt x="2247" y="58936"/>
                  <a:pt x="2309" y="58910"/>
                  <a:pt x="2350" y="58864"/>
                </a:cubicBezTo>
                <a:lnTo>
                  <a:pt x="2500" y="58709"/>
                </a:lnTo>
                <a:close/>
                <a:moveTo>
                  <a:pt x="1046" y="59569"/>
                </a:moveTo>
                <a:lnTo>
                  <a:pt x="1548" y="60090"/>
                </a:lnTo>
                <a:lnTo>
                  <a:pt x="1046" y="60613"/>
                </a:lnTo>
                <a:lnTo>
                  <a:pt x="544" y="60090"/>
                </a:lnTo>
                <a:lnTo>
                  <a:pt x="1046" y="59569"/>
                </a:lnTo>
                <a:close/>
                <a:moveTo>
                  <a:pt x="3317" y="59569"/>
                </a:moveTo>
                <a:lnTo>
                  <a:pt x="3819" y="60090"/>
                </a:lnTo>
                <a:lnTo>
                  <a:pt x="3317" y="60613"/>
                </a:lnTo>
                <a:lnTo>
                  <a:pt x="2816" y="60090"/>
                </a:lnTo>
                <a:lnTo>
                  <a:pt x="3317" y="59569"/>
                </a:lnTo>
                <a:close/>
                <a:moveTo>
                  <a:pt x="2500" y="60422"/>
                </a:moveTo>
                <a:lnTo>
                  <a:pt x="3002" y="60950"/>
                </a:lnTo>
                <a:lnTo>
                  <a:pt x="2500" y="61472"/>
                </a:lnTo>
                <a:lnTo>
                  <a:pt x="2350" y="61317"/>
                </a:lnTo>
                <a:cubicBezTo>
                  <a:pt x="2309" y="61270"/>
                  <a:pt x="2247" y="61245"/>
                  <a:pt x="2185" y="61245"/>
                </a:cubicBezTo>
                <a:cubicBezTo>
                  <a:pt x="2123" y="61245"/>
                  <a:pt x="2061" y="61270"/>
                  <a:pt x="2018" y="61317"/>
                </a:cubicBezTo>
                <a:lnTo>
                  <a:pt x="1868" y="61472"/>
                </a:lnTo>
                <a:lnTo>
                  <a:pt x="1366" y="60950"/>
                </a:lnTo>
                <a:lnTo>
                  <a:pt x="1868" y="60422"/>
                </a:lnTo>
                <a:lnTo>
                  <a:pt x="2018" y="60577"/>
                </a:lnTo>
                <a:cubicBezTo>
                  <a:pt x="2061" y="60624"/>
                  <a:pt x="2123" y="60649"/>
                  <a:pt x="2185" y="60649"/>
                </a:cubicBezTo>
                <a:cubicBezTo>
                  <a:pt x="2247" y="60649"/>
                  <a:pt x="2309" y="60624"/>
                  <a:pt x="2350" y="60577"/>
                </a:cubicBezTo>
                <a:lnTo>
                  <a:pt x="2500" y="60422"/>
                </a:lnTo>
                <a:close/>
                <a:moveTo>
                  <a:pt x="1046" y="61281"/>
                </a:moveTo>
                <a:lnTo>
                  <a:pt x="1548" y="61804"/>
                </a:lnTo>
                <a:lnTo>
                  <a:pt x="1046" y="62332"/>
                </a:lnTo>
                <a:lnTo>
                  <a:pt x="544" y="61804"/>
                </a:lnTo>
                <a:lnTo>
                  <a:pt x="1046" y="61281"/>
                </a:lnTo>
                <a:close/>
                <a:moveTo>
                  <a:pt x="3317" y="61281"/>
                </a:moveTo>
                <a:lnTo>
                  <a:pt x="3819" y="61804"/>
                </a:lnTo>
                <a:lnTo>
                  <a:pt x="3317" y="62332"/>
                </a:lnTo>
                <a:lnTo>
                  <a:pt x="2816" y="61804"/>
                </a:lnTo>
                <a:lnTo>
                  <a:pt x="3317" y="61281"/>
                </a:lnTo>
                <a:close/>
                <a:moveTo>
                  <a:pt x="2500" y="62139"/>
                </a:moveTo>
                <a:lnTo>
                  <a:pt x="3002" y="62662"/>
                </a:lnTo>
                <a:lnTo>
                  <a:pt x="2500" y="63185"/>
                </a:lnTo>
                <a:lnTo>
                  <a:pt x="2350" y="63030"/>
                </a:lnTo>
                <a:cubicBezTo>
                  <a:pt x="2309" y="62989"/>
                  <a:pt x="2247" y="62963"/>
                  <a:pt x="2185" y="62963"/>
                </a:cubicBezTo>
                <a:cubicBezTo>
                  <a:pt x="2123" y="62963"/>
                  <a:pt x="2061" y="62989"/>
                  <a:pt x="2018" y="63030"/>
                </a:cubicBezTo>
                <a:lnTo>
                  <a:pt x="1868" y="63185"/>
                </a:lnTo>
                <a:lnTo>
                  <a:pt x="1366" y="62662"/>
                </a:lnTo>
                <a:lnTo>
                  <a:pt x="1868" y="62139"/>
                </a:lnTo>
                <a:lnTo>
                  <a:pt x="2018" y="62295"/>
                </a:lnTo>
                <a:cubicBezTo>
                  <a:pt x="2061" y="62342"/>
                  <a:pt x="2123" y="62368"/>
                  <a:pt x="2185" y="62368"/>
                </a:cubicBezTo>
                <a:cubicBezTo>
                  <a:pt x="2247" y="62368"/>
                  <a:pt x="2309" y="62342"/>
                  <a:pt x="2350" y="62295"/>
                </a:cubicBezTo>
                <a:lnTo>
                  <a:pt x="2500" y="62139"/>
                </a:lnTo>
                <a:close/>
                <a:moveTo>
                  <a:pt x="1046" y="62999"/>
                </a:moveTo>
                <a:lnTo>
                  <a:pt x="1548" y="63522"/>
                </a:lnTo>
                <a:lnTo>
                  <a:pt x="1046" y="64045"/>
                </a:lnTo>
                <a:lnTo>
                  <a:pt x="544" y="63522"/>
                </a:lnTo>
                <a:lnTo>
                  <a:pt x="1046" y="62999"/>
                </a:lnTo>
                <a:close/>
                <a:moveTo>
                  <a:pt x="3317" y="62999"/>
                </a:moveTo>
                <a:lnTo>
                  <a:pt x="3819" y="63522"/>
                </a:lnTo>
                <a:lnTo>
                  <a:pt x="3317" y="64045"/>
                </a:lnTo>
                <a:lnTo>
                  <a:pt x="2816" y="63522"/>
                </a:lnTo>
                <a:lnTo>
                  <a:pt x="3317" y="62999"/>
                </a:lnTo>
                <a:close/>
                <a:moveTo>
                  <a:pt x="2500" y="63853"/>
                </a:moveTo>
                <a:lnTo>
                  <a:pt x="3002" y="64381"/>
                </a:lnTo>
                <a:lnTo>
                  <a:pt x="2500" y="64903"/>
                </a:lnTo>
                <a:lnTo>
                  <a:pt x="2350" y="64747"/>
                </a:lnTo>
                <a:cubicBezTo>
                  <a:pt x="2309" y="64702"/>
                  <a:pt x="2247" y="64675"/>
                  <a:pt x="2185" y="64675"/>
                </a:cubicBezTo>
                <a:cubicBezTo>
                  <a:pt x="2123" y="64675"/>
                  <a:pt x="2061" y="64702"/>
                  <a:pt x="2018" y="64747"/>
                </a:cubicBezTo>
                <a:lnTo>
                  <a:pt x="1868" y="64903"/>
                </a:lnTo>
                <a:lnTo>
                  <a:pt x="1366" y="64381"/>
                </a:lnTo>
                <a:lnTo>
                  <a:pt x="1868" y="63853"/>
                </a:lnTo>
                <a:lnTo>
                  <a:pt x="2018" y="64009"/>
                </a:lnTo>
                <a:cubicBezTo>
                  <a:pt x="2061" y="64054"/>
                  <a:pt x="2123" y="64081"/>
                  <a:pt x="2185" y="64081"/>
                </a:cubicBezTo>
                <a:cubicBezTo>
                  <a:pt x="2247" y="64081"/>
                  <a:pt x="2309" y="64054"/>
                  <a:pt x="2350" y="64009"/>
                </a:cubicBezTo>
                <a:lnTo>
                  <a:pt x="2500" y="63853"/>
                </a:lnTo>
                <a:close/>
                <a:moveTo>
                  <a:pt x="1046" y="64711"/>
                </a:moveTo>
                <a:lnTo>
                  <a:pt x="1548" y="65234"/>
                </a:lnTo>
                <a:lnTo>
                  <a:pt x="1046" y="65762"/>
                </a:lnTo>
                <a:lnTo>
                  <a:pt x="544" y="65234"/>
                </a:lnTo>
                <a:lnTo>
                  <a:pt x="1046" y="64711"/>
                </a:lnTo>
                <a:close/>
                <a:moveTo>
                  <a:pt x="3317" y="64711"/>
                </a:moveTo>
                <a:lnTo>
                  <a:pt x="3819" y="65234"/>
                </a:lnTo>
                <a:lnTo>
                  <a:pt x="3317" y="65762"/>
                </a:lnTo>
                <a:lnTo>
                  <a:pt x="2816" y="65234"/>
                </a:lnTo>
                <a:lnTo>
                  <a:pt x="3317" y="64711"/>
                </a:lnTo>
                <a:close/>
                <a:moveTo>
                  <a:pt x="2500" y="65571"/>
                </a:moveTo>
                <a:lnTo>
                  <a:pt x="3002" y="66094"/>
                </a:lnTo>
                <a:lnTo>
                  <a:pt x="2500" y="66617"/>
                </a:lnTo>
                <a:lnTo>
                  <a:pt x="2350" y="66461"/>
                </a:lnTo>
                <a:cubicBezTo>
                  <a:pt x="2309" y="66414"/>
                  <a:pt x="2247" y="66388"/>
                  <a:pt x="2185" y="66388"/>
                </a:cubicBezTo>
                <a:cubicBezTo>
                  <a:pt x="2123" y="66388"/>
                  <a:pt x="2061" y="66414"/>
                  <a:pt x="2018" y="66461"/>
                </a:cubicBezTo>
                <a:lnTo>
                  <a:pt x="1868" y="66617"/>
                </a:lnTo>
                <a:lnTo>
                  <a:pt x="1366" y="66094"/>
                </a:lnTo>
                <a:lnTo>
                  <a:pt x="1868" y="65571"/>
                </a:lnTo>
                <a:lnTo>
                  <a:pt x="2018" y="65726"/>
                </a:lnTo>
                <a:cubicBezTo>
                  <a:pt x="2061" y="65772"/>
                  <a:pt x="2123" y="65798"/>
                  <a:pt x="2185" y="65798"/>
                </a:cubicBezTo>
                <a:cubicBezTo>
                  <a:pt x="2247" y="65798"/>
                  <a:pt x="2309" y="65772"/>
                  <a:pt x="2350" y="65726"/>
                </a:cubicBezTo>
                <a:lnTo>
                  <a:pt x="2500" y="65571"/>
                </a:lnTo>
                <a:close/>
                <a:moveTo>
                  <a:pt x="1046" y="66424"/>
                </a:moveTo>
                <a:lnTo>
                  <a:pt x="1548" y="66952"/>
                </a:lnTo>
                <a:lnTo>
                  <a:pt x="1046" y="67475"/>
                </a:lnTo>
                <a:lnTo>
                  <a:pt x="544" y="66952"/>
                </a:lnTo>
                <a:lnTo>
                  <a:pt x="1046" y="66424"/>
                </a:lnTo>
                <a:close/>
                <a:moveTo>
                  <a:pt x="3317" y="66424"/>
                </a:moveTo>
                <a:lnTo>
                  <a:pt x="3819" y="66952"/>
                </a:lnTo>
                <a:lnTo>
                  <a:pt x="3317" y="67475"/>
                </a:lnTo>
                <a:lnTo>
                  <a:pt x="2816" y="66952"/>
                </a:lnTo>
                <a:lnTo>
                  <a:pt x="3317" y="66424"/>
                </a:lnTo>
                <a:close/>
                <a:moveTo>
                  <a:pt x="2500" y="67283"/>
                </a:moveTo>
                <a:lnTo>
                  <a:pt x="3002" y="67806"/>
                </a:lnTo>
                <a:lnTo>
                  <a:pt x="2500" y="68334"/>
                </a:lnTo>
                <a:lnTo>
                  <a:pt x="2350" y="68179"/>
                </a:lnTo>
                <a:cubicBezTo>
                  <a:pt x="2309" y="68132"/>
                  <a:pt x="2247" y="68107"/>
                  <a:pt x="2185" y="68107"/>
                </a:cubicBezTo>
                <a:cubicBezTo>
                  <a:pt x="2123" y="68107"/>
                  <a:pt x="2061" y="68132"/>
                  <a:pt x="2018" y="68179"/>
                </a:cubicBezTo>
                <a:lnTo>
                  <a:pt x="1868" y="68334"/>
                </a:lnTo>
                <a:lnTo>
                  <a:pt x="1366" y="67806"/>
                </a:lnTo>
                <a:lnTo>
                  <a:pt x="1868" y="67283"/>
                </a:lnTo>
                <a:lnTo>
                  <a:pt x="2018" y="67439"/>
                </a:lnTo>
                <a:cubicBezTo>
                  <a:pt x="2061" y="67486"/>
                  <a:pt x="2123" y="67511"/>
                  <a:pt x="2185" y="67511"/>
                </a:cubicBezTo>
                <a:cubicBezTo>
                  <a:pt x="2247" y="67511"/>
                  <a:pt x="2309" y="67486"/>
                  <a:pt x="2350" y="67439"/>
                </a:cubicBezTo>
                <a:lnTo>
                  <a:pt x="2500" y="67283"/>
                </a:lnTo>
                <a:close/>
                <a:moveTo>
                  <a:pt x="1046" y="68143"/>
                </a:moveTo>
                <a:lnTo>
                  <a:pt x="1548" y="68666"/>
                </a:lnTo>
                <a:lnTo>
                  <a:pt x="1046" y="69194"/>
                </a:lnTo>
                <a:lnTo>
                  <a:pt x="544" y="68666"/>
                </a:lnTo>
                <a:lnTo>
                  <a:pt x="1046" y="68143"/>
                </a:lnTo>
                <a:close/>
                <a:moveTo>
                  <a:pt x="3317" y="68143"/>
                </a:moveTo>
                <a:lnTo>
                  <a:pt x="3819" y="68666"/>
                </a:lnTo>
                <a:lnTo>
                  <a:pt x="3317" y="69194"/>
                </a:lnTo>
                <a:lnTo>
                  <a:pt x="2816" y="68666"/>
                </a:lnTo>
                <a:lnTo>
                  <a:pt x="3317" y="68143"/>
                </a:lnTo>
                <a:close/>
                <a:moveTo>
                  <a:pt x="2500" y="69001"/>
                </a:moveTo>
                <a:lnTo>
                  <a:pt x="3002" y="69524"/>
                </a:lnTo>
                <a:lnTo>
                  <a:pt x="2500" y="70047"/>
                </a:lnTo>
                <a:lnTo>
                  <a:pt x="2350" y="69892"/>
                </a:lnTo>
                <a:cubicBezTo>
                  <a:pt x="2309" y="69846"/>
                  <a:pt x="2247" y="69820"/>
                  <a:pt x="2185" y="69820"/>
                </a:cubicBezTo>
                <a:cubicBezTo>
                  <a:pt x="2123" y="69820"/>
                  <a:pt x="2061" y="69846"/>
                  <a:pt x="2018" y="69892"/>
                </a:cubicBezTo>
                <a:lnTo>
                  <a:pt x="1868" y="70047"/>
                </a:lnTo>
                <a:lnTo>
                  <a:pt x="1366" y="69524"/>
                </a:lnTo>
                <a:lnTo>
                  <a:pt x="1868" y="69001"/>
                </a:lnTo>
                <a:lnTo>
                  <a:pt x="2018" y="69156"/>
                </a:lnTo>
                <a:cubicBezTo>
                  <a:pt x="2061" y="69204"/>
                  <a:pt x="2123" y="69230"/>
                  <a:pt x="2185" y="69230"/>
                </a:cubicBezTo>
                <a:cubicBezTo>
                  <a:pt x="2247" y="69230"/>
                  <a:pt x="2309" y="69204"/>
                  <a:pt x="2350" y="69156"/>
                </a:cubicBezTo>
                <a:lnTo>
                  <a:pt x="2500" y="69001"/>
                </a:lnTo>
                <a:close/>
                <a:moveTo>
                  <a:pt x="1046" y="69856"/>
                </a:moveTo>
                <a:lnTo>
                  <a:pt x="1548" y="70383"/>
                </a:lnTo>
                <a:lnTo>
                  <a:pt x="1046" y="70906"/>
                </a:lnTo>
                <a:lnTo>
                  <a:pt x="544" y="70383"/>
                </a:lnTo>
                <a:lnTo>
                  <a:pt x="1046" y="69856"/>
                </a:lnTo>
                <a:close/>
                <a:moveTo>
                  <a:pt x="3317" y="69856"/>
                </a:moveTo>
                <a:lnTo>
                  <a:pt x="3819" y="70383"/>
                </a:lnTo>
                <a:lnTo>
                  <a:pt x="3317" y="70906"/>
                </a:lnTo>
                <a:lnTo>
                  <a:pt x="2816" y="70383"/>
                </a:lnTo>
                <a:lnTo>
                  <a:pt x="3317" y="69856"/>
                </a:lnTo>
                <a:close/>
                <a:moveTo>
                  <a:pt x="2500" y="70715"/>
                </a:moveTo>
                <a:lnTo>
                  <a:pt x="3002" y="71237"/>
                </a:lnTo>
                <a:lnTo>
                  <a:pt x="2500" y="71764"/>
                </a:lnTo>
                <a:lnTo>
                  <a:pt x="2350" y="71609"/>
                </a:lnTo>
                <a:cubicBezTo>
                  <a:pt x="2309" y="71563"/>
                  <a:pt x="2247" y="71537"/>
                  <a:pt x="2185" y="71537"/>
                </a:cubicBezTo>
                <a:cubicBezTo>
                  <a:pt x="2123" y="71537"/>
                  <a:pt x="2061" y="71563"/>
                  <a:pt x="2018" y="71609"/>
                </a:cubicBezTo>
                <a:lnTo>
                  <a:pt x="1868" y="71764"/>
                </a:lnTo>
                <a:lnTo>
                  <a:pt x="1366" y="71237"/>
                </a:lnTo>
                <a:lnTo>
                  <a:pt x="1868" y="70715"/>
                </a:lnTo>
                <a:lnTo>
                  <a:pt x="2018" y="70870"/>
                </a:lnTo>
                <a:cubicBezTo>
                  <a:pt x="2061" y="70916"/>
                  <a:pt x="2123" y="70942"/>
                  <a:pt x="2185" y="70942"/>
                </a:cubicBezTo>
                <a:cubicBezTo>
                  <a:pt x="2247" y="70942"/>
                  <a:pt x="2309" y="70916"/>
                  <a:pt x="2350" y="70870"/>
                </a:cubicBezTo>
                <a:lnTo>
                  <a:pt x="2500" y="70715"/>
                </a:lnTo>
                <a:close/>
                <a:moveTo>
                  <a:pt x="1046" y="71573"/>
                </a:moveTo>
                <a:lnTo>
                  <a:pt x="1548" y="72096"/>
                </a:lnTo>
                <a:lnTo>
                  <a:pt x="1046" y="72619"/>
                </a:lnTo>
                <a:lnTo>
                  <a:pt x="544" y="72096"/>
                </a:lnTo>
                <a:lnTo>
                  <a:pt x="1046" y="71573"/>
                </a:lnTo>
                <a:close/>
                <a:moveTo>
                  <a:pt x="3317" y="71573"/>
                </a:moveTo>
                <a:lnTo>
                  <a:pt x="3819" y="72096"/>
                </a:lnTo>
                <a:lnTo>
                  <a:pt x="3317" y="72619"/>
                </a:lnTo>
                <a:lnTo>
                  <a:pt x="2816" y="72096"/>
                </a:lnTo>
                <a:lnTo>
                  <a:pt x="3317" y="71573"/>
                </a:lnTo>
                <a:close/>
                <a:moveTo>
                  <a:pt x="2500" y="72433"/>
                </a:moveTo>
                <a:lnTo>
                  <a:pt x="3002" y="72955"/>
                </a:lnTo>
                <a:lnTo>
                  <a:pt x="2500" y="73478"/>
                </a:lnTo>
                <a:lnTo>
                  <a:pt x="2350" y="73323"/>
                </a:lnTo>
                <a:cubicBezTo>
                  <a:pt x="2309" y="73276"/>
                  <a:pt x="2247" y="73250"/>
                  <a:pt x="2185" y="73250"/>
                </a:cubicBezTo>
                <a:cubicBezTo>
                  <a:pt x="2123" y="73250"/>
                  <a:pt x="2061" y="73276"/>
                  <a:pt x="2018" y="73323"/>
                </a:cubicBezTo>
                <a:lnTo>
                  <a:pt x="1868" y="73478"/>
                </a:lnTo>
                <a:lnTo>
                  <a:pt x="1366" y="72955"/>
                </a:lnTo>
                <a:lnTo>
                  <a:pt x="1868" y="72433"/>
                </a:lnTo>
                <a:lnTo>
                  <a:pt x="2018" y="72588"/>
                </a:lnTo>
                <a:cubicBezTo>
                  <a:pt x="2061" y="72629"/>
                  <a:pt x="2123" y="72655"/>
                  <a:pt x="2185" y="72655"/>
                </a:cubicBezTo>
                <a:cubicBezTo>
                  <a:pt x="2247" y="72655"/>
                  <a:pt x="2309" y="72629"/>
                  <a:pt x="2350" y="72588"/>
                </a:cubicBezTo>
                <a:lnTo>
                  <a:pt x="2500" y="72433"/>
                </a:lnTo>
                <a:close/>
                <a:moveTo>
                  <a:pt x="1046" y="73286"/>
                </a:moveTo>
                <a:lnTo>
                  <a:pt x="1548" y="73814"/>
                </a:lnTo>
                <a:lnTo>
                  <a:pt x="1046" y="74336"/>
                </a:lnTo>
                <a:lnTo>
                  <a:pt x="544" y="73814"/>
                </a:lnTo>
                <a:lnTo>
                  <a:pt x="1046" y="73286"/>
                </a:lnTo>
                <a:close/>
                <a:moveTo>
                  <a:pt x="3317" y="73286"/>
                </a:moveTo>
                <a:lnTo>
                  <a:pt x="3819" y="73814"/>
                </a:lnTo>
                <a:lnTo>
                  <a:pt x="3317" y="74336"/>
                </a:lnTo>
                <a:lnTo>
                  <a:pt x="2816" y="73814"/>
                </a:lnTo>
                <a:lnTo>
                  <a:pt x="3317" y="73286"/>
                </a:lnTo>
                <a:close/>
                <a:moveTo>
                  <a:pt x="2500" y="74145"/>
                </a:moveTo>
                <a:lnTo>
                  <a:pt x="3002" y="74668"/>
                </a:lnTo>
                <a:lnTo>
                  <a:pt x="2500" y="75196"/>
                </a:lnTo>
                <a:lnTo>
                  <a:pt x="2350" y="75041"/>
                </a:lnTo>
                <a:cubicBezTo>
                  <a:pt x="2309" y="74993"/>
                  <a:pt x="2247" y="74969"/>
                  <a:pt x="2185" y="74969"/>
                </a:cubicBezTo>
                <a:cubicBezTo>
                  <a:pt x="2123" y="74969"/>
                  <a:pt x="2061" y="74993"/>
                  <a:pt x="2018" y="75041"/>
                </a:cubicBezTo>
                <a:lnTo>
                  <a:pt x="1868" y="75196"/>
                </a:lnTo>
                <a:lnTo>
                  <a:pt x="1366" y="74668"/>
                </a:lnTo>
                <a:lnTo>
                  <a:pt x="1868" y="74145"/>
                </a:lnTo>
                <a:lnTo>
                  <a:pt x="2018" y="74300"/>
                </a:lnTo>
                <a:cubicBezTo>
                  <a:pt x="2061" y="74348"/>
                  <a:pt x="2123" y="74372"/>
                  <a:pt x="2185" y="74372"/>
                </a:cubicBezTo>
                <a:cubicBezTo>
                  <a:pt x="2247" y="74372"/>
                  <a:pt x="2309" y="74348"/>
                  <a:pt x="2350" y="74300"/>
                </a:cubicBezTo>
                <a:lnTo>
                  <a:pt x="2500" y="74145"/>
                </a:lnTo>
                <a:close/>
                <a:moveTo>
                  <a:pt x="1046" y="75005"/>
                </a:moveTo>
                <a:lnTo>
                  <a:pt x="1548" y="75527"/>
                </a:lnTo>
                <a:lnTo>
                  <a:pt x="1046" y="76049"/>
                </a:lnTo>
                <a:lnTo>
                  <a:pt x="544" y="75527"/>
                </a:lnTo>
                <a:lnTo>
                  <a:pt x="1046" y="75005"/>
                </a:lnTo>
                <a:close/>
                <a:moveTo>
                  <a:pt x="3317" y="75005"/>
                </a:moveTo>
                <a:lnTo>
                  <a:pt x="3819" y="75527"/>
                </a:lnTo>
                <a:lnTo>
                  <a:pt x="3317" y="76049"/>
                </a:lnTo>
                <a:lnTo>
                  <a:pt x="2816" y="75527"/>
                </a:lnTo>
                <a:lnTo>
                  <a:pt x="3317" y="75005"/>
                </a:lnTo>
                <a:close/>
                <a:moveTo>
                  <a:pt x="2500" y="75858"/>
                </a:moveTo>
                <a:lnTo>
                  <a:pt x="3002" y="76386"/>
                </a:lnTo>
                <a:lnTo>
                  <a:pt x="2500" y="76908"/>
                </a:lnTo>
                <a:lnTo>
                  <a:pt x="2350" y="76753"/>
                </a:lnTo>
                <a:cubicBezTo>
                  <a:pt x="2309" y="76707"/>
                  <a:pt x="2247" y="76681"/>
                  <a:pt x="2185" y="76681"/>
                </a:cubicBezTo>
                <a:cubicBezTo>
                  <a:pt x="2123" y="76681"/>
                  <a:pt x="2061" y="76707"/>
                  <a:pt x="2018" y="76753"/>
                </a:cubicBezTo>
                <a:lnTo>
                  <a:pt x="1868" y="76908"/>
                </a:lnTo>
                <a:lnTo>
                  <a:pt x="1366" y="76386"/>
                </a:lnTo>
                <a:lnTo>
                  <a:pt x="1868" y="75858"/>
                </a:lnTo>
                <a:lnTo>
                  <a:pt x="2018" y="76018"/>
                </a:lnTo>
                <a:cubicBezTo>
                  <a:pt x="2061" y="76060"/>
                  <a:pt x="2123" y="76086"/>
                  <a:pt x="2185" y="76086"/>
                </a:cubicBezTo>
                <a:cubicBezTo>
                  <a:pt x="2247" y="76086"/>
                  <a:pt x="2309" y="76060"/>
                  <a:pt x="2350" y="76018"/>
                </a:cubicBezTo>
                <a:lnTo>
                  <a:pt x="2500" y="75858"/>
                </a:lnTo>
                <a:close/>
                <a:moveTo>
                  <a:pt x="1046" y="76717"/>
                </a:moveTo>
                <a:lnTo>
                  <a:pt x="1548" y="77245"/>
                </a:lnTo>
                <a:lnTo>
                  <a:pt x="1046" y="77768"/>
                </a:lnTo>
                <a:lnTo>
                  <a:pt x="544" y="77245"/>
                </a:lnTo>
                <a:lnTo>
                  <a:pt x="1046" y="76717"/>
                </a:lnTo>
                <a:close/>
                <a:moveTo>
                  <a:pt x="3317" y="76717"/>
                </a:moveTo>
                <a:lnTo>
                  <a:pt x="3819" y="77245"/>
                </a:lnTo>
                <a:lnTo>
                  <a:pt x="3317" y="77768"/>
                </a:lnTo>
                <a:lnTo>
                  <a:pt x="2816" y="77245"/>
                </a:lnTo>
                <a:lnTo>
                  <a:pt x="3317" y="76717"/>
                </a:lnTo>
                <a:close/>
                <a:moveTo>
                  <a:pt x="2500" y="77577"/>
                </a:moveTo>
                <a:lnTo>
                  <a:pt x="3002" y="78098"/>
                </a:lnTo>
                <a:lnTo>
                  <a:pt x="2500" y="78626"/>
                </a:lnTo>
                <a:lnTo>
                  <a:pt x="2350" y="78466"/>
                </a:lnTo>
                <a:cubicBezTo>
                  <a:pt x="2309" y="78425"/>
                  <a:pt x="2247" y="78399"/>
                  <a:pt x="2185" y="78399"/>
                </a:cubicBezTo>
                <a:cubicBezTo>
                  <a:pt x="2123" y="78399"/>
                  <a:pt x="2061" y="78425"/>
                  <a:pt x="2018" y="78466"/>
                </a:cubicBezTo>
                <a:lnTo>
                  <a:pt x="1868" y="78626"/>
                </a:lnTo>
                <a:lnTo>
                  <a:pt x="1366" y="78098"/>
                </a:lnTo>
                <a:lnTo>
                  <a:pt x="1868" y="77577"/>
                </a:lnTo>
                <a:lnTo>
                  <a:pt x="2018" y="77732"/>
                </a:lnTo>
                <a:cubicBezTo>
                  <a:pt x="2061" y="77778"/>
                  <a:pt x="2123" y="77804"/>
                  <a:pt x="2185" y="77804"/>
                </a:cubicBezTo>
                <a:cubicBezTo>
                  <a:pt x="2247" y="77804"/>
                  <a:pt x="2309" y="77778"/>
                  <a:pt x="2350" y="77732"/>
                </a:cubicBezTo>
                <a:lnTo>
                  <a:pt x="2500" y="77577"/>
                </a:lnTo>
                <a:close/>
                <a:moveTo>
                  <a:pt x="1046" y="78435"/>
                </a:moveTo>
                <a:lnTo>
                  <a:pt x="1548" y="78958"/>
                </a:lnTo>
                <a:lnTo>
                  <a:pt x="1046" y="79481"/>
                </a:lnTo>
                <a:lnTo>
                  <a:pt x="544" y="78958"/>
                </a:lnTo>
                <a:lnTo>
                  <a:pt x="1046" y="78435"/>
                </a:lnTo>
                <a:close/>
                <a:moveTo>
                  <a:pt x="3317" y="78435"/>
                </a:moveTo>
                <a:lnTo>
                  <a:pt x="3819" y="78958"/>
                </a:lnTo>
                <a:lnTo>
                  <a:pt x="3317" y="79481"/>
                </a:lnTo>
                <a:lnTo>
                  <a:pt x="2816" y="78958"/>
                </a:lnTo>
                <a:lnTo>
                  <a:pt x="3317" y="78435"/>
                </a:lnTo>
                <a:close/>
                <a:moveTo>
                  <a:pt x="2500" y="79289"/>
                </a:moveTo>
                <a:lnTo>
                  <a:pt x="3002" y="79817"/>
                </a:lnTo>
                <a:lnTo>
                  <a:pt x="2500" y="80340"/>
                </a:lnTo>
                <a:lnTo>
                  <a:pt x="2350" y="80185"/>
                </a:lnTo>
                <a:cubicBezTo>
                  <a:pt x="2309" y="80138"/>
                  <a:pt x="2247" y="80111"/>
                  <a:pt x="2185" y="80111"/>
                </a:cubicBezTo>
                <a:cubicBezTo>
                  <a:pt x="2123" y="80111"/>
                  <a:pt x="2061" y="80138"/>
                  <a:pt x="2018" y="80185"/>
                </a:cubicBezTo>
                <a:lnTo>
                  <a:pt x="1868" y="80340"/>
                </a:lnTo>
                <a:lnTo>
                  <a:pt x="1366" y="79817"/>
                </a:lnTo>
                <a:lnTo>
                  <a:pt x="1868" y="79289"/>
                </a:lnTo>
                <a:lnTo>
                  <a:pt x="2018" y="79450"/>
                </a:lnTo>
                <a:cubicBezTo>
                  <a:pt x="2061" y="79490"/>
                  <a:pt x="2123" y="79517"/>
                  <a:pt x="2185" y="79517"/>
                </a:cubicBezTo>
                <a:cubicBezTo>
                  <a:pt x="2247" y="79517"/>
                  <a:pt x="2309" y="79490"/>
                  <a:pt x="2350" y="79450"/>
                </a:cubicBezTo>
                <a:lnTo>
                  <a:pt x="2500" y="79289"/>
                </a:lnTo>
                <a:close/>
                <a:moveTo>
                  <a:pt x="1046" y="80147"/>
                </a:moveTo>
                <a:lnTo>
                  <a:pt x="1548" y="80670"/>
                </a:lnTo>
                <a:lnTo>
                  <a:pt x="1046" y="81198"/>
                </a:lnTo>
                <a:lnTo>
                  <a:pt x="544" y="80670"/>
                </a:lnTo>
                <a:lnTo>
                  <a:pt x="1046" y="80147"/>
                </a:lnTo>
                <a:close/>
                <a:moveTo>
                  <a:pt x="3317" y="80147"/>
                </a:moveTo>
                <a:lnTo>
                  <a:pt x="3819" y="80670"/>
                </a:lnTo>
                <a:lnTo>
                  <a:pt x="3317" y="81198"/>
                </a:lnTo>
                <a:lnTo>
                  <a:pt x="2816" y="80670"/>
                </a:lnTo>
                <a:lnTo>
                  <a:pt x="3317" y="80147"/>
                </a:lnTo>
                <a:close/>
                <a:moveTo>
                  <a:pt x="2500" y="81007"/>
                </a:moveTo>
                <a:lnTo>
                  <a:pt x="3002" y="81530"/>
                </a:lnTo>
                <a:lnTo>
                  <a:pt x="2185" y="82383"/>
                </a:lnTo>
                <a:lnTo>
                  <a:pt x="1366" y="81530"/>
                </a:lnTo>
                <a:lnTo>
                  <a:pt x="1868" y="81007"/>
                </a:lnTo>
                <a:lnTo>
                  <a:pt x="2018" y="81162"/>
                </a:lnTo>
                <a:cubicBezTo>
                  <a:pt x="2061" y="81209"/>
                  <a:pt x="2123" y="81234"/>
                  <a:pt x="2185" y="81234"/>
                </a:cubicBezTo>
                <a:cubicBezTo>
                  <a:pt x="2247" y="81234"/>
                  <a:pt x="2309" y="81209"/>
                  <a:pt x="2350" y="81162"/>
                </a:cubicBezTo>
                <a:lnTo>
                  <a:pt x="2500" y="81007"/>
                </a:lnTo>
                <a:close/>
                <a:moveTo>
                  <a:pt x="251" y="1"/>
                </a:moveTo>
                <a:cubicBezTo>
                  <a:pt x="195" y="1"/>
                  <a:pt x="138" y="21"/>
                  <a:pt x="93" y="64"/>
                </a:cubicBezTo>
                <a:cubicBezTo>
                  <a:pt x="0" y="152"/>
                  <a:pt x="0" y="297"/>
                  <a:pt x="88" y="390"/>
                </a:cubicBezTo>
                <a:lnTo>
                  <a:pt x="1574" y="1943"/>
                </a:lnTo>
                <a:lnTo>
                  <a:pt x="1072" y="2471"/>
                </a:lnTo>
                <a:lnTo>
                  <a:pt x="420" y="1787"/>
                </a:lnTo>
                <a:cubicBezTo>
                  <a:pt x="375" y="1740"/>
                  <a:pt x="316" y="1717"/>
                  <a:pt x="256" y="1717"/>
                </a:cubicBezTo>
                <a:cubicBezTo>
                  <a:pt x="198" y="1717"/>
                  <a:pt x="139" y="1739"/>
                  <a:pt x="93" y="1781"/>
                </a:cubicBezTo>
                <a:cubicBezTo>
                  <a:pt x="0" y="1869"/>
                  <a:pt x="0" y="2015"/>
                  <a:pt x="88" y="2108"/>
                </a:cubicBezTo>
                <a:lnTo>
                  <a:pt x="750" y="2801"/>
                </a:lnTo>
                <a:lnTo>
                  <a:pt x="88" y="3500"/>
                </a:lnTo>
                <a:cubicBezTo>
                  <a:pt x="47" y="3541"/>
                  <a:pt x="26" y="3593"/>
                  <a:pt x="26" y="3644"/>
                </a:cubicBezTo>
                <a:cubicBezTo>
                  <a:pt x="21" y="3650"/>
                  <a:pt x="21" y="3655"/>
                  <a:pt x="21" y="3660"/>
                </a:cubicBezTo>
                <a:lnTo>
                  <a:pt x="21" y="3670"/>
                </a:lnTo>
                <a:cubicBezTo>
                  <a:pt x="26" y="3722"/>
                  <a:pt x="47" y="3780"/>
                  <a:pt x="88" y="3821"/>
                </a:cubicBezTo>
                <a:lnTo>
                  <a:pt x="750" y="4520"/>
                </a:lnTo>
                <a:lnTo>
                  <a:pt x="88" y="5213"/>
                </a:lnTo>
                <a:cubicBezTo>
                  <a:pt x="47" y="5254"/>
                  <a:pt x="26" y="5311"/>
                  <a:pt x="26" y="5363"/>
                </a:cubicBezTo>
                <a:cubicBezTo>
                  <a:pt x="21" y="5368"/>
                  <a:pt x="21" y="5373"/>
                  <a:pt x="21" y="5373"/>
                </a:cubicBezTo>
                <a:lnTo>
                  <a:pt x="21" y="5383"/>
                </a:lnTo>
                <a:cubicBezTo>
                  <a:pt x="26" y="5440"/>
                  <a:pt x="47" y="5492"/>
                  <a:pt x="88" y="5538"/>
                </a:cubicBezTo>
                <a:lnTo>
                  <a:pt x="750" y="6232"/>
                </a:lnTo>
                <a:lnTo>
                  <a:pt x="88" y="6925"/>
                </a:lnTo>
                <a:cubicBezTo>
                  <a:pt x="47" y="6973"/>
                  <a:pt x="26" y="7024"/>
                  <a:pt x="26" y="7076"/>
                </a:cubicBezTo>
                <a:cubicBezTo>
                  <a:pt x="21" y="7081"/>
                  <a:pt x="21" y="7086"/>
                  <a:pt x="21" y="7091"/>
                </a:cubicBezTo>
                <a:lnTo>
                  <a:pt x="21" y="7097"/>
                </a:lnTo>
                <a:cubicBezTo>
                  <a:pt x="26" y="7153"/>
                  <a:pt x="47" y="7210"/>
                  <a:pt x="88" y="7252"/>
                </a:cubicBezTo>
                <a:lnTo>
                  <a:pt x="750" y="7945"/>
                </a:lnTo>
                <a:lnTo>
                  <a:pt x="88" y="8643"/>
                </a:lnTo>
                <a:cubicBezTo>
                  <a:pt x="47" y="8685"/>
                  <a:pt x="26" y="8736"/>
                  <a:pt x="26" y="8793"/>
                </a:cubicBezTo>
                <a:cubicBezTo>
                  <a:pt x="21" y="8798"/>
                  <a:pt x="21" y="8798"/>
                  <a:pt x="21" y="8804"/>
                </a:cubicBezTo>
                <a:lnTo>
                  <a:pt x="21" y="8814"/>
                </a:lnTo>
                <a:cubicBezTo>
                  <a:pt x="26" y="8872"/>
                  <a:pt x="47" y="8922"/>
                  <a:pt x="88" y="8965"/>
                </a:cubicBezTo>
                <a:lnTo>
                  <a:pt x="750" y="9663"/>
                </a:lnTo>
                <a:lnTo>
                  <a:pt x="88" y="10357"/>
                </a:lnTo>
                <a:cubicBezTo>
                  <a:pt x="47" y="10403"/>
                  <a:pt x="26" y="10455"/>
                  <a:pt x="26" y="10506"/>
                </a:cubicBezTo>
                <a:cubicBezTo>
                  <a:pt x="21" y="10512"/>
                  <a:pt x="21" y="10517"/>
                  <a:pt x="21" y="10522"/>
                </a:cubicBezTo>
                <a:lnTo>
                  <a:pt x="21" y="10527"/>
                </a:lnTo>
                <a:cubicBezTo>
                  <a:pt x="26" y="10584"/>
                  <a:pt x="47" y="10641"/>
                  <a:pt x="88" y="10682"/>
                </a:cubicBezTo>
                <a:lnTo>
                  <a:pt x="750" y="11375"/>
                </a:lnTo>
                <a:lnTo>
                  <a:pt x="88" y="12074"/>
                </a:lnTo>
                <a:cubicBezTo>
                  <a:pt x="47" y="12115"/>
                  <a:pt x="26" y="12168"/>
                  <a:pt x="26" y="12225"/>
                </a:cubicBezTo>
                <a:cubicBezTo>
                  <a:pt x="21" y="12230"/>
                  <a:pt x="21" y="12230"/>
                  <a:pt x="21" y="12235"/>
                </a:cubicBezTo>
                <a:lnTo>
                  <a:pt x="21" y="12245"/>
                </a:lnTo>
                <a:cubicBezTo>
                  <a:pt x="26" y="12302"/>
                  <a:pt x="47" y="12354"/>
                  <a:pt x="88" y="12395"/>
                </a:cubicBezTo>
                <a:lnTo>
                  <a:pt x="750" y="13094"/>
                </a:lnTo>
                <a:lnTo>
                  <a:pt x="88" y="13787"/>
                </a:lnTo>
                <a:cubicBezTo>
                  <a:pt x="47" y="13828"/>
                  <a:pt x="26" y="13885"/>
                  <a:pt x="26" y="13937"/>
                </a:cubicBezTo>
                <a:cubicBezTo>
                  <a:pt x="21" y="13942"/>
                  <a:pt x="21" y="13947"/>
                  <a:pt x="21" y="13952"/>
                </a:cubicBezTo>
                <a:lnTo>
                  <a:pt x="21" y="13958"/>
                </a:lnTo>
                <a:cubicBezTo>
                  <a:pt x="26" y="14014"/>
                  <a:pt x="47" y="14071"/>
                  <a:pt x="88" y="14114"/>
                </a:cubicBezTo>
                <a:lnTo>
                  <a:pt x="750" y="14807"/>
                </a:lnTo>
                <a:lnTo>
                  <a:pt x="88" y="15505"/>
                </a:lnTo>
                <a:cubicBezTo>
                  <a:pt x="47" y="15547"/>
                  <a:pt x="26" y="15598"/>
                  <a:pt x="26" y="15655"/>
                </a:cubicBezTo>
                <a:cubicBezTo>
                  <a:pt x="21" y="15660"/>
                  <a:pt x="21" y="15660"/>
                  <a:pt x="21" y="15666"/>
                </a:cubicBezTo>
                <a:lnTo>
                  <a:pt x="21" y="15676"/>
                </a:lnTo>
                <a:cubicBezTo>
                  <a:pt x="26" y="15728"/>
                  <a:pt x="47" y="15784"/>
                  <a:pt x="88" y="15826"/>
                </a:cubicBezTo>
                <a:lnTo>
                  <a:pt x="750" y="16524"/>
                </a:lnTo>
                <a:lnTo>
                  <a:pt x="88" y="17219"/>
                </a:lnTo>
                <a:cubicBezTo>
                  <a:pt x="47" y="17260"/>
                  <a:pt x="26" y="17317"/>
                  <a:pt x="26" y="17368"/>
                </a:cubicBezTo>
                <a:cubicBezTo>
                  <a:pt x="21" y="17374"/>
                  <a:pt x="21" y="17379"/>
                  <a:pt x="21" y="17384"/>
                </a:cubicBezTo>
                <a:lnTo>
                  <a:pt x="21" y="17389"/>
                </a:lnTo>
                <a:cubicBezTo>
                  <a:pt x="26" y="17446"/>
                  <a:pt x="47" y="17503"/>
                  <a:pt x="88" y="17544"/>
                </a:cubicBezTo>
                <a:lnTo>
                  <a:pt x="750" y="18237"/>
                </a:lnTo>
                <a:lnTo>
                  <a:pt x="88" y="18936"/>
                </a:lnTo>
                <a:cubicBezTo>
                  <a:pt x="47" y="18977"/>
                  <a:pt x="26" y="19029"/>
                  <a:pt x="26" y="19086"/>
                </a:cubicBezTo>
                <a:cubicBezTo>
                  <a:pt x="21" y="19086"/>
                  <a:pt x="21" y="19091"/>
                  <a:pt x="21" y="19096"/>
                </a:cubicBezTo>
                <a:lnTo>
                  <a:pt x="21" y="19106"/>
                </a:lnTo>
                <a:cubicBezTo>
                  <a:pt x="26" y="19158"/>
                  <a:pt x="47" y="19216"/>
                  <a:pt x="88" y="19257"/>
                </a:cubicBezTo>
                <a:lnTo>
                  <a:pt x="750" y="19956"/>
                </a:lnTo>
                <a:lnTo>
                  <a:pt x="88" y="20649"/>
                </a:lnTo>
                <a:cubicBezTo>
                  <a:pt x="47" y="20690"/>
                  <a:pt x="26" y="20747"/>
                  <a:pt x="26" y="20799"/>
                </a:cubicBezTo>
                <a:cubicBezTo>
                  <a:pt x="21" y="20804"/>
                  <a:pt x="21" y="20809"/>
                  <a:pt x="21" y="20814"/>
                </a:cubicBezTo>
                <a:lnTo>
                  <a:pt x="21" y="20820"/>
                </a:lnTo>
                <a:cubicBezTo>
                  <a:pt x="26" y="20876"/>
                  <a:pt x="47" y="20928"/>
                  <a:pt x="88" y="20975"/>
                </a:cubicBezTo>
                <a:lnTo>
                  <a:pt x="750" y="21668"/>
                </a:lnTo>
                <a:lnTo>
                  <a:pt x="88" y="22366"/>
                </a:lnTo>
                <a:cubicBezTo>
                  <a:pt x="47" y="22409"/>
                  <a:pt x="26" y="22460"/>
                  <a:pt x="26" y="22517"/>
                </a:cubicBezTo>
                <a:cubicBezTo>
                  <a:pt x="21" y="22517"/>
                  <a:pt x="21" y="22522"/>
                  <a:pt x="21" y="22528"/>
                </a:cubicBezTo>
                <a:lnTo>
                  <a:pt x="21" y="22538"/>
                </a:lnTo>
                <a:cubicBezTo>
                  <a:pt x="26" y="22590"/>
                  <a:pt x="47" y="22646"/>
                  <a:pt x="88" y="22688"/>
                </a:cubicBezTo>
                <a:lnTo>
                  <a:pt x="750" y="23386"/>
                </a:lnTo>
                <a:lnTo>
                  <a:pt x="88" y="24080"/>
                </a:lnTo>
                <a:cubicBezTo>
                  <a:pt x="47" y="24121"/>
                  <a:pt x="26" y="24178"/>
                  <a:pt x="26" y="24229"/>
                </a:cubicBezTo>
                <a:cubicBezTo>
                  <a:pt x="21" y="24235"/>
                  <a:pt x="21" y="24240"/>
                  <a:pt x="21" y="24240"/>
                </a:cubicBezTo>
                <a:lnTo>
                  <a:pt x="21" y="24250"/>
                </a:lnTo>
                <a:cubicBezTo>
                  <a:pt x="26" y="24308"/>
                  <a:pt x="47" y="24360"/>
                  <a:pt x="88" y="24406"/>
                </a:cubicBezTo>
                <a:lnTo>
                  <a:pt x="750" y="25099"/>
                </a:lnTo>
                <a:lnTo>
                  <a:pt x="88" y="25798"/>
                </a:lnTo>
                <a:cubicBezTo>
                  <a:pt x="47" y="25839"/>
                  <a:pt x="26" y="25891"/>
                  <a:pt x="26" y="25948"/>
                </a:cubicBezTo>
                <a:cubicBezTo>
                  <a:pt x="21" y="25948"/>
                  <a:pt x="21" y="25953"/>
                  <a:pt x="21" y="25958"/>
                </a:cubicBezTo>
                <a:lnTo>
                  <a:pt x="21" y="25968"/>
                </a:lnTo>
                <a:cubicBezTo>
                  <a:pt x="26" y="26020"/>
                  <a:pt x="47" y="26077"/>
                  <a:pt x="88" y="26118"/>
                </a:cubicBezTo>
                <a:lnTo>
                  <a:pt x="750" y="26817"/>
                </a:lnTo>
                <a:lnTo>
                  <a:pt x="291" y="27298"/>
                </a:lnTo>
                <a:cubicBezTo>
                  <a:pt x="279" y="27297"/>
                  <a:pt x="267" y="27296"/>
                  <a:pt x="256" y="27296"/>
                </a:cubicBezTo>
                <a:cubicBezTo>
                  <a:pt x="195" y="27296"/>
                  <a:pt x="137" y="27317"/>
                  <a:pt x="93" y="27360"/>
                </a:cubicBezTo>
                <a:cubicBezTo>
                  <a:pt x="26" y="27422"/>
                  <a:pt x="5" y="27515"/>
                  <a:pt x="36" y="27599"/>
                </a:cubicBezTo>
                <a:cubicBezTo>
                  <a:pt x="11" y="27682"/>
                  <a:pt x="26" y="27775"/>
                  <a:pt x="93" y="27837"/>
                </a:cubicBezTo>
                <a:cubicBezTo>
                  <a:pt x="137" y="27880"/>
                  <a:pt x="195" y="27902"/>
                  <a:pt x="256" y="27902"/>
                </a:cubicBezTo>
                <a:cubicBezTo>
                  <a:pt x="267" y="27902"/>
                  <a:pt x="279" y="27901"/>
                  <a:pt x="291" y="27899"/>
                </a:cubicBezTo>
                <a:lnTo>
                  <a:pt x="731" y="28359"/>
                </a:lnTo>
                <a:lnTo>
                  <a:pt x="88" y="29032"/>
                </a:lnTo>
                <a:cubicBezTo>
                  <a:pt x="36" y="29084"/>
                  <a:pt x="16" y="29151"/>
                  <a:pt x="26" y="29213"/>
                </a:cubicBezTo>
                <a:cubicBezTo>
                  <a:pt x="16" y="29280"/>
                  <a:pt x="36" y="29347"/>
                  <a:pt x="88" y="29399"/>
                </a:cubicBezTo>
                <a:lnTo>
                  <a:pt x="731" y="30073"/>
                </a:lnTo>
                <a:lnTo>
                  <a:pt x="88" y="30744"/>
                </a:lnTo>
                <a:cubicBezTo>
                  <a:pt x="36" y="30797"/>
                  <a:pt x="16" y="30864"/>
                  <a:pt x="26" y="30931"/>
                </a:cubicBezTo>
                <a:cubicBezTo>
                  <a:pt x="16" y="30998"/>
                  <a:pt x="36" y="31066"/>
                  <a:pt x="88" y="31117"/>
                </a:cubicBezTo>
                <a:lnTo>
                  <a:pt x="731" y="31790"/>
                </a:lnTo>
                <a:lnTo>
                  <a:pt x="88" y="32463"/>
                </a:lnTo>
                <a:cubicBezTo>
                  <a:pt x="36" y="32509"/>
                  <a:pt x="16" y="32581"/>
                  <a:pt x="26" y="32643"/>
                </a:cubicBezTo>
                <a:cubicBezTo>
                  <a:pt x="16" y="32712"/>
                  <a:pt x="36" y="32779"/>
                  <a:pt x="88" y="32830"/>
                </a:cubicBezTo>
                <a:lnTo>
                  <a:pt x="731" y="33503"/>
                </a:lnTo>
                <a:lnTo>
                  <a:pt x="88" y="34176"/>
                </a:lnTo>
                <a:cubicBezTo>
                  <a:pt x="36" y="34227"/>
                  <a:pt x="16" y="34295"/>
                  <a:pt x="26" y="34362"/>
                </a:cubicBezTo>
                <a:cubicBezTo>
                  <a:pt x="16" y="34429"/>
                  <a:pt x="36" y="34496"/>
                  <a:pt x="88" y="34549"/>
                </a:cubicBezTo>
                <a:lnTo>
                  <a:pt x="731" y="35220"/>
                </a:lnTo>
                <a:lnTo>
                  <a:pt x="88" y="35889"/>
                </a:lnTo>
                <a:cubicBezTo>
                  <a:pt x="36" y="35941"/>
                  <a:pt x="16" y="36013"/>
                  <a:pt x="26" y="36075"/>
                </a:cubicBezTo>
                <a:cubicBezTo>
                  <a:pt x="16" y="36142"/>
                  <a:pt x="36" y="36209"/>
                  <a:pt x="88" y="36261"/>
                </a:cubicBezTo>
                <a:lnTo>
                  <a:pt x="731" y="36934"/>
                </a:lnTo>
                <a:lnTo>
                  <a:pt x="88" y="37606"/>
                </a:lnTo>
                <a:cubicBezTo>
                  <a:pt x="36" y="37658"/>
                  <a:pt x="16" y="37725"/>
                  <a:pt x="26" y="37792"/>
                </a:cubicBezTo>
                <a:cubicBezTo>
                  <a:pt x="16" y="37860"/>
                  <a:pt x="36" y="37928"/>
                  <a:pt x="88" y="37979"/>
                </a:cubicBezTo>
                <a:lnTo>
                  <a:pt x="731" y="38652"/>
                </a:lnTo>
                <a:lnTo>
                  <a:pt x="88" y="39319"/>
                </a:lnTo>
                <a:cubicBezTo>
                  <a:pt x="36" y="39371"/>
                  <a:pt x="16" y="39443"/>
                  <a:pt x="26" y="39505"/>
                </a:cubicBezTo>
                <a:cubicBezTo>
                  <a:pt x="16" y="39573"/>
                  <a:pt x="36" y="39640"/>
                  <a:pt x="88" y="39691"/>
                </a:cubicBezTo>
                <a:lnTo>
                  <a:pt x="731" y="40365"/>
                </a:lnTo>
                <a:lnTo>
                  <a:pt x="88" y="41038"/>
                </a:lnTo>
                <a:cubicBezTo>
                  <a:pt x="36" y="41089"/>
                  <a:pt x="16" y="41157"/>
                  <a:pt x="26" y="41224"/>
                </a:cubicBezTo>
                <a:cubicBezTo>
                  <a:pt x="16" y="41286"/>
                  <a:pt x="36" y="41358"/>
                  <a:pt x="88" y="41410"/>
                </a:cubicBezTo>
                <a:lnTo>
                  <a:pt x="731" y="42082"/>
                </a:lnTo>
                <a:lnTo>
                  <a:pt x="88" y="42750"/>
                </a:lnTo>
                <a:cubicBezTo>
                  <a:pt x="36" y="42802"/>
                  <a:pt x="16" y="42870"/>
                  <a:pt x="26" y="42937"/>
                </a:cubicBezTo>
                <a:cubicBezTo>
                  <a:pt x="16" y="43004"/>
                  <a:pt x="36" y="43071"/>
                  <a:pt x="88" y="43123"/>
                </a:cubicBezTo>
                <a:lnTo>
                  <a:pt x="731" y="43796"/>
                </a:lnTo>
                <a:lnTo>
                  <a:pt x="88" y="44468"/>
                </a:lnTo>
                <a:cubicBezTo>
                  <a:pt x="36" y="44520"/>
                  <a:pt x="16" y="44587"/>
                  <a:pt x="26" y="44654"/>
                </a:cubicBezTo>
                <a:cubicBezTo>
                  <a:pt x="16" y="44716"/>
                  <a:pt x="36" y="44790"/>
                  <a:pt x="88" y="44840"/>
                </a:cubicBezTo>
                <a:lnTo>
                  <a:pt x="731" y="45509"/>
                </a:lnTo>
                <a:lnTo>
                  <a:pt x="88" y="46181"/>
                </a:lnTo>
                <a:cubicBezTo>
                  <a:pt x="36" y="46233"/>
                  <a:pt x="16" y="46300"/>
                  <a:pt x="26" y="46367"/>
                </a:cubicBezTo>
                <a:cubicBezTo>
                  <a:pt x="16" y="46435"/>
                  <a:pt x="36" y="46502"/>
                  <a:pt x="88" y="46553"/>
                </a:cubicBezTo>
                <a:lnTo>
                  <a:pt x="731" y="47226"/>
                </a:lnTo>
                <a:lnTo>
                  <a:pt x="88" y="47899"/>
                </a:lnTo>
                <a:cubicBezTo>
                  <a:pt x="36" y="47950"/>
                  <a:pt x="16" y="48019"/>
                  <a:pt x="26" y="48086"/>
                </a:cubicBezTo>
                <a:cubicBezTo>
                  <a:pt x="16" y="48148"/>
                  <a:pt x="36" y="48220"/>
                  <a:pt x="88" y="48272"/>
                </a:cubicBezTo>
                <a:lnTo>
                  <a:pt x="731" y="48939"/>
                </a:lnTo>
                <a:lnTo>
                  <a:pt x="88" y="49612"/>
                </a:lnTo>
                <a:cubicBezTo>
                  <a:pt x="36" y="49664"/>
                  <a:pt x="16" y="49731"/>
                  <a:pt x="26" y="49798"/>
                </a:cubicBezTo>
                <a:cubicBezTo>
                  <a:pt x="16" y="49865"/>
                  <a:pt x="36" y="49932"/>
                  <a:pt x="88" y="49985"/>
                </a:cubicBezTo>
                <a:lnTo>
                  <a:pt x="731" y="50658"/>
                </a:lnTo>
                <a:lnTo>
                  <a:pt x="88" y="51330"/>
                </a:lnTo>
                <a:cubicBezTo>
                  <a:pt x="36" y="51382"/>
                  <a:pt x="16" y="51449"/>
                  <a:pt x="26" y="51516"/>
                </a:cubicBezTo>
                <a:cubicBezTo>
                  <a:pt x="16" y="51578"/>
                  <a:pt x="36" y="51651"/>
                  <a:pt x="88" y="51702"/>
                </a:cubicBezTo>
                <a:lnTo>
                  <a:pt x="731" y="52370"/>
                </a:lnTo>
                <a:lnTo>
                  <a:pt x="88" y="53042"/>
                </a:lnTo>
                <a:cubicBezTo>
                  <a:pt x="36" y="53094"/>
                  <a:pt x="16" y="53161"/>
                  <a:pt x="26" y="53229"/>
                </a:cubicBezTo>
                <a:cubicBezTo>
                  <a:pt x="16" y="53297"/>
                  <a:pt x="36" y="53364"/>
                  <a:pt x="88" y="53415"/>
                </a:cubicBezTo>
                <a:lnTo>
                  <a:pt x="731" y="54088"/>
                </a:lnTo>
                <a:lnTo>
                  <a:pt x="88" y="54761"/>
                </a:lnTo>
                <a:cubicBezTo>
                  <a:pt x="36" y="54812"/>
                  <a:pt x="16" y="54880"/>
                  <a:pt x="26" y="54942"/>
                </a:cubicBezTo>
                <a:cubicBezTo>
                  <a:pt x="16" y="55009"/>
                  <a:pt x="36" y="55077"/>
                  <a:pt x="88" y="55129"/>
                </a:cubicBezTo>
                <a:lnTo>
                  <a:pt x="731" y="55801"/>
                </a:lnTo>
                <a:lnTo>
                  <a:pt x="88" y="56474"/>
                </a:lnTo>
                <a:cubicBezTo>
                  <a:pt x="36" y="56526"/>
                  <a:pt x="16" y="56593"/>
                  <a:pt x="26" y="56660"/>
                </a:cubicBezTo>
                <a:cubicBezTo>
                  <a:pt x="16" y="56727"/>
                  <a:pt x="36" y="56794"/>
                  <a:pt x="88" y="56846"/>
                </a:cubicBezTo>
                <a:lnTo>
                  <a:pt x="731" y="57519"/>
                </a:lnTo>
                <a:lnTo>
                  <a:pt x="88" y="58186"/>
                </a:lnTo>
                <a:cubicBezTo>
                  <a:pt x="36" y="58238"/>
                  <a:pt x="16" y="58311"/>
                  <a:pt x="26" y="58373"/>
                </a:cubicBezTo>
                <a:cubicBezTo>
                  <a:pt x="16" y="58440"/>
                  <a:pt x="36" y="58507"/>
                  <a:pt x="88" y="58559"/>
                </a:cubicBezTo>
                <a:lnTo>
                  <a:pt x="731" y="59232"/>
                </a:lnTo>
                <a:lnTo>
                  <a:pt x="88" y="59904"/>
                </a:lnTo>
                <a:cubicBezTo>
                  <a:pt x="36" y="59956"/>
                  <a:pt x="16" y="60023"/>
                  <a:pt x="26" y="60090"/>
                </a:cubicBezTo>
                <a:cubicBezTo>
                  <a:pt x="16" y="60159"/>
                  <a:pt x="36" y="60226"/>
                  <a:pt x="88" y="60276"/>
                </a:cubicBezTo>
                <a:lnTo>
                  <a:pt x="731" y="60950"/>
                </a:lnTo>
                <a:lnTo>
                  <a:pt x="88" y="61618"/>
                </a:lnTo>
                <a:cubicBezTo>
                  <a:pt x="36" y="61669"/>
                  <a:pt x="16" y="61742"/>
                  <a:pt x="26" y="61804"/>
                </a:cubicBezTo>
                <a:cubicBezTo>
                  <a:pt x="16" y="61871"/>
                  <a:pt x="36" y="61938"/>
                  <a:pt x="88" y="61990"/>
                </a:cubicBezTo>
                <a:lnTo>
                  <a:pt x="731" y="62662"/>
                </a:lnTo>
                <a:lnTo>
                  <a:pt x="88" y="63335"/>
                </a:lnTo>
                <a:cubicBezTo>
                  <a:pt x="36" y="63388"/>
                  <a:pt x="16" y="63455"/>
                  <a:pt x="26" y="63522"/>
                </a:cubicBezTo>
                <a:cubicBezTo>
                  <a:pt x="16" y="63589"/>
                  <a:pt x="36" y="63656"/>
                  <a:pt x="88" y="63708"/>
                </a:cubicBezTo>
                <a:lnTo>
                  <a:pt x="731" y="64381"/>
                </a:lnTo>
                <a:lnTo>
                  <a:pt x="88" y="65048"/>
                </a:lnTo>
                <a:cubicBezTo>
                  <a:pt x="36" y="65100"/>
                  <a:pt x="16" y="65172"/>
                  <a:pt x="26" y="65234"/>
                </a:cubicBezTo>
                <a:cubicBezTo>
                  <a:pt x="16" y="65301"/>
                  <a:pt x="36" y="65368"/>
                  <a:pt x="88" y="65421"/>
                </a:cubicBezTo>
                <a:lnTo>
                  <a:pt x="731" y="66094"/>
                </a:lnTo>
                <a:lnTo>
                  <a:pt x="88" y="66766"/>
                </a:lnTo>
                <a:cubicBezTo>
                  <a:pt x="36" y="66818"/>
                  <a:pt x="16" y="66885"/>
                  <a:pt x="26" y="66952"/>
                </a:cubicBezTo>
                <a:cubicBezTo>
                  <a:pt x="16" y="67014"/>
                  <a:pt x="36" y="67087"/>
                  <a:pt x="88" y="67138"/>
                </a:cubicBezTo>
                <a:lnTo>
                  <a:pt x="731" y="67806"/>
                </a:lnTo>
                <a:lnTo>
                  <a:pt x="88" y="68479"/>
                </a:lnTo>
                <a:cubicBezTo>
                  <a:pt x="36" y="68530"/>
                  <a:pt x="16" y="68597"/>
                  <a:pt x="26" y="68666"/>
                </a:cubicBezTo>
                <a:cubicBezTo>
                  <a:pt x="16" y="68733"/>
                  <a:pt x="36" y="68800"/>
                  <a:pt x="88" y="68852"/>
                </a:cubicBezTo>
                <a:lnTo>
                  <a:pt x="731" y="69524"/>
                </a:lnTo>
                <a:lnTo>
                  <a:pt x="88" y="70197"/>
                </a:lnTo>
                <a:cubicBezTo>
                  <a:pt x="36" y="70249"/>
                  <a:pt x="16" y="70316"/>
                  <a:pt x="26" y="70383"/>
                </a:cubicBezTo>
                <a:cubicBezTo>
                  <a:pt x="16" y="70445"/>
                  <a:pt x="36" y="70517"/>
                  <a:pt x="88" y="70570"/>
                </a:cubicBezTo>
                <a:lnTo>
                  <a:pt x="731" y="71237"/>
                </a:lnTo>
                <a:lnTo>
                  <a:pt x="88" y="71910"/>
                </a:lnTo>
                <a:cubicBezTo>
                  <a:pt x="36" y="71962"/>
                  <a:pt x="16" y="72029"/>
                  <a:pt x="26" y="72096"/>
                </a:cubicBezTo>
                <a:cubicBezTo>
                  <a:pt x="16" y="72163"/>
                  <a:pt x="36" y="72230"/>
                  <a:pt x="88" y="72282"/>
                </a:cubicBezTo>
                <a:lnTo>
                  <a:pt x="731" y="72955"/>
                </a:lnTo>
                <a:lnTo>
                  <a:pt x="88" y="73627"/>
                </a:lnTo>
                <a:cubicBezTo>
                  <a:pt x="36" y="73679"/>
                  <a:pt x="16" y="73747"/>
                  <a:pt x="26" y="73814"/>
                </a:cubicBezTo>
                <a:cubicBezTo>
                  <a:pt x="16" y="73876"/>
                  <a:pt x="36" y="73949"/>
                  <a:pt x="88" y="74000"/>
                </a:cubicBezTo>
                <a:lnTo>
                  <a:pt x="731" y="74668"/>
                </a:lnTo>
                <a:lnTo>
                  <a:pt x="88" y="75341"/>
                </a:lnTo>
                <a:cubicBezTo>
                  <a:pt x="36" y="75392"/>
                  <a:pt x="16" y="75459"/>
                  <a:pt x="26" y="75527"/>
                </a:cubicBezTo>
                <a:cubicBezTo>
                  <a:pt x="16" y="75595"/>
                  <a:pt x="36" y="75662"/>
                  <a:pt x="88" y="75714"/>
                </a:cubicBezTo>
                <a:lnTo>
                  <a:pt x="731" y="76386"/>
                </a:lnTo>
                <a:lnTo>
                  <a:pt x="88" y="77059"/>
                </a:lnTo>
                <a:cubicBezTo>
                  <a:pt x="36" y="77111"/>
                  <a:pt x="16" y="77178"/>
                  <a:pt x="26" y="77240"/>
                </a:cubicBezTo>
                <a:cubicBezTo>
                  <a:pt x="16" y="77307"/>
                  <a:pt x="36" y="77379"/>
                  <a:pt x="88" y="77426"/>
                </a:cubicBezTo>
                <a:lnTo>
                  <a:pt x="731" y="78098"/>
                </a:lnTo>
                <a:lnTo>
                  <a:pt x="88" y="78771"/>
                </a:lnTo>
                <a:cubicBezTo>
                  <a:pt x="36" y="78824"/>
                  <a:pt x="16" y="78891"/>
                  <a:pt x="26" y="78958"/>
                </a:cubicBezTo>
                <a:cubicBezTo>
                  <a:pt x="16" y="79025"/>
                  <a:pt x="36" y="79092"/>
                  <a:pt x="88" y="79144"/>
                </a:cubicBezTo>
                <a:lnTo>
                  <a:pt x="731" y="79817"/>
                </a:lnTo>
                <a:lnTo>
                  <a:pt x="88" y="80489"/>
                </a:lnTo>
                <a:cubicBezTo>
                  <a:pt x="36" y="80541"/>
                  <a:pt x="16" y="80608"/>
                  <a:pt x="26" y="80670"/>
                </a:cubicBezTo>
                <a:cubicBezTo>
                  <a:pt x="16" y="80737"/>
                  <a:pt x="36" y="80806"/>
                  <a:pt x="88" y="80857"/>
                </a:cubicBezTo>
                <a:lnTo>
                  <a:pt x="731" y="81530"/>
                </a:lnTo>
                <a:lnTo>
                  <a:pt x="88" y="82203"/>
                </a:lnTo>
                <a:cubicBezTo>
                  <a:pt x="0" y="82296"/>
                  <a:pt x="0" y="82440"/>
                  <a:pt x="93" y="82528"/>
                </a:cubicBezTo>
                <a:cubicBezTo>
                  <a:pt x="139" y="82571"/>
                  <a:pt x="196" y="82592"/>
                  <a:pt x="254" y="82592"/>
                </a:cubicBezTo>
                <a:cubicBezTo>
                  <a:pt x="314" y="82592"/>
                  <a:pt x="375" y="82569"/>
                  <a:pt x="420" y="82523"/>
                </a:cubicBezTo>
                <a:lnTo>
                  <a:pt x="1046" y="81866"/>
                </a:lnTo>
                <a:lnTo>
                  <a:pt x="2018" y="82875"/>
                </a:lnTo>
                <a:cubicBezTo>
                  <a:pt x="2061" y="82922"/>
                  <a:pt x="2123" y="82948"/>
                  <a:pt x="2185" y="82948"/>
                </a:cubicBezTo>
                <a:cubicBezTo>
                  <a:pt x="2247" y="82948"/>
                  <a:pt x="2309" y="82922"/>
                  <a:pt x="2350" y="82875"/>
                </a:cubicBezTo>
                <a:lnTo>
                  <a:pt x="3317" y="81866"/>
                </a:lnTo>
                <a:lnTo>
                  <a:pt x="3948" y="82523"/>
                </a:lnTo>
                <a:cubicBezTo>
                  <a:pt x="3994" y="82569"/>
                  <a:pt x="4054" y="82592"/>
                  <a:pt x="4115" y="82592"/>
                </a:cubicBezTo>
                <a:cubicBezTo>
                  <a:pt x="4172" y="82592"/>
                  <a:pt x="4230" y="82571"/>
                  <a:pt x="4275" y="82528"/>
                </a:cubicBezTo>
                <a:cubicBezTo>
                  <a:pt x="4321" y="82482"/>
                  <a:pt x="4342" y="82420"/>
                  <a:pt x="4342" y="82363"/>
                </a:cubicBezTo>
                <a:cubicBezTo>
                  <a:pt x="4342" y="82306"/>
                  <a:pt x="4321" y="82249"/>
                  <a:pt x="4280" y="82203"/>
                </a:cubicBezTo>
                <a:lnTo>
                  <a:pt x="3638" y="81530"/>
                </a:lnTo>
                <a:lnTo>
                  <a:pt x="4280" y="80857"/>
                </a:lnTo>
                <a:cubicBezTo>
                  <a:pt x="4321" y="80816"/>
                  <a:pt x="4342" y="80759"/>
                  <a:pt x="4342" y="80701"/>
                </a:cubicBezTo>
                <a:lnTo>
                  <a:pt x="4342" y="80670"/>
                </a:lnTo>
                <a:lnTo>
                  <a:pt x="4342" y="80644"/>
                </a:lnTo>
                <a:cubicBezTo>
                  <a:pt x="4342" y="80588"/>
                  <a:pt x="4321" y="80531"/>
                  <a:pt x="4280" y="80489"/>
                </a:cubicBezTo>
                <a:lnTo>
                  <a:pt x="3638" y="79817"/>
                </a:lnTo>
                <a:lnTo>
                  <a:pt x="4280" y="79144"/>
                </a:lnTo>
                <a:cubicBezTo>
                  <a:pt x="4321" y="79098"/>
                  <a:pt x="4342" y="79041"/>
                  <a:pt x="4342" y="78984"/>
                </a:cubicBezTo>
                <a:lnTo>
                  <a:pt x="4342" y="78958"/>
                </a:lnTo>
                <a:lnTo>
                  <a:pt x="4342" y="78932"/>
                </a:lnTo>
                <a:cubicBezTo>
                  <a:pt x="4342" y="78874"/>
                  <a:pt x="4321" y="78819"/>
                  <a:pt x="4280" y="78771"/>
                </a:cubicBezTo>
                <a:lnTo>
                  <a:pt x="3638" y="78098"/>
                </a:lnTo>
                <a:lnTo>
                  <a:pt x="4280" y="77426"/>
                </a:lnTo>
                <a:cubicBezTo>
                  <a:pt x="4321" y="77384"/>
                  <a:pt x="4342" y="77328"/>
                  <a:pt x="4342" y="77271"/>
                </a:cubicBezTo>
                <a:lnTo>
                  <a:pt x="4342" y="77245"/>
                </a:lnTo>
                <a:lnTo>
                  <a:pt x="4342" y="77214"/>
                </a:lnTo>
                <a:cubicBezTo>
                  <a:pt x="4342" y="77157"/>
                  <a:pt x="4321" y="77100"/>
                  <a:pt x="4280" y="77059"/>
                </a:cubicBezTo>
                <a:lnTo>
                  <a:pt x="3638" y="76386"/>
                </a:lnTo>
                <a:lnTo>
                  <a:pt x="4280" y="75714"/>
                </a:lnTo>
                <a:cubicBezTo>
                  <a:pt x="4321" y="75667"/>
                  <a:pt x="4342" y="75609"/>
                  <a:pt x="4342" y="75552"/>
                </a:cubicBezTo>
                <a:lnTo>
                  <a:pt x="4342" y="75527"/>
                </a:lnTo>
                <a:lnTo>
                  <a:pt x="4342" y="75501"/>
                </a:lnTo>
                <a:cubicBezTo>
                  <a:pt x="4342" y="75444"/>
                  <a:pt x="4321" y="75387"/>
                  <a:pt x="4280" y="75341"/>
                </a:cubicBezTo>
                <a:lnTo>
                  <a:pt x="3638" y="74668"/>
                </a:lnTo>
                <a:lnTo>
                  <a:pt x="4280" y="74000"/>
                </a:lnTo>
                <a:cubicBezTo>
                  <a:pt x="4321" y="73954"/>
                  <a:pt x="4342" y="73897"/>
                  <a:pt x="4342" y="73840"/>
                </a:cubicBezTo>
                <a:lnTo>
                  <a:pt x="4342" y="73814"/>
                </a:lnTo>
                <a:lnTo>
                  <a:pt x="4342" y="73783"/>
                </a:lnTo>
                <a:cubicBezTo>
                  <a:pt x="4342" y="73727"/>
                  <a:pt x="4321" y="73670"/>
                  <a:pt x="4280" y="73627"/>
                </a:cubicBezTo>
                <a:lnTo>
                  <a:pt x="3638" y="72955"/>
                </a:lnTo>
                <a:lnTo>
                  <a:pt x="4280" y="72282"/>
                </a:lnTo>
                <a:cubicBezTo>
                  <a:pt x="4321" y="72236"/>
                  <a:pt x="4342" y="72179"/>
                  <a:pt x="4342" y="72122"/>
                </a:cubicBezTo>
                <a:lnTo>
                  <a:pt x="4342" y="72096"/>
                </a:lnTo>
                <a:lnTo>
                  <a:pt x="4342" y="72070"/>
                </a:lnTo>
                <a:cubicBezTo>
                  <a:pt x="4342" y="72013"/>
                  <a:pt x="4321" y="71957"/>
                  <a:pt x="4280" y="71910"/>
                </a:cubicBezTo>
                <a:lnTo>
                  <a:pt x="3638" y="71237"/>
                </a:lnTo>
                <a:lnTo>
                  <a:pt x="4280" y="70570"/>
                </a:lnTo>
                <a:cubicBezTo>
                  <a:pt x="4321" y="70522"/>
                  <a:pt x="4342" y="70467"/>
                  <a:pt x="4342" y="70409"/>
                </a:cubicBezTo>
                <a:lnTo>
                  <a:pt x="4342" y="70383"/>
                </a:lnTo>
                <a:lnTo>
                  <a:pt x="4342" y="70357"/>
                </a:lnTo>
                <a:cubicBezTo>
                  <a:pt x="4342" y="70295"/>
                  <a:pt x="4321" y="70238"/>
                  <a:pt x="4280" y="70197"/>
                </a:cubicBezTo>
                <a:lnTo>
                  <a:pt x="3638" y="69524"/>
                </a:lnTo>
                <a:lnTo>
                  <a:pt x="4280" y="68852"/>
                </a:lnTo>
                <a:cubicBezTo>
                  <a:pt x="4321" y="68810"/>
                  <a:pt x="4342" y="68748"/>
                  <a:pt x="4342" y="68691"/>
                </a:cubicBezTo>
                <a:lnTo>
                  <a:pt x="4342" y="68666"/>
                </a:lnTo>
                <a:lnTo>
                  <a:pt x="4342" y="68640"/>
                </a:lnTo>
                <a:cubicBezTo>
                  <a:pt x="4342" y="68583"/>
                  <a:pt x="4321" y="68525"/>
                  <a:pt x="4280" y="68479"/>
                </a:cubicBezTo>
                <a:lnTo>
                  <a:pt x="3638" y="67806"/>
                </a:lnTo>
                <a:lnTo>
                  <a:pt x="4280" y="67138"/>
                </a:lnTo>
                <a:cubicBezTo>
                  <a:pt x="4321" y="67092"/>
                  <a:pt x="4342" y="67035"/>
                  <a:pt x="4342" y="66978"/>
                </a:cubicBezTo>
                <a:lnTo>
                  <a:pt x="4342" y="66952"/>
                </a:lnTo>
                <a:lnTo>
                  <a:pt x="4342" y="66927"/>
                </a:lnTo>
                <a:cubicBezTo>
                  <a:pt x="4342" y="66870"/>
                  <a:pt x="4321" y="66808"/>
                  <a:pt x="4280" y="66766"/>
                </a:cubicBezTo>
                <a:lnTo>
                  <a:pt x="3638" y="66094"/>
                </a:lnTo>
                <a:lnTo>
                  <a:pt x="4280" y="65421"/>
                </a:lnTo>
                <a:cubicBezTo>
                  <a:pt x="4321" y="65380"/>
                  <a:pt x="4342" y="65322"/>
                  <a:pt x="4342" y="65260"/>
                </a:cubicBezTo>
                <a:lnTo>
                  <a:pt x="4342" y="65234"/>
                </a:lnTo>
                <a:lnTo>
                  <a:pt x="4342" y="65208"/>
                </a:lnTo>
                <a:cubicBezTo>
                  <a:pt x="4342" y="65151"/>
                  <a:pt x="4321" y="65095"/>
                  <a:pt x="4280" y="65048"/>
                </a:cubicBezTo>
                <a:lnTo>
                  <a:pt x="3638" y="64381"/>
                </a:lnTo>
                <a:lnTo>
                  <a:pt x="4280" y="63708"/>
                </a:lnTo>
                <a:cubicBezTo>
                  <a:pt x="4321" y="63661"/>
                  <a:pt x="4342" y="63605"/>
                  <a:pt x="4342" y="63548"/>
                </a:cubicBezTo>
                <a:lnTo>
                  <a:pt x="4342" y="63522"/>
                </a:lnTo>
                <a:lnTo>
                  <a:pt x="4342" y="63496"/>
                </a:lnTo>
                <a:cubicBezTo>
                  <a:pt x="4342" y="63438"/>
                  <a:pt x="4321" y="63381"/>
                  <a:pt x="4280" y="63335"/>
                </a:cubicBezTo>
                <a:lnTo>
                  <a:pt x="3638" y="62662"/>
                </a:lnTo>
                <a:lnTo>
                  <a:pt x="4280" y="61990"/>
                </a:lnTo>
                <a:cubicBezTo>
                  <a:pt x="4321" y="61948"/>
                  <a:pt x="4342" y="61891"/>
                  <a:pt x="4342" y="61835"/>
                </a:cubicBezTo>
                <a:lnTo>
                  <a:pt x="4342" y="61804"/>
                </a:lnTo>
                <a:lnTo>
                  <a:pt x="4342" y="61778"/>
                </a:lnTo>
                <a:cubicBezTo>
                  <a:pt x="4342" y="61721"/>
                  <a:pt x="4321" y="61664"/>
                  <a:pt x="4280" y="61618"/>
                </a:cubicBezTo>
                <a:lnTo>
                  <a:pt x="3638" y="60950"/>
                </a:lnTo>
                <a:lnTo>
                  <a:pt x="4280" y="60276"/>
                </a:lnTo>
                <a:cubicBezTo>
                  <a:pt x="4321" y="60231"/>
                  <a:pt x="4342" y="60173"/>
                  <a:pt x="4342" y="60116"/>
                </a:cubicBezTo>
                <a:lnTo>
                  <a:pt x="4342" y="60090"/>
                </a:lnTo>
                <a:lnTo>
                  <a:pt x="4342" y="60065"/>
                </a:lnTo>
                <a:cubicBezTo>
                  <a:pt x="4342" y="60008"/>
                  <a:pt x="4321" y="59951"/>
                  <a:pt x="4280" y="59904"/>
                </a:cubicBezTo>
                <a:lnTo>
                  <a:pt x="3638" y="59232"/>
                </a:lnTo>
                <a:lnTo>
                  <a:pt x="4280" y="58559"/>
                </a:lnTo>
                <a:cubicBezTo>
                  <a:pt x="4321" y="58518"/>
                  <a:pt x="4342" y="58461"/>
                  <a:pt x="4342" y="58404"/>
                </a:cubicBezTo>
                <a:lnTo>
                  <a:pt x="4342" y="58373"/>
                </a:lnTo>
                <a:lnTo>
                  <a:pt x="4342" y="58347"/>
                </a:lnTo>
                <a:cubicBezTo>
                  <a:pt x="4342" y="58289"/>
                  <a:pt x="4321" y="58234"/>
                  <a:pt x="4280" y="58186"/>
                </a:cubicBezTo>
                <a:lnTo>
                  <a:pt x="3638" y="57519"/>
                </a:lnTo>
                <a:lnTo>
                  <a:pt x="4280" y="56846"/>
                </a:lnTo>
                <a:cubicBezTo>
                  <a:pt x="4321" y="56799"/>
                  <a:pt x="4342" y="56743"/>
                  <a:pt x="4342" y="56686"/>
                </a:cubicBezTo>
                <a:lnTo>
                  <a:pt x="4342" y="56660"/>
                </a:lnTo>
                <a:lnTo>
                  <a:pt x="4342" y="56634"/>
                </a:lnTo>
                <a:cubicBezTo>
                  <a:pt x="4342" y="56577"/>
                  <a:pt x="4321" y="56520"/>
                  <a:pt x="4280" y="56474"/>
                </a:cubicBezTo>
                <a:lnTo>
                  <a:pt x="3638" y="55801"/>
                </a:lnTo>
                <a:lnTo>
                  <a:pt x="4280" y="55129"/>
                </a:lnTo>
                <a:cubicBezTo>
                  <a:pt x="4321" y="55086"/>
                  <a:pt x="4342" y="55029"/>
                  <a:pt x="4342" y="54973"/>
                </a:cubicBezTo>
                <a:lnTo>
                  <a:pt x="4342" y="54947"/>
                </a:lnTo>
                <a:lnTo>
                  <a:pt x="4342" y="54916"/>
                </a:lnTo>
                <a:cubicBezTo>
                  <a:pt x="4342" y="54859"/>
                  <a:pt x="4321" y="54802"/>
                  <a:pt x="4280" y="54761"/>
                </a:cubicBezTo>
                <a:lnTo>
                  <a:pt x="3638" y="54088"/>
                </a:lnTo>
                <a:lnTo>
                  <a:pt x="4280" y="53415"/>
                </a:lnTo>
                <a:cubicBezTo>
                  <a:pt x="4321" y="53369"/>
                  <a:pt x="4342" y="53312"/>
                  <a:pt x="4342" y="53255"/>
                </a:cubicBezTo>
                <a:lnTo>
                  <a:pt x="4342" y="53229"/>
                </a:lnTo>
                <a:lnTo>
                  <a:pt x="4342" y="53204"/>
                </a:lnTo>
                <a:cubicBezTo>
                  <a:pt x="4342" y="53147"/>
                  <a:pt x="4321" y="53089"/>
                  <a:pt x="4280" y="53042"/>
                </a:cubicBezTo>
                <a:lnTo>
                  <a:pt x="3638" y="52370"/>
                </a:lnTo>
                <a:lnTo>
                  <a:pt x="4280" y="51702"/>
                </a:lnTo>
                <a:cubicBezTo>
                  <a:pt x="4321" y="51656"/>
                  <a:pt x="4342" y="51599"/>
                  <a:pt x="4342" y="51542"/>
                </a:cubicBezTo>
                <a:lnTo>
                  <a:pt x="4342" y="51516"/>
                </a:lnTo>
                <a:lnTo>
                  <a:pt x="4342" y="51485"/>
                </a:lnTo>
                <a:cubicBezTo>
                  <a:pt x="4342" y="51428"/>
                  <a:pt x="4321" y="51372"/>
                  <a:pt x="4280" y="51330"/>
                </a:cubicBezTo>
                <a:lnTo>
                  <a:pt x="3638" y="50658"/>
                </a:lnTo>
                <a:lnTo>
                  <a:pt x="4280" y="49985"/>
                </a:lnTo>
                <a:cubicBezTo>
                  <a:pt x="4321" y="49937"/>
                  <a:pt x="4342" y="49881"/>
                  <a:pt x="4342" y="49824"/>
                </a:cubicBezTo>
                <a:lnTo>
                  <a:pt x="4342" y="49798"/>
                </a:lnTo>
                <a:lnTo>
                  <a:pt x="4342" y="49772"/>
                </a:lnTo>
                <a:cubicBezTo>
                  <a:pt x="4342" y="49715"/>
                  <a:pt x="4321" y="49658"/>
                  <a:pt x="4280" y="49612"/>
                </a:cubicBezTo>
                <a:lnTo>
                  <a:pt x="3638" y="48939"/>
                </a:lnTo>
                <a:lnTo>
                  <a:pt x="4280" y="48272"/>
                </a:lnTo>
                <a:cubicBezTo>
                  <a:pt x="4321" y="48225"/>
                  <a:pt x="4342" y="48168"/>
                  <a:pt x="4342" y="48112"/>
                </a:cubicBezTo>
                <a:lnTo>
                  <a:pt x="4342" y="48086"/>
                </a:lnTo>
                <a:lnTo>
                  <a:pt x="4342" y="48055"/>
                </a:lnTo>
                <a:cubicBezTo>
                  <a:pt x="4342" y="47997"/>
                  <a:pt x="4321" y="47940"/>
                  <a:pt x="4280" y="47899"/>
                </a:cubicBezTo>
                <a:lnTo>
                  <a:pt x="3638" y="47226"/>
                </a:lnTo>
                <a:lnTo>
                  <a:pt x="4280" y="46553"/>
                </a:lnTo>
                <a:cubicBezTo>
                  <a:pt x="4321" y="46512"/>
                  <a:pt x="4342" y="46450"/>
                  <a:pt x="4342" y="46393"/>
                </a:cubicBezTo>
                <a:lnTo>
                  <a:pt x="4342" y="46367"/>
                </a:lnTo>
                <a:lnTo>
                  <a:pt x="4342" y="46342"/>
                </a:lnTo>
                <a:cubicBezTo>
                  <a:pt x="4342" y="46285"/>
                  <a:pt x="4321" y="46228"/>
                  <a:pt x="4280" y="46181"/>
                </a:cubicBezTo>
                <a:lnTo>
                  <a:pt x="3638" y="45509"/>
                </a:lnTo>
                <a:lnTo>
                  <a:pt x="4280" y="44840"/>
                </a:lnTo>
                <a:cubicBezTo>
                  <a:pt x="4321" y="44795"/>
                  <a:pt x="4342" y="44737"/>
                  <a:pt x="4342" y="44680"/>
                </a:cubicBezTo>
                <a:lnTo>
                  <a:pt x="4342" y="44654"/>
                </a:lnTo>
                <a:lnTo>
                  <a:pt x="4342" y="44628"/>
                </a:lnTo>
                <a:cubicBezTo>
                  <a:pt x="4342" y="44566"/>
                  <a:pt x="4321" y="44510"/>
                  <a:pt x="4280" y="44468"/>
                </a:cubicBezTo>
                <a:lnTo>
                  <a:pt x="3638" y="43796"/>
                </a:lnTo>
                <a:lnTo>
                  <a:pt x="4280" y="43123"/>
                </a:lnTo>
                <a:cubicBezTo>
                  <a:pt x="4321" y="43082"/>
                  <a:pt x="4342" y="43020"/>
                  <a:pt x="4342" y="42963"/>
                </a:cubicBezTo>
                <a:lnTo>
                  <a:pt x="4342" y="42937"/>
                </a:lnTo>
                <a:lnTo>
                  <a:pt x="4342" y="42910"/>
                </a:lnTo>
                <a:cubicBezTo>
                  <a:pt x="4342" y="42853"/>
                  <a:pt x="4321" y="42796"/>
                  <a:pt x="4280" y="42750"/>
                </a:cubicBezTo>
                <a:lnTo>
                  <a:pt x="3638" y="42082"/>
                </a:lnTo>
                <a:lnTo>
                  <a:pt x="4280" y="41410"/>
                </a:lnTo>
                <a:cubicBezTo>
                  <a:pt x="4321" y="41363"/>
                  <a:pt x="4342" y="41306"/>
                  <a:pt x="4342" y="41250"/>
                </a:cubicBezTo>
                <a:lnTo>
                  <a:pt x="4342" y="41224"/>
                </a:lnTo>
                <a:lnTo>
                  <a:pt x="4342" y="41198"/>
                </a:lnTo>
                <a:cubicBezTo>
                  <a:pt x="4342" y="41141"/>
                  <a:pt x="4321" y="41079"/>
                  <a:pt x="4280" y="41038"/>
                </a:cubicBezTo>
                <a:lnTo>
                  <a:pt x="3638" y="40365"/>
                </a:lnTo>
                <a:lnTo>
                  <a:pt x="4280" y="39691"/>
                </a:lnTo>
                <a:cubicBezTo>
                  <a:pt x="4321" y="39650"/>
                  <a:pt x="4342" y="39593"/>
                  <a:pt x="4342" y="39536"/>
                </a:cubicBezTo>
                <a:lnTo>
                  <a:pt x="4342" y="39505"/>
                </a:lnTo>
                <a:lnTo>
                  <a:pt x="4342" y="39480"/>
                </a:lnTo>
                <a:cubicBezTo>
                  <a:pt x="4342" y="39423"/>
                  <a:pt x="4321" y="39366"/>
                  <a:pt x="4280" y="39319"/>
                </a:cubicBezTo>
                <a:lnTo>
                  <a:pt x="3638" y="38652"/>
                </a:lnTo>
                <a:lnTo>
                  <a:pt x="4280" y="37979"/>
                </a:lnTo>
                <a:cubicBezTo>
                  <a:pt x="4321" y="37933"/>
                  <a:pt x="4342" y="37876"/>
                  <a:pt x="4342" y="37819"/>
                </a:cubicBezTo>
                <a:lnTo>
                  <a:pt x="4342" y="37792"/>
                </a:lnTo>
                <a:lnTo>
                  <a:pt x="4342" y="37766"/>
                </a:lnTo>
                <a:cubicBezTo>
                  <a:pt x="4342" y="37711"/>
                  <a:pt x="4321" y="37653"/>
                  <a:pt x="4280" y="37606"/>
                </a:cubicBezTo>
                <a:lnTo>
                  <a:pt x="3638" y="36934"/>
                </a:lnTo>
                <a:lnTo>
                  <a:pt x="4280" y="36261"/>
                </a:lnTo>
                <a:cubicBezTo>
                  <a:pt x="4321" y="36220"/>
                  <a:pt x="4342" y="36163"/>
                  <a:pt x="4342" y="36106"/>
                </a:cubicBezTo>
                <a:lnTo>
                  <a:pt x="4342" y="36075"/>
                </a:lnTo>
                <a:lnTo>
                  <a:pt x="4342" y="36049"/>
                </a:lnTo>
                <a:cubicBezTo>
                  <a:pt x="4342" y="35992"/>
                  <a:pt x="4321" y="35935"/>
                  <a:pt x="4280" y="35889"/>
                </a:cubicBezTo>
                <a:lnTo>
                  <a:pt x="3638" y="35220"/>
                </a:lnTo>
                <a:lnTo>
                  <a:pt x="4280" y="34549"/>
                </a:lnTo>
                <a:cubicBezTo>
                  <a:pt x="4321" y="34501"/>
                  <a:pt x="4342" y="34444"/>
                  <a:pt x="4342" y="34388"/>
                </a:cubicBezTo>
                <a:lnTo>
                  <a:pt x="4342" y="34362"/>
                </a:lnTo>
                <a:lnTo>
                  <a:pt x="4342" y="34336"/>
                </a:lnTo>
                <a:cubicBezTo>
                  <a:pt x="4342" y="34279"/>
                  <a:pt x="4321" y="34222"/>
                  <a:pt x="4280" y="34176"/>
                </a:cubicBezTo>
                <a:lnTo>
                  <a:pt x="3638" y="33503"/>
                </a:lnTo>
                <a:lnTo>
                  <a:pt x="4280" y="32830"/>
                </a:lnTo>
                <a:cubicBezTo>
                  <a:pt x="4321" y="32789"/>
                  <a:pt x="4342" y="32732"/>
                  <a:pt x="4342" y="32674"/>
                </a:cubicBezTo>
                <a:lnTo>
                  <a:pt x="4342" y="32643"/>
                </a:lnTo>
                <a:lnTo>
                  <a:pt x="4342" y="32619"/>
                </a:lnTo>
                <a:cubicBezTo>
                  <a:pt x="4342" y="32561"/>
                  <a:pt x="4321" y="32504"/>
                  <a:pt x="4280" y="32463"/>
                </a:cubicBezTo>
                <a:lnTo>
                  <a:pt x="3638" y="31790"/>
                </a:lnTo>
                <a:lnTo>
                  <a:pt x="4280" y="31117"/>
                </a:lnTo>
                <a:cubicBezTo>
                  <a:pt x="4321" y="31071"/>
                  <a:pt x="4342" y="31014"/>
                  <a:pt x="4342" y="30957"/>
                </a:cubicBezTo>
                <a:lnTo>
                  <a:pt x="4342" y="30931"/>
                </a:lnTo>
                <a:lnTo>
                  <a:pt x="4342" y="30905"/>
                </a:lnTo>
                <a:cubicBezTo>
                  <a:pt x="4342" y="30849"/>
                  <a:pt x="4321" y="30792"/>
                  <a:pt x="4280" y="30744"/>
                </a:cubicBezTo>
                <a:lnTo>
                  <a:pt x="3638" y="30073"/>
                </a:lnTo>
                <a:lnTo>
                  <a:pt x="4280" y="29399"/>
                </a:lnTo>
                <a:cubicBezTo>
                  <a:pt x="4321" y="29358"/>
                  <a:pt x="4342" y="29301"/>
                  <a:pt x="4342" y="29244"/>
                </a:cubicBezTo>
                <a:lnTo>
                  <a:pt x="4342" y="29218"/>
                </a:lnTo>
                <a:lnTo>
                  <a:pt x="4342" y="29187"/>
                </a:lnTo>
                <a:cubicBezTo>
                  <a:pt x="4342" y="29130"/>
                  <a:pt x="4321" y="29073"/>
                  <a:pt x="4280" y="29032"/>
                </a:cubicBezTo>
                <a:lnTo>
                  <a:pt x="3638" y="28359"/>
                </a:lnTo>
                <a:lnTo>
                  <a:pt x="4079" y="27899"/>
                </a:lnTo>
                <a:cubicBezTo>
                  <a:pt x="4090" y="27901"/>
                  <a:pt x="4100" y="27902"/>
                  <a:pt x="4111" y="27902"/>
                </a:cubicBezTo>
                <a:cubicBezTo>
                  <a:pt x="4169" y="27902"/>
                  <a:pt x="4227" y="27880"/>
                  <a:pt x="4275" y="27837"/>
                </a:cubicBezTo>
                <a:cubicBezTo>
                  <a:pt x="4321" y="27790"/>
                  <a:pt x="4342" y="27733"/>
                  <a:pt x="4342" y="27671"/>
                </a:cubicBezTo>
                <a:cubicBezTo>
                  <a:pt x="4342" y="27645"/>
                  <a:pt x="4337" y="27625"/>
                  <a:pt x="4332" y="27599"/>
                </a:cubicBezTo>
                <a:cubicBezTo>
                  <a:pt x="4337" y="27578"/>
                  <a:pt x="4342" y="27551"/>
                  <a:pt x="4342" y="27527"/>
                </a:cubicBezTo>
                <a:cubicBezTo>
                  <a:pt x="4342" y="27469"/>
                  <a:pt x="4321" y="27407"/>
                  <a:pt x="4275" y="27360"/>
                </a:cubicBezTo>
                <a:cubicBezTo>
                  <a:pt x="4227" y="27317"/>
                  <a:pt x="4169" y="27296"/>
                  <a:pt x="4111" y="27296"/>
                </a:cubicBezTo>
                <a:cubicBezTo>
                  <a:pt x="4100" y="27296"/>
                  <a:pt x="4090" y="27297"/>
                  <a:pt x="4079" y="27298"/>
                </a:cubicBezTo>
                <a:lnTo>
                  <a:pt x="3613" y="26817"/>
                </a:lnTo>
                <a:lnTo>
                  <a:pt x="4280" y="26118"/>
                </a:lnTo>
                <a:cubicBezTo>
                  <a:pt x="4321" y="26077"/>
                  <a:pt x="4342" y="26015"/>
                  <a:pt x="4342" y="25958"/>
                </a:cubicBezTo>
                <a:lnTo>
                  <a:pt x="4342" y="25953"/>
                </a:lnTo>
                <a:cubicBezTo>
                  <a:pt x="4342" y="25896"/>
                  <a:pt x="4321" y="25839"/>
                  <a:pt x="4280" y="25798"/>
                </a:cubicBezTo>
                <a:lnTo>
                  <a:pt x="3613" y="25099"/>
                </a:lnTo>
                <a:lnTo>
                  <a:pt x="4280" y="24406"/>
                </a:lnTo>
                <a:cubicBezTo>
                  <a:pt x="4321" y="24360"/>
                  <a:pt x="4342" y="24303"/>
                  <a:pt x="4342" y="24245"/>
                </a:cubicBezTo>
                <a:lnTo>
                  <a:pt x="4342" y="24240"/>
                </a:lnTo>
                <a:cubicBezTo>
                  <a:pt x="4342" y="24183"/>
                  <a:pt x="4321" y="24126"/>
                  <a:pt x="4280" y="24080"/>
                </a:cubicBezTo>
                <a:lnTo>
                  <a:pt x="3613" y="23386"/>
                </a:lnTo>
                <a:lnTo>
                  <a:pt x="4280" y="22688"/>
                </a:lnTo>
                <a:cubicBezTo>
                  <a:pt x="4321" y="22646"/>
                  <a:pt x="4342" y="22584"/>
                  <a:pt x="4342" y="22528"/>
                </a:cubicBezTo>
                <a:lnTo>
                  <a:pt x="4342" y="22522"/>
                </a:lnTo>
                <a:cubicBezTo>
                  <a:pt x="4342" y="22466"/>
                  <a:pt x="4321" y="22409"/>
                  <a:pt x="4280" y="22366"/>
                </a:cubicBezTo>
                <a:lnTo>
                  <a:pt x="3613" y="21668"/>
                </a:lnTo>
                <a:lnTo>
                  <a:pt x="4280" y="20975"/>
                </a:lnTo>
                <a:cubicBezTo>
                  <a:pt x="4321" y="20928"/>
                  <a:pt x="4342" y="20871"/>
                  <a:pt x="4342" y="20814"/>
                </a:cubicBezTo>
                <a:lnTo>
                  <a:pt x="4342" y="20809"/>
                </a:lnTo>
                <a:cubicBezTo>
                  <a:pt x="4342" y="20752"/>
                  <a:pt x="4321" y="20696"/>
                  <a:pt x="4280" y="20649"/>
                </a:cubicBezTo>
                <a:lnTo>
                  <a:pt x="3613" y="19956"/>
                </a:lnTo>
                <a:lnTo>
                  <a:pt x="4280" y="19257"/>
                </a:lnTo>
                <a:cubicBezTo>
                  <a:pt x="4321" y="19216"/>
                  <a:pt x="4342" y="19158"/>
                  <a:pt x="4342" y="19101"/>
                </a:cubicBezTo>
                <a:lnTo>
                  <a:pt x="4342" y="19096"/>
                </a:lnTo>
                <a:cubicBezTo>
                  <a:pt x="4342" y="19034"/>
                  <a:pt x="4321" y="18977"/>
                  <a:pt x="4280" y="18936"/>
                </a:cubicBezTo>
                <a:lnTo>
                  <a:pt x="3613" y="18237"/>
                </a:lnTo>
                <a:lnTo>
                  <a:pt x="4280" y="17544"/>
                </a:lnTo>
                <a:cubicBezTo>
                  <a:pt x="4321" y="17498"/>
                  <a:pt x="4342" y="17441"/>
                  <a:pt x="4342" y="17384"/>
                </a:cubicBezTo>
                <a:lnTo>
                  <a:pt x="4342" y="17379"/>
                </a:lnTo>
                <a:cubicBezTo>
                  <a:pt x="4342" y="17322"/>
                  <a:pt x="4321" y="17265"/>
                  <a:pt x="4280" y="17219"/>
                </a:cubicBezTo>
                <a:lnTo>
                  <a:pt x="3613" y="16524"/>
                </a:lnTo>
                <a:lnTo>
                  <a:pt x="4280" y="15826"/>
                </a:lnTo>
                <a:cubicBezTo>
                  <a:pt x="4321" y="15784"/>
                  <a:pt x="4342" y="15728"/>
                  <a:pt x="4342" y="15671"/>
                </a:cubicBezTo>
                <a:lnTo>
                  <a:pt x="4342" y="15666"/>
                </a:lnTo>
                <a:cubicBezTo>
                  <a:pt x="4342" y="15609"/>
                  <a:pt x="4321" y="15547"/>
                  <a:pt x="4280" y="15505"/>
                </a:cubicBezTo>
                <a:lnTo>
                  <a:pt x="3613" y="14807"/>
                </a:lnTo>
                <a:lnTo>
                  <a:pt x="4280" y="14114"/>
                </a:lnTo>
                <a:cubicBezTo>
                  <a:pt x="4321" y="14067"/>
                  <a:pt x="4342" y="14009"/>
                  <a:pt x="4342" y="13952"/>
                </a:cubicBezTo>
                <a:lnTo>
                  <a:pt x="4342" y="13947"/>
                </a:lnTo>
                <a:cubicBezTo>
                  <a:pt x="4342" y="13890"/>
                  <a:pt x="4321" y="13834"/>
                  <a:pt x="4280" y="13787"/>
                </a:cubicBezTo>
                <a:lnTo>
                  <a:pt x="3613" y="13094"/>
                </a:lnTo>
                <a:lnTo>
                  <a:pt x="4280" y="12395"/>
                </a:lnTo>
                <a:cubicBezTo>
                  <a:pt x="4321" y="12354"/>
                  <a:pt x="4342" y="12297"/>
                  <a:pt x="4342" y="12240"/>
                </a:cubicBezTo>
                <a:lnTo>
                  <a:pt x="4342" y="12235"/>
                </a:lnTo>
                <a:cubicBezTo>
                  <a:pt x="4342" y="12178"/>
                  <a:pt x="4321" y="12115"/>
                  <a:pt x="4280" y="12074"/>
                </a:cubicBezTo>
                <a:lnTo>
                  <a:pt x="3613" y="11375"/>
                </a:lnTo>
                <a:lnTo>
                  <a:pt x="4280" y="10682"/>
                </a:lnTo>
                <a:cubicBezTo>
                  <a:pt x="4321" y="10636"/>
                  <a:pt x="4342" y="10579"/>
                  <a:pt x="4342" y="10522"/>
                </a:cubicBezTo>
                <a:lnTo>
                  <a:pt x="4342" y="10517"/>
                </a:lnTo>
                <a:cubicBezTo>
                  <a:pt x="4342" y="10460"/>
                  <a:pt x="4321" y="10403"/>
                  <a:pt x="4280" y="10357"/>
                </a:cubicBezTo>
                <a:lnTo>
                  <a:pt x="3613" y="9663"/>
                </a:lnTo>
                <a:lnTo>
                  <a:pt x="4280" y="8965"/>
                </a:lnTo>
                <a:cubicBezTo>
                  <a:pt x="4321" y="8922"/>
                  <a:pt x="4342" y="8867"/>
                  <a:pt x="4342" y="8809"/>
                </a:cubicBezTo>
                <a:lnTo>
                  <a:pt x="4342" y="8804"/>
                </a:lnTo>
                <a:cubicBezTo>
                  <a:pt x="4342" y="8747"/>
                  <a:pt x="4321" y="8690"/>
                  <a:pt x="4280" y="8643"/>
                </a:cubicBezTo>
                <a:lnTo>
                  <a:pt x="3613" y="7945"/>
                </a:lnTo>
                <a:lnTo>
                  <a:pt x="4280" y="7252"/>
                </a:lnTo>
                <a:cubicBezTo>
                  <a:pt x="4321" y="7205"/>
                  <a:pt x="4342" y="7148"/>
                  <a:pt x="4342" y="7091"/>
                </a:cubicBezTo>
                <a:lnTo>
                  <a:pt x="4342" y="7086"/>
                </a:lnTo>
                <a:cubicBezTo>
                  <a:pt x="4342" y="7028"/>
                  <a:pt x="4321" y="6973"/>
                  <a:pt x="4280" y="6925"/>
                </a:cubicBezTo>
                <a:lnTo>
                  <a:pt x="3613" y="6232"/>
                </a:lnTo>
                <a:lnTo>
                  <a:pt x="4280" y="5538"/>
                </a:lnTo>
                <a:cubicBezTo>
                  <a:pt x="4321" y="5492"/>
                  <a:pt x="4342" y="5435"/>
                  <a:pt x="4342" y="5378"/>
                </a:cubicBezTo>
                <a:lnTo>
                  <a:pt x="4342" y="5373"/>
                </a:lnTo>
                <a:cubicBezTo>
                  <a:pt x="4342" y="5316"/>
                  <a:pt x="4321" y="5259"/>
                  <a:pt x="4280" y="5213"/>
                </a:cubicBezTo>
                <a:lnTo>
                  <a:pt x="3613" y="4520"/>
                </a:lnTo>
                <a:lnTo>
                  <a:pt x="4280" y="3821"/>
                </a:lnTo>
                <a:cubicBezTo>
                  <a:pt x="4321" y="3775"/>
                  <a:pt x="4342" y="3717"/>
                  <a:pt x="4342" y="3660"/>
                </a:cubicBezTo>
                <a:lnTo>
                  <a:pt x="4342" y="3655"/>
                </a:lnTo>
                <a:cubicBezTo>
                  <a:pt x="4342" y="3598"/>
                  <a:pt x="4321" y="3541"/>
                  <a:pt x="4280" y="3500"/>
                </a:cubicBezTo>
                <a:lnTo>
                  <a:pt x="3613" y="2801"/>
                </a:lnTo>
                <a:lnTo>
                  <a:pt x="4280" y="2108"/>
                </a:lnTo>
                <a:cubicBezTo>
                  <a:pt x="4321" y="2061"/>
                  <a:pt x="4342" y="2005"/>
                  <a:pt x="4342" y="1948"/>
                </a:cubicBezTo>
                <a:cubicBezTo>
                  <a:pt x="4342" y="1886"/>
                  <a:pt x="4321" y="1824"/>
                  <a:pt x="4275" y="1781"/>
                </a:cubicBezTo>
                <a:cubicBezTo>
                  <a:pt x="4229" y="1739"/>
                  <a:pt x="4171" y="1717"/>
                  <a:pt x="4113" y="1717"/>
                </a:cubicBezTo>
                <a:cubicBezTo>
                  <a:pt x="4053" y="1717"/>
                  <a:pt x="3993" y="1740"/>
                  <a:pt x="3948" y="1787"/>
                </a:cubicBezTo>
                <a:lnTo>
                  <a:pt x="3296" y="2471"/>
                </a:lnTo>
                <a:lnTo>
                  <a:pt x="2795" y="1943"/>
                </a:lnTo>
                <a:lnTo>
                  <a:pt x="4280" y="390"/>
                </a:lnTo>
                <a:cubicBezTo>
                  <a:pt x="4321" y="348"/>
                  <a:pt x="4342" y="286"/>
                  <a:pt x="4342" y="229"/>
                </a:cubicBezTo>
                <a:cubicBezTo>
                  <a:pt x="4342" y="173"/>
                  <a:pt x="4321" y="111"/>
                  <a:pt x="4275" y="64"/>
                </a:cubicBezTo>
                <a:cubicBezTo>
                  <a:pt x="4230" y="21"/>
                  <a:pt x="4174" y="1"/>
                  <a:pt x="4117" y="1"/>
                </a:cubicBezTo>
                <a:cubicBezTo>
                  <a:pt x="4056" y="1"/>
                  <a:pt x="3994" y="25"/>
                  <a:pt x="3948" y="74"/>
                </a:cubicBezTo>
                <a:lnTo>
                  <a:pt x="2474" y="1611"/>
                </a:lnTo>
                <a:lnTo>
                  <a:pt x="2350" y="1477"/>
                </a:lnTo>
                <a:cubicBezTo>
                  <a:pt x="2309" y="1435"/>
                  <a:pt x="2247" y="1409"/>
                  <a:pt x="2185" y="1409"/>
                </a:cubicBezTo>
                <a:cubicBezTo>
                  <a:pt x="2123" y="1409"/>
                  <a:pt x="2061" y="1435"/>
                  <a:pt x="2018" y="1477"/>
                </a:cubicBezTo>
                <a:lnTo>
                  <a:pt x="1889" y="1611"/>
                </a:lnTo>
                <a:lnTo>
                  <a:pt x="420" y="74"/>
                </a:lnTo>
                <a:cubicBezTo>
                  <a:pt x="374" y="25"/>
                  <a:pt x="313"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44"/>
          <p:cNvSpPr/>
          <p:nvPr/>
        </p:nvSpPr>
        <p:spPr>
          <a:xfrm rot="-5400000" flipH="1">
            <a:off x="4442450" y="304891"/>
            <a:ext cx="263153" cy="9243422"/>
          </a:xfrm>
          <a:custGeom>
            <a:avLst/>
            <a:gdLst/>
            <a:ahLst/>
            <a:cxnLst/>
            <a:rect l="l" t="t" r="r" b="b"/>
            <a:pathLst>
              <a:path w="4343" h="82949" extrusionOk="0">
                <a:moveTo>
                  <a:pt x="2474" y="2278"/>
                </a:moveTo>
                <a:lnTo>
                  <a:pt x="2976" y="2801"/>
                </a:lnTo>
                <a:lnTo>
                  <a:pt x="2474" y="3324"/>
                </a:lnTo>
                <a:lnTo>
                  <a:pt x="2350" y="3195"/>
                </a:lnTo>
                <a:cubicBezTo>
                  <a:pt x="2309" y="3147"/>
                  <a:pt x="2247" y="3123"/>
                  <a:pt x="2185" y="3123"/>
                </a:cubicBezTo>
                <a:cubicBezTo>
                  <a:pt x="2123" y="3123"/>
                  <a:pt x="2061" y="3147"/>
                  <a:pt x="2018" y="3195"/>
                </a:cubicBezTo>
                <a:lnTo>
                  <a:pt x="1889" y="3324"/>
                </a:lnTo>
                <a:lnTo>
                  <a:pt x="1388" y="2801"/>
                </a:lnTo>
                <a:lnTo>
                  <a:pt x="1889" y="2278"/>
                </a:lnTo>
                <a:lnTo>
                  <a:pt x="2018" y="2408"/>
                </a:lnTo>
                <a:cubicBezTo>
                  <a:pt x="2061" y="2454"/>
                  <a:pt x="2123" y="2480"/>
                  <a:pt x="2185" y="2480"/>
                </a:cubicBezTo>
                <a:cubicBezTo>
                  <a:pt x="2247" y="2480"/>
                  <a:pt x="2309" y="2454"/>
                  <a:pt x="2350" y="2408"/>
                </a:cubicBezTo>
                <a:lnTo>
                  <a:pt x="2474" y="2278"/>
                </a:lnTo>
                <a:close/>
                <a:moveTo>
                  <a:pt x="1072" y="3137"/>
                </a:moveTo>
                <a:lnTo>
                  <a:pt x="1574" y="3660"/>
                </a:lnTo>
                <a:lnTo>
                  <a:pt x="1072" y="4183"/>
                </a:lnTo>
                <a:lnTo>
                  <a:pt x="570" y="3660"/>
                </a:lnTo>
                <a:lnTo>
                  <a:pt x="1072" y="3137"/>
                </a:lnTo>
                <a:close/>
                <a:moveTo>
                  <a:pt x="3296" y="3137"/>
                </a:moveTo>
                <a:lnTo>
                  <a:pt x="3799" y="3660"/>
                </a:lnTo>
                <a:lnTo>
                  <a:pt x="3296" y="4183"/>
                </a:lnTo>
                <a:lnTo>
                  <a:pt x="2795" y="3660"/>
                </a:lnTo>
                <a:lnTo>
                  <a:pt x="3296" y="3137"/>
                </a:lnTo>
                <a:close/>
                <a:moveTo>
                  <a:pt x="2474" y="3992"/>
                </a:moveTo>
                <a:lnTo>
                  <a:pt x="2976" y="4520"/>
                </a:lnTo>
                <a:lnTo>
                  <a:pt x="2474" y="5041"/>
                </a:lnTo>
                <a:lnTo>
                  <a:pt x="2350" y="4907"/>
                </a:lnTo>
                <a:cubicBezTo>
                  <a:pt x="2309" y="4866"/>
                  <a:pt x="2247" y="4840"/>
                  <a:pt x="2185" y="4840"/>
                </a:cubicBezTo>
                <a:cubicBezTo>
                  <a:pt x="2123" y="4840"/>
                  <a:pt x="2061" y="4866"/>
                  <a:pt x="2018" y="4907"/>
                </a:cubicBezTo>
                <a:lnTo>
                  <a:pt x="1889" y="5041"/>
                </a:lnTo>
                <a:lnTo>
                  <a:pt x="1388" y="4520"/>
                </a:lnTo>
                <a:lnTo>
                  <a:pt x="1889" y="3992"/>
                </a:lnTo>
                <a:lnTo>
                  <a:pt x="2018" y="4126"/>
                </a:lnTo>
                <a:cubicBezTo>
                  <a:pt x="2061" y="4167"/>
                  <a:pt x="2123" y="4193"/>
                  <a:pt x="2185" y="4193"/>
                </a:cubicBezTo>
                <a:cubicBezTo>
                  <a:pt x="2247" y="4193"/>
                  <a:pt x="2309" y="4167"/>
                  <a:pt x="2350" y="4126"/>
                </a:cubicBezTo>
                <a:lnTo>
                  <a:pt x="2474" y="3992"/>
                </a:lnTo>
                <a:close/>
                <a:moveTo>
                  <a:pt x="1072" y="4850"/>
                </a:moveTo>
                <a:lnTo>
                  <a:pt x="1574" y="5373"/>
                </a:lnTo>
                <a:lnTo>
                  <a:pt x="1072" y="5901"/>
                </a:lnTo>
                <a:lnTo>
                  <a:pt x="570" y="5373"/>
                </a:lnTo>
                <a:lnTo>
                  <a:pt x="1072" y="4850"/>
                </a:lnTo>
                <a:close/>
                <a:moveTo>
                  <a:pt x="3296" y="4850"/>
                </a:moveTo>
                <a:lnTo>
                  <a:pt x="3799" y="5373"/>
                </a:lnTo>
                <a:lnTo>
                  <a:pt x="3296" y="5901"/>
                </a:lnTo>
                <a:lnTo>
                  <a:pt x="2795" y="5373"/>
                </a:lnTo>
                <a:lnTo>
                  <a:pt x="3296" y="4850"/>
                </a:lnTo>
                <a:close/>
                <a:moveTo>
                  <a:pt x="2474" y="5710"/>
                </a:moveTo>
                <a:lnTo>
                  <a:pt x="2976" y="6232"/>
                </a:lnTo>
                <a:lnTo>
                  <a:pt x="2474" y="6755"/>
                </a:lnTo>
                <a:lnTo>
                  <a:pt x="2350" y="6625"/>
                </a:lnTo>
                <a:cubicBezTo>
                  <a:pt x="2309" y="6579"/>
                  <a:pt x="2247" y="6553"/>
                  <a:pt x="2185" y="6553"/>
                </a:cubicBezTo>
                <a:cubicBezTo>
                  <a:pt x="2123" y="6553"/>
                  <a:pt x="2061" y="6579"/>
                  <a:pt x="2018" y="6625"/>
                </a:cubicBezTo>
                <a:lnTo>
                  <a:pt x="1889" y="6755"/>
                </a:lnTo>
                <a:lnTo>
                  <a:pt x="1388" y="6232"/>
                </a:lnTo>
                <a:lnTo>
                  <a:pt x="1889" y="5710"/>
                </a:lnTo>
                <a:lnTo>
                  <a:pt x="2018" y="5839"/>
                </a:lnTo>
                <a:cubicBezTo>
                  <a:pt x="2061" y="5886"/>
                  <a:pt x="2123" y="5911"/>
                  <a:pt x="2185" y="5911"/>
                </a:cubicBezTo>
                <a:cubicBezTo>
                  <a:pt x="2247" y="5911"/>
                  <a:pt x="2309" y="5886"/>
                  <a:pt x="2350" y="5839"/>
                </a:cubicBezTo>
                <a:lnTo>
                  <a:pt x="2474" y="5710"/>
                </a:lnTo>
                <a:close/>
                <a:moveTo>
                  <a:pt x="1072" y="6563"/>
                </a:moveTo>
                <a:lnTo>
                  <a:pt x="1574" y="7091"/>
                </a:lnTo>
                <a:lnTo>
                  <a:pt x="1072" y="7613"/>
                </a:lnTo>
                <a:lnTo>
                  <a:pt x="570" y="7091"/>
                </a:lnTo>
                <a:lnTo>
                  <a:pt x="1072" y="6563"/>
                </a:lnTo>
                <a:close/>
                <a:moveTo>
                  <a:pt x="3296" y="6563"/>
                </a:moveTo>
                <a:lnTo>
                  <a:pt x="3799" y="7091"/>
                </a:lnTo>
                <a:lnTo>
                  <a:pt x="3296" y="7613"/>
                </a:lnTo>
                <a:lnTo>
                  <a:pt x="2795" y="7091"/>
                </a:lnTo>
                <a:lnTo>
                  <a:pt x="3296" y="6563"/>
                </a:lnTo>
                <a:close/>
                <a:moveTo>
                  <a:pt x="2474" y="7422"/>
                </a:moveTo>
                <a:lnTo>
                  <a:pt x="2976" y="7945"/>
                </a:lnTo>
                <a:lnTo>
                  <a:pt x="2474" y="8473"/>
                </a:lnTo>
                <a:lnTo>
                  <a:pt x="2350" y="8339"/>
                </a:lnTo>
                <a:cubicBezTo>
                  <a:pt x="2309" y="8296"/>
                  <a:pt x="2247" y="8270"/>
                  <a:pt x="2185" y="8270"/>
                </a:cubicBezTo>
                <a:cubicBezTo>
                  <a:pt x="2123" y="8270"/>
                  <a:pt x="2061" y="8296"/>
                  <a:pt x="2018" y="8339"/>
                </a:cubicBezTo>
                <a:lnTo>
                  <a:pt x="1889" y="8473"/>
                </a:lnTo>
                <a:lnTo>
                  <a:pt x="1388" y="7945"/>
                </a:lnTo>
                <a:lnTo>
                  <a:pt x="1889" y="7422"/>
                </a:lnTo>
                <a:lnTo>
                  <a:pt x="2018" y="7556"/>
                </a:lnTo>
                <a:cubicBezTo>
                  <a:pt x="2061" y="7599"/>
                  <a:pt x="2123" y="7625"/>
                  <a:pt x="2185" y="7625"/>
                </a:cubicBezTo>
                <a:cubicBezTo>
                  <a:pt x="2247" y="7625"/>
                  <a:pt x="2309" y="7599"/>
                  <a:pt x="2350" y="7556"/>
                </a:cubicBezTo>
                <a:lnTo>
                  <a:pt x="2474" y="7422"/>
                </a:lnTo>
                <a:close/>
                <a:moveTo>
                  <a:pt x="1072" y="8282"/>
                </a:moveTo>
                <a:lnTo>
                  <a:pt x="1574" y="8804"/>
                </a:lnTo>
                <a:lnTo>
                  <a:pt x="1072" y="9332"/>
                </a:lnTo>
                <a:lnTo>
                  <a:pt x="570" y="8804"/>
                </a:lnTo>
                <a:lnTo>
                  <a:pt x="1072" y="8282"/>
                </a:lnTo>
                <a:close/>
                <a:moveTo>
                  <a:pt x="3296" y="8282"/>
                </a:moveTo>
                <a:lnTo>
                  <a:pt x="3799" y="8804"/>
                </a:lnTo>
                <a:lnTo>
                  <a:pt x="3296" y="9332"/>
                </a:lnTo>
                <a:lnTo>
                  <a:pt x="2795" y="8804"/>
                </a:lnTo>
                <a:lnTo>
                  <a:pt x="3296" y="8282"/>
                </a:lnTo>
                <a:close/>
                <a:moveTo>
                  <a:pt x="2474" y="9140"/>
                </a:moveTo>
                <a:lnTo>
                  <a:pt x="2976" y="9663"/>
                </a:lnTo>
                <a:lnTo>
                  <a:pt x="2474" y="10185"/>
                </a:lnTo>
                <a:lnTo>
                  <a:pt x="2350" y="10056"/>
                </a:lnTo>
                <a:cubicBezTo>
                  <a:pt x="2309" y="10009"/>
                  <a:pt x="2247" y="9984"/>
                  <a:pt x="2185" y="9984"/>
                </a:cubicBezTo>
                <a:cubicBezTo>
                  <a:pt x="2123" y="9984"/>
                  <a:pt x="2061" y="10009"/>
                  <a:pt x="2018" y="10056"/>
                </a:cubicBezTo>
                <a:lnTo>
                  <a:pt x="1889" y="10185"/>
                </a:lnTo>
                <a:lnTo>
                  <a:pt x="1388" y="9663"/>
                </a:lnTo>
                <a:lnTo>
                  <a:pt x="1889" y="9140"/>
                </a:lnTo>
                <a:lnTo>
                  <a:pt x="2018" y="9270"/>
                </a:lnTo>
                <a:cubicBezTo>
                  <a:pt x="2061" y="9316"/>
                  <a:pt x="2123" y="9342"/>
                  <a:pt x="2185" y="9342"/>
                </a:cubicBezTo>
                <a:cubicBezTo>
                  <a:pt x="2247" y="9342"/>
                  <a:pt x="2309" y="9316"/>
                  <a:pt x="2350" y="9270"/>
                </a:cubicBezTo>
                <a:lnTo>
                  <a:pt x="2474" y="9140"/>
                </a:lnTo>
                <a:close/>
                <a:moveTo>
                  <a:pt x="1072" y="9994"/>
                </a:moveTo>
                <a:lnTo>
                  <a:pt x="1574" y="10522"/>
                </a:lnTo>
                <a:lnTo>
                  <a:pt x="1072" y="11045"/>
                </a:lnTo>
                <a:lnTo>
                  <a:pt x="570" y="10522"/>
                </a:lnTo>
                <a:lnTo>
                  <a:pt x="1072" y="9994"/>
                </a:lnTo>
                <a:close/>
                <a:moveTo>
                  <a:pt x="3296" y="9994"/>
                </a:moveTo>
                <a:lnTo>
                  <a:pt x="3799" y="10522"/>
                </a:lnTo>
                <a:lnTo>
                  <a:pt x="3296" y="11045"/>
                </a:lnTo>
                <a:lnTo>
                  <a:pt x="2795" y="10522"/>
                </a:lnTo>
                <a:lnTo>
                  <a:pt x="3296" y="9994"/>
                </a:lnTo>
                <a:close/>
                <a:moveTo>
                  <a:pt x="2474" y="10854"/>
                </a:moveTo>
                <a:lnTo>
                  <a:pt x="2976" y="11375"/>
                </a:lnTo>
                <a:lnTo>
                  <a:pt x="2474" y="11903"/>
                </a:lnTo>
                <a:lnTo>
                  <a:pt x="2350" y="11769"/>
                </a:lnTo>
                <a:cubicBezTo>
                  <a:pt x="2309" y="11728"/>
                  <a:pt x="2247" y="11702"/>
                  <a:pt x="2185" y="11702"/>
                </a:cubicBezTo>
                <a:cubicBezTo>
                  <a:pt x="2123" y="11702"/>
                  <a:pt x="2061" y="11728"/>
                  <a:pt x="2018" y="11769"/>
                </a:cubicBezTo>
                <a:lnTo>
                  <a:pt x="1889" y="11903"/>
                </a:lnTo>
                <a:lnTo>
                  <a:pt x="1388" y="11375"/>
                </a:lnTo>
                <a:lnTo>
                  <a:pt x="1889" y="10854"/>
                </a:lnTo>
                <a:lnTo>
                  <a:pt x="2018" y="10988"/>
                </a:lnTo>
                <a:cubicBezTo>
                  <a:pt x="2061" y="11029"/>
                  <a:pt x="2123" y="11055"/>
                  <a:pt x="2185" y="11055"/>
                </a:cubicBezTo>
                <a:cubicBezTo>
                  <a:pt x="2247" y="11055"/>
                  <a:pt x="2309" y="11029"/>
                  <a:pt x="2350" y="10988"/>
                </a:cubicBezTo>
                <a:lnTo>
                  <a:pt x="2474" y="10854"/>
                </a:lnTo>
                <a:close/>
                <a:moveTo>
                  <a:pt x="1072" y="11712"/>
                </a:moveTo>
                <a:lnTo>
                  <a:pt x="1574" y="12235"/>
                </a:lnTo>
                <a:lnTo>
                  <a:pt x="1072" y="12758"/>
                </a:lnTo>
                <a:lnTo>
                  <a:pt x="570" y="12235"/>
                </a:lnTo>
                <a:lnTo>
                  <a:pt x="1072" y="11712"/>
                </a:lnTo>
                <a:close/>
                <a:moveTo>
                  <a:pt x="3296" y="11712"/>
                </a:moveTo>
                <a:lnTo>
                  <a:pt x="3799" y="12235"/>
                </a:lnTo>
                <a:lnTo>
                  <a:pt x="3296" y="12758"/>
                </a:lnTo>
                <a:lnTo>
                  <a:pt x="2795" y="12235"/>
                </a:lnTo>
                <a:lnTo>
                  <a:pt x="3296" y="11712"/>
                </a:lnTo>
                <a:close/>
                <a:moveTo>
                  <a:pt x="2474" y="12571"/>
                </a:moveTo>
                <a:lnTo>
                  <a:pt x="2976" y="13094"/>
                </a:lnTo>
                <a:lnTo>
                  <a:pt x="2474" y="13617"/>
                </a:lnTo>
                <a:lnTo>
                  <a:pt x="2350" y="13487"/>
                </a:lnTo>
                <a:cubicBezTo>
                  <a:pt x="2309" y="13441"/>
                  <a:pt x="2247" y="13415"/>
                  <a:pt x="2185" y="13415"/>
                </a:cubicBezTo>
                <a:cubicBezTo>
                  <a:pt x="2123" y="13415"/>
                  <a:pt x="2061" y="13441"/>
                  <a:pt x="2018" y="13487"/>
                </a:cubicBezTo>
                <a:lnTo>
                  <a:pt x="1889" y="13617"/>
                </a:lnTo>
                <a:lnTo>
                  <a:pt x="1388" y="13094"/>
                </a:lnTo>
                <a:lnTo>
                  <a:pt x="1889" y="12571"/>
                </a:lnTo>
                <a:lnTo>
                  <a:pt x="2018" y="12700"/>
                </a:lnTo>
                <a:cubicBezTo>
                  <a:pt x="2061" y="12748"/>
                  <a:pt x="2123" y="12772"/>
                  <a:pt x="2185" y="12772"/>
                </a:cubicBezTo>
                <a:cubicBezTo>
                  <a:pt x="2247" y="12772"/>
                  <a:pt x="2309" y="12748"/>
                  <a:pt x="2350" y="12700"/>
                </a:cubicBezTo>
                <a:lnTo>
                  <a:pt x="2474" y="12571"/>
                </a:lnTo>
                <a:close/>
                <a:moveTo>
                  <a:pt x="1072" y="13424"/>
                </a:moveTo>
                <a:lnTo>
                  <a:pt x="1574" y="13952"/>
                </a:lnTo>
                <a:lnTo>
                  <a:pt x="1072" y="14475"/>
                </a:lnTo>
                <a:lnTo>
                  <a:pt x="570" y="13952"/>
                </a:lnTo>
                <a:lnTo>
                  <a:pt x="1072" y="13424"/>
                </a:lnTo>
                <a:close/>
                <a:moveTo>
                  <a:pt x="3296" y="13424"/>
                </a:moveTo>
                <a:lnTo>
                  <a:pt x="3799" y="13952"/>
                </a:lnTo>
                <a:lnTo>
                  <a:pt x="3296" y="14475"/>
                </a:lnTo>
                <a:lnTo>
                  <a:pt x="2795" y="13952"/>
                </a:lnTo>
                <a:lnTo>
                  <a:pt x="3296" y="13424"/>
                </a:lnTo>
                <a:close/>
                <a:moveTo>
                  <a:pt x="2474" y="14284"/>
                </a:moveTo>
                <a:lnTo>
                  <a:pt x="2976" y="14807"/>
                </a:lnTo>
                <a:lnTo>
                  <a:pt x="2474" y="15335"/>
                </a:lnTo>
                <a:lnTo>
                  <a:pt x="2350" y="15200"/>
                </a:lnTo>
                <a:cubicBezTo>
                  <a:pt x="2309" y="15153"/>
                  <a:pt x="2247" y="15127"/>
                  <a:pt x="2185" y="15127"/>
                </a:cubicBezTo>
                <a:cubicBezTo>
                  <a:pt x="2123" y="15127"/>
                  <a:pt x="2061" y="15153"/>
                  <a:pt x="2018" y="15200"/>
                </a:cubicBezTo>
                <a:lnTo>
                  <a:pt x="1889" y="15335"/>
                </a:lnTo>
                <a:lnTo>
                  <a:pt x="1388" y="14807"/>
                </a:lnTo>
                <a:lnTo>
                  <a:pt x="1889" y="14284"/>
                </a:lnTo>
                <a:lnTo>
                  <a:pt x="2018" y="14413"/>
                </a:lnTo>
                <a:cubicBezTo>
                  <a:pt x="2061" y="14460"/>
                  <a:pt x="2123" y="14486"/>
                  <a:pt x="2185" y="14486"/>
                </a:cubicBezTo>
                <a:cubicBezTo>
                  <a:pt x="2247" y="14486"/>
                  <a:pt x="2309" y="14460"/>
                  <a:pt x="2350" y="14413"/>
                </a:cubicBezTo>
                <a:lnTo>
                  <a:pt x="2474" y="14284"/>
                </a:lnTo>
                <a:close/>
                <a:moveTo>
                  <a:pt x="1072" y="15143"/>
                </a:moveTo>
                <a:lnTo>
                  <a:pt x="1574" y="15666"/>
                </a:lnTo>
                <a:lnTo>
                  <a:pt x="1072" y="16188"/>
                </a:lnTo>
                <a:lnTo>
                  <a:pt x="570" y="15666"/>
                </a:lnTo>
                <a:lnTo>
                  <a:pt x="1072" y="15143"/>
                </a:lnTo>
                <a:close/>
                <a:moveTo>
                  <a:pt x="3296" y="15143"/>
                </a:moveTo>
                <a:lnTo>
                  <a:pt x="3799" y="15666"/>
                </a:lnTo>
                <a:lnTo>
                  <a:pt x="3296" y="16188"/>
                </a:lnTo>
                <a:lnTo>
                  <a:pt x="2795" y="15666"/>
                </a:lnTo>
                <a:lnTo>
                  <a:pt x="3296" y="15143"/>
                </a:lnTo>
                <a:close/>
                <a:moveTo>
                  <a:pt x="2474" y="15996"/>
                </a:moveTo>
                <a:lnTo>
                  <a:pt x="2976" y="16524"/>
                </a:lnTo>
                <a:lnTo>
                  <a:pt x="2474" y="17047"/>
                </a:lnTo>
                <a:lnTo>
                  <a:pt x="2350" y="16918"/>
                </a:lnTo>
                <a:cubicBezTo>
                  <a:pt x="2309" y="16871"/>
                  <a:pt x="2247" y="16846"/>
                  <a:pt x="2185" y="16846"/>
                </a:cubicBezTo>
                <a:cubicBezTo>
                  <a:pt x="2123" y="16846"/>
                  <a:pt x="2061" y="16871"/>
                  <a:pt x="2018" y="16918"/>
                </a:cubicBezTo>
                <a:lnTo>
                  <a:pt x="1889" y="17047"/>
                </a:lnTo>
                <a:lnTo>
                  <a:pt x="1388" y="16524"/>
                </a:lnTo>
                <a:lnTo>
                  <a:pt x="1889" y="15996"/>
                </a:lnTo>
                <a:lnTo>
                  <a:pt x="2018" y="16132"/>
                </a:lnTo>
                <a:cubicBezTo>
                  <a:pt x="2061" y="16178"/>
                  <a:pt x="2123" y="16204"/>
                  <a:pt x="2185" y="16204"/>
                </a:cubicBezTo>
                <a:cubicBezTo>
                  <a:pt x="2247" y="16204"/>
                  <a:pt x="2309" y="16178"/>
                  <a:pt x="2350" y="16132"/>
                </a:cubicBezTo>
                <a:lnTo>
                  <a:pt x="2474" y="15996"/>
                </a:lnTo>
                <a:close/>
                <a:moveTo>
                  <a:pt x="1072" y="16856"/>
                </a:moveTo>
                <a:lnTo>
                  <a:pt x="1574" y="17384"/>
                </a:lnTo>
                <a:lnTo>
                  <a:pt x="1072" y="17907"/>
                </a:lnTo>
                <a:lnTo>
                  <a:pt x="570" y="17384"/>
                </a:lnTo>
                <a:lnTo>
                  <a:pt x="1072" y="16856"/>
                </a:lnTo>
                <a:close/>
                <a:moveTo>
                  <a:pt x="3296" y="16856"/>
                </a:moveTo>
                <a:lnTo>
                  <a:pt x="3799" y="17384"/>
                </a:lnTo>
                <a:lnTo>
                  <a:pt x="3296" y="17907"/>
                </a:lnTo>
                <a:lnTo>
                  <a:pt x="2795" y="17384"/>
                </a:lnTo>
                <a:lnTo>
                  <a:pt x="3296" y="16856"/>
                </a:lnTo>
                <a:close/>
                <a:moveTo>
                  <a:pt x="2474" y="17715"/>
                </a:moveTo>
                <a:lnTo>
                  <a:pt x="2976" y="18237"/>
                </a:lnTo>
                <a:lnTo>
                  <a:pt x="2474" y="18765"/>
                </a:lnTo>
                <a:lnTo>
                  <a:pt x="2350" y="18631"/>
                </a:lnTo>
                <a:cubicBezTo>
                  <a:pt x="2309" y="18585"/>
                  <a:pt x="2247" y="18559"/>
                  <a:pt x="2185" y="18559"/>
                </a:cubicBezTo>
                <a:cubicBezTo>
                  <a:pt x="2123" y="18559"/>
                  <a:pt x="2061" y="18585"/>
                  <a:pt x="2018" y="18631"/>
                </a:cubicBezTo>
                <a:lnTo>
                  <a:pt x="1889" y="18765"/>
                </a:lnTo>
                <a:lnTo>
                  <a:pt x="1388" y="18237"/>
                </a:lnTo>
                <a:lnTo>
                  <a:pt x="1889" y="17715"/>
                </a:lnTo>
                <a:lnTo>
                  <a:pt x="2018" y="17844"/>
                </a:lnTo>
                <a:cubicBezTo>
                  <a:pt x="2061" y="17890"/>
                  <a:pt x="2123" y="17917"/>
                  <a:pt x="2185" y="17917"/>
                </a:cubicBezTo>
                <a:cubicBezTo>
                  <a:pt x="2247" y="17917"/>
                  <a:pt x="2309" y="17890"/>
                  <a:pt x="2350" y="17844"/>
                </a:cubicBezTo>
                <a:lnTo>
                  <a:pt x="2474" y="17715"/>
                </a:lnTo>
                <a:close/>
                <a:moveTo>
                  <a:pt x="1072" y="18574"/>
                </a:moveTo>
                <a:lnTo>
                  <a:pt x="1574" y="19096"/>
                </a:lnTo>
                <a:lnTo>
                  <a:pt x="1072" y="19619"/>
                </a:lnTo>
                <a:lnTo>
                  <a:pt x="570" y="19096"/>
                </a:lnTo>
                <a:lnTo>
                  <a:pt x="1072" y="18574"/>
                </a:lnTo>
                <a:close/>
                <a:moveTo>
                  <a:pt x="3296" y="18574"/>
                </a:moveTo>
                <a:lnTo>
                  <a:pt x="3799" y="19096"/>
                </a:lnTo>
                <a:lnTo>
                  <a:pt x="3296" y="19619"/>
                </a:lnTo>
                <a:lnTo>
                  <a:pt x="2795" y="19096"/>
                </a:lnTo>
                <a:lnTo>
                  <a:pt x="3296" y="18574"/>
                </a:lnTo>
                <a:close/>
                <a:moveTo>
                  <a:pt x="2474" y="19428"/>
                </a:moveTo>
                <a:lnTo>
                  <a:pt x="2976" y="19956"/>
                </a:lnTo>
                <a:lnTo>
                  <a:pt x="2474" y="20479"/>
                </a:lnTo>
                <a:lnTo>
                  <a:pt x="2350" y="20348"/>
                </a:lnTo>
                <a:cubicBezTo>
                  <a:pt x="2309" y="20302"/>
                  <a:pt x="2247" y="20276"/>
                  <a:pt x="2185" y="20276"/>
                </a:cubicBezTo>
                <a:cubicBezTo>
                  <a:pt x="2123" y="20276"/>
                  <a:pt x="2061" y="20302"/>
                  <a:pt x="2018" y="20348"/>
                </a:cubicBezTo>
                <a:lnTo>
                  <a:pt x="1889" y="20479"/>
                </a:lnTo>
                <a:lnTo>
                  <a:pt x="1388" y="19956"/>
                </a:lnTo>
                <a:lnTo>
                  <a:pt x="1889" y="19428"/>
                </a:lnTo>
                <a:lnTo>
                  <a:pt x="2018" y="19562"/>
                </a:lnTo>
                <a:cubicBezTo>
                  <a:pt x="2061" y="19609"/>
                  <a:pt x="2123" y="19634"/>
                  <a:pt x="2185" y="19634"/>
                </a:cubicBezTo>
                <a:cubicBezTo>
                  <a:pt x="2247" y="19634"/>
                  <a:pt x="2309" y="19609"/>
                  <a:pt x="2350" y="19562"/>
                </a:cubicBezTo>
                <a:lnTo>
                  <a:pt x="2474" y="19428"/>
                </a:lnTo>
                <a:close/>
                <a:moveTo>
                  <a:pt x="1072" y="20286"/>
                </a:moveTo>
                <a:lnTo>
                  <a:pt x="1574" y="20809"/>
                </a:lnTo>
                <a:lnTo>
                  <a:pt x="1072" y="21337"/>
                </a:lnTo>
                <a:lnTo>
                  <a:pt x="570" y="20809"/>
                </a:lnTo>
                <a:lnTo>
                  <a:pt x="1072" y="20286"/>
                </a:lnTo>
                <a:close/>
                <a:moveTo>
                  <a:pt x="3296" y="20286"/>
                </a:moveTo>
                <a:lnTo>
                  <a:pt x="3799" y="20809"/>
                </a:lnTo>
                <a:lnTo>
                  <a:pt x="3296" y="21337"/>
                </a:lnTo>
                <a:lnTo>
                  <a:pt x="2795" y="20809"/>
                </a:lnTo>
                <a:lnTo>
                  <a:pt x="3296" y="20286"/>
                </a:lnTo>
                <a:close/>
                <a:moveTo>
                  <a:pt x="2474" y="21146"/>
                </a:moveTo>
                <a:lnTo>
                  <a:pt x="2976" y="21668"/>
                </a:lnTo>
                <a:lnTo>
                  <a:pt x="2474" y="22196"/>
                </a:lnTo>
                <a:lnTo>
                  <a:pt x="2350" y="22062"/>
                </a:lnTo>
                <a:cubicBezTo>
                  <a:pt x="2309" y="22015"/>
                  <a:pt x="2247" y="21989"/>
                  <a:pt x="2185" y="21989"/>
                </a:cubicBezTo>
                <a:cubicBezTo>
                  <a:pt x="2123" y="21989"/>
                  <a:pt x="2061" y="22015"/>
                  <a:pt x="2018" y="22062"/>
                </a:cubicBezTo>
                <a:lnTo>
                  <a:pt x="1889" y="22196"/>
                </a:lnTo>
                <a:lnTo>
                  <a:pt x="1388" y="21668"/>
                </a:lnTo>
                <a:lnTo>
                  <a:pt x="1889" y="21146"/>
                </a:lnTo>
                <a:lnTo>
                  <a:pt x="2018" y="21275"/>
                </a:lnTo>
                <a:cubicBezTo>
                  <a:pt x="2061" y="21322"/>
                  <a:pt x="2123" y="21348"/>
                  <a:pt x="2185" y="21348"/>
                </a:cubicBezTo>
                <a:cubicBezTo>
                  <a:pt x="2247" y="21348"/>
                  <a:pt x="2309" y="21322"/>
                  <a:pt x="2350" y="21275"/>
                </a:cubicBezTo>
                <a:lnTo>
                  <a:pt x="2474" y="21146"/>
                </a:lnTo>
                <a:close/>
                <a:moveTo>
                  <a:pt x="1072" y="22005"/>
                </a:moveTo>
                <a:lnTo>
                  <a:pt x="1574" y="22528"/>
                </a:lnTo>
                <a:lnTo>
                  <a:pt x="1072" y="23049"/>
                </a:lnTo>
                <a:lnTo>
                  <a:pt x="570" y="22528"/>
                </a:lnTo>
                <a:lnTo>
                  <a:pt x="1072" y="22005"/>
                </a:lnTo>
                <a:close/>
                <a:moveTo>
                  <a:pt x="3296" y="22005"/>
                </a:moveTo>
                <a:lnTo>
                  <a:pt x="3799" y="22528"/>
                </a:lnTo>
                <a:lnTo>
                  <a:pt x="3296" y="23049"/>
                </a:lnTo>
                <a:lnTo>
                  <a:pt x="2795" y="22528"/>
                </a:lnTo>
                <a:lnTo>
                  <a:pt x="3296" y="22005"/>
                </a:lnTo>
                <a:close/>
                <a:moveTo>
                  <a:pt x="2474" y="22858"/>
                </a:moveTo>
                <a:lnTo>
                  <a:pt x="2976" y="23386"/>
                </a:lnTo>
                <a:lnTo>
                  <a:pt x="2474" y="23909"/>
                </a:lnTo>
                <a:lnTo>
                  <a:pt x="2350" y="23780"/>
                </a:lnTo>
                <a:cubicBezTo>
                  <a:pt x="2309" y="23733"/>
                  <a:pt x="2247" y="23708"/>
                  <a:pt x="2185" y="23708"/>
                </a:cubicBezTo>
                <a:cubicBezTo>
                  <a:pt x="2123" y="23708"/>
                  <a:pt x="2061" y="23733"/>
                  <a:pt x="2018" y="23780"/>
                </a:cubicBezTo>
                <a:lnTo>
                  <a:pt x="1889" y="23909"/>
                </a:lnTo>
                <a:lnTo>
                  <a:pt x="1388" y="23386"/>
                </a:lnTo>
                <a:lnTo>
                  <a:pt x="1889" y="22858"/>
                </a:lnTo>
                <a:lnTo>
                  <a:pt x="2018" y="22994"/>
                </a:lnTo>
                <a:cubicBezTo>
                  <a:pt x="2061" y="23040"/>
                  <a:pt x="2123" y="23066"/>
                  <a:pt x="2185" y="23066"/>
                </a:cubicBezTo>
                <a:cubicBezTo>
                  <a:pt x="2247" y="23066"/>
                  <a:pt x="2309" y="23040"/>
                  <a:pt x="2350" y="22994"/>
                </a:cubicBezTo>
                <a:lnTo>
                  <a:pt x="2474" y="22858"/>
                </a:lnTo>
                <a:close/>
                <a:moveTo>
                  <a:pt x="1072" y="23718"/>
                </a:moveTo>
                <a:lnTo>
                  <a:pt x="1574" y="24240"/>
                </a:lnTo>
                <a:lnTo>
                  <a:pt x="1072" y="24768"/>
                </a:lnTo>
                <a:lnTo>
                  <a:pt x="570" y="24240"/>
                </a:lnTo>
                <a:lnTo>
                  <a:pt x="1072" y="23718"/>
                </a:lnTo>
                <a:close/>
                <a:moveTo>
                  <a:pt x="3296" y="23718"/>
                </a:moveTo>
                <a:lnTo>
                  <a:pt x="3799" y="24240"/>
                </a:lnTo>
                <a:lnTo>
                  <a:pt x="3296" y="24768"/>
                </a:lnTo>
                <a:lnTo>
                  <a:pt x="2795" y="24240"/>
                </a:lnTo>
                <a:lnTo>
                  <a:pt x="3296" y="23718"/>
                </a:lnTo>
                <a:close/>
                <a:moveTo>
                  <a:pt x="2474" y="24577"/>
                </a:moveTo>
                <a:lnTo>
                  <a:pt x="2976" y="25099"/>
                </a:lnTo>
                <a:lnTo>
                  <a:pt x="2474" y="25621"/>
                </a:lnTo>
                <a:lnTo>
                  <a:pt x="2350" y="25492"/>
                </a:lnTo>
                <a:cubicBezTo>
                  <a:pt x="2309" y="25446"/>
                  <a:pt x="2247" y="25420"/>
                  <a:pt x="2185" y="25420"/>
                </a:cubicBezTo>
                <a:cubicBezTo>
                  <a:pt x="2123" y="25420"/>
                  <a:pt x="2061" y="25446"/>
                  <a:pt x="2018" y="25492"/>
                </a:cubicBezTo>
                <a:lnTo>
                  <a:pt x="1889" y="25621"/>
                </a:lnTo>
                <a:lnTo>
                  <a:pt x="1388" y="25099"/>
                </a:lnTo>
                <a:lnTo>
                  <a:pt x="1889" y="24577"/>
                </a:lnTo>
                <a:lnTo>
                  <a:pt x="2018" y="24706"/>
                </a:lnTo>
                <a:cubicBezTo>
                  <a:pt x="2061" y="24752"/>
                  <a:pt x="2123" y="24778"/>
                  <a:pt x="2185" y="24778"/>
                </a:cubicBezTo>
                <a:cubicBezTo>
                  <a:pt x="2247" y="24778"/>
                  <a:pt x="2309" y="24752"/>
                  <a:pt x="2350" y="24706"/>
                </a:cubicBezTo>
                <a:lnTo>
                  <a:pt x="2474" y="24577"/>
                </a:lnTo>
                <a:close/>
                <a:moveTo>
                  <a:pt x="1072" y="25435"/>
                </a:moveTo>
                <a:lnTo>
                  <a:pt x="1574" y="25958"/>
                </a:lnTo>
                <a:lnTo>
                  <a:pt x="1072" y="26481"/>
                </a:lnTo>
                <a:lnTo>
                  <a:pt x="570" y="25958"/>
                </a:lnTo>
                <a:lnTo>
                  <a:pt x="1072" y="25435"/>
                </a:lnTo>
                <a:close/>
                <a:moveTo>
                  <a:pt x="3296" y="25435"/>
                </a:moveTo>
                <a:lnTo>
                  <a:pt x="3799" y="25958"/>
                </a:lnTo>
                <a:lnTo>
                  <a:pt x="3296" y="26481"/>
                </a:lnTo>
                <a:lnTo>
                  <a:pt x="2795" y="25958"/>
                </a:lnTo>
                <a:lnTo>
                  <a:pt x="3296" y="25435"/>
                </a:lnTo>
                <a:close/>
                <a:moveTo>
                  <a:pt x="2474" y="26290"/>
                </a:moveTo>
                <a:lnTo>
                  <a:pt x="2976" y="26817"/>
                </a:lnTo>
                <a:lnTo>
                  <a:pt x="2567" y="27241"/>
                </a:lnTo>
                <a:lnTo>
                  <a:pt x="2350" y="27014"/>
                </a:lnTo>
                <a:cubicBezTo>
                  <a:pt x="2309" y="26968"/>
                  <a:pt x="2247" y="26942"/>
                  <a:pt x="2185" y="26942"/>
                </a:cubicBezTo>
                <a:cubicBezTo>
                  <a:pt x="2123" y="26942"/>
                  <a:pt x="2061" y="26968"/>
                  <a:pt x="2018" y="27014"/>
                </a:cubicBezTo>
                <a:lnTo>
                  <a:pt x="1796" y="27241"/>
                </a:lnTo>
                <a:lnTo>
                  <a:pt x="1388" y="26817"/>
                </a:lnTo>
                <a:lnTo>
                  <a:pt x="1889" y="26290"/>
                </a:lnTo>
                <a:lnTo>
                  <a:pt x="2018" y="26424"/>
                </a:lnTo>
                <a:cubicBezTo>
                  <a:pt x="2061" y="26471"/>
                  <a:pt x="2123" y="26491"/>
                  <a:pt x="2185" y="26491"/>
                </a:cubicBezTo>
                <a:cubicBezTo>
                  <a:pt x="2247" y="26491"/>
                  <a:pt x="2309" y="26471"/>
                  <a:pt x="2350" y="26424"/>
                </a:cubicBezTo>
                <a:lnTo>
                  <a:pt x="2474" y="26290"/>
                </a:lnTo>
                <a:close/>
                <a:moveTo>
                  <a:pt x="2185" y="27506"/>
                </a:moveTo>
                <a:lnTo>
                  <a:pt x="2252" y="27573"/>
                </a:lnTo>
                <a:lnTo>
                  <a:pt x="2185" y="27645"/>
                </a:lnTo>
                <a:lnTo>
                  <a:pt x="2117" y="27573"/>
                </a:lnTo>
                <a:lnTo>
                  <a:pt x="2185" y="27506"/>
                </a:lnTo>
                <a:close/>
                <a:moveTo>
                  <a:pt x="1072" y="27148"/>
                </a:moveTo>
                <a:lnTo>
                  <a:pt x="1481" y="27573"/>
                </a:lnTo>
                <a:lnTo>
                  <a:pt x="1046" y="28023"/>
                </a:lnTo>
                <a:lnTo>
                  <a:pt x="642" y="27599"/>
                </a:lnTo>
                <a:lnTo>
                  <a:pt x="1072" y="27148"/>
                </a:lnTo>
                <a:close/>
                <a:moveTo>
                  <a:pt x="3296" y="27148"/>
                </a:moveTo>
                <a:lnTo>
                  <a:pt x="3726" y="27599"/>
                </a:lnTo>
                <a:lnTo>
                  <a:pt x="3317" y="28023"/>
                </a:lnTo>
                <a:lnTo>
                  <a:pt x="2888" y="27573"/>
                </a:lnTo>
                <a:lnTo>
                  <a:pt x="3296" y="27148"/>
                </a:lnTo>
                <a:close/>
                <a:moveTo>
                  <a:pt x="2567" y="27909"/>
                </a:moveTo>
                <a:lnTo>
                  <a:pt x="3002" y="28359"/>
                </a:lnTo>
                <a:lnTo>
                  <a:pt x="2500" y="28882"/>
                </a:lnTo>
                <a:lnTo>
                  <a:pt x="2350" y="28726"/>
                </a:lnTo>
                <a:cubicBezTo>
                  <a:pt x="2309" y="28680"/>
                  <a:pt x="2247" y="28654"/>
                  <a:pt x="2185" y="28654"/>
                </a:cubicBezTo>
                <a:cubicBezTo>
                  <a:pt x="2123" y="28654"/>
                  <a:pt x="2061" y="28680"/>
                  <a:pt x="2018" y="28726"/>
                </a:cubicBezTo>
                <a:lnTo>
                  <a:pt x="1868" y="28882"/>
                </a:lnTo>
                <a:lnTo>
                  <a:pt x="1366" y="28359"/>
                </a:lnTo>
                <a:lnTo>
                  <a:pt x="1796" y="27909"/>
                </a:lnTo>
                <a:lnTo>
                  <a:pt x="2018" y="28136"/>
                </a:lnTo>
                <a:cubicBezTo>
                  <a:pt x="2061" y="28184"/>
                  <a:pt x="2123" y="28210"/>
                  <a:pt x="2185" y="28210"/>
                </a:cubicBezTo>
                <a:cubicBezTo>
                  <a:pt x="2247" y="28210"/>
                  <a:pt x="2309" y="28184"/>
                  <a:pt x="2350" y="28136"/>
                </a:cubicBezTo>
                <a:lnTo>
                  <a:pt x="2567" y="27909"/>
                </a:lnTo>
                <a:close/>
                <a:moveTo>
                  <a:pt x="1046" y="28690"/>
                </a:moveTo>
                <a:lnTo>
                  <a:pt x="1548" y="29218"/>
                </a:lnTo>
                <a:lnTo>
                  <a:pt x="1046" y="29741"/>
                </a:lnTo>
                <a:lnTo>
                  <a:pt x="544" y="29218"/>
                </a:lnTo>
                <a:lnTo>
                  <a:pt x="1046" y="28690"/>
                </a:lnTo>
                <a:close/>
                <a:moveTo>
                  <a:pt x="3317" y="28690"/>
                </a:moveTo>
                <a:lnTo>
                  <a:pt x="3819" y="29218"/>
                </a:lnTo>
                <a:lnTo>
                  <a:pt x="3317" y="29741"/>
                </a:lnTo>
                <a:lnTo>
                  <a:pt x="2816" y="29218"/>
                </a:lnTo>
                <a:lnTo>
                  <a:pt x="3317" y="28690"/>
                </a:lnTo>
                <a:close/>
                <a:moveTo>
                  <a:pt x="2500" y="29550"/>
                </a:moveTo>
                <a:lnTo>
                  <a:pt x="3002" y="30073"/>
                </a:lnTo>
                <a:lnTo>
                  <a:pt x="2500" y="30600"/>
                </a:lnTo>
                <a:lnTo>
                  <a:pt x="2350" y="30439"/>
                </a:lnTo>
                <a:cubicBezTo>
                  <a:pt x="2309" y="30398"/>
                  <a:pt x="2247" y="30372"/>
                  <a:pt x="2185" y="30372"/>
                </a:cubicBezTo>
                <a:cubicBezTo>
                  <a:pt x="2123" y="30372"/>
                  <a:pt x="2061" y="30398"/>
                  <a:pt x="2018" y="30439"/>
                </a:cubicBezTo>
                <a:lnTo>
                  <a:pt x="1868" y="30600"/>
                </a:lnTo>
                <a:lnTo>
                  <a:pt x="1366" y="30073"/>
                </a:lnTo>
                <a:lnTo>
                  <a:pt x="1868" y="29550"/>
                </a:lnTo>
                <a:lnTo>
                  <a:pt x="2018" y="29705"/>
                </a:lnTo>
                <a:cubicBezTo>
                  <a:pt x="2061" y="29751"/>
                  <a:pt x="2123" y="29777"/>
                  <a:pt x="2185" y="29777"/>
                </a:cubicBezTo>
                <a:cubicBezTo>
                  <a:pt x="2247" y="29777"/>
                  <a:pt x="2309" y="29751"/>
                  <a:pt x="2350" y="29705"/>
                </a:cubicBezTo>
                <a:lnTo>
                  <a:pt x="2500" y="29550"/>
                </a:lnTo>
                <a:close/>
                <a:moveTo>
                  <a:pt x="1046" y="30408"/>
                </a:moveTo>
                <a:lnTo>
                  <a:pt x="1548" y="30931"/>
                </a:lnTo>
                <a:lnTo>
                  <a:pt x="1046" y="31454"/>
                </a:lnTo>
                <a:lnTo>
                  <a:pt x="544" y="30931"/>
                </a:lnTo>
                <a:lnTo>
                  <a:pt x="1046" y="30408"/>
                </a:lnTo>
                <a:close/>
                <a:moveTo>
                  <a:pt x="3317" y="30408"/>
                </a:moveTo>
                <a:lnTo>
                  <a:pt x="3819" y="30931"/>
                </a:lnTo>
                <a:lnTo>
                  <a:pt x="3317" y="31454"/>
                </a:lnTo>
                <a:lnTo>
                  <a:pt x="2816" y="30931"/>
                </a:lnTo>
                <a:lnTo>
                  <a:pt x="3317" y="30408"/>
                </a:lnTo>
                <a:close/>
                <a:moveTo>
                  <a:pt x="2500" y="31262"/>
                </a:moveTo>
                <a:lnTo>
                  <a:pt x="3002" y="31790"/>
                </a:lnTo>
                <a:lnTo>
                  <a:pt x="2500" y="32313"/>
                </a:lnTo>
                <a:lnTo>
                  <a:pt x="2350" y="32158"/>
                </a:lnTo>
                <a:cubicBezTo>
                  <a:pt x="2309" y="32111"/>
                  <a:pt x="2247" y="32085"/>
                  <a:pt x="2185" y="32085"/>
                </a:cubicBezTo>
                <a:cubicBezTo>
                  <a:pt x="2123" y="32085"/>
                  <a:pt x="2061" y="32111"/>
                  <a:pt x="2018" y="32158"/>
                </a:cubicBezTo>
                <a:lnTo>
                  <a:pt x="1868" y="32313"/>
                </a:lnTo>
                <a:lnTo>
                  <a:pt x="1366" y="31790"/>
                </a:lnTo>
                <a:lnTo>
                  <a:pt x="1868" y="31262"/>
                </a:lnTo>
                <a:lnTo>
                  <a:pt x="2018" y="31423"/>
                </a:lnTo>
                <a:cubicBezTo>
                  <a:pt x="2061" y="31464"/>
                  <a:pt x="2123" y="31490"/>
                  <a:pt x="2185" y="31490"/>
                </a:cubicBezTo>
                <a:cubicBezTo>
                  <a:pt x="2247" y="31490"/>
                  <a:pt x="2309" y="31464"/>
                  <a:pt x="2350" y="31423"/>
                </a:cubicBezTo>
                <a:lnTo>
                  <a:pt x="2500" y="31262"/>
                </a:lnTo>
                <a:close/>
                <a:moveTo>
                  <a:pt x="1046" y="32122"/>
                </a:moveTo>
                <a:lnTo>
                  <a:pt x="1548" y="32643"/>
                </a:lnTo>
                <a:lnTo>
                  <a:pt x="1046" y="33171"/>
                </a:lnTo>
                <a:lnTo>
                  <a:pt x="544" y="32643"/>
                </a:lnTo>
                <a:lnTo>
                  <a:pt x="1046" y="32122"/>
                </a:lnTo>
                <a:close/>
                <a:moveTo>
                  <a:pt x="3317" y="32122"/>
                </a:moveTo>
                <a:lnTo>
                  <a:pt x="3819" y="32643"/>
                </a:lnTo>
                <a:lnTo>
                  <a:pt x="3317" y="33171"/>
                </a:lnTo>
                <a:lnTo>
                  <a:pt x="2816" y="32643"/>
                </a:lnTo>
                <a:lnTo>
                  <a:pt x="3317" y="32122"/>
                </a:lnTo>
                <a:close/>
                <a:moveTo>
                  <a:pt x="2500" y="32980"/>
                </a:moveTo>
                <a:lnTo>
                  <a:pt x="3002" y="33503"/>
                </a:lnTo>
                <a:lnTo>
                  <a:pt x="2500" y="34031"/>
                </a:lnTo>
                <a:lnTo>
                  <a:pt x="2350" y="33870"/>
                </a:lnTo>
                <a:cubicBezTo>
                  <a:pt x="2309" y="33829"/>
                  <a:pt x="2247" y="33803"/>
                  <a:pt x="2185" y="33803"/>
                </a:cubicBezTo>
                <a:cubicBezTo>
                  <a:pt x="2123" y="33803"/>
                  <a:pt x="2061" y="33829"/>
                  <a:pt x="2018" y="33870"/>
                </a:cubicBezTo>
                <a:lnTo>
                  <a:pt x="1868" y="34031"/>
                </a:lnTo>
                <a:lnTo>
                  <a:pt x="1366" y="33503"/>
                </a:lnTo>
                <a:lnTo>
                  <a:pt x="1868" y="32980"/>
                </a:lnTo>
                <a:lnTo>
                  <a:pt x="2018" y="33135"/>
                </a:lnTo>
                <a:cubicBezTo>
                  <a:pt x="2061" y="33182"/>
                  <a:pt x="2123" y="33208"/>
                  <a:pt x="2185" y="33208"/>
                </a:cubicBezTo>
                <a:cubicBezTo>
                  <a:pt x="2247" y="33208"/>
                  <a:pt x="2309" y="33182"/>
                  <a:pt x="2350" y="33135"/>
                </a:cubicBezTo>
                <a:lnTo>
                  <a:pt x="2500" y="32980"/>
                </a:lnTo>
                <a:close/>
                <a:moveTo>
                  <a:pt x="1046" y="33839"/>
                </a:moveTo>
                <a:lnTo>
                  <a:pt x="1548" y="34362"/>
                </a:lnTo>
                <a:lnTo>
                  <a:pt x="1046" y="34885"/>
                </a:lnTo>
                <a:lnTo>
                  <a:pt x="544" y="34362"/>
                </a:lnTo>
                <a:lnTo>
                  <a:pt x="1046" y="33839"/>
                </a:lnTo>
                <a:close/>
                <a:moveTo>
                  <a:pt x="3317" y="33839"/>
                </a:moveTo>
                <a:lnTo>
                  <a:pt x="3819" y="34362"/>
                </a:lnTo>
                <a:lnTo>
                  <a:pt x="3317" y="34885"/>
                </a:lnTo>
                <a:lnTo>
                  <a:pt x="2816" y="34362"/>
                </a:lnTo>
                <a:lnTo>
                  <a:pt x="3317" y="33839"/>
                </a:lnTo>
                <a:close/>
                <a:moveTo>
                  <a:pt x="2500" y="34693"/>
                </a:moveTo>
                <a:lnTo>
                  <a:pt x="3002" y="35220"/>
                </a:lnTo>
                <a:lnTo>
                  <a:pt x="2500" y="35743"/>
                </a:lnTo>
                <a:lnTo>
                  <a:pt x="2350" y="35588"/>
                </a:lnTo>
                <a:cubicBezTo>
                  <a:pt x="2309" y="35542"/>
                  <a:pt x="2247" y="35516"/>
                  <a:pt x="2185" y="35516"/>
                </a:cubicBezTo>
                <a:cubicBezTo>
                  <a:pt x="2123" y="35516"/>
                  <a:pt x="2061" y="35542"/>
                  <a:pt x="2018" y="35588"/>
                </a:cubicBezTo>
                <a:lnTo>
                  <a:pt x="1868" y="35743"/>
                </a:lnTo>
                <a:lnTo>
                  <a:pt x="1366" y="35220"/>
                </a:lnTo>
                <a:lnTo>
                  <a:pt x="1868" y="34693"/>
                </a:lnTo>
                <a:lnTo>
                  <a:pt x="2018" y="34848"/>
                </a:lnTo>
                <a:cubicBezTo>
                  <a:pt x="2061" y="34895"/>
                  <a:pt x="2123" y="34921"/>
                  <a:pt x="2185" y="34921"/>
                </a:cubicBezTo>
                <a:cubicBezTo>
                  <a:pt x="2247" y="34921"/>
                  <a:pt x="2309" y="34895"/>
                  <a:pt x="2350" y="34848"/>
                </a:cubicBezTo>
                <a:lnTo>
                  <a:pt x="2500" y="34693"/>
                </a:lnTo>
                <a:close/>
                <a:moveTo>
                  <a:pt x="1046" y="35552"/>
                </a:moveTo>
                <a:lnTo>
                  <a:pt x="1548" y="36075"/>
                </a:lnTo>
                <a:lnTo>
                  <a:pt x="1046" y="36603"/>
                </a:lnTo>
                <a:lnTo>
                  <a:pt x="544" y="36075"/>
                </a:lnTo>
                <a:lnTo>
                  <a:pt x="1046" y="35552"/>
                </a:lnTo>
                <a:close/>
                <a:moveTo>
                  <a:pt x="3317" y="35552"/>
                </a:moveTo>
                <a:lnTo>
                  <a:pt x="3819" y="36075"/>
                </a:lnTo>
                <a:lnTo>
                  <a:pt x="3317" y="36603"/>
                </a:lnTo>
                <a:lnTo>
                  <a:pt x="2816" y="36075"/>
                </a:lnTo>
                <a:lnTo>
                  <a:pt x="3317" y="35552"/>
                </a:lnTo>
                <a:close/>
                <a:moveTo>
                  <a:pt x="2500" y="36411"/>
                </a:moveTo>
                <a:lnTo>
                  <a:pt x="3002" y="36934"/>
                </a:lnTo>
                <a:lnTo>
                  <a:pt x="2500" y="37456"/>
                </a:lnTo>
                <a:lnTo>
                  <a:pt x="2350" y="37301"/>
                </a:lnTo>
                <a:cubicBezTo>
                  <a:pt x="2309" y="37260"/>
                  <a:pt x="2247" y="37234"/>
                  <a:pt x="2185" y="37234"/>
                </a:cubicBezTo>
                <a:cubicBezTo>
                  <a:pt x="2123" y="37234"/>
                  <a:pt x="2061" y="37260"/>
                  <a:pt x="2018" y="37301"/>
                </a:cubicBezTo>
                <a:lnTo>
                  <a:pt x="1868" y="37456"/>
                </a:lnTo>
                <a:lnTo>
                  <a:pt x="1366" y="36934"/>
                </a:lnTo>
                <a:lnTo>
                  <a:pt x="1868" y="36411"/>
                </a:lnTo>
                <a:lnTo>
                  <a:pt x="2018" y="36567"/>
                </a:lnTo>
                <a:cubicBezTo>
                  <a:pt x="2061" y="36613"/>
                  <a:pt x="2123" y="36639"/>
                  <a:pt x="2185" y="36639"/>
                </a:cubicBezTo>
                <a:cubicBezTo>
                  <a:pt x="2247" y="36639"/>
                  <a:pt x="2309" y="36613"/>
                  <a:pt x="2350" y="36567"/>
                </a:cubicBezTo>
                <a:lnTo>
                  <a:pt x="2500" y="36411"/>
                </a:lnTo>
                <a:close/>
                <a:moveTo>
                  <a:pt x="1046" y="37270"/>
                </a:moveTo>
                <a:lnTo>
                  <a:pt x="1548" y="37792"/>
                </a:lnTo>
                <a:lnTo>
                  <a:pt x="1046" y="38315"/>
                </a:lnTo>
                <a:lnTo>
                  <a:pt x="544" y="37792"/>
                </a:lnTo>
                <a:lnTo>
                  <a:pt x="1046" y="37270"/>
                </a:lnTo>
                <a:close/>
                <a:moveTo>
                  <a:pt x="3317" y="37270"/>
                </a:moveTo>
                <a:lnTo>
                  <a:pt x="3819" y="37792"/>
                </a:lnTo>
                <a:lnTo>
                  <a:pt x="3317" y="38315"/>
                </a:lnTo>
                <a:lnTo>
                  <a:pt x="2816" y="37792"/>
                </a:lnTo>
                <a:lnTo>
                  <a:pt x="3317" y="37270"/>
                </a:lnTo>
                <a:close/>
                <a:moveTo>
                  <a:pt x="2500" y="38124"/>
                </a:moveTo>
                <a:lnTo>
                  <a:pt x="3002" y="38652"/>
                </a:lnTo>
                <a:lnTo>
                  <a:pt x="2500" y="39175"/>
                </a:lnTo>
                <a:lnTo>
                  <a:pt x="2350" y="39020"/>
                </a:lnTo>
                <a:cubicBezTo>
                  <a:pt x="2309" y="38972"/>
                  <a:pt x="2247" y="38946"/>
                  <a:pt x="2185" y="38946"/>
                </a:cubicBezTo>
                <a:cubicBezTo>
                  <a:pt x="2123" y="38946"/>
                  <a:pt x="2061" y="38972"/>
                  <a:pt x="2018" y="39020"/>
                </a:cubicBezTo>
                <a:lnTo>
                  <a:pt x="1868" y="39175"/>
                </a:lnTo>
                <a:lnTo>
                  <a:pt x="1366" y="38652"/>
                </a:lnTo>
                <a:lnTo>
                  <a:pt x="1868" y="38124"/>
                </a:lnTo>
                <a:lnTo>
                  <a:pt x="2018" y="38279"/>
                </a:lnTo>
                <a:cubicBezTo>
                  <a:pt x="2061" y="38325"/>
                  <a:pt x="2123" y="38351"/>
                  <a:pt x="2185" y="38351"/>
                </a:cubicBezTo>
                <a:cubicBezTo>
                  <a:pt x="2247" y="38351"/>
                  <a:pt x="2309" y="38325"/>
                  <a:pt x="2350" y="38279"/>
                </a:cubicBezTo>
                <a:lnTo>
                  <a:pt x="2500" y="38124"/>
                </a:lnTo>
                <a:close/>
                <a:moveTo>
                  <a:pt x="1046" y="38983"/>
                </a:moveTo>
                <a:lnTo>
                  <a:pt x="1548" y="39505"/>
                </a:lnTo>
                <a:lnTo>
                  <a:pt x="1046" y="40033"/>
                </a:lnTo>
                <a:lnTo>
                  <a:pt x="544" y="39505"/>
                </a:lnTo>
                <a:lnTo>
                  <a:pt x="1046" y="38983"/>
                </a:lnTo>
                <a:close/>
                <a:moveTo>
                  <a:pt x="3317" y="38983"/>
                </a:moveTo>
                <a:lnTo>
                  <a:pt x="3819" y="39505"/>
                </a:lnTo>
                <a:lnTo>
                  <a:pt x="3317" y="40033"/>
                </a:lnTo>
                <a:lnTo>
                  <a:pt x="2816" y="39505"/>
                </a:lnTo>
                <a:lnTo>
                  <a:pt x="3317" y="38983"/>
                </a:lnTo>
                <a:close/>
                <a:moveTo>
                  <a:pt x="2500" y="39842"/>
                </a:moveTo>
                <a:lnTo>
                  <a:pt x="3002" y="40365"/>
                </a:lnTo>
                <a:lnTo>
                  <a:pt x="2500" y="40887"/>
                </a:lnTo>
                <a:lnTo>
                  <a:pt x="2350" y="40732"/>
                </a:lnTo>
                <a:cubicBezTo>
                  <a:pt x="2309" y="40685"/>
                  <a:pt x="2247" y="40660"/>
                  <a:pt x="2185" y="40660"/>
                </a:cubicBezTo>
                <a:cubicBezTo>
                  <a:pt x="2123" y="40660"/>
                  <a:pt x="2061" y="40685"/>
                  <a:pt x="2018" y="40732"/>
                </a:cubicBezTo>
                <a:lnTo>
                  <a:pt x="1868" y="40887"/>
                </a:lnTo>
                <a:lnTo>
                  <a:pt x="1366" y="40365"/>
                </a:lnTo>
                <a:lnTo>
                  <a:pt x="1868" y="39842"/>
                </a:lnTo>
                <a:lnTo>
                  <a:pt x="2018" y="39997"/>
                </a:lnTo>
                <a:cubicBezTo>
                  <a:pt x="2061" y="40044"/>
                  <a:pt x="2123" y="40070"/>
                  <a:pt x="2185" y="40070"/>
                </a:cubicBezTo>
                <a:cubicBezTo>
                  <a:pt x="2247" y="40070"/>
                  <a:pt x="2309" y="40044"/>
                  <a:pt x="2350" y="39997"/>
                </a:cubicBezTo>
                <a:lnTo>
                  <a:pt x="2500" y="39842"/>
                </a:lnTo>
                <a:close/>
                <a:moveTo>
                  <a:pt x="1046" y="40696"/>
                </a:moveTo>
                <a:lnTo>
                  <a:pt x="1548" y="41224"/>
                </a:lnTo>
                <a:lnTo>
                  <a:pt x="1046" y="41747"/>
                </a:lnTo>
                <a:lnTo>
                  <a:pt x="544" y="41224"/>
                </a:lnTo>
                <a:lnTo>
                  <a:pt x="1046" y="40696"/>
                </a:lnTo>
                <a:close/>
                <a:moveTo>
                  <a:pt x="3317" y="40696"/>
                </a:moveTo>
                <a:lnTo>
                  <a:pt x="3819" y="41224"/>
                </a:lnTo>
                <a:lnTo>
                  <a:pt x="3317" y="41747"/>
                </a:lnTo>
                <a:lnTo>
                  <a:pt x="2816" y="41224"/>
                </a:lnTo>
                <a:lnTo>
                  <a:pt x="3317" y="40696"/>
                </a:lnTo>
                <a:close/>
                <a:moveTo>
                  <a:pt x="2500" y="41554"/>
                </a:moveTo>
                <a:lnTo>
                  <a:pt x="3002" y="42082"/>
                </a:lnTo>
                <a:lnTo>
                  <a:pt x="2500" y="42605"/>
                </a:lnTo>
                <a:lnTo>
                  <a:pt x="2350" y="42450"/>
                </a:lnTo>
                <a:cubicBezTo>
                  <a:pt x="2309" y="42404"/>
                  <a:pt x="2247" y="42378"/>
                  <a:pt x="2185" y="42378"/>
                </a:cubicBezTo>
                <a:cubicBezTo>
                  <a:pt x="2123" y="42378"/>
                  <a:pt x="2061" y="42404"/>
                  <a:pt x="2018" y="42450"/>
                </a:cubicBezTo>
                <a:lnTo>
                  <a:pt x="1868" y="42605"/>
                </a:lnTo>
                <a:lnTo>
                  <a:pt x="1366" y="42082"/>
                </a:lnTo>
                <a:lnTo>
                  <a:pt x="1868" y="41554"/>
                </a:lnTo>
                <a:lnTo>
                  <a:pt x="2018" y="41710"/>
                </a:lnTo>
                <a:cubicBezTo>
                  <a:pt x="2061" y="41757"/>
                  <a:pt x="2123" y="41783"/>
                  <a:pt x="2185" y="41783"/>
                </a:cubicBezTo>
                <a:cubicBezTo>
                  <a:pt x="2247" y="41783"/>
                  <a:pt x="2309" y="41757"/>
                  <a:pt x="2350" y="41710"/>
                </a:cubicBezTo>
                <a:lnTo>
                  <a:pt x="2500" y="41554"/>
                </a:lnTo>
                <a:close/>
                <a:moveTo>
                  <a:pt x="1046" y="42414"/>
                </a:moveTo>
                <a:lnTo>
                  <a:pt x="1548" y="42937"/>
                </a:lnTo>
                <a:lnTo>
                  <a:pt x="1046" y="43464"/>
                </a:lnTo>
                <a:lnTo>
                  <a:pt x="544" y="42937"/>
                </a:lnTo>
                <a:lnTo>
                  <a:pt x="1046" y="42414"/>
                </a:lnTo>
                <a:close/>
                <a:moveTo>
                  <a:pt x="3317" y="42414"/>
                </a:moveTo>
                <a:lnTo>
                  <a:pt x="3819" y="42937"/>
                </a:lnTo>
                <a:lnTo>
                  <a:pt x="3317" y="43464"/>
                </a:lnTo>
                <a:lnTo>
                  <a:pt x="2816" y="42937"/>
                </a:lnTo>
                <a:lnTo>
                  <a:pt x="3317" y="42414"/>
                </a:lnTo>
                <a:close/>
                <a:moveTo>
                  <a:pt x="2500" y="43273"/>
                </a:moveTo>
                <a:lnTo>
                  <a:pt x="3002" y="43796"/>
                </a:lnTo>
                <a:lnTo>
                  <a:pt x="2500" y="44318"/>
                </a:lnTo>
                <a:lnTo>
                  <a:pt x="2350" y="44162"/>
                </a:lnTo>
                <a:cubicBezTo>
                  <a:pt x="2309" y="44116"/>
                  <a:pt x="2247" y="44090"/>
                  <a:pt x="2185" y="44090"/>
                </a:cubicBezTo>
                <a:cubicBezTo>
                  <a:pt x="2123" y="44090"/>
                  <a:pt x="2061" y="44116"/>
                  <a:pt x="2018" y="44162"/>
                </a:cubicBezTo>
                <a:lnTo>
                  <a:pt x="1868" y="44318"/>
                </a:lnTo>
                <a:lnTo>
                  <a:pt x="1366" y="43796"/>
                </a:lnTo>
                <a:lnTo>
                  <a:pt x="1868" y="43273"/>
                </a:lnTo>
                <a:lnTo>
                  <a:pt x="2018" y="43428"/>
                </a:lnTo>
                <a:cubicBezTo>
                  <a:pt x="2061" y="43474"/>
                  <a:pt x="2123" y="43500"/>
                  <a:pt x="2185" y="43500"/>
                </a:cubicBezTo>
                <a:cubicBezTo>
                  <a:pt x="2247" y="43500"/>
                  <a:pt x="2309" y="43474"/>
                  <a:pt x="2350" y="43428"/>
                </a:cubicBezTo>
                <a:lnTo>
                  <a:pt x="2500" y="43273"/>
                </a:lnTo>
                <a:close/>
                <a:moveTo>
                  <a:pt x="1046" y="44126"/>
                </a:moveTo>
                <a:lnTo>
                  <a:pt x="1548" y="44654"/>
                </a:lnTo>
                <a:lnTo>
                  <a:pt x="1046" y="45177"/>
                </a:lnTo>
                <a:lnTo>
                  <a:pt x="544" y="44654"/>
                </a:lnTo>
                <a:lnTo>
                  <a:pt x="1046" y="44126"/>
                </a:lnTo>
                <a:close/>
                <a:moveTo>
                  <a:pt x="3317" y="44126"/>
                </a:moveTo>
                <a:lnTo>
                  <a:pt x="3819" y="44654"/>
                </a:lnTo>
                <a:lnTo>
                  <a:pt x="3317" y="45177"/>
                </a:lnTo>
                <a:lnTo>
                  <a:pt x="2816" y="44654"/>
                </a:lnTo>
                <a:lnTo>
                  <a:pt x="3317" y="44126"/>
                </a:lnTo>
                <a:close/>
                <a:moveTo>
                  <a:pt x="2500" y="44986"/>
                </a:moveTo>
                <a:lnTo>
                  <a:pt x="3002" y="45509"/>
                </a:lnTo>
                <a:lnTo>
                  <a:pt x="2500" y="46036"/>
                </a:lnTo>
                <a:lnTo>
                  <a:pt x="2350" y="45881"/>
                </a:lnTo>
                <a:cubicBezTo>
                  <a:pt x="2309" y="45834"/>
                  <a:pt x="2247" y="45808"/>
                  <a:pt x="2185" y="45808"/>
                </a:cubicBezTo>
                <a:cubicBezTo>
                  <a:pt x="2123" y="45808"/>
                  <a:pt x="2061" y="45834"/>
                  <a:pt x="2018" y="45881"/>
                </a:cubicBezTo>
                <a:lnTo>
                  <a:pt x="1868" y="46036"/>
                </a:lnTo>
                <a:lnTo>
                  <a:pt x="1366" y="45509"/>
                </a:lnTo>
                <a:lnTo>
                  <a:pt x="1868" y="44986"/>
                </a:lnTo>
                <a:lnTo>
                  <a:pt x="2018" y="45141"/>
                </a:lnTo>
                <a:cubicBezTo>
                  <a:pt x="2061" y="45187"/>
                  <a:pt x="2123" y="45213"/>
                  <a:pt x="2185" y="45213"/>
                </a:cubicBezTo>
                <a:cubicBezTo>
                  <a:pt x="2247" y="45213"/>
                  <a:pt x="2309" y="45187"/>
                  <a:pt x="2350" y="45141"/>
                </a:cubicBezTo>
                <a:lnTo>
                  <a:pt x="2500" y="44986"/>
                </a:lnTo>
                <a:close/>
                <a:moveTo>
                  <a:pt x="1046" y="45845"/>
                </a:moveTo>
                <a:lnTo>
                  <a:pt x="1548" y="46367"/>
                </a:lnTo>
                <a:lnTo>
                  <a:pt x="1046" y="46890"/>
                </a:lnTo>
                <a:lnTo>
                  <a:pt x="544" y="46367"/>
                </a:lnTo>
                <a:lnTo>
                  <a:pt x="1046" y="45845"/>
                </a:lnTo>
                <a:close/>
                <a:moveTo>
                  <a:pt x="3317" y="45845"/>
                </a:moveTo>
                <a:lnTo>
                  <a:pt x="3819" y="46367"/>
                </a:lnTo>
                <a:lnTo>
                  <a:pt x="3317" y="46890"/>
                </a:lnTo>
                <a:lnTo>
                  <a:pt x="2816" y="46367"/>
                </a:lnTo>
                <a:lnTo>
                  <a:pt x="3317" y="45845"/>
                </a:lnTo>
                <a:close/>
                <a:moveTo>
                  <a:pt x="2500" y="46703"/>
                </a:moveTo>
                <a:lnTo>
                  <a:pt x="3002" y="47226"/>
                </a:lnTo>
                <a:lnTo>
                  <a:pt x="2500" y="47749"/>
                </a:lnTo>
                <a:lnTo>
                  <a:pt x="2350" y="47594"/>
                </a:lnTo>
                <a:cubicBezTo>
                  <a:pt x="2309" y="47547"/>
                  <a:pt x="2247" y="47522"/>
                  <a:pt x="2185" y="47522"/>
                </a:cubicBezTo>
                <a:cubicBezTo>
                  <a:pt x="2123" y="47522"/>
                  <a:pt x="2061" y="47547"/>
                  <a:pt x="2018" y="47594"/>
                </a:cubicBezTo>
                <a:lnTo>
                  <a:pt x="1868" y="47749"/>
                </a:lnTo>
                <a:lnTo>
                  <a:pt x="1366" y="47226"/>
                </a:lnTo>
                <a:lnTo>
                  <a:pt x="1868" y="46703"/>
                </a:lnTo>
                <a:lnTo>
                  <a:pt x="2018" y="46859"/>
                </a:lnTo>
                <a:cubicBezTo>
                  <a:pt x="2061" y="46906"/>
                  <a:pt x="2123" y="46926"/>
                  <a:pt x="2185" y="46926"/>
                </a:cubicBezTo>
                <a:cubicBezTo>
                  <a:pt x="2247" y="46926"/>
                  <a:pt x="2309" y="46906"/>
                  <a:pt x="2350" y="46859"/>
                </a:cubicBezTo>
                <a:lnTo>
                  <a:pt x="2500" y="46703"/>
                </a:lnTo>
                <a:close/>
                <a:moveTo>
                  <a:pt x="1046" y="47558"/>
                </a:moveTo>
                <a:lnTo>
                  <a:pt x="1548" y="48086"/>
                </a:lnTo>
                <a:lnTo>
                  <a:pt x="1046" y="48608"/>
                </a:lnTo>
                <a:lnTo>
                  <a:pt x="544" y="48086"/>
                </a:lnTo>
                <a:lnTo>
                  <a:pt x="1046" y="47558"/>
                </a:lnTo>
                <a:close/>
                <a:moveTo>
                  <a:pt x="3317" y="47558"/>
                </a:moveTo>
                <a:lnTo>
                  <a:pt x="3819" y="48086"/>
                </a:lnTo>
                <a:lnTo>
                  <a:pt x="3317" y="48608"/>
                </a:lnTo>
                <a:lnTo>
                  <a:pt x="2816" y="48086"/>
                </a:lnTo>
                <a:lnTo>
                  <a:pt x="3317" y="47558"/>
                </a:lnTo>
                <a:close/>
                <a:moveTo>
                  <a:pt x="2500" y="48416"/>
                </a:moveTo>
                <a:lnTo>
                  <a:pt x="3002" y="48939"/>
                </a:lnTo>
                <a:lnTo>
                  <a:pt x="2500" y="49467"/>
                </a:lnTo>
                <a:lnTo>
                  <a:pt x="2350" y="49311"/>
                </a:lnTo>
                <a:cubicBezTo>
                  <a:pt x="2309" y="49265"/>
                  <a:pt x="2247" y="49239"/>
                  <a:pt x="2185" y="49239"/>
                </a:cubicBezTo>
                <a:cubicBezTo>
                  <a:pt x="2123" y="49239"/>
                  <a:pt x="2061" y="49265"/>
                  <a:pt x="2018" y="49311"/>
                </a:cubicBezTo>
                <a:lnTo>
                  <a:pt x="1868" y="49467"/>
                </a:lnTo>
                <a:lnTo>
                  <a:pt x="1366" y="48939"/>
                </a:lnTo>
                <a:lnTo>
                  <a:pt x="1868" y="48416"/>
                </a:lnTo>
                <a:lnTo>
                  <a:pt x="2018" y="48571"/>
                </a:lnTo>
                <a:cubicBezTo>
                  <a:pt x="2061" y="48618"/>
                  <a:pt x="2123" y="48645"/>
                  <a:pt x="2185" y="48645"/>
                </a:cubicBezTo>
                <a:cubicBezTo>
                  <a:pt x="2247" y="48645"/>
                  <a:pt x="2309" y="48618"/>
                  <a:pt x="2350" y="48571"/>
                </a:cubicBezTo>
                <a:lnTo>
                  <a:pt x="2500" y="48416"/>
                </a:lnTo>
                <a:close/>
                <a:moveTo>
                  <a:pt x="1046" y="49275"/>
                </a:moveTo>
                <a:lnTo>
                  <a:pt x="1548" y="49798"/>
                </a:lnTo>
                <a:lnTo>
                  <a:pt x="1046" y="50321"/>
                </a:lnTo>
                <a:lnTo>
                  <a:pt x="544" y="49798"/>
                </a:lnTo>
                <a:lnTo>
                  <a:pt x="1046" y="49275"/>
                </a:lnTo>
                <a:close/>
                <a:moveTo>
                  <a:pt x="3317" y="49275"/>
                </a:moveTo>
                <a:lnTo>
                  <a:pt x="3819" y="49798"/>
                </a:lnTo>
                <a:lnTo>
                  <a:pt x="3317" y="50321"/>
                </a:lnTo>
                <a:lnTo>
                  <a:pt x="2816" y="49798"/>
                </a:lnTo>
                <a:lnTo>
                  <a:pt x="3317" y="49275"/>
                </a:lnTo>
                <a:close/>
                <a:moveTo>
                  <a:pt x="2500" y="50135"/>
                </a:moveTo>
                <a:lnTo>
                  <a:pt x="3002" y="50658"/>
                </a:lnTo>
                <a:lnTo>
                  <a:pt x="2500" y="51179"/>
                </a:lnTo>
                <a:lnTo>
                  <a:pt x="2350" y="51024"/>
                </a:lnTo>
                <a:cubicBezTo>
                  <a:pt x="2309" y="50978"/>
                  <a:pt x="2247" y="50952"/>
                  <a:pt x="2185" y="50952"/>
                </a:cubicBezTo>
                <a:cubicBezTo>
                  <a:pt x="2123" y="50952"/>
                  <a:pt x="2061" y="50978"/>
                  <a:pt x="2018" y="51024"/>
                </a:cubicBezTo>
                <a:lnTo>
                  <a:pt x="1868" y="51179"/>
                </a:lnTo>
                <a:lnTo>
                  <a:pt x="1366" y="50658"/>
                </a:lnTo>
                <a:lnTo>
                  <a:pt x="1868" y="50135"/>
                </a:lnTo>
                <a:lnTo>
                  <a:pt x="2018" y="50290"/>
                </a:lnTo>
                <a:cubicBezTo>
                  <a:pt x="2061" y="50331"/>
                  <a:pt x="2123" y="50357"/>
                  <a:pt x="2185" y="50357"/>
                </a:cubicBezTo>
                <a:cubicBezTo>
                  <a:pt x="2247" y="50357"/>
                  <a:pt x="2309" y="50331"/>
                  <a:pt x="2350" y="50290"/>
                </a:cubicBezTo>
                <a:lnTo>
                  <a:pt x="2500" y="50135"/>
                </a:lnTo>
                <a:close/>
                <a:moveTo>
                  <a:pt x="1046" y="50988"/>
                </a:moveTo>
                <a:lnTo>
                  <a:pt x="1548" y="51516"/>
                </a:lnTo>
                <a:lnTo>
                  <a:pt x="1046" y="52039"/>
                </a:lnTo>
                <a:lnTo>
                  <a:pt x="544" y="51516"/>
                </a:lnTo>
                <a:lnTo>
                  <a:pt x="1046" y="50988"/>
                </a:lnTo>
                <a:close/>
                <a:moveTo>
                  <a:pt x="3317" y="50988"/>
                </a:moveTo>
                <a:lnTo>
                  <a:pt x="3819" y="51516"/>
                </a:lnTo>
                <a:lnTo>
                  <a:pt x="3317" y="52039"/>
                </a:lnTo>
                <a:lnTo>
                  <a:pt x="2816" y="51516"/>
                </a:lnTo>
                <a:lnTo>
                  <a:pt x="3317" y="50988"/>
                </a:lnTo>
                <a:close/>
                <a:moveTo>
                  <a:pt x="2500" y="51847"/>
                </a:moveTo>
                <a:lnTo>
                  <a:pt x="3002" y="52370"/>
                </a:lnTo>
                <a:lnTo>
                  <a:pt x="2500" y="52898"/>
                </a:lnTo>
                <a:lnTo>
                  <a:pt x="2350" y="52738"/>
                </a:lnTo>
                <a:cubicBezTo>
                  <a:pt x="2309" y="52696"/>
                  <a:pt x="2247" y="52670"/>
                  <a:pt x="2185" y="52670"/>
                </a:cubicBezTo>
                <a:cubicBezTo>
                  <a:pt x="2123" y="52670"/>
                  <a:pt x="2061" y="52696"/>
                  <a:pt x="2018" y="52738"/>
                </a:cubicBezTo>
                <a:lnTo>
                  <a:pt x="1868" y="52898"/>
                </a:lnTo>
                <a:lnTo>
                  <a:pt x="1366" y="52370"/>
                </a:lnTo>
                <a:lnTo>
                  <a:pt x="1868" y="51847"/>
                </a:lnTo>
                <a:lnTo>
                  <a:pt x="2018" y="52003"/>
                </a:lnTo>
                <a:cubicBezTo>
                  <a:pt x="2061" y="52049"/>
                  <a:pt x="2123" y="52075"/>
                  <a:pt x="2185" y="52075"/>
                </a:cubicBezTo>
                <a:cubicBezTo>
                  <a:pt x="2247" y="52075"/>
                  <a:pt x="2309" y="52049"/>
                  <a:pt x="2350" y="52003"/>
                </a:cubicBezTo>
                <a:lnTo>
                  <a:pt x="2500" y="51847"/>
                </a:lnTo>
                <a:close/>
                <a:moveTo>
                  <a:pt x="1046" y="52707"/>
                </a:moveTo>
                <a:lnTo>
                  <a:pt x="1548" y="53229"/>
                </a:lnTo>
                <a:lnTo>
                  <a:pt x="1046" y="53751"/>
                </a:lnTo>
                <a:lnTo>
                  <a:pt x="544" y="53229"/>
                </a:lnTo>
                <a:lnTo>
                  <a:pt x="1046" y="52707"/>
                </a:lnTo>
                <a:close/>
                <a:moveTo>
                  <a:pt x="3317" y="52707"/>
                </a:moveTo>
                <a:lnTo>
                  <a:pt x="3819" y="53229"/>
                </a:lnTo>
                <a:lnTo>
                  <a:pt x="3317" y="53751"/>
                </a:lnTo>
                <a:lnTo>
                  <a:pt x="2816" y="53229"/>
                </a:lnTo>
                <a:lnTo>
                  <a:pt x="3317" y="52707"/>
                </a:lnTo>
                <a:close/>
                <a:moveTo>
                  <a:pt x="2500" y="53560"/>
                </a:moveTo>
                <a:lnTo>
                  <a:pt x="3002" y="54088"/>
                </a:lnTo>
                <a:lnTo>
                  <a:pt x="2500" y="54611"/>
                </a:lnTo>
                <a:lnTo>
                  <a:pt x="2350" y="54456"/>
                </a:lnTo>
                <a:cubicBezTo>
                  <a:pt x="2309" y="54408"/>
                  <a:pt x="2247" y="54384"/>
                  <a:pt x="2185" y="54384"/>
                </a:cubicBezTo>
                <a:cubicBezTo>
                  <a:pt x="2123" y="54384"/>
                  <a:pt x="2061" y="54408"/>
                  <a:pt x="2018" y="54456"/>
                </a:cubicBezTo>
                <a:lnTo>
                  <a:pt x="1868" y="54611"/>
                </a:lnTo>
                <a:lnTo>
                  <a:pt x="1366" y="54088"/>
                </a:lnTo>
                <a:lnTo>
                  <a:pt x="1868" y="53560"/>
                </a:lnTo>
                <a:lnTo>
                  <a:pt x="2018" y="53720"/>
                </a:lnTo>
                <a:cubicBezTo>
                  <a:pt x="2061" y="53763"/>
                  <a:pt x="2123" y="53787"/>
                  <a:pt x="2185" y="53787"/>
                </a:cubicBezTo>
                <a:cubicBezTo>
                  <a:pt x="2247" y="53787"/>
                  <a:pt x="2309" y="53763"/>
                  <a:pt x="2350" y="53720"/>
                </a:cubicBezTo>
                <a:lnTo>
                  <a:pt x="2500" y="53560"/>
                </a:lnTo>
                <a:close/>
                <a:moveTo>
                  <a:pt x="1046" y="54420"/>
                </a:moveTo>
                <a:lnTo>
                  <a:pt x="1548" y="54947"/>
                </a:lnTo>
                <a:lnTo>
                  <a:pt x="1046" y="55470"/>
                </a:lnTo>
                <a:lnTo>
                  <a:pt x="544" y="54947"/>
                </a:lnTo>
                <a:lnTo>
                  <a:pt x="1046" y="54420"/>
                </a:lnTo>
                <a:close/>
                <a:moveTo>
                  <a:pt x="3317" y="54420"/>
                </a:moveTo>
                <a:lnTo>
                  <a:pt x="3819" y="54947"/>
                </a:lnTo>
                <a:lnTo>
                  <a:pt x="3317" y="55470"/>
                </a:lnTo>
                <a:lnTo>
                  <a:pt x="2816" y="54947"/>
                </a:lnTo>
                <a:lnTo>
                  <a:pt x="3317" y="54420"/>
                </a:lnTo>
                <a:close/>
                <a:moveTo>
                  <a:pt x="2500" y="55278"/>
                </a:moveTo>
                <a:lnTo>
                  <a:pt x="3002" y="55801"/>
                </a:lnTo>
                <a:lnTo>
                  <a:pt x="2500" y="56328"/>
                </a:lnTo>
                <a:lnTo>
                  <a:pt x="2350" y="56168"/>
                </a:lnTo>
                <a:cubicBezTo>
                  <a:pt x="2309" y="56127"/>
                  <a:pt x="2247" y="56101"/>
                  <a:pt x="2185" y="56101"/>
                </a:cubicBezTo>
                <a:cubicBezTo>
                  <a:pt x="2123" y="56101"/>
                  <a:pt x="2061" y="56127"/>
                  <a:pt x="2018" y="56168"/>
                </a:cubicBezTo>
                <a:lnTo>
                  <a:pt x="1868" y="56328"/>
                </a:lnTo>
                <a:lnTo>
                  <a:pt x="1366" y="55801"/>
                </a:lnTo>
                <a:lnTo>
                  <a:pt x="1868" y="55278"/>
                </a:lnTo>
                <a:lnTo>
                  <a:pt x="2018" y="55433"/>
                </a:lnTo>
                <a:cubicBezTo>
                  <a:pt x="2061" y="55480"/>
                  <a:pt x="2123" y="55506"/>
                  <a:pt x="2185" y="55506"/>
                </a:cubicBezTo>
                <a:cubicBezTo>
                  <a:pt x="2247" y="55506"/>
                  <a:pt x="2309" y="55480"/>
                  <a:pt x="2350" y="55433"/>
                </a:cubicBezTo>
                <a:lnTo>
                  <a:pt x="2500" y="55278"/>
                </a:lnTo>
                <a:close/>
                <a:moveTo>
                  <a:pt x="1046" y="56137"/>
                </a:moveTo>
                <a:lnTo>
                  <a:pt x="1548" y="56660"/>
                </a:lnTo>
                <a:lnTo>
                  <a:pt x="1046" y="57183"/>
                </a:lnTo>
                <a:lnTo>
                  <a:pt x="544" y="56660"/>
                </a:lnTo>
                <a:lnTo>
                  <a:pt x="1046" y="56137"/>
                </a:lnTo>
                <a:close/>
                <a:moveTo>
                  <a:pt x="3317" y="56137"/>
                </a:moveTo>
                <a:lnTo>
                  <a:pt x="3819" y="56660"/>
                </a:lnTo>
                <a:lnTo>
                  <a:pt x="3317" y="57183"/>
                </a:lnTo>
                <a:lnTo>
                  <a:pt x="2816" y="56660"/>
                </a:lnTo>
                <a:lnTo>
                  <a:pt x="3317" y="56137"/>
                </a:lnTo>
                <a:close/>
                <a:moveTo>
                  <a:pt x="2500" y="56992"/>
                </a:moveTo>
                <a:lnTo>
                  <a:pt x="3002" y="57519"/>
                </a:lnTo>
                <a:lnTo>
                  <a:pt x="2500" y="58041"/>
                </a:lnTo>
                <a:lnTo>
                  <a:pt x="2350" y="57886"/>
                </a:lnTo>
                <a:cubicBezTo>
                  <a:pt x="2309" y="57840"/>
                  <a:pt x="2247" y="57814"/>
                  <a:pt x="2185" y="57814"/>
                </a:cubicBezTo>
                <a:cubicBezTo>
                  <a:pt x="2123" y="57814"/>
                  <a:pt x="2061" y="57840"/>
                  <a:pt x="2018" y="57886"/>
                </a:cubicBezTo>
                <a:lnTo>
                  <a:pt x="1868" y="58041"/>
                </a:lnTo>
                <a:lnTo>
                  <a:pt x="1366" y="57519"/>
                </a:lnTo>
                <a:lnTo>
                  <a:pt x="1868" y="56992"/>
                </a:lnTo>
                <a:lnTo>
                  <a:pt x="2018" y="57152"/>
                </a:lnTo>
                <a:cubicBezTo>
                  <a:pt x="2061" y="57193"/>
                  <a:pt x="2123" y="57219"/>
                  <a:pt x="2185" y="57219"/>
                </a:cubicBezTo>
                <a:cubicBezTo>
                  <a:pt x="2247" y="57219"/>
                  <a:pt x="2309" y="57193"/>
                  <a:pt x="2350" y="57152"/>
                </a:cubicBezTo>
                <a:lnTo>
                  <a:pt x="2500" y="56992"/>
                </a:lnTo>
                <a:close/>
                <a:moveTo>
                  <a:pt x="1046" y="57850"/>
                </a:moveTo>
                <a:lnTo>
                  <a:pt x="1548" y="58373"/>
                </a:lnTo>
                <a:lnTo>
                  <a:pt x="1046" y="58900"/>
                </a:lnTo>
                <a:lnTo>
                  <a:pt x="544" y="58373"/>
                </a:lnTo>
                <a:lnTo>
                  <a:pt x="1046" y="57850"/>
                </a:lnTo>
                <a:close/>
                <a:moveTo>
                  <a:pt x="3317" y="57850"/>
                </a:moveTo>
                <a:lnTo>
                  <a:pt x="3819" y="58373"/>
                </a:lnTo>
                <a:lnTo>
                  <a:pt x="3317" y="58900"/>
                </a:lnTo>
                <a:lnTo>
                  <a:pt x="2816" y="58373"/>
                </a:lnTo>
                <a:lnTo>
                  <a:pt x="3317" y="57850"/>
                </a:lnTo>
                <a:close/>
                <a:moveTo>
                  <a:pt x="2500" y="58709"/>
                </a:moveTo>
                <a:lnTo>
                  <a:pt x="3002" y="59232"/>
                </a:lnTo>
                <a:lnTo>
                  <a:pt x="2500" y="59755"/>
                </a:lnTo>
                <a:lnTo>
                  <a:pt x="2350" y="59600"/>
                </a:lnTo>
                <a:cubicBezTo>
                  <a:pt x="2309" y="59557"/>
                  <a:pt x="2247" y="59531"/>
                  <a:pt x="2185" y="59531"/>
                </a:cubicBezTo>
                <a:cubicBezTo>
                  <a:pt x="2123" y="59531"/>
                  <a:pt x="2061" y="59557"/>
                  <a:pt x="2018" y="59600"/>
                </a:cubicBezTo>
                <a:lnTo>
                  <a:pt x="1868" y="59755"/>
                </a:lnTo>
                <a:lnTo>
                  <a:pt x="1366" y="59232"/>
                </a:lnTo>
                <a:lnTo>
                  <a:pt x="1868" y="58709"/>
                </a:lnTo>
                <a:lnTo>
                  <a:pt x="2018" y="58864"/>
                </a:lnTo>
                <a:cubicBezTo>
                  <a:pt x="2061" y="58910"/>
                  <a:pt x="2123" y="58936"/>
                  <a:pt x="2185" y="58936"/>
                </a:cubicBezTo>
                <a:cubicBezTo>
                  <a:pt x="2247" y="58936"/>
                  <a:pt x="2309" y="58910"/>
                  <a:pt x="2350" y="58864"/>
                </a:cubicBezTo>
                <a:lnTo>
                  <a:pt x="2500" y="58709"/>
                </a:lnTo>
                <a:close/>
                <a:moveTo>
                  <a:pt x="1046" y="59569"/>
                </a:moveTo>
                <a:lnTo>
                  <a:pt x="1548" y="60090"/>
                </a:lnTo>
                <a:lnTo>
                  <a:pt x="1046" y="60613"/>
                </a:lnTo>
                <a:lnTo>
                  <a:pt x="544" y="60090"/>
                </a:lnTo>
                <a:lnTo>
                  <a:pt x="1046" y="59569"/>
                </a:lnTo>
                <a:close/>
                <a:moveTo>
                  <a:pt x="3317" y="59569"/>
                </a:moveTo>
                <a:lnTo>
                  <a:pt x="3819" y="60090"/>
                </a:lnTo>
                <a:lnTo>
                  <a:pt x="3317" y="60613"/>
                </a:lnTo>
                <a:lnTo>
                  <a:pt x="2816" y="60090"/>
                </a:lnTo>
                <a:lnTo>
                  <a:pt x="3317" y="59569"/>
                </a:lnTo>
                <a:close/>
                <a:moveTo>
                  <a:pt x="2500" y="60422"/>
                </a:moveTo>
                <a:lnTo>
                  <a:pt x="3002" y="60950"/>
                </a:lnTo>
                <a:lnTo>
                  <a:pt x="2500" y="61472"/>
                </a:lnTo>
                <a:lnTo>
                  <a:pt x="2350" y="61317"/>
                </a:lnTo>
                <a:cubicBezTo>
                  <a:pt x="2309" y="61270"/>
                  <a:pt x="2247" y="61245"/>
                  <a:pt x="2185" y="61245"/>
                </a:cubicBezTo>
                <a:cubicBezTo>
                  <a:pt x="2123" y="61245"/>
                  <a:pt x="2061" y="61270"/>
                  <a:pt x="2018" y="61317"/>
                </a:cubicBezTo>
                <a:lnTo>
                  <a:pt x="1868" y="61472"/>
                </a:lnTo>
                <a:lnTo>
                  <a:pt x="1366" y="60950"/>
                </a:lnTo>
                <a:lnTo>
                  <a:pt x="1868" y="60422"/>
                </a:lnTo>
                <a:lnTo>
                  <a:pt x="2018" y="60577"/>
                </a:lnTo>
                <a:cubicBezTo>
                  <a:pt x="2061" y="60624"/>
                  <a:pt x="2123" y="60649"/>
                  <a:pt x="2185" y="60649"/>
                </a:cubicBezTo>
                <a:cubicBezTo>
                  <a:pt x="2247" y="60649"/>
                  <a:pt x="2309" y="60624"/>
                  <a:pt x="2350" y="60577"/>
                </a:cubicBezTo>
                <a:lnTo>
                  <a:pt x="2500" y="60422"/>
                </a:lnTo>
                <a:close/>
                <a:moveTo>
                  <a:pt x="1046" y="61281"/>
                </a:moveTo>
                <a:lnTo>
                  <a:pt x="1548" y="61804"/>
                </a:lnTo>
                <a:lnTo>
                  <a:pt x="1046" y="62332"/>
                </a:lnTo>
                <a:lnTo>
                  <a:pt x="544" y="61804"/>
                </a:lnTo>
                <a:lnTo>
                  <a:pt x="1046" y="61281"/>
                </a:lnTo>
                <a:close/>
                <a:moveTo>
                  <a:pt x="3317" y="61281"/>
                </a:moveTo>
                <a:lnTo>
                  <a:pt x="3819" y="61804"/>
                </a:lnTo>
                <a:lnTo>
                  <a:pt x="3317" y="62332"/>
                </a:lnTo>
                <a:lnTo>
                  <a:pt x="2816" y="61804"/>
                </a:lnTo>
                <a:lnTo>
                  <a:pt x="3317" y="61281"/>
                </a:lnTo>
                <a:close/>
                <a:moveTo>
                  <a:pt x="2500" y="62139"/>
                </a:moveTo>
                <a:lnTo>
                  <a:pt x="3002" y="62662"/>
                </a:lnTo>
                <a:lnTo>
                  <a:pt x="2500" y="63185"/>
                </a:lnTo>
                <a:lnTo>
                  <a:pt x="2350" y="63030"/>
                </a:lnTo>
                <a:cubicBezTo>
                  <a:pt x="2309" y="62989"/>
                  <a:pt x="2247" y="62963"/>
                  <a:pt x="2185" y="62963"/>
                </a:cubicBezTo>
                <a:cubicBezTo>
                  <a:pt x="2123" y="62963"/>
                  <a:pt x="2061" y="62989"/>
                  <a:pt x="2018" y="63030"/>
                </a:cubicBezTo>
                <a:lnTo>
                  <a:pt x="1868" y="63185"/>
                </a:lnTo>
                <a:lnTo>
                  <a:pt x="1366" y="62662"/>
                </a:lnTo>
                <a:lnTo>
                  <a:pt x="1868" y="62139"/>
                </a:lnTo>
                <a:lnTo>
                  <a:pt x="2018" y="62295"/>
                </a:lnTo>
                <a:cubicBezTo>
                  <a:pt x="2061" y="62342"/>
                  <a:pt x="2123" y="62368"/>
                  <a:pt x="2185" y="62368"/>
                </a:cubicBezTo>
                <a:cubicBezTo>
                  <a:pt x="2247" y="62368"/>
                  <a:pt x="2309" y="62342"/>
                  <a:pt x="2350" y="62295"/>
                </a:cubicBezTo>
                <a:lnTo>
                  <a:pt x="2500" y="62139"/>
                </a:lnTo>
                <a:close/>
                <a:moveTo>
                  <a:pt x="1046" y="62999"/>
                </a:moveTo>
                <a:lnTo>
                  <a:pt x="1548" y="63522"/>
                </a:lnTo>
                <a:lnTo>
                  <a:pt x="1046" y="64045"/>
                </a:lnTo>
                <a:lnTo>
                  <a:pt x="544" y="63522"/>
                </a:lnTo>
                <a:lnTo>
                  <a:pt x="1046" y="62999"/>
                </a:lnTo>
                <a:close/>
                <a:moveTo>
                  <a:pt x="3317" y="62999"/>
                </a:moveTo>
                <a:lnTo>
                  <a:pt x="3819" y="63522"/>
                </a:lnTo>
                <a:lnTo>
                  <a:pt x="3317" y="64045"/>
                </a:lnTo>
                <a:lnTo>
                  <a:pt x="2816" y="63522"/>
                </a:lnTo>
                <a:lnTo>
                  <a:pt x="3317" y="62999"/>
                </a:lnTo>
                <a:close/>
                <a:moveTo>
                  <a:pt x="2500" y="63853"/>
                </a:moveTo>
                <a:lnTo>
                  <a:pt x="3002" y="64381"/>
                </a:lnTo>
                <a:lnTo>
                  <a:pt x="2500" y="64903"/>
                </a:lnTo>
                <a:lnTo>
                  <a:pt x="2350" y="64747"/>
                </a:lnTo>
                <a:cubicBezTo>
                  <a:pt x="2309" y="64702"/>
                  <a:pt x="2247" y="64675"/>
                  <a:pt x="2185" y="64675"/>
                </a:cubicBezTo>
                <a:cubicBezTo>
                  <a:pt x="2123" y="64675"/>
                  <a:pt x="2061" y="64702"/>
                  <a:pt x="2018" y="64747"/>
                </a:cubicBezTo>
                <a:lnTo>
                  <a:pt x="1868" y="64903"/>
                </a:lnTo>
                <a:lnTo>
                  <a:pt x="1366" y="64381"/>
                </a:lnTo>
                <a:lnTo>
                  <a:pt x="1868" y="63853"/>
                </a:lnTo>
                <a:lnTo>
                  <a:pt x="2018" y="64009"/>
                </a:lnTo>
                <a:cubicBezTo>
                  <a:pt x="2061" y="64054"/>
                  <a:pt x="2123" y="64081"/>
                  <a:pt x="2185" y="64081"/>
                </a:cubicBezTo>
                <a:cubicBezTo>
                  <a:pt x="2247" y="64081"/>
                  <a:pt x="2309" y="64054"/>
                  <a:pt x="2350" y="64009"/>
                </a:cubicBezTo>
                <a:lnTo>
                  <a:pt x="2500" y="63853"/>
                </a:lnTo>
                <a:close/>
                <a:moveTo>
                  <a:pt x="1046" y="64711"/>
                </a:moveTo>
                <a:lnTo>
                  <a:pt x="1548" y="65234"/>
                </a:lnTo>
                <a:lnTo>
                  <a:pt x="1046" y="65762"/>
                </a:lnTo>
                <a:lnTo>
                  <a:pt x="544" y="65234"/>
                </a:lnTo>
                <a:lnTo>
                  <a:pt x="1046" y="64711"/>
                </a:lnTo>
                <a:close/>
                <a:moveTo>
                  <a:pt x="3317" y="64711"/>
                </a:moveTo>
                <a:lnTo>
                  <a:pt x="3819" y="65234"/>
                </a:lnTo>
                <a:lnTo>
                  <a:pt x="3317" y="65762"/>
                </a:lnTo>
                <a:lnTo>
                  <a:pt x="2816" y="65234"/>
                </a:lnTo>
                <a:lnTo>
                  <a:pt x="3317" y="64711"/>
                </a:lnTo>
                <a:close/>
                <a:moveTo>
                  <a:pt x="2500" y="65571"/>
                </a:moveTo>
                <a:lnTo>
                  <a:pt x="3002" y="66094"/>
                </a:lnTo>
                <a:lnTo>
                  <a:pt x="2500" y="66617"/>
                </a:lnTo>
                <a:lnTo>
                  <a:pt x="2350" y="66461"/>
                </a:lnTo>
                <a:cubicBezTo>
                  <a:pt x="2309" y="66414"/>
                  <a:pt x="2247" y="66388"/>
                  <a:pt x="2185" y="66388"/>
                </a:cubicBezTo>
                <a:cubicBezTo>
                  <a:pt x="2123" y="66388"/>
                  <a:pt x="2061" y="66414"/>
                  <a:pt x="2018" y="66461"/>
                </a:cubicBezTo>
                <a:lnTo>
                  <a:pt x="1868" y="66617"/>
                </a:lnTo>
                <a:lnTo>
                  <a:pt x="1366" y="66094"/>
                </a:lnTo>
                <a:lnTo>
                  <a:pt x="1868" y="65571"/>
                </a:lnTo>
                <a:lnTo>
                  <a:pt x="2018" y="65726"/>
                </a:lnTo>
                <a:cubicBezTo>
                  <a:pt x="2061" y="65772"/>
                  <a:pt x="2123" y="65798"/>
                  <a:pt x="2185" y="65798"/>
                </a:cubicBezTo>
                <a:cubicBezTo>
                  <a:pt x="2247" y="65798"/>
                  <a:pt x="2309" y="65772"/>
                  <a:pt x="2350" y="65726"/>
                </a:cubicBezTo>
                <a:lnTo>
                  <a:pt x="2500" y="65571"/>
                </a:lnTo>
                <a:close/>
                <a:moveTo>
                  <a:pt x="1046" y="66424"/>
                </a:moveTo>
                <a:lnTo>
                  <a:pt x="1548" y="66952"/>
                </a:lnTo>
                <a:lnTo>
                  <a:pt x="1046" y="67475"/>
                </a:lnTo>
                <a:lnTo>
                  <a:pt x="544" y="66952"/>
                </a:lnTo>
                <a:lnTo>
                  <a:pt x="1046" y="66424"/>
                </a:lnTo>
                <a:close/>
                <a:moveTo>
                  <a:pt x="3317" y="66424"/>
                </a:moveTo>
                <a:lnTo>
                  <a:pt x="3819" y="66952"/>
                </a:lnTo>
                <a:lnTo>
                  <a:pt x="3317" y="67475"/>
                </a:lnTo>
                <a:lnTo>
                  <a:pt x="2816" y="66952"/>
                </a:lnTo>
                <a:lnTo>
                  <a:pt x="3317" y="66424"/>
                </a:lnTo>
                <a:close/>
                <a:moveTo>
                  <a:pt x="2500" y="67283"/>
                </a:moveTo>
                <a:lnTo>
                  <a:pt x="3002" y="67806"/>
                </a:lnTo>
                <a:lnTo>
                  <a:pt x="2500" y="68334"/>
                </a:lnTo>
                <a:lnTo>
                  <a:pt x="2350" y="68179"/>
                </a:lnTo>
                <a:cubicBezTo>
                  <a:pt x="2309" y="68132"/>
                  <a:pt x="2247" y="68107"/>
                  <a:pt x="2185" y="68107"/>
                </a:cubicBezTo>
                <a:cubicBezTo>
                  <a:pt x="2123" y="68107"/>
                  <a:pt x="2061" y="68132"/>
                  <a:pt x="2018" y="68179"/>
                </a:cubicBezTo>
                <a:lnTo>
                  <a:pt x="1868" y="68334"/>
                </a:lnTo>
                <a:lnTo>
                  <a:pt x="1366" y="67806"/>
                </a:lnTo>
                <a:lnTo>
                  <a:pt x="1868" y="67283"/>
                </a:lnTo>
                <a:lnTo>
                  <a:pt x="2018" y="67439"/>
                </a:lnTo>
                <a:cubicBezTo>
                  <a:pt x="2061" y="67486"/>
                  <a:pt x="2123" y="67511"/>
                  <a:pt x="2185" y="67511"/>
                </a:cubicBezTo>
                <a:cubicBezTo>
                  <a:pt x="2247" y="67511"/>
                  <a:pt x="2309" y="67486"/>
                  <a:pt x="2350" y="67439"/>
                </a:cubicBezTo>
                <a:lnTo>
                  <a:pt x="2500" y="67283"/>
                </a:lnTo>
                <a:close/>
                <a:moveTo>
                  <a:pt x="1046" y="68143"/>
                </a:moveTo>
                <a:lnTo>
                  <a:pt x="1548" y="68666"/>
                </a:lnTo>
                <a:lnTo>
                  <a:pt x="1046" y="69194"/>
                </a:lnTo>
                <a:lnTo>
                  <a:pt x="544" y="68666"/>
                </a:lnTo>
                <a:lnTo>
                  <a:pt x="1046" y="68143"/>
                </a:lnTo>
                <a:close/>
                <a:moveTo>
                  <a:pt x="3317" y="68143"/>
                </a:moveTo>
                <a:lnTo>
                  <a:pt x="3819" y="68666"/>
                </a:lnTo>
                <a:lnTo>
                  <a:pt x="3317" y="69194"/>
                </a:lnTo>
                <a:lnTo>
                  <a:pt x="2816" y="68666"/>
                </a:lnTo>
                <a:lnTo>
                  <a:pt x="3317" y="68143"/>
                </a:lnTo>
                <a:close/>
                <a:moveTo>
                  <a:pt x="2500" y="69001"/>
                </a:moveTo>
                <a:lnTo>
                  <a:pt x="3002" y="69524"/>
                </a:lnTo>
                <a:lnTo>
                  <a:pt x="2500" y="70047"/>
                </a:lnTo>
                <a:lnTo>
                  <a:pt x="2350" y="69892"/>
                </a:lnTo>
                <a:cubicBezTo>
                  <a:pt x="2309" y="69846"/>
                  <a:pt x="2247" y="69820"/>
                  <a:pt x="2185" y="69820"/>
                </a:cubicBezTo>
                <a:cubicBezTo>
                  <a:pt x="2123" y="69820"/>
                  <a:pt x="2061" y="69846"/>
                  <a:pt x="2018" y="69892"/>
                </a:cubicBezTo>
                <a:lnTo>
                  <a:pt x="1868" y="70047"/>
                </a:lnTo>
                <a:lnTo>
                  <a:pt x="1366" y="69524"/>
                </a:lnTo>
                <a:lnTo>
                  <a:pt x="1868" y="69001"/>
                </a:lnTo>
                <a:lnTo>
                  <a:pt x="2018" y="69156"/>
                </a:lnTo>
                <a:cubicBezTo>
                  <a:pt x="2061" y="69204"/>
                  <a:pt x="2123" y="69230"/>
                  <a:pt x="2185" y="69230"/>
                </a:cubicBezTo>
                <a:cubicBezTo>
                  <a:pt x="2247" y="69230"/>
                  <a:pt x="2309" y="69204"/>
                  <a:pt x="2350" y="69156"/>
                </a:cubicBezTo>
                <a:lnTo>
                  <a:pt x="2500" y="69001"/>
                </a:lnTo>
                <a:close/>
                <a:moveTo>
                  <a:pt x="1046" y="69856"/>
                </a:moveTo>
                <a:lnTo>
                  <a:pt x="1548" y="70383"/>
                </a:lnTo>
                <a:lnTo>
                  <a:pt x="1046" y="70906"/>
                </a:lnTo>
                <a:lnTo>
                  <a:pt x="544" y="70383"/>
                </a:lnTo>
                <a:lnTo>
                  <a:pt x="1046" y="69856"/>
                </a:lnTo>
                <a:close/>
                <a:moveTo>
                  <a:pt x="3317" y="69856"/>
                </a:moveTo>
                <a:lnTo>
                  <a:pt x="3819" y="70383"/>
                </a:lnTo>
                <a:lnTo>
                  <a:pt x="3317" y="70906"/>
                </a:lnTo>
                <a:lnTo>
                  <a:pt x="2816" y="70383"/>
                </a:lnTo>
                <a:lnTo>
                  <a:pt x="3317" y="69856"/>
                </a:lnTo>
                <a:close/>
                <a:moveTo>
                  <a:pt x="2500" y="70715"/>
                </a:moveTo>
                <a:lnTo>
                  <a:pt x="3002" y="71237"/>
                </a:lnTo>
                <a:lnTo>
                  <a:pt x="2500" y="71764"/>
                </a:lnTo>
                <a:lnTo>
                  <a:pt x="2350" y="71609"/>
                </a:lnTo>
                <a:cubicBezTo>
                  <a:pt x="2309" y="71563"/>
                  <a:pt x="2247" y="71537"/>
                  <a:pt x="2185" y="71537"/>
                </a:cubicBezTo>
                <a:cubicBezTo>
                  <a:pt x="2123" y="71537"/>
                  <a:pt x="2061" y="71563"/>
                  <a:pt x="2018" y="71609"/>
                </a:cubicBezTo>
                <a:lnTo>
                  <a:pt x="1868" y="71764"/>
                </a:lnTo>
                <a:lnTo>
                  <a:pt x="1366" y="71237"/>
                </a:lnTo>
                <a:lnTo>
                  <a:pt x="1868" y="70715"/>
                </a:lnTo>
                <a:lnTo>
                  <a:pt x="2018" y="70870"/>
                </a:lnTo>
                <a:cubicBezTo>
                  <a:pt x="2061" y="70916"/>
                  <a:pt x="2123" y="70942"/>
                  <a:pt x="2185" y="70942"/>
                </a:cubicBezTo>
                <a:cubicBezTo>
                  <a:pt x="2247" y="70942"/>
                  <a:pt x="2309" y="70916"/>
                  <a:pt x="2350" y="70870"/>
                </a:cubicBezTo>
                <a:lnTo>
                  <a:pt x="2500" y="70715"/>
                </a:lnTo>
                <a:close/>
                <a:moveTo>
                  <a:pt x="1046" y="71573"/>
                </a:moveTo>
                <a:lnTo>
                  <a:pt x="1548" y="72096"/>
                </a:lnTo>
                <a:lnTo>
                  <a:pt x="1046" y="72619"/>
                </a:lnTo>
                <a:lnTo>
                  <a:pt x="544" y="72096"/>
                </a:lnTo>
                <a:lnTo>
                  <a:pt x="1046" y="71573"/>
                </a:lnTo>
                <a:close/>
                <a:moveTo>
                  <a:pt x="3317" y="71573"/>
                </a:moveTo>
                <a:lnTo>
                  <a:pt x="3819" y="72096"/>
                </a:lnTo>
                <a:lnTo>
                  <a:pt x="3317" y="72619"/>
                </a:lnTo>
                <a:lnTo>
                  <a:pt x="2816" y="72096"/>
                </a:lnTo>
                <a:lnTo>
                  <a:pt x="3317" y="71573"/>
                </a:lnTo>
                <a:close/>
                <a:moveTo>
                  <a:pt x="2500" y="72433"/>
                </a:moveTo>
                <a:lnTo>
                  <a:pt x="3002" y="72955"/>
                </a:lnTo>
                <a:lnTo>
                  <a:pt x="2500" y="73478"/>
                </a:lnTo>
                <a:lnTo>
                  <a:pt x="2350" y="73323"/>
                </a:lnTo>
                <a:cubicBezTo>
                  <a:pt x="2309" y="73276"/>
                  <a:pt x="2247" y="73250"/>
                  <a:pt x="2185" y="73250"/>
                </a:cubicBezTo>
                <a:cubicBezTo>
                  <a:pt x="2123" y="73250"/>
                  <a:pt x="2061" y="73276"/>
                  <a:pt x="2018" y="73323"/>
                </a:cubicBezTo>
                <a:lnTo>
                  <a:pt x="1868" y="73478"/>
                </a:lnTo>
                <a:lnTo>
                  <a:pt x="1366" y="72955"/>
                </a:lnTo>
                <a:lnTo>
                  <a:pt x="1868" y="72433"/>
                </a:lnTo>
                <a:lnTo>
                  <a:pt x="2018" y="72588"/>
                </a:lnTo>
                <a:cubicBezTo>
                  <a:pt x="2061" y="72629"/>
                  <a:pt x="2123" y="72655"/>
                  <a:pt x="2185" y="72655"/>
                </a:cubicBezTo>
                <a:cubicBezTo>
                  <a:pt x="2247" y="72655"/>
                  <a:pt x="2309" y="72629"/>
                  <a:pt x="2350" y="72588"/>
                </a:cubicBezTo>
                <a:lnTo>
                  <a:pt x="2500" y="72433"/>
                </a:lnTo>
                <a:close/>
                <a:moveTo>
                  <a:pt x="1046" y="73286"/>
                </a:moveTo>
                <a:lnTo>
                  <a:pt x="1548" y="73814"/>
                </a:lnTo>
                <a:lnTo>
                  <a:pt x="1046" y="74336"/>
                </a:lnTo>
                <a:lnTo>
                  <a:pt x="544" y="73814"/>
                </a:lnTo>
                <a:lnTo>
                  <a:pt x="1046" y="73286"/>
                </a:lnTo>
                <a:close/>
                <a:moveTo>
                  <a:pt x="3317" y="73286"/>
                </a:moveTo>
                <a:lnTo>
                  <a:pt x="3819" y="73814"/>
                </a:lnTo>
                <a:lnTo>
                  <a:pt x="3317" y="74336"/>
                </a:lnTo>
                <a:lnTo>
                  <a:pt x="2816" y="73814"/>
                </a:lnTo>
                <a:lnTo>
                  <a:pt x="3317" y="73286"/>
                </a:lnTo>
                <a:close/>
                <a:moveTo>
                  <a:pt x="2500" y="74145"/>
                </a:moveTo>
                <a:lnTo>
                  <a:pt x="3002" y="74668"/>
                </a:lnTo>
                <a:lnTo>
                  <a:pt x="2500" y="75196"/>
                </a:lnTo>
                <a:lnTo>
                  <a:pt x="2350" y="75041"/>
                </a:lnTo>
                <a:cubicBezTo>
                  <a:pt x="2309" y="74993"/>
                  <a:pt x="2247" y="74969"/>
                  <a:pt x="2185" y="74969"/>
                </a:cubicBezTo>
                <a:cubicBezTo>
                  <a:pt x="2123" y="74969"/>
                  <a:pt x="2061" y="74993"/>
                  <a:pt x="2018" y="75041"/>
                </a:cubicBezTo>
                <a:lnTo>
                  <a:pt x="1868" y="75196"/>
                </a:lnTo>
                <a:lnTo>
                  <a:pt x="1366" y="74668"/>
                </a:lnTo>
                <a:lnTo>
                  <a:pt x="1868" y="74145"/>
                </a:lnTo>
                <a:lnTo>
                  <a:pt x="2018" y="74300"/>
                </a:lnTo>
                <a:cubicBezTo>
                  <a:pt x="2061" y="74348"/>
                  <a:pt x="2123" y="74372"/>
                  <a:pt x="2185" y="74372"/>
                </a:cubicBezTo>
                <a:cubicBezTo>
                  <a:pt x="2247" y="74372"/>
                  <a:pt x="2309" y="74348"/>
                  <a:pt x="2350" y="74300"/>
                </a:cubicBezTo>
                <a:lnTo>
                  <a:pt x="2500" y="74145"/>
                </a:lnTo>
                <a:close/>
                <a:moveTo>
                  <a:pt x="1046" y="75005"/>
                </a:moveTo>
                <a:lnTo>
                  <a:pt x="1548" y="75527"/>
                </a:lnTo>
                <a:lnTo>
                  <a:pt x="1046" y="76049"/>
                </a:lnTo>
                <a:lnTo>
                  <a:pt x="544" y="75527"/>
                </a:lnTo>
                <a:lnTo>
                  <a:pt x="1046" y="75005"/>
                </a:lnTo>
                <a:close/>
                <a:moveTo>
                  <a:pt x="3317" y="75005"/>
                </a:moveTo>
                <a:lnTo>
                  <a:pt x="3819" y="75527"/>
                </a:lnTo>
                <a:lnTo>
                  <a:pt x="3317" y="76049"/>
                </a:lnTo>
                <a:lnTo>
                  <a:pt x="2816" y="75527"/>
                </a:lnTo>
                <a:lnTo>
                  <a:pt x="3317" y="75005"/>
                </a:lnTo>
                <a:close/>
                <a:moveTo>
                  <a:pt x="2500" y="75858"/>
                </a:moveTo>
                <a:lnTo>
                  <a:pt x="3002" y="76386"/>
                </a:lnTo>
                <a:lnTo>
                  <a:pt x="2500" y="76908"/>
                </a:lnTo>
                <a:lnTo>
                  <a:pt x="2350" y="76753"/>
                </a:lnTo>
                <a:cubicBezTo>
                  <a:pt x="2309" y="76707"/>
                  <a:pt x="2247" y="76681"/>
                  <a:pt x="2185" y="76681"/>
                </a:cubicBezTo>
                <a:cubicBezTo>
                  <a:pt x="2123" y="76681"/>
                  <a:pt x="2061" y="76707"/>
                  <a:pt x="2018" y="76753"/>
                </a:cubicBezTo>
                <a:lnTo>
                  <a:pt x="1868" y="76908"/>
                </a:lnTo>
                <a:lnTo>
                  <a:pt x="1366" y="76386"/>
                </a:lnTo>
                <a:lnTo>
                  <a:pt x="1868" y="75858"/>
                </a:lnTo>
                <a:lnTo>
                  <a:pt x="2018" y="76018"/>
                </a:lnTo>
                <a:cubicBezTo>
                  <a:pt x="2061" y="76060"/>
                  <a:pt x="2123" y="76086"/>
                  <a:pt x="2185" y="76086"/>
                </a:cubicBezTo>
                <a:cubicBezTo>
                  <a:pt x="2247" y="76086"/>
                  <a:pt x="2309" y="76060"/>
                  <a:pt x="2350" y="76018"/>
                </a:cubicBezTo>
                <a:lnTo>
                  <a:pt x="2500" y="75858"/>
                </a:lnTo>
                <a:close/>
                <a:moveTo>
                  <a:pt x="1046" y="76717"/>
                </a:moveTo>
                <a:lnTo>
                  <a:pt x="1548" y="77245"/>
                </a:lnTo>
                <a:lnTo>
                  <a:pt x="1046" y="77768"/>
                </a:lnTo>
                <a:lnTo>
                  <a:pt x="544" y="77245"/>
                </a:lnTo>
                <a:lnTo>
                  <a:pt x="1046" y="76717"/>
                </a:lnTo>
                <a:close/>
                <a:moveTo>
                  <a:pt x="3317" y="76717"/>
                </a:moveTo>
                <a:lnTo>
                  <a:pt x="3819" y="77245"/>
                </a:lnTo>
                <a:lnTo>
                  <a:pt x="3317" y="77768"/>
                </a:lnTo>
                <a:lnTo>
                  <a:pt x="2816" y="77245"/>
                </a:lnTo>
                <a:lnTo>
                  <a:pt x="3317" y="76717"/>
                </a:lnTo>
                <a:close/>
                <a:moveTo>
                  <a:pt x="2500" y="77577"/>
                </a:moveTo>
                <a:lnTo>
                  <a:pt x="3002" y="78098"/>
                </a:lnTo>
                <a:lnTo>
                  <a:pt x="2500" y="78626"/>
                </a:lnTo>
                <a:lnTo>
                  <a:pt x="2350" y="78466"/>
                </a:lnTo>
                <a:cubicBezTo>
                  <a:pt x="2309" y="78425"/>
                  <a:pt x="2247" y="78399"/>
                  <a:pt x="2185" y="78399"/>
                </a:cubicBezTo>
                <a:cubicBezTo>
                  <a:pt x="2123" y="78399"/>
                  <a:pt x="2061" y="78425"/>
                  <a:pt x="2018" y="78466"/>
                </a:cubicBezTo>
                <a:lnTo>
                  <a:pt x="1868" y="78626"/>
                </a:lnTo>
                <a:lnTo>
                  <a:pt x="1366" y="78098"/>
                </a:lnTo>
                <a:lnTo>
                  <a:pt x="1868" y="77577"/>
                </a:lnTo>
                <a:lnTo>
                  <a:pt x="2018" y="77732"/>
                </a:lnTo>
                <a:cubicBezTo>
                  <a:pt x="2061" y="77778"/>
                  <a:pt x="2123" y="77804"/>
                  <a:pt x="2185" y="77804"/>
                </a:cubicBezTo>
                <a:cubicBezTo>
                  <a:pt x="2247" y="77804"/>
                  <a:pt x="2309" y="77778"/>
                  <a:pt x="2350" y="77732"/>
                </a:cubicBezTo>
                <a:lnTo>
                  <a:pt x="2500" y="77577"/>
                </a:lnTo>
                <a:close/>
                <a:moveTo>
                  <a:pt x="1046" y="78435"/>
                </a:moveTo>
                <a:lnTo>
                  <a:pt x="1548" y="78958"/>
                </a:lnTo>
                <a:lnTo>
                  <a:pt x="1046" y="79481"/>
                </a:lnTo>
                <a:lnTo>
                  <a:pt x="544" y="78958"/>
                </a:lnTo>
                <a:lnTo>
                  <a:pt x="1046" y="78435"/>
                </a:lnTo>
                <a:close/>
                <a:moveTo>
                  <a:pt x="3317" y="78435"/>
                </a:moveTo>
                <a:lnTo>
                  <a:pt x="3819" y="78958"/>
                </a:lnTo>
                <a:lnTo>
                  <a:pt x="3317" y="79481"/>
                </a:lnTo>
                <a:lnTo>
                  <a:pt x="2816" y="78958"/>
                </a:lnTo>
                <a:lnTo>
                  <a:pt x="3317" y="78435"/>
                </a:lnTo>
                <a:close/>
                <a:moveTo>
                  <a:pt x="2500" y="79289"/>
                </a:moveTo>
                <a:lnTo>
                  <a:pt x="3002" y="79817"/>
                </a:lnTo>
                <a:lnTo>
                  <a:pt x="2500" y="80340"/>
                </a:lnTo>
                <a:lnTo>
                  <a:pt x="2350" y="80185"/>
                </a:lnTo>
                <a:cubicBezTo>
                  <a:pt x="2309" y="80138"/>
                  <a:pt x="2247" y="80111"/>
                  <a:pt x="2185" y="80111"/>
                </a:cubicBezTo>
                <a:cubicBezTo>
                  <a:pt x="2123" y="80111"/>
                  <a:pt x="2061" y="80138"/>
                  <a:pt x="2018" y="80185"/>
                </a:cubicBezTo>
                <a:lnTo>
                  <a:pt x="1868" y="80340"/>
                </a:lnTo>
                <a:lnTo>
                  <a:pt x="1366" y="79817"/>
                </a:lnTo>
                <a:lnTo>
                  <a:pt x="1868" y="79289"/>
                </a:lnTo>
                <a:lnTo>
                  <a:pt x="2018" y="79450"/>
                </a:lnTo>
                <a:cubicBezTo>
                  <a:pt x="2061" y="79490"/>
                  <a:pt x="2123" y="79517"/>
                  <a:pt x="2185" y="79517"/>
                </a:cubicBezTo>
                <a:cubicBezTo>
                  <a:pt x="2247" y="79517"/>
                  <a:pt x="2309" y="79490"/>
                  <a:pt x="2350" y="79450"/>
                </a:cubicBezTo>
                <a:lnTo>
                  <a:pt x="2500" y="79289"/>
                </a:lnTo>
                <a:close/>
                <a:moveTo>
                  <a:pt x="1046" y="80147"/>
                </a:moveTo>
                <a:lnTo>
                  <a:pt x="1548" y="80670"/>
                </a:lnTo>
                <a:lnTo>
                  <a:pt x="1046" y="81198"/>
                </a:lnTo>
                <a:lnTo>
                  <a:pt x="544" y="80670"/>
                </a:lnTo>
                <a:lnTo>
                  <a:pt x="1046" y="80147"/>
                </a:lnTo>
                <a:close/>
                <a:moveTo>
                  <a:pt x="3317" y="80147"/>
                </a:moveTo>
                <a:lnTo>
                  <a:pt x="3819" y="80670"/>
                </a:lnTo>
                <a:lnTo>
                  <a:pt x="3317" y="81198"/>
                </a:lnTo>
                <a:lnTo>
                  <a:pt x="2816" y="80670"/>
                </a:lnTo>
                <a:lnTo>
                  <a:pt x="3317" y="80147"/>
                </a:lnTo>
                <a:close/>
                <a:moveTo>
                  <a:pt x="2500" y="81007"/>
                </a:moveTo>
                <a:lnTo>
                  <a:pt x="3002" y="81530"/>
                </a:lnTo>
                <a:lnTo>
                  <a:pt x="2185" y="82383"/>
                </a:lnTo>
                <a:lnTo>
                  <a:pt x="1366" y="81530"/>
                </a:lnTo>
                <a:lnTo>
                  <a:pt x="1868" y="81007"/>
                </a:lnTo>
                <a:lnTo>
                  <a:pt x="2018" y="81162"/>
                </a:lnTo>
                <a:cubicBezTo>
                  <a:pt x="2061" y="81209"/>
                  <a:pt x="2123" y="81234"/>
                  <a:pt x="2185" y="81234"/>
                </a:cubicBezTo>
                <a:cubicBezTo>
                  <a:pt x="2247" y="81234"/>
                  <a:pt x="2309" y="81209"/>
                  <a:pt x="2350" y="81162"/>
                </a:cubicBezTo>
                <a:lnTo>
                  <a:pt x="2500" y="81007"/>
                </a:lnTo>
                <a:close/>
                <a:moveTo>
                  <a:pt x="251" y="1"/>
                </a:moveTo>
                <a:cubicBezTo>
                  <a:pt x="195" y="1"/>
                  <a:pt x="138" y="21"/>
                  <a:pt x="93" y="64"/>
                </a:cubicBezTo>
                <a:cubicBezTo>
                  <a:pt x="0" y="152"/>
                  <a:pt x="0" y="297"/>
                  <a:pt x="88" y="390"/>
                </a:cubicBezTo>
                <a:lnTo>
                  <a:pt x="1574" y="1943"/>
                </a:lnTo>
                <a:lnTo>
                  <a:pt x="1072" y="2471"/>
                </a:lnTo>
                <a:lnTo>
                  <a:pt x="420" y="1787"/>
                </a:lnTo>
                <a:cubicBezTo>
                  <a:pt x="375" y="1740"/>
                  <a:pt x="316" y="1717"/>
                  <a:pt x="256" y="1717"/>
                </a:cubicBezTo>
                <a:cubicBezTo>
                  <a:pt x="198" y="1717"/>
                  <a:pt x="139" y="1739"/>
                  <a:pt x="93" y="1781"/>
                </a:cubicBezTo>
                <a:cubicBezTo>
                  <a:pt x="0" y="1869"/>
                  <a:pt x="0" y="2015"/>
                  <a:pt x="88" y="2108"/>
                </a:cubicBezTo>
                <a:lnTo>
                  <a:pt x="750" y="2801"/>
                </a:lnTo>
                <a:lnTo>
                  <a:pt x="88" y="3500"/>
                </a:lnTo>
                <a:cubicBezTo>
                  <a:pt x="47" y="3541"/>
                  <a:pt x="26" y="3593"/>
                  <a:pt x="26" y="3644"/>
                </a:cubicBezTo>
                <a:cubicBezTo>
                  <a:pt x="21" y="3650"/>
                  <a:pt x="21" y="3655"/>
                  <a:pt x="21" y="3660"/>
                </a:cubicBezTo>
                <a:lnTo>
                  <a:pt x="21" y="3670"/>
                </a:lnTo>
                <a:cubicBezTo>
                  <a:pt x="26" y="3722"/>
                  <a:pt x="47" y="3780"/>
                  <a:pt x="88" y="3821"/>
                </a:cubicBezTo>
                <a:lnTo>
                  <a:pt x="750" y="4520"/>
                </a:lnTo>
                <a:lnTo>
                  <a:pt x="88" y="5213"/>
                </a:lnTo>
                <a:cubicBezTo>
                  <a:pt x="47" y="5254"/>
                  <a:pt x="26" y="5311"/>
                  <a:pt x="26" y="5363"/>
                </a:cubicBezTo>
                <a:cubicBezTo>
                  <a:pt x="21" y="5368"/>
                  <a:pt x="21" y="5373"/>
                  <a:pt x="21" y="5373"/>
                </a:cubicBezTo>
                <a:lnTo>
                  <a:pt x="21" y="5383"/>
                </a:lnTo>
                <a:cubicBezTo>
                  <a:pt x="26" y="5440"/>
                  <a:pt x="47" y="5492"/>
                  <a:pt x="88" y="5538"/>
                </a:cubicBezTo>
                <a:lnTo>
                  <a:pt x="750" y="6232"/>
                </a:lnTo>
                <a:lnTo>
                  <a:pt x="88" y="6925"/>
                </a:lnTo>
                <a:cubicBezTo>
                  <a:pt x="47" y="6973"/>
                  <a:pt x="26" y="7024"/>
                  <a:pt x="26" y="7076"/>
                </a:cubicBezTo>
                <a:cubicBezTo>
                  <a:pt x="21" y="7081"/>
                  <a:pt x="21" y="7086"/>
                  <a:pt x="21" y="7091"/>
                </a:cubicBezTo>
                <a:lnTo>
                  <a:pt x="21" y="7097"/>
                </a:lnTo>
                <a:cubicBezTo>
                  <a:pt x="26" y="7153"/>
                  <a:pt x="47" y="7210"/>
                  <a:pt x="88" y="7252"/>
                </a:cubicBezTo>
                <a:lnTo>
                  <a:pt x="750" y="7945"/>
                </a:lnTo>
                <a:lnTo>
                  <a:pt x="88" y="8643"/>
                </a:lnTo>
                <a:cubicBezTo>
                  <a:pt x="47" y="8685"/>
                  <a:pt x="26" y="8736"/>
                  <a:pt x="26" y="8793"/>
                </a:cubicBezTo>
                <a:cubicBezTo>
                  <a:pt x="21" y="8798"/>
                  <a:pt x="21" y="8798"/>
                  <a:pt x="21" y="8804"/>
                </a:cubicBezTo>
                <a:lnTo>
                  <a:pt x="21" y="8814"/>
                </a:lnTo>
                <a:cubicBezTo>
                  <a:pt x="26" y="8872"/>
                  <a:pt x="47" y="8922"/>
                  <a:pt x="88" y="8965"/>
                </a:cubicBezTo>
                <a:lnTo>
                  <a:pt x="750" y="9663"/>
                </a:lnTo>
                <a:lnTo>
                  <a:pt x="88" y="10357"/>
                </a:lnTo>
                <a:cubicBezTo>
                  <a:pt x="47" y="10403"/>
                  <a:pt x="26" y="10455"/>
                  <a:pt x="26" y="10506"/>
                </a:cubicBezTo>
                <a:cubicBezTo>
                  <a:pt x="21" y="10512"/>
                  <a:pt x="21" y="10517"/>
                  <a:pt x="21" y="10522"/>
                </a:cubicBezTo>
                <a:lnTo>
                  <a:pt x="21" y="10527"/>
                </a:lnTo>
                <a:cubicBezTo>
                  <a:pt x="26" y="10584"/>
                  <a:pt x="47" y="10641"/>
                  <a:pt x="88" y="10682"/>
                </a:cubicBezTo>
                <a:lnTo>
                  <a:pt x="750" y="11375"/>
                </a:lnTo>
                <a:lnTo>
                  <a:pt x="88" y="12074"/>
                </a:lnTo>
                <a:cubicBezTo>
                  <a:pt x="47" y="12115"/>
                  <a:pt x="26" y="12168"/>
                  <a:pt x="26" y="12225"/>
                </a:cubicBezTo>
                <a:cubicBezTo>
                  <a:pt x="21" y="12230"/>
                  <a:pt x="21" y="12230"/>
                  <a:pt x="21" y="12235"/>
                </a:cubicBezTo>
                <a:lnTo>
                  <a:pt x="21" y="12245"/>
                </a:lnTo>
                <a:cubicBezTo>
                  <a:pt x="26" y="12302"/>
                  <a:pt x="47" y="12354"/>
                  <a:pt x="88" y="12395"/>
                </a:cubicBezTo>
                <a:lnTo>
                  <a:pt x="750" y="13094"/>
                </a:lnTo>
                <a:lnTo>
                  <a:pt x="88" y="13787"/>
                </a:lnTo>
                <a:cubicBezTo>
                  <a:pt x="47" y="13828"/>
                  <a:pt x="26" y="13885"/>
                  <a:pt x="26" y="13937"/>
                </a:cubicBezTo>
                <a:cubicBezTo>
                  <a:pt x="21" y="13942"/>
                  <a:pt x="21" y="13947"/>
                  <a:pt x="21" y="13952"/>
                </a:cubicBezTo>
                <a:lnTo>
                  <a:pt x="21" y="13958"/>
                </a:lnTo>
                <a:cubicBezTo>
                  <a:pt x="26" y="14014"/>
                  <a:pt x="47" y="14071"/>
                  <a:pt x="88" y="14114"/>
                </a:cubicBezTo>
                <a:lnTo>
                  <a:pt x="750" y="14807"/>
                </a:lnTo>
                <a:lnTo>
                  <a:pt x="88" y="15505"/>
                </a:lnTo>
                <a:cubicBezTo>
                  <a:pt x="47" y="15547"/>
                  <a:pt x="26" y="15598"/>
                  <a:pt x="26" y="15655"/>
                </a:cubicBezTo>
                <a:cubicBezTo>
                  <a:pt x="21" y="15660"/>
                  <a:pt x="21" y="15660"/>
                  <a:pt x="21" y="15666"/>
                </a:cubicBezTo>
                <a:lnTo>
                  <a:pt x="21" y="15676"/>
                </a:lnTo>
                <a:cubicBezTo>
                  <a:pt x="26" y="15728"/>
                  <a:pt x="47" y="15784"/>
                  <a:pt x="88" y="15826"/>
                </a:cubicBezTo>
                <a:lnTo>
                  <a:pt x="750" y="16524"/>
                </a:lnTo>
                <a:lnTo>
                  <a:pt x="88" y="17219"/>
                </a:lnTo>
                <a:cubicBezTo>
                  <a:pt x="47" y="17260"/>
                  <a:pt x="26" y="17317"/>
                  <a:pt x="26" y="17368"/>
                </a:cubicBezTo>
                <a:cubicBezTo>
                  <a:pt x="21" y="17374"/>
                  <a:pt x="21" y="17379"/>
                  <a:pt x="21" y="17384"/>
                </a:cubicBezTo>
                <a:lnTo>
                  <a:pt x="21" y="17389"/>
                </a:lnTo>
                <a:cubicBezTo>
                  <a:pt x="26" y="17446"/>
                  <a:pt x="47" y="17503"/>
                  <a:pt x="88" y="17544"/>
                </a:cubicBezTo>
                <a:lnTo>
                  <a:pt x="750" y="18237"/>
                </a:lnTo>
                <a:lnTo>
                  <a:pt x="88" y="18936"/>
                </a:lnTo>
                <a:cubicBezTo>
                  <a:pt x="47" y="18977"/>
                  <a:pt x="26" y="19029"/>
                  <a:pt x="26" y="19086"/>
                </a:cubicBezTo>
                <a:cubicBezTo>
                  <a:pt x="21" y="19086"/>
                  <a:pt x="21" y="19091"/>
                  <a:pt x="21" y="19096"/>
                </a:cubicBezTo>
                <a:lnTo>
                  <a:pt x="21" y="19106"/>
                </a:lnTo>
                <a:cubicBezTo>
                  <a:pt x="26" y="19158"/>
                  <a:pt x="47" y="19216"/>
                  <a:pt x="88" y="19257"/>
                </a:cubicBezTo>
                <a:lnTo>
                  <a:pt x="750" y="19956"/>
                </a:lnTo>
                <a:lnTo>
                  <a:pt x="88" y="20649"/>
                </a:lnTo>
                <a:cubicBezTo>
                  <a:pt x="47" y="20690"/>
                  <a:pt x="26" y="20747"/>
                  <a:pt x="26" y="20799"/>
                </a:cubicBezTo>
                <a:cubicBezTo>
                  <a:pt x="21" y="20804"/>
                  <a:pt x="21" y="20809"/>
                  <a:pt x="21" y="20814"/>
                </a:cubicBezTo>
                <a:lnTo>
                  <a:pt x="21" y="20820"/>
                </a:lnTo>
                <a:cubicBezTo>
                  <a:pt x="26" y="20876"/>
                  <a:pt x="47" y="20928"/>
                  <a:pt x="88" y="20975"/>
                </a:cubicBezTo>
                <a:lnTo>
                  <a:pt x="750" y="21668"/>
                </a:lnTo>
                <a:lnTo>
                  <a:pt x="88" y="22366"/>
                </a:lnTo>
                <a:cubicBezTo>
                  <a:pt x="47" y="22409"/>
                  <a:pt x="26" y="22460"/>
                  <a:pt x="26" y="22517"/>
                </a:cubicBezTo>
                <a:cubicBezTo>
                  <a:pt x="21" y="22517"/>
                  <a:pt x="21" y="22522"/>
                  <a:pt x="21" y="22528"/>
                </a:cubicBezTo>
                <a:lnTo>
                  <a:pt x="21" y="22538"/>
                </a:lnTo>
                <a:cubicBezTo>
                  <a:pt x="26" y="22590"/>
                  <a:pt x="47" y="22646"/>
                  <a:pt x="88" y="22688"/>
                </a:cubicBezTo>
                <a:lnTo>
                  <a:pt x="750" y="23386"/>
                </a:lnTo>
                <a:lnTo>
                  <a:pt x="88" y="24080"/>
                </a:lnTo>
                <a:cubicBezTo>
                  <a:pt x="47" y="24121"/>
                  <a:pt x="26" y="24178"/>
                  <a:pt x="26" y="24229"/>
                </a:cubicBezTo>
                <a:cubicBezTo>
                  <a:pt x="21" y="24235"/>
                  <a:pt x="21" y="24240"/>
                  <a:pt x="21" y="24240"/>
                </a:cubicBezTo>
                <a:lnTo>
                  <a:pt x="21" y="24250"/>
                </a:lnTo>
                <a:cubicBezTo>
                  <a:pt x="26" y="24308"/>
                  <a:pt x="47" y="24360"/>
                  <a:pt x="88" y="24406"/>
                </a:cubicBezTo>
                <a:lnTo>
                  <a:pt x="750" y="25099"/>
                </a:lnTo>
                <a:lnTo>
                  <a:pt x="88" y="25798"/>
                </a:lnTo>
                <a:cubicBezTo>
                  <a:pt x="47" y="25839"/>
                  <a:pt x="26" y="25891"/>
                  <a:pt x="26" y="25948"/>
                </a:cubicBezTo>
                <a:cubicBezTo>
                  <a:pt x="21" y="25948"/>
                  <a:pt x="21" y="25953"/>
                  <a:pt x="21" y="25958"/>
                </a:cubicBezTo>
                <a:lnTo>
                  <a:pt x="21" y="25968"/>
                </a:lnTo>
                <a:cubicBezTo>
                  <a:pt x="26" y="26020"/>
                  <a:pt x="47" y="26077"/>
                  <a:pt x="88" y="26118"/>
                </a:cubicBezTo>
                <a:lnTo>
                  <a:pt x="750" y="26817"/>
                </a:lnTo>
                <a:lnTo>
                  <a:pt x="291" y="27298"/>
                </a:lnTo>
                <a:cubicBezTo>
                  <a:pt x="279" y="27297"/>
                  <a:pt x="267" y="27296"/>
                  <a:pt x="256" y="27296"/>
                </a:cubicBezTo>
                <a:cubicBezTo>
                  <a:pt x="195" y="27296"/>
                  <a:pt x="137" y="27317"/>
                  <a:pt x="93" y="27360"/>
                </a:cubicBezTo>
                <a:cubicBezTo>
                  <a:pt x="26" y="27422"/>
                  <a:pt x="5" y="27515"/>
                  <a:pt x="36" y="27599"/>
                </a:cubicBezTo>
                <a:cubicBezTo>
                  <a:pt x="11" y="27682"/>
                  <a:pt x="26" y="27775"/>
                  <a:pt x="93" y="27837"/>
                </a:cubicBezTo>
                <a:cubicBezTo>
                  <a:pt x="137" y="27880"/>
                  <a:pt x="195" y="27902"/>
                  <a:pt x="256" y="27902"/>
                </a:cubicBezTo>
                <a:cubicBezTo>
                  <a:pt x="267" y="27902"/>
                  <a:pt x="279" y="27901"/>
                  <a:pt x="291" y="27899"/>
                </a:cubicBezTo>
                <a:lnTo>
                  <a:pt x="731" y="28359"/>
                </a:lnTo>
                <a:lnTo>
                  <a:pt x="88" y="29032"/>
                </a:lnTo>
                <a:cubicBezTo>
                  <a:pt x="36" y="29084"/>
                  <a:pt x="16" y="29151"/>
                  <a:pt x="26" y="29213"/>
                </a:cubicBezTo>
                <a:cubicBezTo>
                  <a:pt x="16" y="29280"/>
                  <a:pt x="36" y="29347"/>
                  <a:pt x="88" y="29399"/>
                </a:cubicBezTo>
                <a:lnTo>
                  <a:pt x="731" y="30073"/>
                </a:lnTo>
                <a:lnTo>
                  <a:pt x="88" y="30744"/>
                </a:lnTo>
                <a:cubicBezTo>
                  <a:pt x="36" y="30797"/>
                  <a:pt x="16" y="30864"/>
                  <a:pt x="26" y="30931"/>
                </a:cubicBezTo>
                <a:cubicBezTo>
                  <a:pt x="16" y="30998"/>
                  <a:pt x="36" y="31066"/>
                  <a:pt x="88" y="31117"/>
                </a:cubicBezTo>
                <a:lnTo>
                  <a:pt x="731" y="31790"/>
                </a:lnTo>
                <a:lnTo>
                  <a:pt x="88" y="32463"/>
                </a:lnTo>
                <a:cubicBezTo>
                  <a:pt x="36" y="32509"/>
                  <a:pt x="16" y="32581"/>
                  <a:pt x="26" y="32643"/>
                </a:cubicBezTo>
                <a:cubicBezTo>
                  <a:pt x="16" y="32712"/>
                  <a:pt x="36" y="32779"/>
                  <a:pt x="88" y="32830"/>
                </a:cubicBezTo>
                <a:lnTo>
                  <a:pt x="731" y="33503"/>
                </a:lnTo>
                <a:lnTo>
                  <a:pt x="88" y="34176"/>
                </a:lnTo>
                <a:cubicBezTo>
                  <a:pt x="36" y="34227"/>
                  <a:pt x="16" y="34295"/>
                  <a:pt x="26" y="34362"/>
                </a:cubicBezTo>
                <a:cubicBezTo>
                  <a:pt x="16" y="34429"/>
                  <a:pt x="36" y="34496"/>
                  <a:pt x="88" y="34549"/>
                </a:cubicBezTo>
                <a:lnTo>
                  <a:pt x="731" y="35220"/>
                </a:lnTo>
                <a:lnTo>
                  <a:pt x="88" y="35889"/>
                </a:lnTo>
                <a:cubicBezTo>
                  <a:pt x="36" y="35941"/>
                  <a:pt x="16" y="36013"/>
                  <a:pt x="26" y="36075"/>
                </a:cubicBezTo>
                <a:cubicBezTo>
                  <a:pt x="16" y="36142"/>
                  <a:pt x="36" y="36209"/>
                  <a:pt x="88" y="36261"/>
                </a:cubicBezTo>
                <a:lnTo>
                  <a:pt x="731" y="36934"/>
                </a:lnTo>
                <a:lnTo>
                  <a:pt x="88" y="37606"/>
                </a:lnTo>
                <a:cubicBezTo>
                  <a:pt x="36" y="37658"/>
                  <a:pt x="16" y="37725"/>
                  <a:pt x="26" y="37792"/>
                </a:cubicBezTo>
                <a:cubicBezTo>
                  <a:pt x="16" y="37860"/>
                  <a:pt x="36" y="37928"/>
                  <a:pt x="88" y="37979"/>
                </a:cubicBezTo>
                <a:lnTo>
                  <a:pt x="731" y="38652"/>
                </a:lnTo>
                <a:lnTo>
                  <a:pt x="88" y="39319"/>
                </a:lnTo>
                <a:cubicBezTo>
                  <a:pt x="36" y="39371"/>
                  <a:pt x="16" y="39443"/>
                  <a:pt x="26" y="39505"/>
                </a:cubicBezTo>
                <a:cubicBezTo>
                  <a:pt x="16" y="39573"/>
                  <a:pt x="36" y="39640"/>
                  <a:pt x="88" y="39691"/>
                </a:cubicBezTo>
                <a:lnTo>
                  <a:pt x="731" y="40365"/>
                </a:lnTo>
                <a:lnTo>
                  <a:pt x="88" y="41038"/>
                </a:lnTo>
                <a:cubicBezTo>
                  <a:pt x="36" y="41089"/>
                  <a:pt x="16" y="41157"/>
                  <a:pt x="26" y="41224"/>
                </a:cubicBezTo>
                <a:cubicBezTo>
                  <a:pt x="16" y="41286"/>
                  <a:pt x="36" y="41358"/>
                  <a:pt x="88" y="41410"/>
                </a:cubicBezTo>
                <a:lnTo>
                  <a:pt x="731" y="42082"/>
                </a:lnTo>
                <a:lnTo>
                  <a:pt x="88" y="42750"/>
                </a:lnTo>
                <a:cubicBezTo>
                  <a:pt x="36" y="42802"/>
                  <a:pt x="16" y="42870"/>
                  <a:pt x="26" y="42937"/>
                </a:cubicBezTo>
                <a:cubicBezTo>
                  <a:pt x="16" y="43004"/>
                  <a:pt x="36" y="43071"/>
                  <a:pt x="88" y="43123"/>
                </a:cubicBezTo>
                <a:lnTo>
                  <a:pt x="731" y="43796"/>
                </a:lnTo>
                <a:lnTo>
                  <a:pt x="88" y="44468"/>
                </a:lnTo>
                <a:cubicBezTo>
                  <a:pt x="36" y="44520"/>
                  <a:pt x="16" y="44587"/>
                  <a:pt x="26" y="44654"/>
                </a:cubicBezTo>
                <a:cubicBezTo>
                  <a:pt x="16" y="44716"/>
                  <a:pt x="36" y="44790"/>
                  <a:pt x="88" y="44840"/>
                </a:cubicBezTo>
                <a:lnTo>
                  <a:pt x="731" y="45509"/>
                </a:lnTo>
                <a:lnTo>
                  <a:pt x="88" y="46181"/>
                </a:lnTo>
                <a:cubicBezTo>
                  <a:pt x="36" y="46233"/>
                  <a:pt x="16" y="46300"/>
                  <a:pt x="26" y="46367"/>
                </a:cubicBezTo>
                <a:cubicBezTo>
                  <a:pt x="16" y="46435"/>
                  <a:pt x="36" y="46502"/>
                  <a:pt x="88" y="46553"/>
                </a:cubicBezTo>
                <a:lnTo>
                  <a:pt x="731" y="47226"/>
                </a:lnTo>
                <a:lnTo>
                  <a:pt x="88" y="47899"/>
                </a:lnTo>
                <a:cubicBezTo>
                  <a:pt x="36" y="47950"/>
                  <a:pt x="16" y="48019"/>
                  <a:pt x="26" y="48086"/>
                </a:cubicBezTo>
                <a:cubicBezTo>
                  <a:pt x="16" y="48148"/>
                  <a:pt x="36" y="48220"/>
                  <a:pt x="88" y="48272"/>
                </a:cubicBezTo>
                <a:lnTo>
                  <a:pt x="731" y="48939"/>
                </a:lnTo>
                <a:lnTo>
                  <a:pt x="88" y="49612"/>
                </a:lnTo>
                <a:cubicBezTo>
                  <a:pt x="36" y="49664"/>
                  <a:pt x="16" y="49731"/>
                  <a:pt x="26" y="49798"/>
                </a:cubicBezTo>
                <a:cubicBezTo>
                  <a:pt x="16" y="49865"/>
                  <a:pt x="36" y="49932"/>
                  <a:pt x="88" y="49985"/>
                </a:cubicBezTo>
                <a:lnTo>
                  <a:pt x="731" y="50658"/>
                </a:lnTo>
                <a:lnTo>
                  <a:pt x="88" y="51330"/>
                </a:lnTo>
                <a:cubicBezTo>
                  <a:pt x="36" y="51382"/>
                  <a:pt x="16" y="51449"/>
                  <a:pt x="26" y="51516"/>
                </a:cubicBezTo>
                <a:cubicBezTo>
                  <a:pt x="16" y="51578"/>
                  <a:pt x="36" y="51651"/>
                  <a:pt x="88" y="51702"/>
                </a:cubicBezTo>
                <a:lnTo>
                  <a:pt x="731" y="52370"/>
                </a:lnTo>
                <a:lnTo>
                  <a:pt x="88" y="53042"/>
                </a:lnTo>
                <a:cubicBezTo>
                  <a:pt x="36" y="53094"/>
                  <a:pt x="16" y="53161"/>
                  <a:pt x="26" y="53229"/>
                </a:cubicBezTo>
                <a:cubicBezTo>
                  <a:pt x="16" y="53297"/>
                  <a:pt x="36" y="53364"/>
                  <a:pt x="88" y="53415"/>
                </a:cubicBezTo>
                <a:lnTo>
                  <a:pt x="731" y="54088"/>
                </a:lnTo>
                <a:lnTo>
                  <a:pt x="88" y="54761"/>
                </a:lnTo>
                <a:cubicBezTo>
                  <a:pt x="36" y="54812"/>
                  <a:pt x="16" y="54880"/>
                  <a:pt x="26" y="54942"/>
                </a:cubicBezTo>
                <a:cubicBezTo>
                  <a:pt x="16" y="55009"/>
                  <a:pt x="36" y="55077"/>
                  <a:pt x="88" y="55129"/>
                </a:cubicBezTo>
                <a:lnTo>
                  <a:pt x="731" y="55801"/>
                </a:lnTo>
                <a:lnTo>
                  <a:pt x="88" y="56474"/>
                </a:lnTo>
                <a:cubicBezTo>
                  <a:pt x="36" y="56526"/>
                  <a:pt x="16" y="56593"/>
                  <a:pt x="26" y="56660"/>
                </a:cubicBezTo>
                <a:cubicBezTo>
                  <a:pt x="16" y="56727"/>
                  <a:pt x="36" y="56794"/>
                  <a:pt x="88" y="56846"/>
                </a:cubicBezTo>
                <a:lnTo>
                  <a:pt x="731" y="57519"/>
                </a:lnTo>
                <a:lnTo>
                  <a:pt x="88" y="58186"/>
                </a:lnTo>
                <a:cubicBezTo>
                  <a:pt x="36" y="58238"/>
                  <a:pt x="16" y="58311"/>
                  <a:pt x="26" y="58373"/>
                </a:cubicBezTo>
                <a:cubicBezTo>
                  <a:pt x="16" y="58440"/>
                  <a:pt x="36" y="58507"/>
                  <a:pt x="88" y="58559"/>
                </a:cubicBezTo>
                <a:lnTo>
                  <a:pt x="731" y="59232"/>
                </a:lnTo>
                <a:lnTo>
                  <a:pt x="88" y="59904"/>
                </a:lnTo>
                <a:cubicBezTo>
                  <a:pt x="36" y="59956"/>
                  <a:pt x="16" y="60023"/>
                  <a:pt x="26" y="60090"/>
                </a:cubicBezTo>
                <a:cubicBezTo>
                  <a:pt x="16" y="60159"/>
                  <a:pt x="36" y="60226"/>
                  <a:pt x="88" y="60276"/>
                </a:cubicBezTo>
                <a:lnTo>
                  <a:pt x="731" y="60950"/>
                </a:lnTo>
                <a:lnTo>
                  <a:pt x="88" y="61618"/>
                </a:lnTo>
                <a:cubicBezTo>
                  <a:pt x="36" y="61669"/>
                  <a:pt x="16" y="61742"/>
                  <a:pt x="26" y="61804"/>
                </a:cubicBezTo>
                <a:cubicBezTo>
                  <a:pt x="16" y="61871"/>
                  <a:pt x="36" y="61938"/>
                  <a:pt x="88" y="61990"/>
                </a:cubicBezTo>
                <a:lnTo>
                  <a:pt x="731" y="62662"/>
                </a:lnTo>
                <a:lnTo>
                  <a:pt x="88" y="63335"/>
                </a:lnTo>
                <a:cubicBezTo>
                  <a:pt x="36" y="63388"/>
                  <a:pt x="16" y="63455"/>
                  <a:pt x="26" y="63522"/>
                </a:cubicBezTo>
                <a:cubicBezTo>
                  <a:pt x="16" y="63589"/>
                  <a:pt x="36" y="63656"/>
                  <a:pt x="88" y="63708"/>
                </a:cubicBezTo>
                <a:lnTo>
                  <a:pt x="731" y="64381"/>
                </a:lnTo>
                <a:lnTo>
                  <a:pt x="88" y="65048"/>
                </a:lnTo>
                <a:cubicBezTo>
                  <a:pt x="36" y="65100"/>
                  <a:pt x="16" y="65172"/>
                  <a:pt x="26" y="65234"/>
                </a:cubicBezTo>
                <a:cubicBezTo>
                  <a:pt x="16" y="65301"/>
                  <a:pt x="36" y="65368"/>
                  <a:pt x="88" y="65421"/>
                </a:cubicBezTo>
                <a:lnTo>
                  <a:pt x="731" y="66094"/>
                </a:lnTo>
                <a:lnTo>
                  <a:pt x="88" y="66766"/>
                </a:lnTo>
                <a:cubicBezTo>
                  <a:pt x="36" y="66818"/>
                  <a:pt x="16" y="66885"/>
                  <a:pt x="26" y="66952"/>
                </a:cubicBezTo>
                <a:cubicBezTo>
                  <a:pt x="16" y="67014"/>
                  <a:pt x="36" y="67087"/>
                  <a:pt x="88" y="67138"/>
                </a:cubicBezTo>
                <a:lnTo>
                  <a:pt x="731" y="67806"/>
                </a:lnTo>
                <a:lnTo>
                  <a:pt x="88" y="68479"/>
                </a:lnTo>
                <a:cubicBezTo>
                  <a:pt x="36" y="68530"/>
                  <a:pt x="16" y="68597"/>
                  <a:pt x="26" y="68666"/>
                </a:cubicBezTo>
                <a:cubicBezTo>
                  <a:pt x="16" y="68733"/>
                  <a:pt x="36" y="68800"/>
                  <a:pt x="88" y="68852"/>
                </a:cubicBezTo>
                <a:lnTo>
                  <a:pt x="731" y="69524"/>
                </a:lnTo>
                <a:lnTo>
                  <a:pt x="88" y="70197"/>
                </a:lnTo>
                <a:cubicBezTo>
                  <a:pt x="36" y="70249"/>
                  <a:pt x="16" y="70316"/>
                  <a:pt x="26" y="70383"/>
                </a:cubicBezTo>
                <a:cubicBezTo>
                  <a:pt x="16" y="70445"/>
                  <a:pt x="36" y="70517"/>
                  <a:pt x="88" y="70570"/>
                </a:cubicBezTo>
                <a:lnTo>
                  <a:pt x="731" y="71237"/>
                </a:lnTo>
                <a:lnTo>
                  <a:pt x="88" y="71910"/>
                </a:lnTo>
                <a:cubicBezTo>
                  <a:pt x="36" y="71962"/>
                  <a:pt x="16" y="72029"/>
                  <a:pt x="26" y="72096"/>
                </a:cubicBezTo>
                <a:cubicBezTo>
                  <a:pt x="16" y="72163"/>
                  <a:pt x="36" y="72230"/>
                  <a:pt x="88" y="72282"/>
                </a:cubicBezTo>
                <a:lnTo>
                  <a:pt x="731" y="72955"/>
                </a:lnTo>
                <a:lnTo>
                  <a:pt x="88" y="73627"/>
                </a:lnTo>
                <a:cubicBezTo>
                  <a:pt x="36" y="73679"/>
                  <a:pt x="16" y="73747"/>
                  <a:pt x="26" y="73814"/>
                </a:cubicBezTo>
                <a:cubicBezTo>
                  <a:pt x="16" y="73876"/>
                  <a:pt x="36" y="73949"/>
                  <a:pt x="88" y="74000"/>
                </a:cubicBezTo>
                <a:lnTo>
                  <a:pt x="731" y="74668"/>
                </a:lnTo>
                <a:lnTo>
                  <a:pt x="88" y="75341"/>
                </a:lnTo>
                <a:cubicBezTo>
                  <a:pt x="36" y="75392"/>
                  <a:pt x="16" y="75459"/>
                  <a:pt x="26" y="75527"/>
                </a:cubicBezTo>
                <a:cubicBezTo>
                  <a:pt x="16" y="75595"/>
                  <a:pt x="36" y="75662"/>
                  <a:pt x="88" y="75714"/>
                </a:cubicBezTo>
                <a:lnTo>
                  <a:pt x="731" y="76386"/>
                </a:lnTo>
                <a:lnTo>
                  <a:pt x="88" y="77059"/>
                </a:lnTo>
                <a:cubicBezTo>
                  <a:pt x="36" y="77111"/>
                  <a:pt x="16" y="77178"/>
                  <a:pt x="26" y="77240"/>
                </a:cubicBezTo>
                <a:cubicBezTo>
                  <a:pt x="16" y="77307"/>
                  <a:pt x="36" y="77379"/>
                  <a:pt x="88" y="77426"/>
                </a:cubicBezTo>
                <a:lnTo>
                  <a:pt x="731" y="78098"/>
                </a:lnTo>
                <a:lnTo>
                  <a:pt x="88" y="78771"/>
                </a:lnTo>
                <a:cubicBezTo>
                  <a:pt x="36" y="78824"/>
                  <a:pt x="16" y="78891"/>
                  <a:pt x="26" y="78958"/>
                </a:cubicBezTo>
                <a:cubicBezTo>
                  <a:pt x="16" y="79025"/>
                  <a:pt x="36" y="79092"/>
                  <a:pt x="88" y="79144"/>
                </a:cubicBezTo>
                <a:lnTo>
                  <a:pt x="731" y="79817"/>
                </a:lnTo>
                <a:lnTo>
                  <a:pt x="88" y="80489"/>
                </a:lnTo>
                <a:cubicBezTo>
                  <a:pt x="36" y="80541"/>
                  <a:pt x="16" y="80608"/>
                  <a:pt x="26" y="80670"/>
                </a:cubicBezTo>
                <a:cubicBezTo>
                  <a:pt x="16" y="80737"/>
                  <a:pt x="36" y="80806"/>
                  <a:pt x="88" y="80857"/>
                </a:cubicBezTo>
                <a:lnTo>
                  <a:pt x="731" y="81530"/>
                </a:lnTo>
                <a:lnTo>
                  <a:pt x="88" y="82203"/>
                </a:lnTo>
                <a:cubicBezTo>
                  <a:pt x="0" y="82296"/>
                  <a:pt x="0" y="82440"/>
                  <a:pt x="93" y="82528"/>
                </a:cubicBezTo>
                <a:cubicBezTo>
                  <a:pt x="139" y="82571"/>
                  <a:pt x="196" y="82592"/>
                  <a:pt x="254" y="82592"/>
                </a:cubicBezTo>
                <a:cubicBezTo>
                  <a:pt x="314" y="82592"/>
                  <a:pt x="375" y="82569"/>
                  <a:pt x="420" y="82523"/>
                </a:cubicBezTo>
                <a:lnTo>
                  <a:pt x="1046" y="81866"/>
                </a:lnTo>
                <a:lnTo>
                  <a:pt x="2018" y="82875"/>
                </a:lnTo>
                <a:cubicBezTo>
                  <a:pt x="2061" y="82922"/>
                  <a:pt x="2123" y="82948"/>
                  <a:pt x="2185" y="82948"/>
                </a:cubicBezTo>
                <a:cubicBezTo>
                  <a:pt x="2247" y="82948"/>
                  <a:pt x="2309" y="82922"/>
                  <a:pt x="2350" y="82875"/>
                </a:cubicBezTo>
                <a:lnTo>
                  <a:pt x="3317" y="81866"/>
                </a:lnTo>
                <a:lnTo>
                  <a:pt x="3948" y="82523"/>
                </a:lnTo>
                <a:cubicBezTo>
                  <a:pt x="3994" y="82569"/>
                  <a:pt x="4054" y="82592"/>
                  <a:pt x="4115" y="82592"/>
                </a:cubicBezTo>
                <a:cubicBezTo>
                  <a:pt x="4172" y="82592"/>
                  <a:pt x="4230" y="82571"/>
                  <a:pt x="4275" y="82528"/>
                </a:cubicBezTo>
                <a:cubicBezTo>
                  <a:pt x="4321" y="82482"/>
                  <a:pt x="4342" y="82420"/>
                  <a:pt x="4342" y="82363"/>
                </a:cubicBezTo>
                <a:cubicBezTo>
                  <a:pt x="4342" y="82306"/>
                  <a:pt x="4321" y="82249"/>
                  <a:pt x="4280" y="82203"/>
                </a:cubicBezTo>
                <a:lnTo>
                  <a:pt x="3638" y="81530"/>
                </a:lnTo>
                <a:lnTo>
                  <a:pt x="4280" y="80857"/>
                </a:lnTo>
                <a:cubicBezTo>
                  <a:pt x="4321" y="80816"/>
                  <a:pt x="4342" y="80759"/>
                  <a:pt x="4342" y="80701"/>
                </a:cubicBezTo>
                <a:lnTo>
                  <a:pt x="4342" y="80670"/>
                </a:lnTo>
                <a:lnTo>
                  <a:pt x="4342" y="80644"/>
                </a:lnTo>
                <a:cubicBezTo>
                  <a:pt x="4342" y="80588"/>
                  <a:pt x="4321" y="80531"/>
                  <a:pt x="4280" y="80489"/>
                </a:cubicBezTo>
                <a:lnTo>
                  <a:pt x="3638" y="79817"/>
                </a:lnTo>
                <a:lnTo>
                  <a:pt x="4280" y="79144"/>
                </a:lnTo>
                <a:cubicBezTo>
                  <a:pt x="4321" y="79098"/>
                  <a:pt x="4342" y="79041"/>
                  <a:pt x="4342" y="78984"/>
                </a:cubicBezTo>
                <a:lnTo>
                  <a:pt x="4342" y="78958"/>
                </a:lnTo>
                <a:lnTo>
                  <a:pt x="4342" y="78932"/>
                </a:lnTo>
                <a:cubicBezTo>
                  <a:pt x="4342" y="78874"/>
                  <a:pt x="4321" y="78819"/>
                  <a:pt x="4280" y="78771"/>
                </a:cubicBezTo>
                <a:lnTo>
                  <a:pt x="3638" y="78098"/>
                </a:lnTo>
                <a:lnTo>
                  <a:pt x="4280" y="77426"/>
                </a:lnTo>
                <a:cubicBezTo>
                  <a:pt x="4321" y="77384"/>
                  <a:pt x="4342" y="77328"/>
                  <a:pt x="4342" y="77271"/>
                </a:cubicBezTo>
                <a:lnTo>
                  <a:pt x="4342" y="77245"/>
                </a:lnTo>
                <a:lnTo>
                  <a:pt x="4342" y="77214"/>
                </a:lnTo>
                <a:cubicBezTo>
                  <a:pt x="4342" y="77157"/>
                  <a:pt x="4321" y="77100"/>
                  <a:pt x="4280" y="77059"/>
                </a:cubicBezTo>
                <a:lnTo>
                  <a:pt x="3638" y="76386"/>
                </a:lnTo>
                <a:lnTo>
                  <a:pt x="4280" y="75714"/>
                </a:lnTo>
                <a:cubicBezTo>
                  <a:pt x="4321" y="75667"/>
                  <a:pt x="4342" y="75609"/>
                  <a:pt x="4342" y="75552"/>
                </a:cubicBezTo>
                <a:lnTo>
                  <a:pt x="4342" y="75527"/>
                </a:lnTo>
                <a:lnTo>
                  <a:pt x="4342" y="75501"/>
                </a:lnTo>
                <a:cubicBezTo>
                  <a:pt x="4342" y="75444"/>
                  <a:pt x="4321" y="75387"/>
                  <a:pt x="4280" y="75341"/>
                </a:cubicBezTo>
                <a:lnTo>
                  <a:pt x="3638" y="74668"/>
                </a:lnTo>
                <a:lnTo>
                  <a:pt x="4280" y="74000"/>
                </a:lnTo>
                <a:cubicBezTo>
                  <a:pt x="4321" y="73954"/>
                  <a:pt x="4342" y="73897"/>
                  <a:pt x="4342" y="73840"/>
                </a:cubicBezTo>
                <a:lnTo>
                  <a:pt x="4342" y="73814"/>
                </a:lnTo>
                <a:lnTo>
                  <a:pt x="4342" y="73783"/>
                </a:lnTo>
                <a:cubicBezTo>
                  <a:pt x="4342" y="73727"/>
                  <a:pt x="4321" y="73670"/>
                  <a:pt x="4280" y="73627"/>
                </a:cubicBezTo>
                <a:lnTo>
                  <a:pt x="3638" y="72955"/>
                </a:lnTo>
                <a:lnTo>
                  <a:pt x="4280" y="72282"/>
                </a:lnTo>
                <a:cubicBezTo>
                  <a:pt x="4321" y="72236"/>
                  <a:pt x="4342" y="72179"/>
                  <a:pt x="4342" y="72122"/>
                </a:cubicBezTo>
                <a:lnTo>
                  <a:pt x="4342" y="72096"/>
                </a:lnTo>
                <a:lnTo>
                  <a:pt x="4342" y="72070"/>
                </a:lnTo>
                <a:cubicBezTo>
                  <a:pt x="4342" y="72013"/>
                  <a:pt x="4321" y="71957"/>
                  <a:pt x="4280" y="71910"/>
                </a:cubicBezTo>
                <a:lnTo>
                  <a:pt x="3638" y="71237"/>
                </a:lnTo>
                <a:lnTo>
                  <a:pt x="4280" y="70570"/>
                </a:lnTo>
                <a:cubicBezTo>
                  <a:pt x="4321" y="70522"/>
                  <a:pt x="4342" y="70467"/>
                  <a:pt x="4342" y="70409"/>
                </a:cubicBezTo>
                <a:lnTo>
                  <a:pt x="4342" y="70383"/>
                </a:lnTo>
                <a:lnTo>
                  <a:pt x="4342" y="70357"/>
                </a:lnTo>
                <a:cubicBezTo>
                  <a:pt x="4342" y="70295"/>
                  <a:pt x="4321" y="70238"/>
                  <a:pt x="4280" y="70197"/>
                </a:cubicBezTo>
                <a:lnTo>
                  <a:pt x="3638" y="69524"/>
                </a:lnTo>
                <a:lnTo>
                  <a:pt x="4280" y="68852"/>
                </a:lnTo>
                <a:cubicBezTo>
                  <a:pt x="4321" y="68810"/>
                  <a:pt x="4342" y="68748"/>
                  <a:pt x="4342" y="68691"/>
                </a:cubicBezTo>
                <a:lnTo>
                  <a:pt x="4342" y="68666"/>
                </a:lnTo>
                <a:lnTo>
                  <a:pt x="4342" y="68640"/>
                </a:lnTo>
                <a:cubicBezTo>
                  <a:pt x="4342" y="68583"/>
                  <a:pt x="4321" y="68525"/>
                  <a:pt x="4280" y="68479"/>
                </a:cubicBezTo>
                <a:lnTo>
                  <a:pt x="3638" y="67806"/>
                </a:lnTo>
                <a:lnTo>
                  <a:pt x="4280" y="67138"/>
                </a:lnTo>
                <a:cubicBezTo>
                  <a:pt x="4321" y="67092"/>
                  <a:pt x="4342" y="67035"/>
                  <a:pt x="4342" y="66978"/>
                </a:cubicBezTo>
                <a:lnTo>
                  <a:pt x="4342" y="66952"/>
                </a:lnTo>
                <a:lnTo>
                  <a:pt x="4342" y="66927"/>
                </a:lnTo>
                <a:cubicBezTo>
                  <a:pt x="4342" y="66870"/>
                  <a:pt x="4321" y="66808"/>
                  <a:pt x="4280" y="66766"/>
                </a:cubicBezTo>
                <a:lnTo>
                  <a:pt x="3638" y="66094"/>
                </a:lnTo>
                <a:lnTo>
                  <a:pt x="4280" y="65421"/>
                </a:lnTo>
                <a:cubicBezTo>
                  <a:pt x="4321" y="65380"/>
                  <a:pt x="4342" y="65322"/>
                  <a:pt x="4342" y="65260"/>
                </a:cubicBezTo>
                <a:lnTo>
                  <a:pt x="4342" y="65234"/>
                </a:lnTo>
                <a:lnTo>
                  <a:pt x="4342" y="65208"/>
                </a:lnTo>
                <a:cubicBezTo>
                  <a:pt x="4342" y="65151"/>
                  <a:pt x="4321" y="65095"/>
                  <a:pt x="4280" y="65048"/>
                </a:cubicBezTo>
                <a:lnTo>
                  <a:pt x="3638" y="64381"/>
                </a:lnTo>
                <a:lnTo>
                  <a:pt x="4280" y="63708"/>
                </a:lnTo>
                <a:cubicBezTo>
                  <a:pt x="4321" y="63661"/>
                  <a:pt x="4342" y="63605"/>
                  <a:pt x="4342" y="63548"/>
                </a:cubicBezTo>
                <a:lnTo>
                  <a:pt x="4342" y="63522"/>
                </a:lnTo>
                <a:lnTo>
                  <a:pt x="4342" y="63496"/>
                </a:lnTo>
                <a:cubicBezTo>
                  <a:pt x="4342" y="63438"/>
                  <a:pt x="4321" y="63381"/>
                  <a:pt x="4280" y="63335"/>
                </a:cubicBezTo>
                <a:lnTo>
                  <a:pt x="3638" y="62662"/>
                </a:lnTo>
                <a:lnTo>
                  <a:pt x="4280" y="61990"/>
                </a:lnTo>
                <a:cubicBezTo>
                  <a:pt x="4321" y="61948"/>
                  <a:pt x="4342" y="61891"/>
                  <a:pt x="4342" y="61835"/>
                </a:cubicBezTo>
                <a:lnTo>
                  <a:pt x="4342" y="61804"/>
                </a:lnTo>
                <a:lnTo>
                  <a:pt x="4342" y="61778"/>
                </a:lnTo>
                <a:cubicBezTo>
                  <a:pt x="4342" y="61721"/>
                  <a:pt x="4321" y="61664"/>
                  <a:pt x="4280" y="61618"/>
                </a:cubicBezTo>
                <a:lnTo>
                  <a:pt x="3638" y="60950"/>
                </a:lnTo>
                <a:lnTo>
                  <a:pt x="4280" y="60276"/>
                </a:lnTo>
                <a:cubicBezTo>
                  <a:pt x="4321" y="60231"/>
                  <a:pt x="4342" y="60173"/>
                  <a:pt x="4342" y="60116"/>
                </a:cubicBezTo>
                <a:lnTo>
                  <a:pt x="4342" y="60090"/>
                </a:lnTo>
                <a:lnTo>
                  <a:pt x="4342" y="60065"/>
                </a:lnTo>
                <a:cubicBezTo>
                  <a:pt x="4342" y="60008"/>
                  <a:pt x="4321" y="59951"/>
                  <a:pt x="4280" y="59904"/>
                </a:cubicBezTo>
                <a:lnTo>
                  <a:pt x="3638" y="59232"/>
                </a:lnTo>
                <a:lnTo>
                  <a:pt x="4280" y="58559"/>
                </a:lnTo>
                <a:cubicBezTo>
                  <a:pt x="4321" y="58518"/>
                  <a:pt x="4342" y="58461"/>
                  <a:pt x="4342" y="58404"/>
                </a:cubicBezTo>
                <a:lnTo>
                  <a:pt x="4342" y="58373"/>
                </a:lnTo>
                <a:lnTo>
                  <a:pt x="4342" y="58347"/>
                </a:lnTo>
                <a:cubicBezTo>
                  <a:pt x="4342" y="58289"/>
                  <a:pt x="4321" y="58234"/>
                  <a:pt x="4280" y="58186"/>
                </a:cubicBezTo>
                <a:lnTo>
                  <a:pt x="3638" y="57519"/>
                </a:lnTo>
                <a:lnTo>
                  <a:pt x="4280" y="56846"/>
                </a:lnTo>
                <a:cubicBezTo>
                  <a:pt x="4321" y="56799"/>
                  <a:pt x="4342" y="56743"/>
                  <a:pt x="4342" y="56686"/>
                </a:cubicBezTo>
                <a:lnTo>
                  <a:pt x="4342" y="56660"/>
                </a:lnTo>
                <a:lnTo>
                  <a:pt x="4342" y="56634"/>
                </a:lnTo>
                <a:cubicBezTo>
                  <a:pt x="4342" y="56577"/>
                  <a:pt x="4321" y="56520"/>
                  <a:pt x="4280" y="56474"/>
                </a:cubicBezTo>
                <a:lnTo>
                  <a:pt x="3638" y="55801"/>
                </a:lnTo>
                <a:lnTo>
                  <a:pt x="4280" y="55129"/>
                </a:lnTo>
                <a:cubicBezTo>
                  <a:pt x="4321" y="55086"/>
                  <a:pt x="4342" y="55029"/>
                  <a:pt x="4342" y="54973"/>
                </a:cubicBezTo>
                <a:lnTo>
                  <a:pt x="4342" y="54947"/>
                </a:lnTo>
                <a:lnTo>
                  <a:pt x="4342" y="54916"/>
                </a:lnTo>
                <a:cubicBezTo>
                  <a:pt x="4342" y="54859"/>
                  <a:pt x="4321" y="54802"/>
                  <a:pt x="4280" y="54761"/>
                </a:cubicBezTo>
                <a:lnTo>
                  <a:pt x="3638" y="54088"/>
                </a:lnTo>
                <a:lnTo>
                  <a:pt x="4280" y="53415"/>
                </a:lnTo>
                <a:cubicBezTo>
                  <a:pt x="4321" y="53369"/>
                  <a:pt x="4342" y="53312"/>
                  <a:pt x="4342" y="53255"/>
                </a:cubicBezTo>
                <a:lnTo>
                  <a:pt x="4342" y="53229"/>
                </a:lnTo>
                <a:lnTo>
                  <a:pt x="4342" y="53204"/>
                </a:lnTo>
                <a:cubicBezTo>
                  <a:pt x="4342" y="53147"/>
                  <a:pt x="4321" y="53089"/>
                  <a:pt x="4280" y="53042"/>
                </a:cubicBezTo>
                <a:lnTo>
                  <a:pt x="3638" y="52370"/>
                </a:lnTo>
                <a:lnTo>
                  <a:pt x="4280" y="51702"/>
                </a:lnTo>
                <a:cubicBezTo>
                  <a:pt x="4321" y="51656"/>
                  <a:pt x="4342" y="51599"/>
                  <a:pt x="4342" y="51542"/>
                </a:cubicBezTo>
                <a:lnTo>
                  <a:pt x="4342" y="51516"/>
                </a:lnTo>
                <a:lnTo>
                  <a:pt x="4342" y="51485"/>
                </a:lnTo>
                <a:cubicBezTo>
                  <a:pt x="4342" y="51428"/>
                  <a:pt x="4321" y="51372"/>
                  <a:pt x="4280" y="51330"/>
                </a:cubicBezTo>
                <a:lnTo>
                  <a:pt x="3638" y="50658"/>
                </a:lnTo>
                <a:lnTo>
                  <a:pt x="4280" y="49985"/>
                </a:lnTo>
                <a:cubicBezTo>
                  <a:pt x="4321" y="49937"/>
                  <a:pt x="4342" y="49881"/>
                  <a:pt x="4342" y="49824"/>
                </a:cubicBezTo>
                <a:lnTo>
                  <a:pt x="4342" y="49798"/>
                </a:lnTo>
                <a:lnTo>
                  <a:pt x="4342" y="49772"/>
                </a:lnTo>
                <a:cubicBezTo>
                  <a:pt x="4342" y="49715"/>
                  <a:pt x="4321" y="49658"/>
                  <a:pt x="4280" y="49612"/>
                </a:cubicBezTo>
                <a:lnTo>
                  <a:pt x="3638" y="48939"/>
                </a:lnTo>
                <a:lnTo>
                  <a:pt x="4280" y="48272"/>
                </a:lnTo>
                <a:cubicBezTo>
                  <a:pt x="4321" y="48225"/>
                  <a:pt x="4342" y="48168"/>
                  <a:pt x="4342" y="48112"/>
                </a:cubicBezTo>
                <a:lnTo>
                  <a:pt x="4342" y="48086"/>
                </a:lnTo>
                <a:lnTo>
                  <a:pt x="4342" y="48055"/>
                </a:lnTo>
                <a:cubicBezTo>
                  <a:pt x="4342" y="47997"/>
                  <a:pt x="4321" y="47940"/>
                  <a:pt x="4280" y="47899"/>
                </a:cubicBezTo>
                <a:lnTo>
                  <a:pt x="3638" y="47226"/>
                </a:lnTo>
                <a:lnTo>
                  <a:pt x="4280" y="46553"/>
                </a:lnTo>
                <a:cubicBezTo>
                  <a:pt x="4321" y="46512"/>
                  <a:pt x="4342" y="46450"/>
                  <a:pt x="4342" y="46393"/>
                </a:cubicBezTo>
                <a:lnTo>
                  <a:pt x="4342" y="46367"/>
                </a:lnTo>
                <a:lnTo>
                  <a:pt x="4342" y="46342"/>
                </a:lnTo>
                <a:cubicBezTo>
                  <a:pt x="4342" y="46285"/>
                  <a:pt x="4321" y="46228"/>
                  <a:pt x="4280" y="46181"/>
                </a:cubicBezTo>
                <a:lnTo>
                  <a:pt x="3638" y="45509"/>
                </a:lnTo>
                <a:lnTo>
                  <a:pt x="4280" y="44840"/>
                </a:lnTo>
                <a:cubicBezTo>
                  <a:pt x="4321" y="44795"/>
                  <a:pt x="4342" y="44737"/>
                  <a:pt x="4342" y="44680"/>
                </a:cubicBezTo>
                <a:lnTo>
                  <a:pt x="4342" y="44654"/>
                </a:lnTo>
                <a:lnTo>
                  <a:pt x="4342" y="44628"/>
                </a:lnTo>
                <a:cubicBezTo>
                  <a:pt x="4342" y="44566"/>
                  <a:pt x="4321" y="44510"/>
                  <a:pt x="4280" y="44468"/>
                </a:cubicBezTo>
                <a:lnTo>
                  <a:pt x="3638" y="43796"/>
                </a:lnTo>
                <a:lnTo>
                  <a:pt x="4280" y="43123"/>
                </a:lnTo>
                <a:cubicBezTo>
                  <a:pt x="4321" y="43082"/>
                  <a:pt x="4342" y="43020"/>
                  <a:pt x="4342" y="42963"/>
                </a:cubicBezTo>
                <a:lnTo>
                  <a:pt x="4342" y="42937"/>
                </a:lnTo>
                <a:lnTo>
                  <a:pt x="4342" y="42910"/>
                </a:lnTo>
                <a:cubicBezTo>
                  <a:pt x="4342" y="42853"/>
                  <a:pt x="4321" y="42796"/>
                  <a:pt x="4280" y="42750"/>
                </a:cubicBezTo>
                <a:lnTo>
                  <a:pt x="3638" y="42082"/>
                </a:lnTo>
                <a:lnTo>
                  <a:pt x="4280" y="41410"/>
                </a:lnTo>
                <a:cubicBezTo>
                  <a:pt x="4321" y="41363"/>
                  <a:pt x="4342" y="41306"/>
                  <a:pt x="4342" y="41250"/>
                </a:cubicBezTo>
                <a:lnTo>
                  <a:pt x="4342" y="41224"/>
                </a:lnTo>
                <a:lnTo>
                  <a:pt x="4342" y="41198"/>
                </a:lnTo>
                <a:cubicBezTo>
                  <a:pt x="4342" y="41141"/>
                  <a:pt x="4321" y="41079"/>
                  <a:pt x="4280" y="41038"/>
                </a:cubicBezTo>
                <a:lnTo>
                  <a:pt x="3638" y="40365"/>
                </a:lnTo>
                <a:lnTo>
                  <a:pt x="4280" y="39691"/>
                </a:lnTo>
                <a:cubicBezTo>
                  <a:pt x="4321" y="39650"/>
                  <a:pt x="4342" y="39593"/>
                  <a:pt x="4342" y="39536"/>
                </a:cubicBezTo>
                <a:lnTo>
                  <a:pt x="4342" y="39505"/>
                </a:lnTo>
                <a:lnTo>
                  <a:pt x="4342" y="39480"/>
                </a:lnTo>
                <a:cubicBezTo>
                  <a:pt x="4342" y="39423"/>
                  <a:pt x="4321" y="39366"/>
                  <a:pt x="4280" y="39319"/>
                </a:cubicBezTo>
                <a:lnTo>
                  <a:pt x="3638" y="38652"/>
                </a:lnTo>
                <a:lnTo>
                  <a:pt x="4280" y="37979"/>
                </a:lnTo>
                <a:cubicBezTo>
                  <a:pt x="4321" y="37933"/>
                  <a:pt x="4342" y="37876"/>
                  <a:pt x="4342" y="37819"/>
                </a:cubicBezTo>
                <a:lnTo>
                  <a:pt x="4342" y="37792"/>
                </a:lnTo>
                <a:lnTo>
                  <a:pt x="4342" y="37766"/>
                </a:lnTo>
                <a:cubicBezTo>
                  <a:pt x="4342" y="37711"/>
                  <a:pt x="4321" y="37653"/>
                  <a:pt x="4280" y="37606"/>
                </a:cubicBezTo>
                <a:lnTo>
                  <a:pt x="3638" y="36934"/>
                </a:lnTo>
                <a:lnTo>
                  <a:pt x="4280" y="36261"/>
                </a:lnTo>
                <a:cubicBezTo>
                  <a:pt x="4321" y="36220"/>
                  <a:pt x="4342" y="36163"/>
                  <a:pt x="4342" y="36106"/>
                </a:cubicBezTo>
                <a:lnTo>
                  <a:pt x="4342" y="36075"/>
                </a:lnTo>
                <a:lnTo>
                  <a:pt x="4342" y="36049"/>
                </a:lnTo>
                <a:cubicBezTo>
                  <a:pt x="4342" y="35992"/>
                  <a:pt x="4321" y="35935"/>
                  <a:pt x="4280" y="35889"/>
                </a:cubicBezTo>
                <a:lnTo>
                  <a:pt x="3638" y="35220"/>
                </a:lnTo>
                <a:lnTo>
                  <a:pt x="4280" y="34549"/>
                </a:lnTo>
                <a:cubicBezTo>
                  <a:pt x="4321" y="34501"/>
                  <a:pt x="4342" y="34444"/>
                  <a:pt x="4342" y="34388"/>
                </a:cubicBezTo>
                <a:lnTo>
                  <a:pt x="4342" y="34362"/>
                </a:lnTo>
                <a:lnTo>
                  <a:pt x="4342" y="34336"/>
                </a:lnTo>
                <a:cubicBezTo>
                  <a:pt x="4342" y="34279"/>
                  <a:pt x="4321" y="34222"/>
                  <a:pt x="4280" y="34176"/>
                </a:cubicBezTo>
                <a:lnTo>
                  <a:pt x="3638" y="33503"/>
                </a:lnTo>
                <a:lnTo>
                  <a:pt x="4280" y="32830"/>
                </a:lnTo>
                <a:cubicBezTo>
                  <a:pt x="4321" y="32789"/>
                  <a:pt x="4342" y="32732"/>
                  <a:pt x="4342" y="32674"/>
                </a:cubicBezTo>
                <a:lnTo>
                  <a:pt x="4342" y="32643"/>
                </a:lnTo>
                <a:lnTo>
                  <a:pt x="4342" y="32619"/>
                </a:lnTo>
                <a:cubicBezTo>
                  <a:pt x="4342" y="32561"/>
                  <a:pt x="4321" y="32504"/>
                  <a:pt x="4280" y="32463"/>
                </a:cubicBezTo>
                <a:lnTo>
                  <a:pt x="3638" y="31790"/>
                </a:lnTo>
                <a:lnTo>
                  <a:pt x="4280" y="31117"/>
                </a:lnTo>
                <a:cubicBezTo>
                  <a:pt x="4321" y="31071"/>
                  <a:pt x="4342" y="31014"/>
                  <a:pt x="4342" y="30957"/>
                </a:cubicBezTo>
                <a:lnTo>
                  <a:pt x="4342" y="30931"/>
                </a:lnTo>
                <a:lnTo>
                  <a:pt x="4342" y="30905"/>
                </a:lnTo>
                <a:cubicBezTo>
                  <a:pt x="4342" y="30849"/>
                  <a:pt x="4321" y="30792"/>
                  <a:pt x="4280" y="30744"/>
                </a:cubicBezTo>
                <a:lnTo>
                  <a:pt x="3638" y="30073"/>
                </a:lnTo>
                <a:lnTo>
                  <a:pt x="4280" y="29399"/>
                </a:lnTo>
                <a:cubicBezTo>
                  <a:pt x="4321" y="29358"/>
                  <a:pt x="4342" y="29301"/>
                  <a:pt x="4342" y="29244"/>
                </a:cubicBezTo>
                <a:lnTo>
                  <a:pt x="4342" y="29218"/>
                </a:lnTo>
                <a:lnTo>
                  <a:pt x="4342" y="29187"/>
                </a:lnTo>
                <a:cubicBezTo>
                  <a:pt x="4342" y="29130"/>
                  <a:pt x="4321" y="29073"/>
                  <a:pt x="4280" y="29032"/>
                </a:cubicBezTo>
                <a:lnTo>
                  <a:pt x="3638" y="28359"/>
                </a:lnTo>
                <a:lnTo>
                  <a:pt x="4079" y="27899"/>
                </a:lnTo>
                <a:cubicBezTo>
                  <a:pt x="4090" y="27901"/>
                  <a:pt x="4100" y="27902"/>
                  <a:pt x="4111" y="27902"/>
                </a:cubicBezTo>
                <a:cubicBezTo>
                  <a:pt x="4169" y="27902"/>
                  <a:pt x="4227" y="27880"/>
                  <a:pt x="4275" y="27837"/>
                </a:cubicBezTo>
                <a:cubicBezTo>
                  <a:pt x="4321" y="27790"/>
                  <a:pt x="4342" y="27733"/>
                  <a:pt x="4342" y="27671"/>
                </a:cubicBezTo>
                <a:cubicBezTo>
                  <a:pt x="4342" y="27645"/>
                  <a:pt x="4337" y="27625"/>
                  <a:pt x="4332" y="27599"/>
                </a:cubicBezTo>
                <a:cubicBezTo>
                  <a:pt x="4337" y="27578"/>
                  <a:pt x="4342" y="27551"/>
                  <a:pt x="4342" y="27527"/>
                </a:cubicBezTo>
                <a:cubicBezTo>
                  <a:pt x="4342" y="27469"/>
                  <a:pt x="4321" y="27407"/>
                  <a:pt x="4275" y="27360"/>
                </a:cubicBezTo>
                <a:cubicBezTo>
                  <a:pt x="4227" y="27317"/>
                  <a:pt x="4169" y="27296"/>
                  <a:pt x="4111" y="27296"/>
                </a:cubicBezTo>
                <a:cubicBezTo>
                  <a:pt x="4100" y="27296"/>
                  <a:pt x="4090" y="27297"/>
                  <a:pt x="4079" y="27298"/>
                </a:cubicBezTo>
                <a:lnTo>
                  <a:pt x="3613" y="26817"/>
                </a:lnTo>
                <a:lnTo>
                  <a:pt x="4280" y="26118"/>
                </a:lnTo>
                <a:cubicBezTo>
                  <a:pt x="4321" y="26077"/>
                  <a:pt x="4342" y="26015"/>
                  <a:pt x="4342" y="25958"/>
                </a:cubicBezTo>
                <a:lnTo>
                  <a:pt x="4342" y="25953"/>
                </a:lnTo>
                <a:cubicBezTo>
                  <a:pt x="4342" y="25896"/>
                  <a:pt x="4321" y="25839"/>
                  <a:pt x="4280" y="25798"/>
                </a:cubicBezTo>
                <a:lnTo>
                  <a:pt x="3613" y="25099"/>
                </a:lnTo>
                <a:lnTo>
                  <a:pt x="4280" y="24406"/>
                </a:lnTo>
                <a:cubicBezTo>
                  <a:pt x="4321" y="24360"/>
                  <a:pt x="4342" y="24303"/>
                  <a:pt x="4342" y="24245"/>
                </a:cubicBezTo>
                <a:lnTo>
                  <a:pt x="4342" y="24240"/>
                </a:lnTo>
                <a:cubicBezTo>
                  <a:pt x="4342" y="24183"/>
                  <a:pt x="4321" y="24126"/>
                  <a:pt x="4280" y="24080"/>
                </a:cubicBezTo>
                <a:lnTo>
                  <a:pt x="3613" y="23386"/>
                </a:lnTo>
                <a:lnTo>
                  <a:pt x="4280" y="22688"/>
                </a:lnTo>
                <a:cubicBezTo>
                  <a:pt x="4321" y="22646"/>
                  <a:pt x="4342" y="22584"/>
                  <a:pt x="4342" y="22528"/>
                </a:cubicBezTo>
                <a:lnTo>
                  <a:pt x="4342" y="22522"/>
                </a:lnTo>
                <a:cubicBezTo>
                  <a:pt x="4342" y="22466"/>
                  <a:pt x="4321" y="22409"/>
                  <a:pt x="4280" y="22366"/>
                </a:cubicBezTo>
                <a:lnTo>
                  <a:pt x="3613" y="21668"/>
                </a:lnTo>
                <a:lnTo>
                  <a:pt x="4280" y="20975"/>
                </a:lnTo>
                <a:cubicBezTo>
                  <a:pt x="4321" y="20928"/>
                  <a:pt x="4342" y="20871"/>
                  <a:pt x="4342" y="20814"/>
                </a:cubicBezTo>
                <a:lnTo>
                  <a:pt x="4342" y="20809"/>
                </a:lnTo>
                <a:cubicBezTo>
                  <a:pt x="4342" y="20752"/>
                  <a:pt x="4321" y="20696"/>
                  <a:pt x="4280" y="20649"/>
                </a:cubicBezTo>
                <a:lnTo>
                  <a:pt x="3613" y="19956"/>
                </a:lnTo>
                <a:lnTo>
                  <a:pt x="4280" y="19257"/>
                </a:lnTo>
                <a:cubicBezTo>
                  <a:pt x="4321" y="19216"/>
                  <a:pt x="4342" y="19158"/>
                  <a:pt x="4342" y="19101"/>
                </a:cubicBezTo>
                <a:lnTo>
                  <a:pt x="4342" y="19096"/>
                </a:lnTo>
                <a:cubicBezTo>
                  <a:pt x="4342" y="19034"/>
                  <a:pt x="4321" y="18977"/>
                  <a:pt x="4280" y="18936"/>
                </a:cubicBezTo>
                <a:lnTo>
                  <a:pt x="3613" y="18237"/>
                </a:lnTo>
                <a:lnTo>
                  <a:pt x="4280" y="17544"/>
                </a:lnTo>
                <a:cubicBezTo>
                  <a:pt x="4321" y="17498"/>
                  <a:pt x="4342" y="17441"/>
                  <a:pt x="4342" y="17384"/>
                </a:cubicBezTo>
                <a:lnTo>
                  <a:pt x="4342" y="17379"/>
                </a:lnTo>
                <a:cubicBezTo>
                  <a:pt x="4342" y="17322"/>
                  <a:pt x="4321" y="17265"/>
                  <a:pt x="4280" y="17219"/>
                </a:cubicBezTo>
                <a:lnTo>
                  <a:pt x="3613" y="16524"/>
                </a:lnTo>
                <a:lnTo>
                  <a:pt x="4280" y="15826"/>
                </a:lnTo>
                <a:cubicBezTo>
                  <a:pt x="4321" y="15784"/>
                  <a:pt x="4342" y="15728"/>
                  <a:pt x="4342" y="15671"/>
                </a:cubicBezTo>
                <a:lnTo>
                  <a:pt x="4342" y="15666"/>
                </a:lnTo>
                <a:cubicBezTo>
                  <a:pt x="4342" y="15609"/>
                  <a:pt x="4321" y="15547"/>
                  <a:pt x="4280" y="15505"/>
                </a:cubicBezTo>
                <a:lnTo>
                  <a:pt x="3613" y="14807"/>
                </a:lnTo>
                <a:lnTo>
                  <a:pt x="4280" y="14114"/>
                </a:lnTo>
                <a:cubicBezTo>
                  <a:pt x="4321" y="14067"/>
                  <a:pt x="4342" y="14009"/>
                  <a:pt x="4342" y="13952"/>
                </a:cubicBezTo>
                <a:lnTo>
                  <a:pt x="4342" y="13947"/>
                </a:lnTo>
                <a:cubicBezTo>
                  <a:pt x="4342" y="13890"/>
                  <a:pt x="4321" y="13834"/>
                  <a:pt x="4280" y="13787"/>
                </a:cubicBezTo>
                <a:lnTo>
                  <a:pt x="3613" y="13094"/>
                </a:lnTo>
                <a:lnTo>
                  <a:pt x="4280" y="12395"/>
                </a:lnTo>
                <a:cubicBezTo>
                  <a:pt x="4321" y="12354"/>
                  <a:pt x="4342" y="12297"/>
                  <a:pt x="4342" y="12240"/>
                </a:cubicBezTo>
                <a:lnTo>
                  <a:pt x="4342" y="12235"/>
                </a:lnTo>
                <a:cubicBezTo>
                  <a:pt x="4342" y="12178"/>
                  <a:pt x="4321" y="12115"/>
                  <a:pt x="4280" y="12074"/>
                </a:cubicBezTo>
                <a:lnTo>
                  <a:pt x="3613" y="11375"/>
                </a:lnTo>
                <a:lnTo>
                  <a:pt x="4280" y="10682"/>
                </a:lnTo>
                <a:cubicBezTo>
                  <a:pt x="4321" y="10636"/>
                  <a:pt x="4342" y="10579"/>
                  <a:pt x="4342" y="10522"/>
                </a:cubicBezTo>
                <a:lnTo>
                  <a:pt x="4342" y="10517"/>
                </a:lnTo>
                <a:cubicBezTo>
                  <a:pt x="4342" y="10460"/>
                  <a:pt x="4321" y="10403"/>
                  <a:pt x="4280" y="10357"/>
                </a:cubicBezTo>
                <a:lnTo>
                  <a:pt x="3613" y="9663"/>
                </a:lnTo>
                <a:lnTo>
                  <a:pt x="4280" y="8965"/>
                </a:lnTo>
                <a:cubicBezTo>
                  <a:pt x="4321" y="8922"/>
                  <a:pt x="4342" y="8867"/>
                  <a:pt x="4342" y="8809"/>
                </a:cubicBezTo>
                <a:lnTo>
                  <a:pt x="4342" y="8804"/>
                </a:lnTo>
                <a:cubicBezTo>
                  <a:pt x="4342" y="8747"/>
                  <a:pt x="4321" y="8690"/>
                  <a:pt x="4280" y="8643"/>
                </a:cubicBezTo>
                <a:lnTo>
                  <a:pt x="3613" y="7945"/>
                </a:lnTo>
                <a:lnTo>
                  <a:pt x="4280" y="7252"/>
                </a:lnTo>
                <a:cubicBezTo>
                  <a:pt x="4321" y="7205"/>
                  <a:pt x="4342" y="7148"/>
                  <a:pt x="4342" y="7091"/>
                </a:cubicBezTo>
                <a:lnTo>
                  <a:pt x="4342" y="7086"/>
                </a:lnTo>
                <a:cubicBezTo>
                  <a:pt x="4342" y="7028"/>
                  <a:pt x="4321" y="6973"/>
                  <a:pt x="4280" y="6925"/>
                </a:cubicBezTo>
                <a:lnTo>
                  <a:pt x="3613" y="6232"/>
                </a:lnTo>
                <a:lnTo>
                  <a:pt x="4280" y="5538"/>
                </a:lnTo>
                <a:cubicBezTo>
                  <a:pt x="4321" y="5492"/>
                  <a:pt x="4342" y="5435"/>
                  <a:pt x="4342" y="5378"/>
                </a:cubicBezTo>
                <a:lnTo>
                  <a:pt x="4342" y="5373"/>
                </a:lnTo>
                <a:cubicBezTo>
                  <a:pt x="4342" y="5316"/>
                  <a:pt x="4321" y="5259"/>
                  <a:pt x="4280" y="5213"/>
                </a:cubicBezTo>
                <a:lnTo>
                  <a:pt x="3613" y="4520"/>
                </a:lnTo>
                <a:lnTo>
                  <a:pt x="4280" y="3821"/>
                </a:lnTo>
                <a:cubicBezTo>
                  <a:pt x="4321" y="3775"/>
                  <a:pt x="4342" y="3717"/>
                  <a:pt x="4342" y="3660"/>
                </a:cubicBezTo>
                <a:lnTo>
                  <a:pt x="4342" y="3655"/>
                </a:lnTo>
                <a:cubicBezTo>
                  <a:pt x="4342" y="3598"/>
                  <a:pt x="4321" y="3541"/>
                  <a:pt x="4280" y="3500"/>
                </a:cubicBezTo>
                <a:lnTo>
                  <a:pt x="3613" y="2801"/>
                </a:lnTo>
                <a:lnTo>
                  <a:pt x="4280" y="2108"/>
                </a:lnTo>
                <a:cubicBezTo>
                  <a:pt x="4321" y="2061"/>
                  <a:pt x="4342" y="2005"/>
                  <a:pt x="4342" y="1948"/>
                </a:cubicBezTo>
                <a:cubicBezTo>
                  <a:pt x="4342" y="1886"/>
                  <a:pt x="4321" y="1824"/>
                  <a:pt x="4275" y="1781"/>
                </a:cubicBezTo>
                <a:cubicBezTo>
                  <a:pt x="4229" y="1739"/>
                  <a:pt x="4171" y="1717"/>
                  <a:pt x="4113" y="1717"/>
                </a:cubicBezTo>
                <a:cubicBezTo>
                  <a:pt x="4053" y="1717"/>
                  <a:pt x="3993" y="1740"/>
                  <a:pt x="3948" y="1787"/>
                </a:cubicBezTo>
                <a:lnTo>
                  <a:pt x="3296" y="2471"/>
                </a:lnTo>
                <a:lnTo>
                  <a:pt x="2795" y="1943"/>
                </a:lnTo>
                <a:lnTo>
                  <a:pt x="4280" y="390"/>
                </a:lnTo>
                <a:cubicBezTo>
                  <a:pt x="4321" y="348"/>
                  <a:pt x="4342" y="286"/>
                  <a:pt x="4342" y="229"/>
                </a:cubicBezTo>
                <a:cubicBezTo>
                  <a:pt x="4342" y="173"/>
                  <a:pt x="4321" y="111"/>
                  <a:pt x="4275" y="64"/>
                </a:cubicBezTo>
                <a:cubicBezTo>
                  <a:pt x="4230" y="21"/>
                  <a:pt x="4174" y="1"/>
                  <a:pt x="4117" y="1"/>
                </a:cubicBezTo>
                <a:cubicBezTo>
                  <a:pt x="4056" y="1"/>
                  <a:pt x="3994" y="25"/>
                  <a:pt x="3948" y="74"/>
                </a:cubicBezTo>
                <a:lnTo>
                  <a:pt x="2474" y="1611"/>
                </a:lnTo>
                <a:lnTo>
                  <a:pt x="2350" y="1477"/>
                </a:lnTo>
                <a:cubicBezTo>
                  <a:pt x="2309" y="1435"/>
                  <a:pt x="2247" y="1409"/>
                  <a:pt x="2185" y="1409"/>
                </a:cubicBezTo>
                <a:cubicBezTo>
                  <a:pt x="2123" y="1409"/>
                  <a:pt x="2061" y="1435"/>
                  <a:pt x="2018" y="1477"/>
                </a:cubicBezTo>
                <a:lnTo>
                  <a:pt x="1889" y="1611"/>
                </a:lnTo>
                <a:lnTo>
                  <a:pt x="420" y="74"/>
                </a:lnTo>
                <a:cubicBezTo>
                  <a:pt x="374" y="25"/>
                  <a:pt x="313"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umbers and text 3">
  <p:cSld name="CUSTOM_9_1_1">
    <p:spTree>
      <p:nvGrpSpPr>
        <p:cNvPr id="1" name="Shape 5708"/>
        <p:cNvGrpSpPr/>
        <p:nvPr/>
      </p:nvGrpSpPr>
      <p:grpSpPr>
        <a:xfrm>
          <a:off x="0" y="0"/>
          <a:ext cx="0" cy="0"/>
          <a:chOff x="0" y="0"/>
          <a:chExt cx="0" cy="0"/>
        </a:xfrm>
      </p:grpSpPr>
      <p:pic>
        <p:nvPicPr>
          <p:cNvPr id="5709" name="Google Shape;5709;p45"/>
          <p:cNvPicPr preferRelativeResize="0"/>
          <p:nvPr/>
        </p:nvPicPr>
        <p:blipFill>
          <a:blip r:embed="rId2">
            <a:alphaModFix/>
          </a:blip>
          <a:stretch>
            <a:fillRect/>
          </a:stretch>
        </p:blipFill>
        <p:spPr>
          <a:xfrm>
            <a:off x="0" y="0"/>
            <a:ext cx="9144000" cy="5143500"/>
          </a:xfrm>
          <a:prstGeom prst="rect">
            <a:avLst/>
          </a:prstGeom>
          <a:noFill/>
          <a:ln>
            <a:noFill/>
          </a:ln>
        </p:spPr>
      </p:pic>
      <p:sp>
        <p:nvSpPr>
          <p:cNvPr id="5710" name="Google Shape;5710;p45"/>
          <p:cNvSpPr txBox="1">
            <a:spLocks noGrp="1"/>
          </p:cNvSpPr>
          <p:nvPr>
            <p:ph type="title"/>
          </p:nvPr>
        </p:nvSpPr>
        <p:spPr>
          <a:xfrm>
            <a:off x="720000" y="2152375"/>
            <a:ext cx="2059800" cy="95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11" name="Google Shape;5711;p45"/>
          <p:cNvSpPr txBox="1">
            <a:spLocks noGrp="1"/>
          </p:cNvSpPr>
          <p:nvPr>
            <p:ph type="title" idx="2"/>
          </p:nvPr>
        </p:nvSpPr>
        <p:spPr>
          <a:xfrm>
            <a:off x="3124200" y="1261825"/>
            <a:ext cx="1450200" cy="521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712" name="Google Shape;5712;p45"/>
          <p:cNvSpPr txBox="1">
            <a:spLocks noGrp="1"/>
          </p:cNvSpPr>
          <p:nvPr>
            <p:ph type="subTitle" idx="1"/>
          </p:nvPr>
        </p:nvSpPr>
        <p:spPr>
          <a:xfrm>
            <a:off x="4680750" y="1215325"/>
            <a:ext cx="3743100" cy="61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13" name="Google Shape;5713;p45"/>
          <p:cNvSpPr txBox="1">
            <a:spLocks noGrp="1"/>
          </p:cNvSpPr>
          <p:nvPr>
            <p:ph type="title" idx="3" hasCustomPrompt="1"/>
          </p:nvPr>
        </p:nvSpPr>
        <p:spPr>
          <a:xfrm>
            <a:off x="3124200" y="647725"/>
            <a:ext cx="1450200" cy="614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714" name="Google Shape;5714;p45"/>
          <p:cNvSpPr txBox="1">
            <a:spLocks noGrp="1"/>
          </p:cNvSpPr>
          <p:nvPr>
            <p:ph type="title" idx="4"/>
          </p:nvPr>
        </p:nvSpPr>
        <p:spPr>
          <a:xfrm>
            <a:off x="3124200" y="2595000"/>
            <a:ext cx="1450200" cy="521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715" name="Google Shape;5715;p45"/>
          <p:cNvSpPr txBox="1">
            <a:spLocks noGrp="1"/>
          </p:cNvSpPr>
          <p:nvPr>
            <p:ph type="subTitle" idx="5"/>
          </p:nvPr>
        </p:nvSpPr>
        <p:spPr>
          <a:xfrm>
            <a:off x="4680750" y="2548500"/>
            <a:ext cx="3743100" cy="614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16" name="Google Shape;5716;p45"/>
          <p:cNvSpPr txBox="1">
            <a:spLocks noGrp="1"/>
          </p:cNvSpPr>
          <p:nvPr>
            <p:ph type="title" idx="6" hasCustomPrompt="1"/>
          </p:nvPr>
        </p:nvSpPr>
        <p:spPr>
          <a:xfrm>
            <a:off x="3124200" y="1980900"/>
            <a:ext cx="1450200" cy="614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717" name="Google Shape;5717;p45"/>
          <p:cNvSpPr txBox="1">
            <a:spLocks noGrp="1"/>
          </p:cNvSpPr>
          <p:nvPr>
            <p:ph type="title" idx="7"/>
          </p:nvPr>
        </p:nvSpPr>
        <p:spPr>
          <a:xfrm>
            <a:off x="3124200" y="3928175"/>
            <a:ext cx="1450200" cy="521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solidFill>
                  <a:schemeClr val="accent4"/>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718" name="Google Shape;5718;p45"/>
          <p:cNvSpPr txBox="1">
            <a:spLocks noGrp="1"/>
          </p:cNvSpPr>
          <p:nvPr>
            <p:ph type="subTitle" idx="8"/>
          </p:nvPr>
        </p:nvSpPr>
        <p:spPr>
          <a:xfrm>
            <a:off x="4680750" y="3881675"/>
            <a:ext cx="3743100" cy="614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19" name="Google Shape;5719;p45"/>
          <p:cNvSpPr txBox="1">
            <a:spLocks noGrp="1"/>
          </p:cNvSpPr>
          <p:nvPr>
            <p:ph type="title" idx="9" hasCustomPrompt="1"/>
          </p:nvPr>
        </p:nvSpPr>
        <p:spPr>
          <a:xfrm>
            <a:off x="3124200" y="3314075"/>
            <a:ext cx="1450200" cy="614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720" name="Google Shape;5720;p45"/>
          <p:cNvSpPr/>
          <p:nvPr/>
        </p:nvSpPr>
        <p:spPr>
          <a:xfrm>
            <a:off x="8625600" y="-133800"/>
            <a:ext cx="265498" cy="5277215"/>
          </a:xfrm>
          <a:custGeom>
            <a:avLst/>
            <a:gdLst/>
            <a:ahLst/>
            <a:cxnLst/>
            <a:rect l="l" t="t" r="r" b="b"/>
            <a:pathLst>
              <a:path w="4343" h="82949" extrusionOk="0">
                <a:moveTo>
                  <a:pt x="2474" y="2278"/>
                </a:moveTo>
                <a:lnTo>
                  <a:pt x="2976" y="2801"/>
                </a:lnTo>
                <a:lnTo>
                  <a:pt x="2474" y="3324"/>
                </a:lnTo>
                <a:lnTo>
                  <a:pt x="2350" y="3195"/>
                </a:lnTo>
                <a:cubicBezTo>
                  <a:pt x="2309" y="3147"/>
                  <a:pt x="2247" y="3123"/>
                  <a:pt x="2185" y="3123"/>
                </a:cubicBezTo>
                <a:cubicBezTo>
                  <a:pt x="2123" y="3123"/>
                  <a:pt x="2061" y="3147"/>
                  <a:pt x="2018" y="3195"/>
                </a:cubicBezTo>
                <a:lnTo>
                  <a:pt x="1889" y="3324"/>
                </a:lnTo>
                <a:lnTo>
                  <a:pt x="1388" y="2801"/>
                </a:lnTo>
                <a:lnTo>
                  <a:pt x="1889" y="2278"/>
                </a:lnTo>
                <a:lnTo>
                  <a:pt x="2018" y="2408"/>
                </a:lnTo>
                <a:cubicBezTo>
                  <a:pt x="2061" y="2454"/>
                  <a:pt x="2123" y="2480"/>
                  <a:pt x="2185" y="2480"/>
                </a:cubicBezTo>
                <a:cubicBezTo>
                  <a:pt x="2247" y="2480"/>
                  <a:pt x="2309" y="2454"/>
                  <a:pt x="2350" y="2408"/>
                </a:cubicBezTo>
                <a:lnTo>
                  <a:pt x="2474" y="2278"/>
                </a:lnTo>
                <a:close/>
                <a:moveTo>
                  <a:pt x="1072" y="3137"/>
                </a:moveTo>
                <a:lnTo>
                  <a:pt x="1574" y="3660"/>
                </a:lnTo>
                <a:lnTo>
                  <a:pt x="1072" y="4183"/>
                </a:lnTo>
                <a:lnTo>
                  <a:pt x="570" y="3660"/>
                </a:lnTo>
                <a:lnTo>
                  <a:pt x="1072" y="3137"/>
                </a:lnTo>
                <a:close/>
                <a:moveTo>
                  <a:pt x="3296" y="3137"/>
                </a:moveTo>
                <a:lnTo>
                  <a:pt x="3799" y="3660"/>
                </a:lnTo>
                <a:lnTo>
                  <a:pt x="3296" y="4183"/>
                </a:lnTo>
                <a:lnTo>
                  <a:pt x="2795" y="3660"/>
                </a:lnTo>
                <a:lnTo>
                  <a:pt x="3296" y="3137"/>
                </a:lnTo>
                <a:close/>
                <a:moveTo>
                  <a:pt x="2474" y="3992"/>
                </a:moveTo>
                <a:lnTo>
                  <a:pt x="2976" y="4520"/>
                </a:lnTo>
                <a:lnTo>
                  <a:pt x="2474" y="5041"/>
                </a:lnTo>
                <a:lnTo>
                  <a:pt x="2350" y="4907"/>
                </a:lnTo>
                <a:cubicBezTo>
                  <a:pt x="2309" y="4866"/>
                  <a:pt x="2247" y="4840"/>
                  <a:pt x="2185" y="4840"/>
                </a:cubicBezTo>
                <a:cubicBezTo>
                  <a:pt x="2123" y="4840"/>
                  <a:pt x="2061" y="4866"/>
                  <a:pt x="2018" y="4907"/>
                </a:cubicBezTo>
                <a:lnTo>
                  <a:pt x="1889" y="5041"/>
                </a:lnTo>
                <a:lnTo>
                  <a:pt x="1388" y="4520"/>
                </a:lnTo>
                <a:lnTo>
                  <a:pt x="1889" y="3992"/>
                </a:lnTo>
                <a:lnTo>
                  <a:pt x="2018" y="4126"/>
                </a:lnTo>
                <a:cubicBezTo>
                  <a:pt x="2061" y="4167"/>
                  <a:pt x="2123" y="4193"/>
                  <a:pt x="2185" y="4193"/>
                </a:cubicBezTo>
                <a:cubicBezTo>
                  <a:pt x="2247" y="4193"/>
                  <a:pt x="2309" y="4167"/>
                  <a:pt x="2350" y="4126"/>
                </a:cubicBezTo>
                <a:lnTo>
                  <a:pt x="2474" y="3992"/>
                </a:lnTo>
                <a:close/>
                <a:moveTo>
                  <a:pt x="1072" y="4850"/>
                </a:moveTo>
                <a:lnTo>
                  <a:pt x="1574" y="5373"/>
                </a:lnTo>
                <a:lnTo>
                  <a:pt x="1072" y="5901"/>
                </a:lnTo>
                <a:lnTo>
                  <a:pt x="570" y="5373"/>
                </a:lnTo>
                <a:lnTo>
                  <a:pt x="1072" y="4850"/>
                </a:lnTo>
                <a:close/>
                <a:moveTo>
                  <a:pt x="3296" y="4850"/>
                </a:moveTo>
                <a:lnTo>
                  <a:pt x="3799" y="5373"/>
                </a:lnTo>
                <a:lnTo>
                  <a:pt x="3296" y="5901"/>
                </a:lnTo>
                <a:lnTo>
                  <a:pt x="2795" y="5373"/>
                </a:lnTo>
                <a:lnTo>
                  <a:pt x="3296" y="4850"/>
                </a:lnTo>
                <a:close/>
                <a:moveTo>
                  <a:pt x="2474" y="5710"/>
                </a:moveTo>
                <a:lnTo>
                  <a:pt x="2976" y="6232"/>
                </a:lnTo>
                <a:lnTo>
                  <a:pt x="2474" y="6755"/>
                </a:lnTo>
                <a:lnTo>
                  <a:pt x="2350" y="6625"/>
                </a:lnTo>
                <a:cubicBezTo>
                  <a:pt x="2309" y="6579"/>
                  <a:pt x="2247" y="6553"/>
                  <a:pt x="2185" y="6553"/>
                </a:cubicBezTo>
                <a:cubicBezTo>
                  <a:pt x="2123" y="6553"/>
                  <a:pt x="2061" y="6579"/>
                  <a:pt x="2018" y="6625"/>
                </a:cubicBezTo>
                <a:lnTo>
                  <a:pt x="1889" y="6755"/>
                </a:lnTo>
                <a:lnTo>
                  <a:pt x="1388" y="6232"/>
                </a:lnTo>
                <a:lnTo>
                  <a:pt x="1889" y="5710"/>
                </a:lnTo>
                <a:lnTo>
                  <a:pt x="2018" y="5839"/>
                </a:lnTo>
                <a:cubicBezTo>
                  <a:pt x="2061" y="5886"/>
                  <a:pt x="2123" y="5911"/>
                  <a:pt x="2185" y="5911"/>
                </a:cubicBezTo>
                <a:cubicBezTo>
                  <a:pt x="2247" y="5911"/>
                  <a:pt x="2309" y="5886"/>
                  <a:pt x="2350" y="5839"/>
                </a:cubicBezTo>
                <a:lnTo>
                  <a:pt x="2474" y="5710"/>
                </a:lnTo>
                <a:close/>
                <a:moveTo>
                  <a:pt x="1072" y="6563"/>
                </a:moveTo>
                <a:lnTo>
                  <a:pt x="1574" y="7091"/>
                </a:lnTo>
                <a:lnTo>
                  <a:pt x="1072" y="7613"/>
                </a:lnTo>
                <a:lnTo>
                  <a:pt x="570" y="7091"/>
                </a:lnTo>
                <a:lnTo>
                  <a:pt x="1072" y="6563"/>
                </a:lnTo>
                <a:close/>
                <a:moveTo>
                  <a:pt x="3296" y="6563"/>
                </a:moveTo>
                <a:lnTo>
                  <a:pt x="3799" y="7091"/>
                </a:lnTo>
                <a:lnTo>
                  <a:pt x="3296" y="7613"/>
                </a:lnTo>
                <a:lnTo>
                  <a:pt x="2795" y="7091"/>
                </a:lnTo>
                <a:lnTo>
                  <a:pt x="3296" y="6563"/>
                </a:lnTo>
                <a:close/>
                <a:moveTo>
                  <a:pt x="2474" y="7422"/>
                </a:moveTo>
                <a:lnTo>
                  <a:pt x="2976" y="7945"/>
                </a:lnTo>
                <a:lnTo>
                  <a:pt x="2474" y="8473"/>
                </a:lnTo>
                <a:lnTo>
                  <a:pt x="2350" y="8339"/>
                </a:lnTo>
                <a:cubicBezTo>
                  <a:pt x="2309" y="8296"/>
                  <a:pt x="2247" y="8270"/>
                  <a:pt x="2185" y="8270"/>
                </a:cubicBezTo>
                <a:cubicBezTo>
                  <a:pt x="2123" y="8270"/>
                  <a:pt x="2061" y="8296"/>
                  <a:pt x="2018" y="8339"/>
                </a:cubicBezTo>
                <a:lnTo>
                  <a:pt x="1889" y="8473"/>
                </a:lnTo>
                <a:lnTo>
                  <a:pt x="1388" y="7945"/>
                </a:lnTo>
                <a:lnTo>
                  <a:pt x="1889" y="7422"/>
                </a:lnTo>
                <a:lnTo>
                  <a:pt x="2018" y="7556"/>
                </a:lnTo>
                <a:cubicBezTo>
                  <a:pt x="2061" y="7599"/>
                  <a:pt x="2123" y="7625"/>
                  <a:pt x="2185" y="7625"/>
                </a:cubicBezTo>
                <a:cubicBezTo>
                  <a:pt x="2247" y="7625"/>
                  <a:pt x="2309" y="7599"/>
                  <a:pt x="2350" y="7556"/>
                </a:cubicBezTo>
                <a:lnTo>
                  <a:pt x="2474" y="7422"/>
                </a:lnTo>
                <a:close/>
                <a:moveTo>
                  <a:pt x="1072" y="8282"/>
                </a:moveTo>
                <a:lnTo>
                  <a:pt x="1574" y="8804"/>
                </a:lnTo>
                <a:lnTo>
                  <a:pt x="1072" y="9332"/>
                </a:lnTo>
                <a:lnTo>
                  <a:pt x="570" y="8804"/>
                </a:lnTo>
                <a:lnTo>
                  <a:pt x="1072" y="8282"/>
                </a:lnTo>
                <a:close/>
                <a:moveTo>
                  <a:pt x="3296" y="8282"/>
                </a:moveTo>
                <a:lnTo>
                  <a:pt x="3799" y="8804"/>
                </a:lnTo>
                <a:lnTo>
                  <a:pt x="3296" y="9332"/>
                </a:lnTo>
                <a:lnTo>
                  <a:pt x="2795" y="8804"/>
                </a:lnTo>
                <a:lnTo>
                  <a:pt x="3296" y="8282"/>
                </a:lnTo>
                <a:close/>
                <a:moveTo>
                  <a:pt x="2474" y="9140"/>
                </a:moveTo>
                <a:lnTo>
                  <a:pt x="2976" y="9663"/>
                </a:lnTo>
                <a:lnTo>
                  <a:pt x="2474" y="10185"/>
                </a:lnTo>
                <a:lnTo>
                  <a:pt x="2350" y="10056"/>
                </a:lnTo>
                <a:cubicBezTo>
                  <a:pt x="2309" y="10009"/>
                  <a:pt x="2247" y="9984"/>
                  <a:pt x="2185" y="9984"/>
                </a:cubicBezTo>
                <a:cubicBezTo>
                  <a:pt x="2123" y="9984"/>
                  <a:pt x="2061" y="10009"/>
                  <a:pt x="2018" y="10056"/>
                </a:cubicBezTo>
                <a:lnTo>
                  <a:pt x="1889" y="10185"/>
                </a:lnTo>
                <a:lnTo>
                  <a:pt x="1388" y="9663"/>
                </a:lnTo>
                <a:lnTo>
                  <a:pt x="1889" y="9140"/>
                </a:lnTo>
                <a:lnTo>
                  <a:pt x="2018" y="9270"/>
                </a:lnTo>
                <a:cubicBezTo>
                  <a:pt x="2061" y="9316"/>
                  <a:pt x="2123" y="9342"/>
                  <a:pt x="2185" y="9342"/>
                </a:cubicBezTo>
                <a:cubicBezTo>
                  <a:pt x="2247" y="9342"/>
                  <a:pt x="2309" y="9316"/>
                  <a:pt x="2350" y="9270"/>
                </a:cubicBezTo>
                <a:lnTo>
                  <a:pt x="2474" y="9140"/>
                </a:lnTo>
                <a:close/>
                <a:moveTo>
                  <a:pt x="1072" y="9994"/>
                </a:moveTo>
                <a:lnTo>
                  <a:pt x="1574" y="10522"/>
                </a:lnTo>
                <a:lnTo>
                  <a:pt x="1072" y="11045"/>
                </a:lnTo>
                <a:lnTo>
                  <a:pt x="570" y="10522"/>
                </a:lnTo>
                <a:lnTo>
                  <a:pt x="1072" y="9994"/>
                </a:lnTo>
                <a:close/>
                <a:moveTo>
                  <a:pt x="3296" y="9994"/>
                </a:moveTo>
                <a:lnTo>
                  <a:pt x="3799" y="10522"/>
                </a:lnTo>
                <a:lnTo>
                  <a:pt x="3296" y="11045"/>
                </a:lnTo>
                <a:lnTo>
                  <a:pt x="2795" y="10522"/>
                </a:lnTo>
                <a:lnTo>
                  <a:pt x="3296" y="9994"/>
                </a:lnTo>
                <a:close/>
                <a:moveTo>
                  <a:pt x="2474" y="10854"/>
                </a:moveTo>
                <a:lnTo>
                  <a:pt x="2976" y="11375"/>
                </a:lnTo>
                <a:lnTo>
                  <a:pt x="2474" y="11903"/>
                </a:lnTo>
                <a:lnTo>
                  <a:pt x="2350" y="11769"/>
                </a:lnTo>
                <a:cubicBezTo>
                  <a:pt x="2309" y="11728"/>
                  <a:pt x="2247" y="11702"/>
                  <a:pt x="2185" y="11702"/>
                </a:cubicBezTo>
                <a:cubicBezTo>
                  <a:pt x="2123" y="11702"/>
                  <a:pt x="2061" y="11728"/>
                  <a:pt x="2018" y="11769"/>
                </a:cubicBezTo>
                <a:lnTo>
                  <a:pt x="1889" y="11903"/>
                </a:lnTo>
                <a:lnTo>
                  <a:pt x="1388" y="11375"/>
                </a:lnTo>
                <a:lnTo>
                  <a:pt x="1889" y="10854"/>
                </a:lnTo>
                <a:lnTo>
                  <a:pt x="2018" y="10988"/>
                </a:lnTo>
                <a:cubicBezTo>
                  <a:pt x="2061" y="11029"/>
                  <a:pt x="2123" y="11055"/>
                  <a:pt x="2185" y="11055"/>
                </a:cubicBezTo>
                <a:cubicBezTo>
                  <a:pt x="2247" y="11055"/>
                  <a:pt x="2309" y="11029"/>
                  <a:pt x="2350" y="10988"/>
                </a:cubicBezTo>
                <a:lnTo>
                  <a:pt x="2474" y="10854"/>
                </a:lnTo>
                <a:close/>
                <a:moveTo>
                  <a:pt x="1072" y="11712"/>
                </a:moveTo>
                <a:lnTo>
                  <a:pt x="1574" y="12235"/>
                </a:lnTo>
                <a:lnTo>
                  <a:pt x="1072" y="12758"/>
                </a:lnTo>
                <a:lnTo>
                  <a:pt x="570" y="12235"/>
                </a:lnTo>
                <a:lnTo>
                  <a:pt x="1072" y="11712"/>
                </a:lnTo>
                <a:close/>
                <a:moveTo>
                  <a:pt x="3296" y="11712"/>
                </a:moveTo>
                <a:lnTo>
                  <a:pt x="3799" y="12235"/>
                </a:lnTo>
                <a:lnTo>
                  <a:pt x="3296" y="12758"/>
                </a:lnTo>
                <a:lnTo>
                  <a:pt x="2795" y="12235"/>
                </a:lnTo>
                <a:lnTo>
                  <a:pt x="3296" y="11712"/>
                </a:lnTo>
                <a:close/>
                <a:moveTo>
                  <a:pt x="2474" y="12571"/>
                </a:moveTo>
                <a:lnTo>
                  <a:pt x="2976" y="13094"/>
                </a:lnTo>
                <a:lnTo>
                  <a:pt x="2474" y="13617"/>
                </a:lnTo>
                <a:lnTo>
                  <a:pt x="2350" y="13487"/>
                </a:lnTo>
                <a:cubicBezTo>
                  <a:pt x="2309" y="13441"/>
                  <a:pt x="2247" y="13415"/>
                  <a:pt x="2185" y="13415"/>
                </a:cubicBezTo>
                <a:cubicBezTo>
                  <a:pt x="2123" y="13415"/>
                  <a:pt x="2061" y="13441"/>
                  <a:pt x="2018" y="13487"/>
                </a:cubicBezTo>
                <a:lnTo>
                  <a:pt x="1889" y="13617"/>
                </a:lnTo>
                <a:lnTo>
                  <a:pt x="1388" y="13094"/>
                </a:lnTo>
                <a:lnTo>
                  <a:pt x="1889" y="12571"/>
                </a:lnTo>
                <a:lnTo>
                  <a:pt x="2018" y="12700"/>
                </a:lnTo>
                <a:cubicBezTo>
                  <a:pt x="2061" y="12748"/>
                  <a:pt x="2123" y="12772"/>
                  <a:pt x="2185" y="12772"/>
                </a:cubicBezTo>
                <a:cubicBezTo>
                  <a:pt x="2247" y="12772"/>
                  <a:pt x="2309" y="12748"/>
                  <a:pt x="2350" y="12700"/>
                </a:cubicBezTo>
                <a:lnTo>
                  <a:pt x="2474" y="12571"/>
                </a:lnTo>
                <a:close/>
                <a:moveTo>
                  <a:pt x="1072" y="13424"/>
                </a:moveTo>
                <a:lnTo>
                  <a:pt x="1574" y="13952"/>
                </a:lnTo>
                <a:lnTo>
                  <a:pt x="1072" y="14475"/>
                </a:lnTo>
                <a:lnTo>
                  <a:pt x="570" y="13952"/>
                </a:lnTo>
                <a:lnTo>
                  <a:pt x="1072" y="13424"/>
                </a:lnTo>
                <a:close/>
                <a:moveTo>
                  <a:pt x="3296" y="13424"/>
                </a:moveTo>
                <a:lnTo>
                  <a:pt x="3799" y="13952"/>
                </a:lnTo>
                <a:lnTo>
                  <a:pt x="3296" y="14475"/>
                </a:lnTo>
                <a:lnTo>
                  <a:pt x="2795" y="13952"/>
                </a:lnTo>
                <a:lnTo>
                  <a:pt x="3296" y="13424"/>
                </a:lnTo>
                <a:close/>
                <a:moveTo>
                  <a:pt x="2474" y="14284"/>
                </a:moveTo>
                <a:lnTo>
                  <a:pt x="2976" y="14807"/>
                </a:lnTo>
                <a:lnTo>
                  <a:pt x="2474" y="15335"/>
                </a:lnTo>
                <a:lnTo>
                  <a:pt x="2350" y="15200"/>
                </a:lnTo>
                <a:cubicBezTo>
                  <a:pt x="2309" y="15153"/>
                  <a:pt x="2247" y="15127"/>
                  <a:pt x="2185" y="15127"/>
                </a:cubicBezTo>
                <a:cubicBezTo>
                  <a:pt x="2123" y="15127"/>
                  <a:pt x="2061" y="15153"/>
                  <a:pt x="2018" y="15200"/>
                </a:cubicBezTo>
                <a:lnTo>
                  <a:pt x="1889" y="15335"/>
                </a:lnTo>
                <a:lnTo>
                  <a:pt x="1388" y="14807"/>
                </a:lnTo>
                <a:lnTo>
                  <a:pt x="1889" y="14284"/>
                </a:lnTo>
                <a:lnTo>
                  <a:pt x="2018" y="14413"/>
                </a:lnTo>
                <a:cubicBezTo>
                  <a:pt x="2061" y="14460"/>
                  <a:pt x="2123" y="14486"/>
                  <a:pt x="2185" y="14486"/>
                </a:cubicBezTo>
                <a:cubicBezTo>
                  <a:pt x="2247" y="14486"/>
                  <a:pt x="2309" y="14460"/>
                  <a:pt x="2350" y="14413"/>
                </a:cubicBezTo>
                <a:lnTo>
                  <a:pt x="2474" y="14284"/>
                </a:lnTo>
                <a:close/>
                <a:moveTo>
                  <a:pt x="1072" y="15143"/>
                </a:moveTo>
                <a:lnTo>
                  <a:pt x="1574" y="15666"/>
                </a:lnTo>
                <a:lnTo>
                  <a:pt x="1072" y="16188"/>
                </a:lnTo>
                <a:lnTo>
                  <a:pt x="570" y="15666"/>
                </a:lnTo>
                <a:lnTo>
                  <a:pt x="1072" y="15143"/>
                </a:lnTo>
                <a:close/>
                <a:moveTo>
                  <a:pt x="3296" y="15143"/>
                </a:moveTo>
                <a:lnTo>
                  <a:pt x="3799" y="15666"/>
                </a:lnTo>
                <a:lnTo>
                  <a:pt x="3296" y="16188"/>
                </a:lnTo>
                <a:lnTo>
                  <a:pt x="2795" y="15666"/>
                </a:lnTo>
                <a:lnTo>
                  <a:pt x="3296" y="15143"/>
                </a:lnTo>
                <a:close/>
                <a:moveTo>
                  <a:pt x="2474" y="15996"/>
                </a:moveTo>
                <a:lnTo>
                  <a:pt x="2976" y="16524"/>
                </a:lnTo>
                <a:lnTo>
                  <a:pt x="2474" y="17047"/>
                </a:lnTo>
                <a:lnTo>
                  <a:pt x="2350" y="16918"/>
                </a:lnTo>
                <a:cubicBezTo>
                  <a:pt x="2309" y="16871"/>
                  <a:pt x="2247" y="16846"/>
                  <a:pt x="2185" y="16846"/>
                </a:cubicBezTo>
                <a:cubicBezTo>
                  <a:pt x="2123" y="16846"/>
                  <a:pt x="2061" y="16871"/>
                  <a:pt x="2018" y="16918"/>
                </a:cubicBezTo>
                <a:lnTo>
                  <a:pt x="1889" y="17047"/>
                </a:lnTo>
                <a:lnTo>
                  <a:pt x="1388" y="16524"/>
                </a:lnTo>
                <a:lnTo>
                  <a:pt x="1889" y="15996"/>
                </a:lnTo>
                <a:lnTo>
                  <a:pt x="2018" y="16132"/>
                </a:lnTo>
                <a:cubicBezTo>
                  <a:pt x="2061" y="16178"/>
                  <a:pt x="2123" y="16204"/>
                  <a:pt x="2185" y="16204"/>
                </a:cubicBezTo>
                <a:cubicBezTo>
                  <a:pt x="2247" y="16204"/>
                  <a:pt x="2309" y="16178"/>
                  <a:pt x="2350" y="16132"/>
                </a:cubicBezTo>
                <a:lnTo>
                  <a:pt x="2474" y="15996"/>
                </a:lnTo>
                <a:close/>
                <a:moveTo>
                  <a:pt x="1072" y="16856"/>
                </a:moveTo>
                <a:lnTo>
                  <a:pt x="1574" y="17384"/>
                </a:lnTo>
                <a:lnTo>
                  <a:pt x="1072" y="17907"/>
                </a:lnTo>
                <a:lnTo>
                  <a:pt x="570" y="17384"/>
                </a:lnTo>
                <a:lnTo>
                  <a:pt x="1072" y="16856"/>
                </a:lnTo>
                <a:close/>
                <a:moveTo>
                  <a:pt x="3296" y="16856"/>
                </a:moveTo>
                <a:lnTo>
                  <a:pt x="3799" y="17384"/>
                </a:lnTo>
                <a:lnTo>
                  <a:pt x="3296" y="17907"/>
                </a:lnTo>
                <a:lnTo>
                  <a:pt x="2795" y="17384"/>
                </a:lnTo>
                <a:lnTo>
                  <a:pt x="3296" y="16856"/>
                </a:lnTo>
                <a:close/>
                <a:moveTo>
                  <a:pt x="2474" y="17715"/>
                </a:moveTo>
                <a:lnTo>
                  <a:pt x="2976" y="18237"/>
                </a:lnTo>
                <a:lnTo>
                  <a:pt x="2474" y="18765"/>
                </a:lnTo>
                <a:lnTo>
                  <a:pt x="2350" y="18631"/>
                </a:lnTo>
                <a:cubicBezTo>
                  <a:pt x="2309" y="18585"/>
                  <a:pt x="2247" y="18559"/>
                  <a:pt x="2185" y="18559"/>
                </a:cubicBezTo>
                <a:cubicBezTo>
                  <a:pt x="2123" y="18559"/>
                  <a:pt x="2061" y="18585"/>
                  <a:pt x="2018" y="18631"/>
                </a:cubicBezTo>
                <a:lnTo>
                  <a:pt x="1889" y="18765"/>
                </a:lnTo>
                <a:lnTo>
                  <a:pt x="1388" y="18237"/>
                </a:lnTo>
                <a:lnTo>
                  <a:pt x="1889" y="17715"/>
                </a:lnTo>
                <a:lnTo>
                  <a:pt x="2018" y="17844"/>
                </a:lnTo>
                <a:cubicBezTo>
                  <a:pt x="2061" y="17890"/>
                  <a:pt x="2123" y="17917"/>
                  <a:pt x="2185" y="17917"/>
                </a:cubicBezTo>
                <a:cubicBezTo>
                  <a:pt x="2247" y="17917"/>
                  <a:pt x="2309" y="17890"/>
                  <a:pt x="2350" y="17844"/>
                </a:cubicBezTo>
                <a:lnTo>
                  <a:pt x="2474" y="17715"/>
                </a:lnTo>
                <a:close/>
                <a:moveTo>
                  <a:pt x="1072" y="18574"/>
                </a:moveTo>
                <a:lnTo>
                  <a:pt x="1574" y="19096"/>
                </a:lnTo>
                <a:lnTo>
                  <a:pt x="1072" y="19619"/>
                </a:lnTo>
                <a:lnTo>
                  <a:pt x="570" y="19096"/>
                </a:lnTo>
                <a:lnTo>
                  <a:pt x="1072" y="18574"/>
                </a:lnTo>
                <a:close/>
                <a:moveTo>
                  <a:pt x="3296" y="18574"/>
                </a:moveTo>
                <a:lnTo>
                  <a:pt x="3799" y="19096"/>
                </a:lnTo>
                <a:lnTo>
                  <a:pt x="3296" y="19619"/>
                </a:lnTo>
                <a:lnTo>
                  <a:pt x="2795" y="19096"/>
                </a:lnTo>
                <a:lnTo>
                  <a:pt x="3296" y="18574"/>
                </a:lnTo>
                <a:close/>
                <a:moveTo>
                  <a:pt x="2474" y="19428"/>
                </a:moveTo>
                <a:lnTo>
                  <a:pt x="2976" y="19956"/>
                </a:lnTo>
                <a:lnTo>
                  <a:pt x="2474" y="20479"/>
                </a:lnTo>
                <a:lnTo>
                  <a:pt x="2350" y="20348"/>
                </a:lnTo>
                <a:cubicBezTo>
                  <a:pt x="2309" y="20302"/>
                  <a:pt x="2247" y="20276"/>
                  <a:pt x="2185" y="20276"/>
                </a:cubicBezTo>
                <a:cubicBezTo>
                  <a:pt x="2123" y="20276"/>
                  <a:pt x="2061" y="20302"/>
                  <a:pt x="2018" y="20348"/>
                </a:cubicBezTo>
                <a:lnTo>
                  <a:pt x="1889" y="20479"/>
                </a:lnTo>
                <a:lnTo>
                  <a:pt x="1388" y="19956"/>
                </a:lnTo>
                <a:lnTo>
                  <a:pt x="1889" y="19428"/>
                </a:lnTo>
                <a:lnTo>
                  <a:pt x="2018" y="19562"/>
                </a:lnTo>
                <a:cubicBezTo>
                  <a:pt x="2061" y="19609"/>
                  <a:pt x="2123" y="19634"/>
                  <a:pt x="2185" y="19634"/>
                </a:cubicBezTo>
                <a:cubicBezTo>
                  <a:pt x="2247" y="19634"/>
                  <a:pt x="2309" y="19609"/>
                  <a:pt x="2350" y="19562"/>
                </a:cubicBezTo>
                <a:lnTo>
                  <a:pt x="2474" y="19428"/>
                </a:lnTo>
                <a:close/>
                <a:moveTo>
                  <a:pt x="1072" y="20286"/>
                </a:moveTo>
                <a:lnTo>
                  <a:pt x="1574" y="20809"/>
                </a:lnTo>
                <a:lnTo>
                  <a:pt x="1072" y="21337"/>
                </a:lnTo>
                <a:lnTo>
                  <a:pt x="570" y="20809"/>
                </a:lnTo>
                <a:lnTo>
                  <a:pt x="1072" y="20286"/>
                </a:lnTo>
                <a:close/>
                <a:moveTo>
                  <a:pt x="3296" y="20286"/>
                </a:moveTo>
                <a:lnTo>
                  <a:pt x="3799" y="20809"/>
                </a:lnTo>
                <a:lnTo>
                  <a:pt x="3296" y="21337"/>
                </a:lnTo>
                <a:lnTo>
                  <a:pt x="2795" y="20809"/>
                </a:lnTo>
                <a:lnTo>
                  <a:pt x="3296" y="20286"/>
                </a:lnTo>
                <a:close/>
                <a:moveTo>
                  <a:pt x="2474" y="21146"/>
                </a:moveTo>
                <a:lnTo>
                  <a:pt x="2976" y="21668"/>
                </a:lnTo>
                <a:lnTo>
                  <a:pt x="2474" y="22196"/>
                </a:lnTo>
                <a:lnTo>
                  <a:pt x="2350" y="22062"/>
                </a:lnTo>
                <a:cubicBezTo>
                  <a:pt x="2309" y="22015"/>
                  <a:pt x="2247" y="21989"/>
                  <a:pt x="2185" y="21989"/>
                </a:cubicBezTo>
                <a:cubicBezTo>
                  <a:pt x="2123" y="21989"/>
                  <a:pt x="2061" y="22015"/>
                  <a:pt x="2018" y="22062"/>
                </a:cubicBezTo>
                <a:lnTo>
                  <a:pt x="1889" y="22196"/>
                </a:lnTo>
                <a:lnTo>
                  <a:pt x="1388" y="21668"/>
                </a:lnTo>
                <a:lnTo>
                  <a:pt x="1889" y="21146"/>
                </a:lnTo>
                <a:lnTo>
                  <a:pt x="2018" y="21275"/>
                </a:lnTo>
                <a:cubicBezTo>
                  <a:pt x="2061" y="21322"/>
                  <a:pt x="2123" y="21348"/>
                  <a:pt x="2185" y="21348"/>
                </a:cubicBezTo>
                <a:cubicBezTo>
                  <a:pt x="2247" y="21348"/>
                  <a:pt x="2309" y="21322"/>
                  <a:pt x="2350" y="21275"/>
                </a:cubicBezTo>
                <a:lnTo>
                  <a:pt x="2474" y="21146"/>
                </a:lnTo>
                <a:close/>
                <a:moveTo>
                  <a:pt x="1072" y="22005"/>
                </a:moveTo>
                <a:lnTo>
                  <a:pt x="1574" y="22528"/>
                </a:lnTo>
                <a:lnTo>
                  <a:pt x="1072" y="23049"/>
                </a:lnTo>
                <a:lnTo>
                  <a:pt x="570" y="22528"/>
                </a:lnTo>
                <a:lnTo>
                  <a:pt x="1072" y="22005"/>
                </a:lnTo>
                <a:close/>
                <a:moveTo>
                  <a:pt x="3296" y="22005"/>
                </a:moveTo>
                <a:lnTo>
                  <a:pt x="3799" y="22528"/>
                </a:lnTo>
                <a:lnTo>
                  <a:pt x="3296" y="23049"/>
                </a:lnTo>
                <a:lnTo>
                  <a:pt x="2795" y="22528"/>
                </a:lnTo>
                <a:lnTo>
                  <a:pt x="3296" y="22005"/>
                </a:lnTo>
                <a:close/>
                <a:moveTo>
                  <a:pt x="2474" y="22858"/>
                </a:moveTo>
                <a:lnTo>
                  <a:pt x="2976" y="23386"/>
                </a:lnTo>
                <a:lnTo>
                  <a:pt x="2474" y="23909"/>
                </a:lnTo>
                <a:lnTo>
                  <a:pt x="2350" y="23780"/>
                </a:lnTo>
                <a:cubicBezTo>
                  <a:pt x="2309" y="23733"/>
                  <a:pt x="2247" y="23708"/>
                  <a:pt x="2185" y="23708"/>
                </a:cubicBezTo>
                <a:cubicBezTo>
                  <a:pt x="2123" y="23708"/>
                  <a:pt x="2061" y="23733"/>
                  <a:pt x="2018" y="23780"/>
                </a:cubicBezTo>
                <a:lnTo>
                  <a:pt x="1889" y="23909"/>
                </a:lnTo>
                <a:lnTo>
                  <a:pt x="1388" y="23386"/>
                </a:lnTo>
                <a:lnTo>
                  <a:pt x="1889" y="22858"/>
                </a:lnTo>
                <a:lnTo>
                  <a:pt x="2018" y="22994"/>
                </a:lnTo>
                <a:cubicBezTo>
                  <a:pt x="2061" y="23040"/>
                  <a:pt x="2123" y="23066"/>
                  <a:pt x="2185" y="23066"/>
                </a:cubicBezTo>
                <a:cubicBezTo>
                  <a:pt x="2247" y="23066"/>
                  <a:pt x="2309" y="23040"/>
                  <a:pt x="2350" y="22994"/>
                </a:cubicBezTo>
                <a:lnTo>
                  <a:pt x="2474" y="22858"/>
                </a:lnTo>
                <a:close/>
                <a:moveTo>
                  <a:pt x="1072" y="23718"/>
                </a:moveTo>
                <a:lnTo>
                  <a:pt x="1574" y="24240"/>
                </a:lnTo>
                <a:lnTo>
                  <a:pt x="1072" y="24768"/>
                </a:lnTo>
                <a:lnTo>
                  <a:pt x="570" y="24240"/>
                </a:lnTo>
                <a:lnTo>
                  <a:pt x="1072" y="23718"/>
                </a:lnTo>
                <a:close/>
                <a:moveTo>
                  <a:pt x="3296" y="23718"/>
                </a:moveTo>
                <a:lnTo>
                  <a:pt x="3799" y="24240"/>
                </a:lnTo>
                <a:lnTo>
                  <a:pt x="3296" y="24768"/>
                </a:lnTo>
                <a:lnTo>
                  <a:pt x="2795" y="24240"/>
                </a:lnTo>
                <a:lnTo>
                  <a:pt x="3296" y="23718"/>
                </a:lnTo>
                <a:close/>
                <a:moveTo>
                  <a:pt x="2474" y="24577"/>
                </a:moveTo>
                <a:lnTo>
                  <a:pt x="2976" y="25099"/>
                </a:lnTo>
                <a:lnTo>
                  <a:pt x="2474" y="25621"/>
                </a:lnTo>
                <a:lnTo>
                  <a:pt x="2350" y="25492"/>
                </a:lnTo>
                <a:cubicBezTo>
                  <a:pt x="2309" y="25446"/>
                  <a:pt x="2247" y="25420"/>
                  <a:pt x="2185" y="25420"/>
                </a:cubicBezTo>
                <a:cubicBezTo>
                  <a:pt x="2123" y="25420"/>
                  <a:pt x="2061" y="25446"/>
                  <a:pt x="2018" y="25492"/>
                </a:cubicBezTo>
                <a:lnTo>
                  <a:pt x="1889" y="25621"/>
                </a:lnTo>
                <a:lnTo>
                  <a:pt x="1388" y="25099"/>
                </a:lnTo>
                <a:lnTo>
                  <a:pt x="1889" y="24577"/>
                </a:lnTo>
                <a:lnTo>
                  <a:pt x="2018" y="24706"/>
                </a:lnTo>
                <a:cubicBezTo>
                  <a:pt x="2061" y="24752"/>
                  <a:pt x="2123" y="24778"/>
                  <a:pt x="2185" y="24778"/>
                </a:cubicBezTo>
                <a:cubicBezTo>
                  <a:pt x="2247" y="24778"/>
                  <a:pt x="2309" y="24752"/>
                  <a:pt x="2350" y="24706"/>
                </a:cubicBezTo>
                <a:lnTo>
                  <a:pt x="2474" y="24577"/>
                </a:lnTo>
                <a:close/>
                <a:moveTo>
                  <a:pt x="1072" y="25435"/>
                </a:moveTo>
                <a:lnTo>
                  <a:pt x="1574" y="25958"/>
                </a:lnTo>
                <a:lnTo>
                  <a:pt x="1072" y="26481"/>
                </a:lnTo>
                <a:lnTo>
                  <a:pt x="570" y="25958"/>
                </a:lnTo>
                <a:lnTo>
                  <a:pt x="1072" y="25435"/>
                </a:lnTo>
                <a:close/>
                <a:moveTo>
                  <a:pt x="3296" y="25435"/>
                </a:moveTo>
                <a:lnTo>
                  <a:pt x="3799" y="25958"/>
                </a:lnTo>
                <a:lnTo>
                  <a:pt x="3296" y="26481"/>
                </a:lnTo>
                <a:lnTo>
                  <a:pt x="2795" y="25958"/>
                </a:lnTo>
                <a:lnTo>
                  <a:pt x="3296" y="25435"/>
                </a:lnTo>
                <a:close/>
                <a:moveTo>
                  <a:pt x="2474" y="26290"/>
                </a:moveTo>
                <a:lnTo>
                  <a:pt x="2976" y="26817"/>
                </a:lnTo>
                <a:lnTo>
                  <a:pt x="2567" y="27241"/>
                </a:lnTo>
                <a:lnTo>
                  <a:pt x="2350" y="27014"/>
                </a:lnTo>
                <a:cubicBezTo>
                  <a:pt x="2309" y="26968"/>
                  <a:pt x="2247" y="26942"/>
                  <a:pt x="2185" y="26942"/>
                </a:cubicBezTo>
                <a:cubicBezTo>
                  <a:pt x="2123" y="26942"/>
                  <a:pt x="2061" y="26968"/>
                  <a:pt x="2018" y="27014"/>
                </a:cubicBezTo>
                <a:lnTo>
                  <a:pt x="1796" y="27241"/>
                </a:lnTo>
                <a:lnTo>
                  <a:pt x="1388" y="26817"/>
                </a:lnTo>
                <a:lnTo>
                  <a:pt x="1889" y="26290"/>
                </a:lnTo>
                <a:lnTo>
                  <a:pt x="2018" y="26424"/>
                </a:lnTo>
                <a:cubicBezTo>
                  <a:pt x="2061" y="26471"/>
                  <a:pt x="2123" y="26491"/>
                  <a:pt x="2185" y="26491"/>
                </a:cubicBezTo>
                <a:cubicBezTo>
                  <a:pt x="2247" y="26491"/>
                  <a:pt x="2309" y="26471"/>
                  <a:pt x="2350" y="26424"/>
                </a:cubicBezTo>
                <a:lnTo>
                  <a:pt x="2474" y="26290"/>
                </a:lnTo>
                <a:close/>
                <a:moveTo>
                  <a:pt x="2185" y="27506"/>
                </a:moveTo>
                <a:lnTo>
                  <a:pt x="2252" y="27573"/>
                </a:lnTo>
                <a:lnTo>
                  <a:pt x="2185" y="27645"/>
                </a:lnTo>
                <a:lnTo>
                  <a:pt x="2117" y="27573"/>
                </a:lnTo>
                <a:lnTo>
                  <a:pt x="2185" y="27506"/>
                </a:lnTo>
                <a:close/>
                <a:moveTo>
                  <a:pt x="1072" y="27148"/>
                </a:moveTo>
                <a:lnTo>
                  <a:pt x="1481" y="27573"/>
                </a:lnTo>
                <a:lnTo>
                  <a:pt x="1046" y="28023"/>
                </a:lnTo>
                <a:lnTo>
                  <a:pt x="642" y="27599"/>
                </a:lnTo>
                <a:lnTo>
                  <a:pt x="1072" y="27148"/>
                </a:lnTo>
                <a:close/>
                <a:moveTo>
                  <a:pt x="3296" y="27148"/>
                </a:moveTo>
                <a:lnTo>
                  <a:pt x="3726" y="27599"/>
                </a:lnTo>
                <a:lnTo>
                  <a:pt x="3317" y="28023"/>
                </a:lnTo>
                <a:lnTo>
                  <a:pt x="2888" y="27573"/>
                </a:lnTo>
                <a:lnTo>
                  <a:pt x="3296" y="27148"/>
                </a:lnTo>
                <a:close/>
                <a:moveTo>
                  <a:pt x="2567" y="27909"/>
                </a:moveTo>
                <a:lnTo>
                  <a:pt x="3002" y="28359"/>
                </a:lnTo>
                <a:lnTo>
                  <a:pt x="2500" y="28882"/>
                </a:lnTo>
                <a:lnTo>
                  <a:pt x="2350" y="28726"/>
                </a:lnTo>
                <a:cubicBezTo>
                  <a:pt x="2309" y="28680"/>
                  <a:pt x="2247" y="28654"/>
                  <a:pt x="2185" y="28654"/>
                </a:cubicBezTo>
                <a:cubicBezTo>
                  <a:pt x="2123" y="28654"/>
                  <a:pt x="2061" y="28680"/>
                  <a:pt x="2018" y="28726"/>
                </a:cubicBezTo>
                <a:lnTo>
                  <a:pt x="1868" y="28882"/>
                </a:lnTo>
                <a:lnTo>
                  <a:pt x="1366" y="28359"/>
                </a:lnTo>
                <a:lnTo>
                  <a:pt x="1796" y="27909"/>
                </a:lnTo>
                <a:lnTo>
                  <a:pt x="2018" y="28136"/>
                </a:lnTo>
                <a:cubicBezTo>
                  <a:pt x="2061" y="28184"/>
                  <a:pt x="2123" y="28210"/>
                  <a:pt x="2185" y="28210"/>
                </a:cubicBezTo>
                <a:cubicBezTo>
                  <a:pt x="2247" y="28210"/>
                  <a:pt x="2309" y="28184"/>
                  <a:pt x="2350" y="28136"/>
                </a:cubicBezTo>
                <a:lnTo>
                  <a:pt x="2567" y="27909"/>
                </a:lnTo>
                <a:close/>
                <a:moveTo>
                  <a:pt x="1046" y="28690"/>
                </a:moveTo>
                <a:lnTo>
                  <a:pt x="1548" y="29218"/>
                </a:lnTo>
                <a:lnTo>
                  <a:pt x="1046" y="29741"/>
                </a:lnTo>
                <a:lnTo>
                  <a:pt x="544" y="29218"/>
                </a:lnTo>
                <a:lnTo>
                  <a:pt x="1046" y="28690"/>
                </a:lnTo>
                <a:close/>
                <a:moveTo>
                  <a:pt x="3317" y="28690"/>
                </a:moveTo>
                <a:lnTo>
                  <a:pt x="3819" y="29218"/>
                </a:lnTo>
                <a:lnTo>
                  <a:pt x="3317" y="29741"/>
                </a:lnTo>
                <a:lnTo>
                  <a:pt x="2816" y="29218"/>
                </a:lnTo>
                <a:lnTo>
                  <a:pt x="3317" y="28690"/>
                </a:lnTo>
                <a:close/>
                <a:moveTo>
                  <a:pt x="2500" y="29550"/>
                </a:moveTo>
                <a:lnTo>
                  <a:pt x="3002" y="30073"/>
                </a:lnTo>
                <a:lnTo>
                  <a:pt x="2500" y="30600"/>
                </a:lnTo>
                <a:lnTo>
                  <a:pt x="2350" y="30439"/>
                </a:lnTo>
                <a:cubicBezTo>
                  <a:pt x="2309" y="30398"/>
                  <a:pt x="2247" y="30372"/>
                  <a:pt x="2185" y="30372"/>
                </a:cubicBezTo>
                <a:cubicBezTo>
                  <a:pt x="2123" y="30372"/>
                  <a:pt x="2061" y="30398"/>
                  <a:pt x="2018" y="30439"/>
                </a:cubicBezTo>
                <a:lnTo>
                  <a:pt x="1868" y="30600"/>
                </a:lnTo>
                <a:lnTo>
                  <a:pt x="1366" y="30073"/>
                </a:lnTo>
                <a:lnTo>
                  <a:pt x="1868" y="29550"/>
                </a:lnTo>
                <a:lnTo>
                  <a:pt x="2018" y="29705"/>
                </a:lnTo>
                <a:cubicBezTo>
                  <a:pt x="2061" y="29751"/>
                  <a:pt x="2123" y="29777"/>
                  <a:pt x="2185" y="29777"/>
                </a:cubicBezTo>
                <a:cubicBezTo>
                  <a:pt x="2247" y="29777"/>
                  <a:pt x="2309" y="29751"/>
                  <a:pt x="2350" y="29705"/>
                </a:cubicBezTo>
                <a:lnTo>
                  <a:pt x="2500" y="29550"/>
                </a:lnTo>
                <a:close/>
                <a:moveTo>
                  <a:pt x="1046" y="30408"/>
                </a:moveTo>
                <a:lnTo>
                  <a:pt x="1548" y="30931"/>
                </a:lnTo>
                <a:lnTo>
                  <a:pt x="1046" y="31454"/>
                </a:lnTo>
                <a:lnTo>
                  <a:pt x="544" y="30931"/>
                </a:lnTo>
                <a:lnTo>
                  <a:pt x="1046" y="30408"/>
                </a:lnTo>
                <a:close/>
                <a:moveTo>
                  <a:pt x="3317" y="30408"/>
                </a:moveTo>
                <a:lnTo>
                  <a:pt x="3819" y="30931"/>
                </a:lnTo>
                <a:lnTo>
                  <a:pt x="3317" y="31454"/>
                </a:lnTo>
                <a:lnTo>
                  <a:pt x="2816" y="30931"/>
                </a:lnTo>
                <a:lnTo>
                  <a:pt x="3317" y="30408"/>
                </a:lnTo>
                <a:close/>
                <a:moveTo>
                  <a:pt x="2500" y="31262"/>
                </a:moveTo>
                <a:lnTo>
                  <a:pt x="3002" y="31790"/>
                </a:lnTo>
                <a:lnTo>
                  <a:pt x="2500" y="32313"/>
                </a:lnTo>
                <a:lnTo>
                  <a:pt x="2350" y="32158"/>
                </a:lnTo>
                <a:cubicBezTo>
                  <a:pt x="2309" y="32111"/>
                  <a:pt x="2247" y="32085"/>
                  <a:pt x="2185" y="32085"/>
                </a:cubicBezTo>
                <a:cubicBezTo>
                  <a:pt x="2123" y="32085"/>
                  <a:pt x="2061" y="32111"/>
                  <a:pt x="2018" y="32158"/>
                </a:cubicBezTo>
                <a:lnTo>
                  <a:pt x="1868" y="32313"/>
                </a:lnTo>
                <a:lnTo>
                  <a:pt x="1366" y="31790"/>
                </a:lnTo>
                <a:lnTo>
                  <a:pt x="1868" y="31262"/>
                </a:lnTo>
                <a:lnTo>
                  <a:pt x="2018" y="31423"/>
                </a:lnTo>
                <a:cubicBezTo>
                  <a:pt x="2061" y="31464"/>
                  <a:pt x="2123" y="31490"/>
                  <a:pt x="2185" y="31490"/>
                </a:cubicBezTo>
                <a:cubicBezTo>
                  <a:pt x="2247" y="31490"/>
                  <a:pt x="2309" y="31464"/>
                  <a:pt x="2350" y="31423"/>
                </a:cubicBezTo>
                <a:lnTo>
                  <a:pt x="2500" y="31262"/>
                </a:lnTo>
                <a:close/>
                <a:moveTo>
                  <a:pt x="1046" y="32122"/>
                </a:moveTo>
                <a:lnTo>
                  <a:pt x="1548" y="32643"/>
                </a:lnTo>
                <a:lnTo>
                  <a:pt x="1046" y="33171"/>
                </a:lnTo>
                <a:lnTo>
                  <a:pt x="544" y="32643"/>
                </a:lnTo>
                <a:lnTo>
                  <a:pt x="1046" y="32122"/>
                </a:lnTo>
                <a:close/>
                <a:moveTo>
                  <a:pt x="3317" y="32122"/>
                </a:moveTo>
                <a:lnTo>
                  <a:pt x="3819" y="32643"/>
                </a:lnTo>
                <a:lnTo>
                  <a:pt x="3317" y="33171"/>
                </a:lnTo>
                <a:lnTo>
                  <a:pt x="2816" y="32643"/>
                </a:lnTo>
                <a:lnTo>
                  <a:pt x="3317" y="32122"/>
                </a:lnTo>
                <a:close/>
                <a:moveTo>
                  <a:pt x="2500" y="32980"/>
                </a:moveTo>
                <a:lnTo>
                  <a:pt x="3002" y="33503"/>
                </a:lnTo>
                <a:lnTo>
                  <a:pt x="2500" y="34031"/>
                </a:lnTo>
                <a:lnTo>
                  <a:pt x="2350" y="33870"/>
                </a:lnTo>
                <a:cubicBezTo>
                  <a:pt x="2309" y="33829"/>
                  <a:pt x="2247" y="33803"/>
                  <a:pt x="2185" y="33803"/>
                </a:cubicBezTo>
                <a:cubicBezTo>
                  <a:pt x="2123" y="33803"/>
                  <a:pt x="2061" y="33829"/>
                  <a:pt x="2018" y="33870"/>
                </a:cubicBezTo>
                <a:lnTo>
                  <a:pt x="1868" y="34031"/>
                </a:lnTo>
                <a:lnTo>
                  <a:pt x="1366" y="33503"/>
                </a:lnTo>
                <a:lnTo>
                  <a:pt x="1868" y="32980"/>
                </a:lnTo>
                <a:lnTo>
                  <a:pt x="2018" y="33135"/>
                </a:lnTo>
                <a:cubicBezTo>
                  <a:pt x="2061" y="33182"/>
                  <a:pt x="2123" y="33208"/>
                  <a:pt x="2185" y="33208"/>
                </a:cubicBezTo>
                <a:cubicBezTo>
                  <a:pt x="2247" y="33208"/>
                  <a:pt x="2309" y="33182"/>
                  <a:pt x="2350" y="33135"/>
                </a:cubicBezTo>
                <a:lnTo>
                  <a:pt x="2500" y="32980"/>
                </a:lnTo>
                <a:close/>
                <a:moveTo>
                  <a:pt x="1046" y="33839"/>
                </a:moveTo>
                <a:lnTo>
                  <a:pt x="1548" y="34362"/>
                </a:lnTo>
                <a:lnTo>
                  <a:pt x="1046" y="34885"/>
                </a:lnTo>
                <a:lnTo>
                  <a:pt x="544" y="34362"/>
                </a:lnTo>
                <a:lnTo>
                  <a:pt x="1046" y="33839"/>
                </a:lnTo>
                <a:close/>
                <a:moveTo>
                  <a:pt x="3317" y="33839"/>
                </a:moveTo>
                <a:lnTo>
                  <a:pt x="3819" y="34362"/>
                </a:lnTo>
                <a:lnTo>
                  <a:pt x="3317" y="34885"/>
                </a:lnTo>
                <a:lnTo>
                  <a:pt x="2816" y="34362"/>
                </a:lnTo>
                <a:lnTo>
                  <a:pt x="3317" y="33839"/>
                </a:lnTo>
                <a:close/>
                <a:moveTo>
                  <a:pt x="2500" y="34693"/>
                </a:moveTo>
                <a:lnTo>
                  <a:pt x="3002" y="35220"/>
                </a:lnTo>
                <a:lnTo>
                  <a:pt x="2500" y="35743"/>
                </a:lnTo>
                <a:lnTo>
                  <a:pt x="2350" y="35588"/>
                </a:lnTo>
                <a:cubicBezTo>
                  <a:pt x="2309" y="35542"/>
                  <a:pt x="2247" y="35516"/>
                  <a:pt x="2185" y="35516"/>
                </a:cubicBezTo>
                <a:cubicBezTo>
                  <a:pt x="2123" y="35516"/>
                  <a:pt x="2061" y="35542"/>
                  <a:pt x="2018" y="35588"/>
                </a:cubicBezTo>
                <a:lnTo>
                  <a:pt x="1868" y="35743"/>
                </a:lnTo>
                <a:lnTo>
                  <a:pt x="1366" y="35220"/>
                </a:lnTo>
                <a:lnTo>
                  <a:pt x="1868" y="34693"/>
                </a:lnTo>
                <a:lnTo>
                  <a:pt x="2018" y="34848"/>
                </a:lnTo>
                <a:cubicBezTo>
                  <a:pt x="2061" y="34895"/>
                  <a:pt x="2123" y="34921"/>
                  <a:pt x="2185" y="34921"/>
                </a:cubicBezTo>
                <a:cubicBezTo>
                  <a:pt x="2247" y="34921"/>
                  <a:pt x="2309" y="34895"/>
                  <a:pt x="2350" y="34848"/>
                </a:cubicBezTo>
                <a:lnTo>
                  <a:pt x="2500" y="34693"/>
                </a:lnTo>
                <a:close/>
                <a:moveTo>
                  <a:pt x="1046" y="35552"/>
                </a:moveTo>
                <a:lnTo>
                  <a:pt x="1548" y="36075"/>
                </a:lnTo>
                <a:lnTo>
                  <a:pt x="1046" y="36603"/>
                </a:lnTo>
                <a:lnTo>
                  <a:pt x="544" y="36075"/>
                </a:lnTo>
                <a:lnTo>
                  <a:pt x="1046" y="35552"/>
                </a:lnTo>
                <a:close/>
                <a:moveTo>
                  <a:pt x="3317" y="35552"/>
                </a:moveTo>
                <a:lnTo>
                  <a:pt x="3819" y="36075"/>
                </a:lnTo>
                <a:lnTo>
                  <a:pt x="3317" y="36603"/>
                </a:lnTo>
                <a:lnTo>
                  <a:pt x="2816" y="36075"/>
                </a:lnTo>
                <a:lnTo>
                  <a:pt x="3317" y="35552"/>
                </a:lnTo>
                <a:close/>
                <a:moveTo>
                  <a:pt x="2500" y="36411"/>
                </a:moveTo>
                <a:lnTo>
                  <a:pt x="3002" y="36934"/>
                </a:lnTo>
                <a:lnTo>
                  <a:pt x="2500" y="37456"/>
                </a:lnTo>
                <a:lnTo>
                  <a:pt x="2350" y="37301"/>
                </a:lnTo>
                <a:cubicBezTo>
                  <a:pt x="2309" y="37260"/>
                  <a:pt x="2247" y="37234"/>
                  <a:pt x="2185" y="37234"/>
                </a:cubicBezTo>
                <a:cubicBezTo>
                  <a:pt x="2123" y="37234"/>
                  <a:pt x="2061" y="37260"/>
                  <a:pt x="2018" y="37301"/>
                </a:cubicBezTo>
                <a:lnTo>
                  <a:pt x="1868" y="37456"/>
                </a:lnTo>
                <a:lnTo>
                  <a:pt x="1366" y="36934"/>
                </a:lnTo>
                <a:lnTo>
                  <a:pt x="1868" y="36411"/>
                </a:lnTo>
                <a:lnTo>
                  <a:pt x="2018" y="36567"/>
                </a:lnTo>
                <a:cubicBezTo>
                  <a:pt x="2061" y="36613"/>
                  <a:pt x="2123" y="36639"/>
                  <a:pt x="2185" y="36639"/>
                </a:cubicBezTo>
                <a:cubicBezTo>
                  <a:pt x="2247" y="36639"/>
                  <a:pt x="2309" y="36613"/>
                  <a:pt x="2350" y="36567"/>
                </a:cubicBezTo>
                <a:lnTo>
                  <a:pt x="2500" y="36411"/>
                </a:lnTo>
                <a:close/>
                <a:moveTo>
                  <a:pt x="1046" y="37270"/>
                </a:moveTo>
                <a:lnTo>
                  <a:pt x="1548" y="37792"/>
                </a:lnTo>
                <a:lnTo>
                  <a:pt x="1046" y="38315"/>
                </a:lnTo>
                <a:lnTo>
                  <a:pt x="544" y="37792"/>
                </a:lnTo>
                <a:lnTo>
                  <a:pt x="1046" y="37270"/>
                </a:lnTo>
                <a:close/>
                <a:moveTo>
                  <a:pt x="3317" y="37270"/>
                </a:moveTo>
                <a:lnTo>
                  <a:pt x="3819" y="37792"/>
                </a:lnTo>
                <a:lnTo>
                  <a:pt x="3317" y="38315"/>
                </a:lnTo>
                <a:lnTo>
                  <a:pt x="2816" y="37792"/>
                </a:lnTo>
                <a:lnTo>
                  <a:pt x="3317" y="37270"/>
                </a:lnTo>
                <a:close/>
                <a:moveTo>
                  <a:pt x="2500" y="38124"/>
                </a:moveTo>
                <a:lnTo>
                  <a:pt x="3002" y="38652"/>
                </a:lnTo>
                <a:lnTo>
                  <a:pt x="2500" y="39175"/>
                </a:lnTo>
                <a:lnTo>
                  <a:pt x="2350" y="39020"/>
                </a:lnTo>
                <a:cubicBezTo>
                  <a:pt x="2309" y="38972"/>
                  <a:pt x="2247" y="38946"/>
                  <a:pt x="2185" y="38946"/>
                </a:cubicBezTo>
                <a:cubicBezTo>
                  <a:pt x="2123" y="38946"/>
                  <a:pt x="2061" y="38972"/>
                  <a:pt x="2018" y="39020"/>
                </a:cubicBezTo>
                <a:lnTo>
                  <a:pt x="1868" y="39175"/>
                </a:lnTo>
                <a:lnTo>
                  <a:pt x="1366" y="38652"/>
                </a:lnTo>
                <a:lnTo>
                  <a:pt x="1868" y="38124"/>
                </a:lnTo>
                <a:lnTo>
                  <a:pt x="2018" y="38279"/>
                </a:lnTo>
                <a:cubicBezTo>
                  <a:pt x="2061" y="38325"/>
                  <a:pt x="2123" y="38351"/>
                  <a:pt x="2185" y="38351"/>
                </a:cubicBezTo>
                <a:cubicBezTo>
                  <a:pt x="2247" y="38351"/>
                  <a:pt x="2309" y="38325"/>
                  <a:pt x="2350" y="38279"/>
                </a:cubicBezTo>
                <a:lnTo>
                  <a:pt x="2500" y="38124"/>
                </a:lnTo>
                <a:close/>
                <a:moveTo>
                  <a:pt x="1046" y="38983"/>
                </a:moveTo>
                <a:lnTo>
                  <a:pt x="1548" y="39505"/>
                </a:lnTo>
                <a:lnTo>
                  <a:pt x="1046" y="40033"/>
                </a:lnTo>
                <a:lnTo>
                  <a:pt x="544" y="39505"/>
                </a:lnTo>
                <a:lnTo>
                  <a:pt x="1046" y="38983"/>
                </a:lnTo>
                <a:close/>
                <a:moveTo>
                  <a:pt x="3317" y="38983"/>
                </a:moveTo>
                <a:lnTo>
                  <a:pt x="3819" y="39505"/>
                </a:lnTo>
                <a:lnTo>
                  <a:pt x="3317" y="40033"/>
                </a:lnTo>
                <a:lnTo>
                  <a:pt x="2816" y="39505"/>
                </a:lnTo>
                <a:lnTo>
                  <a:pt x="3317" y="38983"/>
                </a:lnTo>
                <a:close/>
                <a:moveTo>
                  <a:pt x="2500" y="39842"/>
                </a:moveTo>
                <a:lnTo>
                  <a:pt x="3002" y="40365"/>
                </a:lnTo>
                <a:lnTo>
                  <a:pt x="2500" y="40887"/>
                </a:lnTo>
                <a:lnTo>
                  <a:pt x="2350" y="40732"/>
                </a:lnTo>
                <a:cubicBezTo>
                  <a:pt x="2309" y="40685"/>
                  <a:pt x="2247" y="40660"/>
                  <a:pt x="2185" y="40660"/>
                </a:cubicBezTo>
                <a:cubicBezTo>
                  <a:pt x="2123" y="40660"/>
                  <a:pt x="2061" y="40685"/>
                  <a:pt x="2018" y="40732"/>
                </a:cubicBezTo>
                <a:lnTo>
                  <a:pt x="1868" y="40887"/>
                </a:lnTo>
                <a:lnTo>
                  <a:pt x="1366" y="40365"/>
                </a:lnTo>
                <a:lnTo>
                  <a:pt x="1868" y="39842"/>
                </a:lnTo>
                <a:lnTo>
                  <a:pt x="2018" y="39997"/>
                </a:lnTo>
                <a:cubicBezTo>
                  <a:pt x="2061" y="40044"/>
                  <a:pt x="2123" y="40070"/>
                  <a:pt x="2185" y="40070"/>
                </a:cubicBezTo>
                <a:cubicBezTo>
                  <a:pt x="2247" y="40070"/>
                  <a:pt x="2309" y="40044"/>
                  <a:pt x="2350" y="39997"/>
                </a:cubicBezTo>
                <a:lnTo>
                  <a:pt x="2500" y="39842"/>
                </a:lnTo>
                <a:close/>
                <a:moveTo>
                  <a:pt x="1046" y="40696"/>
                </a:moveTo>
                <a:lnTo>
                  <a:pt x="1548" y="41224"/>
                </a:lnTo>
                <a:lnTo>
                  <a:pt x="1046" y="41747"/>
                </a:lnTo>
                <a:lnTo>
                  <a:pt x="544" y="41224"/>
                </a:lnTo>
                <a:lnTo>
                  <a:pt x="1046" y="40696"/>
                </a:lnTo>
                <a:close/>
                <a:moveTo>
                  <a:pt x="3317" y="40696"/>
                </a:moveTo>
                <a:lnTo>
                  <a:pt x="3819" y="41224"/>
                </a:lnTo>
                <a:lnTo>
                  <a:pt x="3317" y="41747"/>
                </a:lnTo>
                <a:lnTo>
                  <a:pt x="2816" y="41224"/>
                </a:lnTo>
                <a:lnTo>
                  <a:pt x="3317" y="40696"/>
                </a:lnTo>
                <a:close/>
                <a:moveTo>
                  <a:pt x="2500" y="41554"/>
                </a:moveTo>
                <a:lnTo>
                  <a:pt x="3002" y="42082"/>
                </a:lnTo>
                <a:lnTo>
                  <a:pt x="2500" y="42605"/>
                </a:lnTo>
                <a:lnTo>
                  <a:pt x="2350" y="42450"/>
                </a:lnTo>
                <a:cubicBezTo>
                  <a:pt x="2309" y="42404"/>
                  <a:pt x="2247" y="42378"/>
                  <a:pt x="2185" y="42378"/>
                </a:cubicBezTo>
                <a:cubicBezTo>
                  <a:pt x="2123" y="42378"/>
                  <a:pt x="2061" y="42404"/>
                  <a:pt x="2018" y="42450"/>
                </a:cubicBezTo>
                <a:lnTo>
                  <a:pt x="1868" y="42605"/>
                </a:lnTo>
                <a:lnTo>
                  <a:pt x="1366" y="42082"/>
                </a:lnTo>
                <a:lnTo>
                  <a:pt x="1868" y="41554"/>
                </a:lnTo>
                <a:lnTo>
                  <a:pt x="2018" y="41710"/>
                </a:lnTo>
                <a:cubicBezTo>
                  <a:pt x="2061" y="41757"/>
                  <a:pt x="2123" y="41783"/>
                  <a:pt x="2185" y="41783"/>
                </a:cubicBezTo>
                <a:cubicBezTo>
                  <a:pt x="2247" y="41783"/>
                  <a:pt x="2309" y="41757"/>
                  <a:pt x="2350" y="41710"/>
                </a:cubicBezTo>
                <a:lnTo>
                  <a:pt x="2500" y="41554"/>
                </a:lnTo>
                <a:close/>
                <a:moveTo>
                  <a:pt x="1046" y="42414"/>
                </a:moveTo>
                <a:lnTo>
                  <a:pt x="1548" y="42937"/>
                </a:lnTo>
                <a:lnTo>
                  <a:pt x="1046" y="43464"/>
                </a:lnTo>
                <a:lnTo>
                  <a:pt x="544" y="42937"/>
                </a:lnTo>
                <a:lnTo>
                  <a:pt x="1046" y="42414"/>
                </a:lnTo>
                <a:close/>
                <a:moveTo>
                  <a:pt x="3317" y="42414"/>
                </a:moveTo>
                <a:lnTo>
                  <a:pt x="3819" y="42937"/>
                </a:lnTo>
                <a:lnTo>
                  <a:pt x="3317" y="43464"/>
                </a:lnTo>
                <a:lnTo>
                  <a:pt x="2816" y="42937"/>
                </a:lnTo>
                <a:lnTo>
                  <a:pt x="3317" y="42414"/>
                </a:lnTo>
                <a:close/>
                <a:moveTo>
                  <a:pt x="2500" y="43273"/>
                </a:moveTo>
                <a:lnTo>
                  <a:pt x="3002" y="43796"/>
                </a:lnTo>
                <a:lnTo>
                  <a:pt x="2500" y="44318"/>
                </a:lnTo>
                <a:lnTo>
                  <a:pt x="2350" y="44162"/>
                </a:lnTo>
                <a:cubicBezTo>
                  <a:pt x="2309" y="44116"/>
                  <a:pt x="2247" y="44090"/>
                  <a:pt x="2185" y="44090"/>
                </a:cubicBezTo>
                <a:cubicBezTo>
                  <a:pt x="2123" y="44090"/>
                  <a:pt x="2061" y="44116"/>
                  <a:pt x="2018" y="44162"/>
                </a:cubicBezTo>
                <a:lnTo>
                  <a:pt x="1868" y="44318"/>
                </a:lnTo>
                <a:lnTo>
                  <a:pt x="1366" y="43796"/>
                </a:lnTo>
                <a:lnTo>
                  <a:pt x="1868" y="43273"/>
                </a:lnTo>
                <a:lnTo>
                  <a:pt x="2018" y="43428"/>
                </a:lnTo>
                <a:cubicBezTo>
                  <a:pt x="2061" y="43474"/>
                  <a:pt x="2123" y="43500"/>
                  <a:pt x="2185" y="43500"/>
                </a:cubicBezTo>
                <a:cubicBezTo>
                  <a:pt x="2247" y="43500"/>
                  <a:pt x="2309" y="43474"/>
                  <a:pt x="2350" y="43428"/>
                </a:cubicBezTo>
                <a:lnTo>
                  <a:pt x="2500" y="43273"/>
                </a:lnTo>
                <a:close/>
                <a:moveTo>
                  <a:pt x="1046" y="44126"/>
                </a:moveTo>
                <a:lnTo>
                  <a:pt x="1548" y="44654"/>
                </a:lnTo>
                <a:lnTo>
                  <a:pt x="1046" y="45177"/>
                </a:lnTo>
                <a:lnTo>
                  <a:pt x="544" y="44654"/>
                </a:lnTo>
                <a:lnTo>
                  <a:pt x="1046" y="44126"/>
                </a:lnTo>
                <a:close/>
                <a:moveTo>
                  <a:pt x="3317" y="44126"/>
                </a:moveTo>
                <a:lnTo>
                  <a:pt x="3819" y="44654"/>
                </a:lnTo>
                <a:lnTo>
                  <a:pt x="3317" y="45177"/>
                </a:lnTo>
                <a:lnTo>
                  <a:pt x="2816" y="44654"/>
                </a:lnTo>
                <a:lnTo>
                  <a:pt x="3317" y="44126"/>
                </a:lnTo>
                <a:close/>
                <a:moveTo>
                  <a:pt x="2500" y="44986"/>
                </a:moveTo>
                <a:lnTo>
                  <a:pt x="3002" y="45509"/>
                </a:lnTo>
                <a:lnTo>
                  <a:pt x="2500" y="46036"/>
                </a:lnTo>
                <a:lnTo>
                  <a:pt x="2350" y="45881"/>
                </a:lnTo>
                <a:cubicBezTo>
                  <a:pt x="2309" y="45834"/>
                  <a:pt x="2247" y="45808"/>
                  <a:pt x="2185" y="45808"/>
                </a:cubicBezTo>
                <a:cubicBezTo>
                  <a:pt x="2123" y="45808"/>
                  <a:pt x="2061" y="45834"/>
                  <a:pt x="2018" y="45881"/>
                </a:cubicBezTo>
                <a:lnTo>
                  <a:pt x="1868" y="46036"/>
                </a:lnTo>
                <a:lnTo>
                  <a:pt x="1366" y="45509"/>
                </a:lnTo>
                <a:lnTo>
                  <a:pt x="1868" y="44986"/>
                </a:lnTo>
                <a:lnTo>
                  <a:pt x="2018" y="45141"/>
                </a:lnTo>
                <a:cubicBezTo>
                  <a:pt x="2061" y="45187"/>
                  <a:pt x="2123" y="45213"/>
                  <a:pt x="2185" y="45213"/>
                </a:cubicBezTo>
                <a:cubicBezTo>
                  <a:pt x="2247" y="45213"/>
                  <a:pt x="2309" y="45187"/>
                  <a:pt x="2350" y="45141"/>
                </a:cubicBezTo>
                <a:lnTo>
                  <a:pt x="2500" y="44986"/>
                </a:lnTo>
                <a:close/>
                <a:moveTo>
                  <a:pt x="1046" y="45845"/>
                </a:moveTo>
                <a:lnTo>
                  <a:pt x="1548" y="46367"/>
                </a:lnTo>
                <a:lnTo>
                  <a:pt x="1046" y="46890"/>
                </a:lnTo>
                <a:lnTo>
                  <a:pt x="544" y="46367"/>
                </a:lnTo>
                <a:lnTo>
                  <a:pt x="1046" y="45845"/>
                </a:lnTo>
                <a:close/>
                <a:moveTo>
                  <a:pt x="3317" y="45845"/>
                </a:moveTo>
                <a:lnTo>
                  <a:pt x="3819" y="46367"/>
                </a:lnTo>
                <a:lnTo>
                  <a:pt x="3317" y="46890"/>
                </a:lnTo>
                <a:lnTo>
                  <a:pt x="2816" y="46367"/>
                </a:lnTo>
                <a:lnTo>
                  <a:pt x="3317" y="45845"/>
                </a:lnTo>
                <a:close/>
                <a:moveTo>
                  <a:pt x="2500" y="46703"/>
                </a:moveTo>
                <a:lnTo>
                  <a:pt x="3002" y="47226"/>
                </a:lnTo>
                <a:lnTo>
                  <a:pt x="2500" y="47749"/>
                </a:lnTo>
                <a:lnTo>
                  <a:pt x="2350" y="47594"/>
                </a:lnTo>
                <a:cubicBezTo>
                  <a:pt x="2309" y="47547"/>
                  <a:pt x="2247" y="47522"/>
                  <a:pt x="2185" y="47522"/>
                </a:cubicBezTo>
                <a:cubicBezTo>
                  <a:pt x="2123" y="47522"/>
                  <a:pt x="2061" y="47547"/>
                  <a:pt x="2018" y="47594"/>
                </a:cubicBezTo>
                <a:lnTo>
                  <a:pt x="1868" y="47749"/>
                </a:lnTo>
                <a:lnTo>
                  <a:pt x="1366" y="47226"/>
                </a:lnTo>
                <a:lnTo>
                  <a:pt x="1868" y="46703"/>
                </a:lnTo>
                <a:lnTo>
                  <a:pt x="2018" y="46859"/>
                </a:lnTo>
                <a:cubicBezTo>
                  <a:pt x="2061" y="46906"/>
                  <a:pt x="2123" y="46926"/>
                  <a:pt x="2185" y="46926"/>
                </a:cubicBezTo>
                <a:cubicBezTo>
                  <a:pt x="2247" y="46926"/>
                  <a:pt x="2309" y="46906"/>
                  <a:pt x="2350" y="46859"/>
                </a:cubicBezTo>
                <a:lnTo>
                  <a:pt x="2500" y="46703"/>
                </a:lnTo>
                <a:close/>
                <a:moveTo>
                  <a:pt x="1046" y="47558"/>
                </a:moveTo>
                <a:lnTo>
                  <a:pt x="1548" y="48086"/>
                </a:lnTo>
                <a:lnTo>
                  <a:pt x="1046" y="48608"/>
                </a:lnTo>
                <a:lnTo>
                  <a:pt x="544" y="48086"/>
                </a:lnTo>
                <a:lnTo>
                  <a:pt x="1046" y="47558"/>
                </a:lnTo>
                <a:close/>
                <a:moveTo>
                  <a:pt x="3317" y="47558"/>
                </a:moveTo>
                <a:lnTo>
                  <a:pt x="3819" y="48086"/>
                </a:lnTo>
                <a:lnTo>
                  <a:pt x="3317" y="48608"/>
                </a:lnTo>
                <a:lnTo>
                  <a:pt x="2816" y="48086"/>
                </a:lnTo>
                <a:lnTo>
                  <a:pt x="3317" y="47558"/>
                </a:lnTo>
                <a:close/>
                <a:moveTo>
                  <a:pt x="2500" y="48416"/>
                </a:moveTo>
                <a:lnTo>
                  <a:pt x="3002" y="48939"/>
                </a:lnTo>
                <a:lnTo>
                  <a:pt x="2500" y="49467"/>
                </a:lnTo>
                <a:lnTo>
                  <a:pt x="2350" y="49311"/>
                </a:lnTo>
                <a:cubicBezTo>
                  <a:pt x="2309" y="49265"/>
                  <a:pt x="2247" y="49239"/>
                  <a:pt x="2185" y="49239"/>
                </a:cubicBezTo>
                <a:cubicBezTo>
                  <a:pt x="2123" y="49239"/>
                  <a:pt x="2061" y="49265"/>
                  <a:pt x="2018" y="49311"/>
                </a:cubicBezTo>
                <a:lnTo>
                  <a:pt x="1868" y="49467"/>
                </a:lnTo>
                <a:lnTo>
                  <a:pt x="1366" y="48939"/>
                </a:lnTo>
                <a:lnTo>
                  <a:pt x="1868" y="48416"/>
                </a:lnTo>
                <a:lnTo>
                  <a:pt x="2018" y="48571"/>
                </a:lnTo>
                <a:cubicBezTo>
                  <a:pt x="2061" y="48618"/>
                  <a:pt x="2123" y="48645"/>
                  <a:pt x="2185" y="48645"/>
                </a:cubicBezTo>
                <a:cubicBezTo>
                  <a:pt x="2247" y="48645"/>
                  <a:pt x="2309" y="48618"/>
                  <a:pt x="2350" y="48571"/>
                </a:cubicBezTo>
                <a:lnTo>
                  <a:pt x="2500" y="48416"/>
                </a:lnTo>
                <a:close/>
                <a:moveTo>
                  <a:pt x="1046" y="49275"/>
                </a:moveTo>
                <a:lnTo>
                  <a:pt x="1548" y="49798"/>
                </a:lnTo>
                <a:lnTo>
                  <a:pt x="1046" y="50321"/>
                </a:lnTo>
                <a:lnTo>
                  <a:pt x="544" y="49798"/>
                </a:lnTo>
                <a:lnTo>
                  <a:pt x="1046" y="49275"/>
                </a:lnTo>
                <a:close/>
                <a:moveTo>
                  <a:pt x="3317" y="49275"/>
                </a:moveTo>
                <a:lnTo>
                  <a:pt x="3819" y="49798"/>
                </a:lnTo>
                <a:lnTo>
                  <a:pt x="3317" y="50321"/>
                </a:lnTo>
                <a:lnTo>
                  <a:pt x="2816" y="49798"/>
                </a:lnTo>
                <a:lnTo>
                  <a:pt x="3317" y="49275"/>
                </a:lnTo>
                <a:close/>
                <a:moveTo>
                  <a:pt x="2500" y="50135"/>
                </a:moveTo>
                <a:lnTo>
                  <a:pt x="3002" y="50658"/>
                </a:lnTo>
                <a:lnTo>
                  <a:pt x="2500" y="51179"/>
                </a:lnTo>
                <a:lnTo>
                  <a:pt x="2350" y="51024"/>
                </a:lnTo>
                <a:cubicBezTo>
                  <a:pt x="2309" y="50978"/>
                  <a:pt x="2247" y="50952"/>
                  <a:pt x="2185" y="50952"/>
                </a:cubicBezTo>
                <a:cubicBezTo>
                  <a:pt x="2123" y="50952"/>
                  <a:pt x="2061" y="50978"/>
                  <a:pt x="2018" y="51024"/>
                </a:cubicBezTo>
                <a:lnTo>
                  <a:pt x="1868" y="51179"/>
                </a:lnTo>
                <a:lnTo>
                  <a:pt x="1366" y="50658"/>
                </a:lnTo>
                <a:lnTo>
                  <a:pt x="1868" y="50135"/>
                </a:lnTo>
                <a:lnTo>
                  <a:pt x="2018" y="50290"/>
                </a:lnTo>
                <a:cubicBezTo>
                  <a:pt x="2061" y="50331"/>
                  <a:pt x="2123" y="50357"/>
                  <a:pt x="2185" y="50357"/>
                </a:cubicBezTo>
                <a:cubicBezTo>
                  <a:pt x="2247" y="50357"/>
                  <a:pt x="2309" y="50331"/>
                  <a:pt x="2350" y="50290"/>
                </a:cubicBezTo>
                <a:lnTo>
                  <a:pt x="2500" y="50135"/>
                </a:lnTo>
                <a:close/>
                <a:moveTo>
                  <a:pt x="1046" y="50988"/>
                </a:moveTo>
                <a:lnTo>
                  <a:pt x="1548" y="51516"/>
                </a:lnTo>
                <a:lnTo>
                  <a:pt x="1046" y="52039"/>
                </a:lnTo>
                <a:lnTo>
                  <a:pt x="544" y="51516"/>
                </a:lnTo>
                <a:lnTo>
                  <a:pt x="1046" y="50988"/>
                </a:lnTo>
                <a:close/>
                <a:moveTo>
                  <a:pt x="3317" y="50988"/>
                </a:moveTo>
                <a:lnTo>
                  <a:pt x="3819" y="51516"/>
                </a:lnTo>
                <a:lnTo>
                  <a:pt x="3317" y="52039"/>
                </a:lnTo>
                <a:lnTo>
                  <a:pt x="2816" y="51516"/>
                </a:lnTo>
                <a:lnTo>
                  <a:pt x="3317" y="50988"/>
                </a:lnTo>
                <a:close/>
                <a:moveTo>
                  <a:pt x="2500" y="51847"/>
                </a:moveTo>
                <a:lnTo>
                  <a:pt x="3002" y="52370"/>
                </a:lnTo>
                <a:lnTo>
                  <a:pt x="2500" y="52898"/>
                </a:lnTo>
                <a:lnTo>
                  <a:pt x="2350" y="52738"/>
                </a:lnTo>
                <a:cubicBezTo>
                  <a:pt x="2309" y="52696"/>
                  <a:pt x="2247" y="52670"/>
                  <a:pt x="2185" y="52670"/>
                </a:cubicBezTo>
                <a:cubicBezTo>
                  <a:pt x="2123" y="52670"/>
                  <a:pt x="2061" y="52696"/>
                  <a:pt x="2018" y="52738"/>
                </a:cubicBezTo>
                <a:lnTo>
                  <a:pt x="1868" y="52898"/>
                </a:lnTo>
                <a:lnTo>
                  <a:pt x="1366" y="52370"/>
                </a:lnTo>
                <a:lnTo>
                  <a:pt x="1868" y="51847"/>
                </a:lnTo>
                <a:lnTo>
                  <a:pt x="2018" y="52003"/>
                </a:lnTo>
                <a:cubicBezTo>
                  <a:pt x="2061" y="52049"/>
                  <a:pt x="2123" y="52075"/>
                  <a:pt x="2185" y="52075"/>
                </a:cubicBezTo>
                <a:cubicBezTo>
                  <a:pt x="2247" y="52075"/>
                  <a:pt x="2309" y="52049"/>
                  <a:pt x="2350" y="52003"/>
                </a:cubicBezTo>
                <a:lnTo>
                  <a:pt x="2500" y="51847"/>
                </a:lnTo>
                <a:close/>
                <a:moveTo>
                  <a:pt x="1046" y="52707"/>
                </a:moveTo>
                <a:lnTo>
                  <a:pt x="1548" y="53229"/>
                </a:lnTo>
                <a:lnTo>
                  <a:pt x="1046" y="53751"/>
                </a:lnTo>
                <a:lnTo>
                  <a:pt x="544" y="53229"/>
                </a:lnTo>
                <a:lnTo>
                  <a:pt x="1046" y="52707"/>
                </a:lnTo>
                <a:close/>
                <a:moveTo>
                  <a:pt x="3317" y="52707"/>
                </a:moveTo>
                <a:lnTo>
                  <a:pt x="3819" y="53229"/>
                </a:lnTo>
                <a:lnTo>
                  <a:pt x="3317" y="53751"/>
                </a:lnTo>
                <a:lnTo>
                  <a:pt x="2816" y="53229"/>
                </a:lnTo>
                <a:lnTo>
                  <a:pt x="3317" y="52707"/>
                </a:lnTo>
                <a:close/>
                <a:moveTo>
                  <a:pt x="2500" y="53560"/>
                </a:moveTo>
                <a:lnTo>
                  <a:pt x="3002" y="54088"/>
                </a:lnTo>
                <a:lnTo>
                  <a:pt x="2500" y="54611"/>
                </a:lnTo>
                <a:lnTo>
                  <a:pt x="2350" y="54456"/>
                </a:lnTo>
                <a:cubicBezTo>
                  <a:pt x="2309" y="54408"/>
                  <a:pt x="2247" y="54384"/>
                  <a:pt x="2185" y="54384"/>
                </a:cubicBezTo>
                <a:cubicBezTo>
                  <a:pt x="2123" y="54384"/>
                  <a:pt x="2061" y="54408"/>
                  <a:pt x="2018" y="54456"/>
                </a:cubicBezTo>
                <a:lnTo>
                  <a:pt x="1868" y="54611"/>
                </a:lnTo>
                <a:lnTo>
                  <a:pt x="1366" y="54088"/>
                </a:lnTo>
                <a:lnTo>
                  <a:pt x="1868" y="53560"/>
                </a:lnTo>
                <a:lnTo>
                  <a:pt x="2018" y="53720"/>
                </a:lnTo>
                <a:cubicBezTo>
                  <a:pt x="2061" y="53763"/>
                  <a:pt x="2123" y="53787"/>
                  <a:pt x="2185" y="53787"/>
                </a:cubicBezTo>
                <a:cubicBezTo>
                  <a:pt x="2247" y="53787"/>
                  <a:pt x="2309" y="53763"/>
                  <a:pt x="2350" y="53720"/>
                </a:cubicBezTo>
                <a:lnTo>
                  <a:pt x="2500" y="53560"/>
                </a:lnTo>
                <a:close/>
                <a:moveTo>
                  <a:pt x="1046" y="54420"/>
                </a:moveTo>
                <a:lnTo>
                  <a:pt x="1548" y="54947"/>
                </a:lnTo>
                <a:lnTo>
                  <a:pt x="1046" y="55470"/>
                </a:lnTo>
                <a:lnTo>
                  <a:pt x="544" y="54947"/>
                </a:lnTo>
                <a:lnTo>
                  <a:pt x="1046" y="54420"/>
                </a:lnTo>
                <a:close/>
                <a:moveTo>
                  <a:pt x="3317" y="54420"/>
                </a:moveTo>
                <a:lnTo>
                  <a:pt x="3819" y="54947"/>
                </a:lnTo>
                <a:lnTo>
                  <a:pt x="3317" y="55470"/>
                </a:lnTo>
                <a:lnTo>
                  <a:pt x="2816" y="54947"/>
                </a:lnTo>
                <a:lnTo>
                  <a:pt x="3317" y="54420"/>
                </a:lnTo>
                <a:close/>
                <a:moveTo>
                  <a:pt x="2500" y="55278"/>
                </a:moveTo>
                <a:lnTo>
                  <a:pt x="3002" y="55801"/>
                </a:lnTo>
                <a:lnTo>
                  <a:pt x="2500" y="56328"/>
                </a:lnTo>
                <a:lnTo>
                  <a:pt x="2350" y="56168"/>
                </a:lnTo>
                <a:cubicBezTo>
                  <a:pt x="2309" y="56127"/>
                  <a:pt x="2247" y="56101"/>
                  <a:pt x="2185" y="56101"/>
                </a:cubicBezTo>
                <a:cubicBezTo>
                  <a:pt x="2123" y="56101"/>
                  <a:pt x="2061" y="56127"/>
                  <a:pt x="2018" y="56168"/>
                </a:cubicBezTo>
                <a:lnTo>
                  <a:pt x="1868" y="56328"/>
                </a:lnTo>
                <a:lnTo>
                  <a:pt x="1366" y="55801"/>
                </a:lnTo>
                <a:lnTo>
                  <a:pt x="1868" y="55278"/>
                </a:lnTo>
                <a:lnTo>
                  <a:pt x="2018" y="55433"/>
                </a:lnTo>
                <a:cubicBezTo>
                  <a:pt x="2061" y="55480"/>
                  <a:pt x="2123" y="55506"/>
                  <a:pt x="2185" y="55506"/>
                </a:cubicBezTo>
                <a:cubicBezTo>
                  <a:pt x="2247" y="55506"/>
                  <a:pt x="2309" y="55480"/>
                  <a:pt x="2350" y="55433"/>
                </a:cubicBezTo>
                <a:lnTo>
                  <a:pt x="2500" y="55278"/>
                </a:lnTo>
                <a:close/>
                <a:moveTo>
                  <a:pt x="1046" y="56137"/>
                </a:moveTo>
                <a:lnTo>
                  <a:pt x="1548" y="56660"/>
                </a:lnTo>
                <a:lnTo>
                  <a:pt x="1046" y="57183"/>
                </a:lnTo>
                <a:lnTo>
                  <a:pt x="544" y="56660"/>
                </a:lnTo>
                <a:lnTo>
                  <a:pt x="1046" y="56137"/>
                </a:lnTo>
                <a:close/>
                <a:moveTo>
                  <a:pt x="3317" y="56137"/>
                </a:moveTo>
                <a:lnTo>
                  <a:pt x="3819" y="56660"/>
                </a:lnTo>
                <a:lnTo>
                  <a:pt x="3317" y="57183"/>
                </a:lnTo>
                <a:lnTo>
                  <a:pt x="2816" y="56660"/>
                </a:lnTo>
                <a:lnTo>
                  <a:pt x="3317" y="56137"/>
                </a:lnTo>
                <a:close/>
                <a:moveTo>
                  <a:pt x="2500" y="56992"/>
                </a:moveTo>
                <a:lnTo>
                  <a:pt x="3002" y="57519"/>
                </a:lnTo>
                <a:lnTo>
                  <a:pt x="2500" y="58041"/>
                </a:lnTo>
                <a:lnTo>
                  <a:pt x="2350" y="57886"/>
                </a:lnTo>
                <a:cubicBezTo>
                  <a:pt x="2309" y="57840"/>
                  <a:pt x="2247" y="57814"/>
                  <a:pt x="2185" y="57814"/>
                </a:cubicBezTo>
                <a:cubicBezTo>
                  <a:pt x="2123" y="57814"/>
                  <a:pt x="2061" y="57840"/>
                  <a:pt x="2018" y="57886"/>
                </a:cubicBezTo>
                <a:lnTo>
                  <a:pt x="1868" y="58041"/>
                </a:lnTo>
                <a:lnTo>
                  <a:pt x="1366" y="57519"/>
                </a:lnTo>
                <a:lnTo>
                  <a:pt x="1868" y="56992"/>
                </a:lnTo>
                <a:lnTo>
                  <a:pt x="2018" y="57152"/>
                </a:lnTo>
                <a:cubicBezTo>
                  <a:pt x="2061" y="57193"/>
                  <a:pt x="2123" y="57219"/>
                  <a:pt x="2185" y="57219"/>
                </a:cubicBezTo>
                <a:cubicBezTo>
                  <a:pt x="2247" y="57219"/>
                  <a:pt x="2309" y="57193"/>
                  <a:pt x="2350" y="57152"/>
                </a:cubicBezTo>
                <a:lnTo>
                  <a:pt x="2500" y="56992"/>
                </a:lnTo>
                <a:close/>
                <a:moveTo>
                  <a:pt x="1046" y="57850"/>
                </a:moveTo>
                <a:lnTo>
                  <a:pt x="1548" y="58373"/>
                </a:lnTo>
                <a:lnTo>
                  <a:pt x="1046" y="58900"/>
                </a:lnTo>
                <a:lnTo>
                  <a:pt x="544" y="58373"/>
                </a:lnTo>
                <a:lnTo>
                  <a:pt x="1046" y="57850"/>
                </a:lnTo>
                <a:close/>
                <a:moveTo>
                  <a:pt x="3317" y="57850"/>
                </a:moveTo>
                <a:lnTo>
                  <a:pt x="3819" y="58373"/>
                </a:lnTo>
                <a:lnTo>
                  <a:pt x="3317" y="58900"/>
                </a:lnTo>
                <a:lnTo>
                  <a:pt x="2816" y="58373"/>
                </a:lnTo>
                <a:lnTo>
                  <a:pt x="3317" y="57850"/>
                </a:lnTo>
                <a:close/>
                <a:moveTo>
                  <a:pt x="2500" y="58709"/>
                </a:moveTo>
                <a:lnTo>
                  <a:pt x="3002" y="59232"/>
                </a:lnTo>
                <a:lnTo>
                  <a:pt x="2500" y="59755"/>
                </a:lnTo>
                <a:lnTo>
                  <a:pt x="2350" y="59600"/>
                </a:lnTo>
                <a:cubicBezTo>
                  <a:pt x="2309" y="59557"/>
                  <a:pt x="2247" y="59531"/>
                  <a:pt x="2185" y="59531"/>
                </a:cubicBezTo>
                <a:cubicBezTo>
                  <a:pt x="2123" y="59531"/>
                  <a:pt x="2061" y="59557"/>
                  <a:pt x="2018" y="59600"/>
                </a:cubicBezTo>
                <a:lnTo>
                  <a:pt x="1868" y="59755"/>
                </a:lnTo>
                <a:lnTo>
                  <a:pt x="1366" y="59232"/>
                </a:lnTo>
                <a:lnTo>
                  <a:pt x="1868" y="58709"/>
                </a:lnTo>
                <a:lnTo>
                  <a:pt x="2018" y="58864"/>
                </a:lnTo>
                <a:cubicBezTo>
                  <a:pt x="2061" y="58910"/>
                  <a:pt x="2123" y="58936"/>
                  <a:pt x="2185" y="58936"/>
                </a:cubicBezTo>
                <a:cubicBezTo>
                  <a:pt x="2247" y="58936"/>
                  <a:pt x="2309" y="58910"/>
                  <a:pt x="2350" y="58864"/>
                </a:cubicBezTo>
                <a:lnTo>
                  <a:pt x="2500" y="58709"/>
                </a:lnTo>
                <a:close/>
                <a:moveTo>
                  <a:pt x="1046" y="59569"/>
                </a:moveTo>
                <a:lnTo>
                  <a:pt x="1548" y="60090"/>
                </a:lnTo>
                <a:lnTo>
                  <a:pt x="1046" y="60613"/>
                </a:lnTo>
                <a:lnTo>
                  <a:pt x="544" y="60090"/>
                </a:lnTo>
                <a:lnTo>
                  <a:pt x="1046" y="59569"/>
                </a:lnTo>
                <a:close/>
                <a:moveTo>
                  <a:pt x="3317" y="59569"/>
                </a:moveTo>
                <a:lnTo>
                  <a:pt x="3819" y="60090"/>
                </a:lnTo>
                <a:lnTo>
                  <a:pt x="3317" y="60613"/>
                </a:lnTo>
                <a:lnTo>
                  <a:pt x="2816" y="60090"/>
                </a:lnTo>
                <a:lnTo>
                  <a:pt x="3317" y="59569"/>
                </a:lnTo>
                <a:close/>
                <a:moveTo>
                  <a:pt x="2500" y="60422"/>
                </a:moveTo>
                <a:lnTo>
                  <a:pt x="3002" y="60950"/>
                </a:lnTo>
                <a:lnTo>
                  <a:pt x="2500" y="61472"/>
                </a:lnTo>
                <a:lnTo>
                  <a:pt x="2350" y="61317"/>
                </a:lnTo>
                <a:cubicBezTo>
                  <a:pt x="2309" y="61270"/>
                  <a:pt x="2247" y="61245"/>
                  <a:pt x="2185" y="61245"/>
                </a:cubicBezTo>
                <a:cubicBezTo>
                  <a:pt x="2123" y="61245"/>
                  <a:pt x="2061" y="61270"/>
                  <a:pt x="2018" y="61317"/>
                </a:cubicBezTo>
                <a:lnTo>
                  <a:pt x="1868" y="61472"/>
                </a:lnTo>
                <a:lnTo>
                  <a:pt x="1366" y="60950"/>
                </a:lnTo>
                <a:lnTo>
                  <a:pt x="1868" y="60422"/>
                </a:lnTo>
                <a:lnTo>
                  <a:pt x="2018" y="60577"/>
                </a:lnTo>
                <a:cubicBezTo>
                  <a:pt x="2061" y="60624"/>
                  <a:pt x="2123" y="60649"/>
                  <a:pt x="2185" y="60649"/>
                </a:cubicBezTo>
                <a:cubicBezTo>
                  <a:pt x="2247" y="60649"/>
                  <a:pt x="2309" y="60624"/>
                  <a:pt x="2350" y="60577"/>
                </a:cubicBezTo>
                <a:lnTo>
                  <a:pt x="2500" y="60422"/>
                </a:lnTo>
                <a:close/>
                <a:moveTo>
                  <a:pt x="1046" y="61281"/>
                </a:moveTo>
                <a:lnTo>
                  <a:pt x="1548" y="61804"/>
                </a:lnTo>
                <a:lnTo>
                  <a:pt x="1046" y="62332"/>
                </a:lnTo>
                <a:lnTo>
                  <a:pt x="544" y="61804"/>
                </a:lnTo>
                <a:lnTo>
                  <a:pt x="1046" y="61281"/>
                </a:lnTo>
                <a:close/>
                <a:moveTo>
                  <a:pt x="3317" y="61281"/>
                </a:moveTo>
                <a:lnTo>
                  <a:pt x="3819" y="61804"/>
                </a:lnTo>
                <a:lnTo>
                  <a:pt x="3317" y="62332"/>
                </a:lnTo>
                <a:lnTo>
                  <a:pt x="2816" y="61804"/>
                </a:lnTo>
                <a:lnTo>
                  <a:pt x="3317" y="61281"/>
                </a:lnTo>
                <a:close/>
                <a:moveTo>
                  <a:pt x="2500" y="62139"/>
                </a:moveTo>
                <a:lnTo>
                  <a:pt x="3002" y="62662"/>
                </a:lnTo>
                <a:lnTo>
                  <a:pt x="2500" y="63185"/>
                </a:lnTo>
                <a:lnTo>
                  <a:pt x="2350" y="63030"/>
                </a:lnTo>
                <a:cubicBezTo>
                  <a:pt x="2309" y="62989"/>
                  <a:pt x="2247" y="62963"/>
                  <a:pt x="2185" y="62963"/>
                </a:cubicBezTo>
                <a:cubicBezTo>
                  <a:pt x="2123" y="62963"/>
                  <a:pt x="2061" y="62989"/>
                  <a:pt x="2018" y="63030"/>
                </a:cubicBezTo>
                <a:lnTo>
                  <a:pt x="1868" y="63185"/>
                </a:lnTo>
                <a:lnTo>
                  <a:pt x="1366" y="62662"/>
                </a:lnTo>
                <a:lnTo>
                  <a:pt x="1868" y="62139"/>
                </a:lnTo>
                <a:lnTo>
                  <a:pt x="2018" y="62295"/>
                </a:lnTo>
                <a:cubicBezTo>
                  <a:pt x="2061" y="62342"/>
                  <a:pt x="2123" y="62368"/>
                  <a:pt x="2185" y="62368"/>
                </a:cubicBezTo>
                <a:cubicBezTo>
                  <a:pt x="2247" y="62368"/>
                  <a:pt x="2309" y="62342"/>
                  <a:pt x="2350" y="62295"/>
                </a:cubicBezTo>
                <a:lnTo>
                  <a:pt x="2500" y="62139"/>
                </a:lnTo>
                <a:close/>
                <a:moveTo>
                  <a:pt x="1046" y="62999"/>
                </a:moveTo>
                <a:lnTo>
                  <a:pt x="1548" y="63522"/>
                </a:lnTo>
                <a:lnTo>
                  <a:pt x="1046" y="64045"/>
                </a:lnTo>
                <a:lnTo>
                  <a:pt x="544" y="63522"/>
                </a:lnTo>
                <a:lnTo>
                  <a:pt x="1046" y="62999"/>
                </a:lnTo>
                <a:close/>
                <a:moveTo>
                  <a:pt x="3317" y="62999"/>
                </a:moveTo>
                <a:lnTo>
                  <a:pt x="3819" y="63522"/>
                </a:lnTo>
                <a:lnTo>
                  <a:pt x="3317" y="64045"/>
                </a:lnTo>
                <a:lnTo>
                  <a:pt x="2816" y="63522"/>
                </a:lnTo>
                <a:lnTo>
                  <a:pt x="3317" y="62999"/>
                </a:lnTo>
                <a:close/>
                <a:moveTo>
                  <a:pt x="2500" y="63853"/>
                </a:moveTo>
                <a:lnTo>
                  <a:pt x="3002" y="64381"/>
                </a:lnTo>
                <a:lnTo>
                  <a:pt x="2500" y="64903"/>
                </a:lnTo>
                <a:lnTo>
                  <a:pt x="2350" y="64747"/>
                </a:lnTo>
                <a:cubicBezTo>
                  <a:pt x="2309" y="64702"/>
                  <a:pt x="2247" y="64675"/>
                  <a:pt x="2185" y="64675"/>
                </a:cubicBezTo>
                <a:cubicBezTo>
                  <a:pt x="2123" y="64675"/>
                  <a:pt x="2061" y="64702"/>
                  <a:pt x="2018" y="64747"/>
                </a:cubicBezTo>
                <a:lnTo>
                  <a:pt x="1868" y="64903"/>
                </a:lnTo>
                <a:lnTo>
                  <a:pt x="1366" y="64381"/>
                </a:lnTo>
                <a:lnTo>
                  <a:pt x="1868" y="63853"/>
                </a:lnTo>
                <a:lnTo>
                  <a:pt x="2018" y="64009"/>
                </a:lnTo>
                <a:cubicBezTo>
                  <a:pt x="2061" y="64054"/>
                  <a:pt x="2123" y="64081"/>
                  <a:pt x="2185" y="64081"/>
                </a:cubicBezTo>
                <a:cubicBezTo>
                  <a:pt x="2247" y="64081"/>
                  <a:pt x="2309" y="64054"/>
                  <a:pt x="2350" y="64009"/>
                </a:cubicBezTo>
                <a:lnTo>
                  <a:pt x="2500" y="63853"/>
                </a:lnTo>
                <a:close/>
                <a:moveTo>
                  <a:pt x="1046" y="64711"/>
                </a:moveTo>
                <a:lnTo>
                  <a:pt x="1548" y="65234"/>
                </a:lnTo>
                <a:lnTo>
                  <a:pt x="1046" y="65762"/>
                </a:lnTo>
                <a:lnTo>
                  <a:pt x="544" y="65234"/>
                </a:lnTo>
                <a:lnTo>
                  <a:pt x="1046" y="64711"/>
                </a:lnTo>
                <a:close/>
                <a:moveTo>
                  <a:pt x="3317" y="64711"/>
                </a:moveTo>
                <a:lnTo>
                  <a:pt x="3819" y="65234"/>
                </a:lnTo>
                <a:lnTo>
                  <a:pt x="3317" y="65762"/>
                </a:lnTo>
                <a:lnTo>
                  <a:pt x="2816" y="65234"/>
                </a:lnTo>
                <a:lnTo>
                  <a:pt x="3317" y="64711"/>
                </a:lnTo>
                <a:close/>
                <a:moveTo>
                  <a:pt x="2500" y="65571"/>
                </a:moveTo>
                <a:lnTo>
                  <a:pt x="3002" y="66094"/>
                </a:lnTo>
                <a:lnTo>
                  <a:pt x="2500" y="66617"/>
                </a:lnTo>
                <a:lnTo>
                  <a:pt x="2350" y="66461"/>
                </a:lnTo>
                <a:cubicBezTo>
                  <a:pt x="2309" y="66414"/>
                  <a:pt x="2247" y="66388"/>
                  <a:pt x="2185" y="66388"/>
                </a:cubicBezTo>
                <a:cubicBezTo>
                  <a:pt x="2123" y="66388"/>
                  <a:pt x="2061" y="66414"/>
                  <a:pt x="2018" y="66461"/>
                </a:cubicBezTo>
                <a:lnTo>
                  <a:pt x="1868" y="66617"/>
                </a:lnTo>
                <a:lnTo>
                  <a:pt x="1366" y="66094"/>
                </a:lnTo>
                <a:lnTo>
                  <a:pt x="1868" y="65571"/>
                </a:lnTo>
                <a:lnTo>
                  <a:pt x="2018" y="65726"/>
                </a:lnTo>
                <a:cubicBezTo>
                  <a:pt x="2061" y="65772"/>
                  <a:pt x="2123" y="65798"/>
                  <a:pt x="2185" y="65798"/>
                </a:cubicBezTo>
                <a:cubicBezTo>
                  <a:pt x="2247" y="65798"/>
                  <a:pt x="2309" y="65772"/>
                  <a:pt x="2350" y="65726"/>
                </a:cubicBezTo>
                <a:lnTo>
                  <a:pt x="2500" y="65571"/>
                </a:lnTo>
                <a:close/>
                <a:moveTo>
                  <a:pt x="1046" y="66424"/>
                </a:moveTo>
                <a:lnTo>
                  <a:pt x="1548" y="66952"/>
                </a:lnTo>
                <a:lnTo>
                  <a:pt x="1046" y="67475"/>
                </a:lnTo>
                <a:lnTo>
                  <a:pt x="544" y="66952"/>
                </a:lnTo>
                <a:lnTo>
                  <a:pt x="1046" y="66424"/>
                </a:lnTo>
                <a:close/>
                <a:moveTo>
                  <a:pt x="3317" y="66424"/>
                </a:moveTo>
                <a:lnTo>
                  <a:pt x="3819" y="66952"/>
                </a:lnTo>
                <a:lnTo>
                  <a:pt x="3317" y="67475"/>
                </a:lnTo>
                <a:lnTo>
                  <a:pt x="2816" y="66952"/>
                </a:lnTo>
                <a:lnTo>
                  <a:pt x="3317" y="66424"/>
                </a:lnTo>
                <a:close/>
                <a:moveTo>
                  <a:pt x="2500" y="67283"/>
                </a:moveTo>
                <a:lnTo>
                  <a:pt x="3002" y="67806"/>
                </a:lnTo>
                <a:lnTo>
                  <a:pt x="2500" y="68334"/>
                </a:lnTo>
                <a:lnTo>
                  <a:pt x="2350" y="68179"/>
                </a:lnTo>
                <a:cubicBezTo>
                  <a:pt x="2309" y="68132"/>
                  <a:pt x="2247" y="68107"/>
                  <a:pt x="2185" y="68107"/>
                </a:cubicBezTo>
                <a:cubicBezTo>
                  <a:pt x="2123" y="68107"/>
                  <a:pt x="2061" y="68132"/>
                  <a:pt x="2018" y="68179"/>
                </a:cubicBezTo>
                <a:lnTo>
                  <a:pt x="1868" y="68334"/>
                </a:lnTo>
                <a:lnTo>
                  <a:pt x="1366" y="67806"/>
                </a:lnTo>
                <a:lnTo>
                  <a:pt x="1868" y="67283"/>
                </a:lnTo>
                <a:lnTo>
                  <a:pt x="2018" y="67439"/>
                </a:lnTo>
                <a:cubicBezTo>
                  <a:pt x="2061" y="67486"/>
                  <a:pt x="2123" y="67511"/>
                  <a:pt x="2185" y="67511"/>
                </a:cubicBezTo>
                <a:cubicBezTo>
                  <a:pt x="2247" y="67511"/>
                  <a:pt x="2309" y="67486"/>
                  <a:pt x="2350" y="67439"/>
                </a:cubicBezTo>
                <a:lnTo>
                  <a:pt x="2500" y="67283"/>
                </a:lnTo>
                <a:close/>
                <a:moveTo>
                  <a:pt x="1046" y="68143"/>
                </a:moveTo>
                <a:lnTo>
                  <a:pt x="1548" y="68666"/>
                </a:lnTo>
                <a:lnTo>
                  <a:pt x="1046" y="69194"/>
                </a:lnTo>
                <a:lnTo>
                  <a:pt x="544" y="68666"/>
                </a:lnTo>
                <a:lnTo>
                  <a:pt x="1046" y="68143"/>
                </a:lnTo>
                <a:close/>
                <a:moveTo>
                  <a:pt x="3317" y="68143"/>
                </a:moveTo>
                <a:lnTo>
                  <a:pt x="3819" y="68666"/>
                </a:lnTo>
                <a:lnTo>
                  <a:pt x="3317" y="69194"/>
                </a:lnTo>
                <a:lnTo>
                  <a:pt x="2816" y="68666"/>
                </a:lnTo>
                <a:lnTo>
                  <a:pt x="3317" y="68143"/>
                </a:lnTo>
                <a:close/>
                <a:moveTo>
                  <a:pt x="2500" y="69001"/>
                </a:moveTo>
                <a:lnTo>
                  <a:pt x="3002" y="69524"/>
                </a:lnTo>
                <a:lnTo>
                  <a:pt x="2500" y="70047"/>
                </a:lnTo>
                <a:lnTo>
                  <a:pt x="2350" y="69892"/>
                </a:lnTo>
                <a:cubicBezTo>
                  <a:pt x="2309" y="69846"/>
                  <a:pt x="2247" y="69820"/>
                  <a:pt x="2185" y="69820"/>
                </a:cubicBezTo>
                <a:cubicBezTo>
                  <a:pt x="2123" y="69820"/>
                  <a:pt x="2061" y="69846"/>
                  <a:pt x="2018" y="69892"/>
                </a:cubicBezTo>
                <a:lnTo>
                  <a:pt x="1868" y="70047"/>
                </a:lnTo>
                <a:lnTo>
                  <a:pt x="1366" y="69524"/>
                </a:lnTo>
                <a:lnTo>
                  <a:pt x="1868" y="69001"/>
                </a:lnTo>
                <a:lnTo>
                  <a:pt x="2018" y="69156"/>
                </a:lnTo>
                <a:cubicBezTo>
                  <a:pt x="2061" y="69204"/>
                  <a:pt x="2123" y="69230"/>
                  <a:pt x="2185" y="69230"/>
                </a:cubicBezTo>
                <a:cubicBezTo>
                  <a:pt x="2247" y="69230"/>
                  <a:pt x="2309" y="69204"/>
                  <a:pt x="2350" y="69156"/>
                </a:cubicBezTo>
                <a:lnTo>
                  <a:pt x="2500" y="69001"/>
                </a:lnTo>
                <a:close/>
                <a:moveTo>
                  <a:pt x="1046" y="69856"/>
                </a:moveTo>
                <a:lnTo>
                  <a:pt x="1548" y="70383"/>
                </a:lnTo>
                <a:lnTo>
                  <a:pt x="1046" y="70906"/>
                </a:lnTo>
                <a:lnTo>
                  <a:pt x="544" y="70383"/>
                </a:lnTo>
                <a:lnTo>
                  <a:pt x="1046" y="69856"/>
                </a:lnTo>
                <a:close/>
                <a:moveTo>
                  <a:pt x="3317" y="69856"/>
                </a:moveTo>
                <a:lnTo>
                  <a:pt x="3819" y="70383"/>
                </a:lnTo>
                <a:lnTo>
                  <a:pt x="3317" y="70906"/>
                </a:lnTo>
                <a:lnTo>
                  <a:pt x="2816" y="70383"/>
                </a:lnTo>
                <a:lnTo>
                  <a:pt x="3317" y="69856"/>
                </a:lnTo>
                <a:close/>
                <a:moveTo>
                  <a:pt x="2500" y="70715"/>
                </a:moveTo>
                <a:lnTo>
                  <a:pt x="3002" y="71237"/>
                </a:lnTo>
                <a:lnTo>
                  <a:pt x="2500" y="71764"/>
                </a:lnTo>
                <a:lnTo>
                  <a:pt x="2350" y="71609"/>
                </a:lnTo>
                <a:cubicBezTo>
                  <a:pt x="2309" y="71563"/>
                  <a:pt x="2247" y="71537"/>
                  <a:pt x="2185" y="71537"/>
                </a:cubicBezTo>
                <a:cubicBezTo>
                  <a:pt x="2123" y="71537"/>
                  <a:pt x="2061" y="71563"/>
                  <a:pt x="2018" y="71609"/>
                </a:cubicBezTo>
                <a:lnTo>
                  <a:pt x="1868" y="71764"/>
                </a:lnTo>
                <a:lnTo>
                  <a:pt x="1366" y="71237"/>
                </a:lnTo>
                <a:lnTo>
                  <a:pt x="1868" y="70715"/>
                </a:lnTo>
                <a:lnTo>
                  <a:pt x="2018" y="70870"/>
                </a:lnTo>
                <a:cubicBezTo>
                  <a:pt x="2061" y="70916"/>
                  <a:pt x="2123" y="70942"/>
                  <a:pt x="2185" y="70942"/>
                </a:cubicBezTo>
                <a:cubicBezTo>
                  <a:pt x="2247" y="70942"/>
                  <a:pt x="2309" y="70916"/>
                  <a:pt x="2350" y="70870"/>
                </a:cubicBezTo>
                <a:lnTo>
                  <a:pt x="2500" y="70715"/>
                </a:lnTo>
                <a:close/>
                <a:moveTo>
                  <a:pt x="1046" y="71573"/>
                </a:moveTo>
                <a:lnTo>
                  <a:pt x="1548" y="72096"/>
                </a:lnTo>
                <a:lnTo>
                  <a:pt x="1046" y="72619"/>
                </a:lnTo>
                <a:lnTo>
                  <a:pt x="544" y="72096"/>
                </a:lnTo>
                <a:lnTo>
                  <a:pt x="1046" y="71573"/>
                </a:lnTo>
                <a:close/>
                <a:moveTo>
                  <a:pt x="3317" y="71573"/>
                </a:moveTo>
                <a:lnTo>
                  <a:pt x="3819" y="72096"/>
                </a:lnTo>
                <a:lnTo>
                  <a:pt x="3317" y="72619"/>
                </a:lnTo>
                <a:lnTo>
                  <a:pt x="2816" y="72096"/>
                </a:lnTo>
                <a:lnTo>
                  <a:pt x="3317" y="71573"/>
                </a:lnTo>
                <a:close/>
                <a:moveTo>
                  <a:pt x="2500" y="72433"/>
                </a:moveTo>
                <a:lnTo>
                  <a:pt x="3002" y="72955"/>
                </a:lnTo>
                <a:lnTo>
                  <a:pt x="2500" y="73478"/>
                </a:lnTo>
                <a:lnTo>
                  <a:pt x="2350" y="73323"/>
                </a:lnTo>
                <a:cubicBezTo>
                  <a:pt x="2309" y="73276"/>
                  <a:pt x="2247" y="73250"/>
                  <a:pt x="2185" y="73250"/>
                </a:cubicBezTo>
                <a:cubicBezTo>
                  <a:pt x="2123" y="73250"/>
                  <a:pt x="2061" y="73276"/>
                  <a:pt x="2018" y="73323"/>
                </a:cubicBezTo>
                <a:lnTo>
                  <a:pt x="1868" y="73478"/>
                </a:lnTo>
                <a:lnTo>
                  <a:pt x="1366" y="72955"/>
                </a:lnTo>
                <a:lnTo>
                  <a:pt x="1868" y="72433"/>
                </a:lnTo>
                <a:lnTo>
                  <a:pt x="2018" y="72588"/>
                </a:lnTo>
                <a:cubicBezTo>
                  <a:pt x="2061" y="72629"/>
                  <a:pt x="2123" y="72655"/>
                  <a:pt x="2185" y="72655"/>
                </a:cubicBezTo>
                <a:cubicBezTo>
                  <a:pt x="2247" y="72655"/>
                  <a:pt x="2309" y="72629"/>
                  <a:pt x="2350" y="72588"/>
                </a:cubicBezTo>
                <a:lnTo>
                  <a:pt x="2500" y="72433"/>
                </a:lnTo>
                <a:close/>
                <a:moveTo>
                  <a:pt x="1046" y="73286"/>
                </a:moveTo>
                <a:lnTo>
                  <a:pt x="1548" y="73814"/>
                </a:lnTo>
                <a:lnTo>
                  <a:pt x="1046" y="74336"/>
                </a:lnTo>
                <a:lnTo>
                  <a:pt x="544" y="73814"/>
                </a:lnTo>
                <a:lnTo>
                  <a:pt x="1046" y="73286"/>
                </a:lnTo>
                <a:close/>
                <a:moveTo>
                  <a:pt x="3317" y="73286"/>
                </a:moveTo>
                <a:lnTo>
                  <a:pt x="3819" y="73814"/>
                </a:lnTo>
                <a:lnTo>
                  <a:pt x="3317" y="74336"/>
                </a:lnTo>
                <a:lnTo>
                  <a:pt x="2816" y="73814"/>
                </a:lnTo>
                <a:lnTo>
                  <a:pt x="3317" y="73286"/>
                </a:lnTo>
                <a:close/>
                <a:moveTo>
                  <a:pt x="2500" y="74145"/>
                </a:moveTo>
                <a:lnTo>
                  <a:pt x="3002" y="74668"/>
                </a:lnTo>
                <a:lnTo>
                  <a:pt x="2500" y="75196"/>
                </a:lnTo>
                <a:lnTo>
                  <a:pt x="2350" y="75041"/>
                </a:lnTo>
                <a:cubicBezTo>
                  <a:pt x="2309" y="74993"/>
                  <a:pt x="2247" y="74969"/>
                  <a:pt x="2185" y="74969"/>
                </a:cubicBezTo>
                <a:cubicBezTo>
                  <a:pt x="2123" y="74969"/>
                  <a:pt x="2061" y="74993"/>
                  <a:pt x="2018" y="75041"/>
                </a:cubicBezTo>
                <a:lnTo>
                  <a:pt x="1868" y="75196"/>
                </a:lnTo>
                <a:lnTo>
                  <a:pt x="1366" y="74668"/>
                </a:lnTo>
                <a:lnTo>
                  <a:pt x="1868" y="74145"/>
                </a:lnTo>
                <a:lnTo>
                  <a:pt x="2018" y="74300"/>
                </a:lnTo>
                <a:cubicBezTo>
                  <a:pt x="2061" y="74348"/>
                  <a:pt x="2123" y="74372"/>
                  <a:pt x="2185" y="74372"/>
                </a:cubicBezTo>
                <a:cubicBezTo>
                  <a:pt x="2247" y="74372"/>
                  <a:pt x="2309" y="74348"/>
                  <a:pt x="2350" y="74300"/>
                </a:cubicBezTo>
                <a:lnTo>
                  <a:pt x="2500" y="74145"/>
                </a:lnTo>
                <a:close/>
                <a:moveTo>
                  <a:pt x="1046" y="75005"/>
                </a:moveTo>
                <a:lnTo>
                  <a:pt x="1548" y="75527"/>
                </a:lnTo>
                <a:lnTo>
                  <a:pt x="1046" y="76049"/>
                </a:lnTo>
                <a:lnTo>
                  <a:pt x="544" y="75527"/>
                </a:lnTo>
                <a:lnTo>
                  <a:pt x="1046" y="75005"/>
                </a:lnTo>
                <a:close/>
                <a:moveTo>
                  <a:pt x="3317" y="75005"/>
                </a:moveTo>
                <a:lnTo>
                  <a:pt x="3819" y="75527"/>
                </a:lnTo>
                <a:lnTo>
                  <a:pt x="3317" y="76049"/>
                </a:lnTo>
                <a:lnTo>
                  <a:pt x="2816" y="75527"/>
                </a:lnTo>
                <a:lnTo>
                  <a:pt x="3317" y="75005"/>
                </a:lnTo>
                <a:close/>
                <a:moveTo>
                  <a:pt x="2500" y="75858"/>
                </a:moveTo>
                <a:lnTo>
                  <a:pt x="3002" y="76386"/>
                </a:lnTo>
                <a:lnTo>
                  <a:pt x="2500" y="76908"/>
                </a:lnTo>
                <a:lnTo>
                  <a:pt x="2350" y="76753"/>
                </a:lnTo>
                <a:cubicBezTo>
                  <a:pt x="2309" y="76707"/>
                  <a:pt x="2247" y="76681"/>
                  <a:pt x="2185" y="76681"/>
                </a:cubicBezTo>
                <a:cubicBezTo>
                  <a:pt x="2123" y="76681"/>
                  <a:pt x="2061" y="76707"/>
                  <a:pt x="2018" y="76753"/>
                </a:cubicBezTo>
                <a:lnTo>
                  <a:pt x="1868" y="76908"/>
                </a:lnTo>
                <a:lnTo>
                  <a:pt x="1366" y="76386"/>
                </a:lnTo>
                <a:lnTo>
                  <a:pt x="1868" y="75858"/>
                </a:lnTo>
                <a:lnTo>
                  <a:pt x="2018" y="76018"/>
                </a:lnTo>
                <a:cubicBezTo>
                  <a:pt x="2061" y="76060"/>
                  <a:pt x="2123" y="76086"/>
                  <a:pt x="2185" y="76086"/>
                </a:cubicBezTo>
                <a:cubicBezTo>
                  <a:pt x="2247" y="76086"/>
                  <a:pt x="2309" y="76060"/>
                  <a:pt x="2350" y="76018"/>
                </a:cubicBezTo>
                <a:lnTo>
                  <a:pt x="2500" y="75858"/>
                </a:lnTo>
                <a:close/>
                <a:moveTo>
                  <a:pt x="1046" y="76717"/>
                </a:moveTo>
                <a:lnTo>
                  <a:pt x="1548" y="77245"/>
                </a:lnTo>
                <a:lnTo>
                  <a:pt x="1046" y="77768"/>
                </a:lnTo>
                <a:lnTo>
                  <a:pt x="544" y="77245"/>
                </a:lnTo>
                <a:lnTo>
                  <a:pt x="1046" y="76717"/>
                </a:lnTo>
                <a:close/>
                <a:moveTo>
                  <a:pt x="3317" y="76717"/>
                </a:moveTo>
                <a:lnTo>
                  <a:pt x="3819" y="77245"/>
                </a:lnTo>
                <a:lnTo>
                  <a:pt x="3317" y="77768"/>
                </a:lnTo>
                <a:lnTo>
                  <a:pt x="2816" y="77245"/>
                </a:lnTo>
                <a:lnTo>
                  <a:pt x="3317" y="76717"/>
                </a:lnTo>
                <a:close/>
                <a:moveTo>
                  <a:pt x="2500" y="77577"/>
                </a:moveTo>
                <a:lnTo>
                  <a:pt x="3002" y="78098"/>
                </a:lnTo>
                <a:lnTo>
                  <a:pt x="2500" y="78626"/>
                </a:lnTo>
                <a:lnTo>
                  <a:pt x="2350" y="78466"/>
                </a:lnTo>
                <a:cubicBezTo>
                  <a:pt x="2309" y="78425"/>
                  <a:pt x="2247" y="78399"/>
                  <a:pt x="2185" y="78399"/>
                </a:cubicBezTo>
                <a:cubicBezTo>
                  <a:pt x="2123" y="78399"/>
                  <a:pt x="2061" y="78425"/>
                  <a:pt x="2018" y="78466"/>
                </a:cubicBezTo>
                <a:lnTo>
                  <a:pt x="1868" y="78626"/>
                </a:lnTo>
                <a:lnTo>
                  <a:pt x="1366" y="78098"/>
                </a:lnTo>
                <a:lnTo>
                  <a:pt x="1868" y="77577"/>
                </a:lnTo>
                <a:lnTo>
                  <a:pt x="2018" y="77732"/>
                </a:lnTo>
                <a:cubicBezTo>
                  <a:pt x="2061" y="77778"/>
                  <a:pt x="2123" y="77804"/>
                  <a:pt x="2185" y="77804"/>
                </a:cubicBezTo>
                <a:cubicBezTo>
                  <a:pt x="2247" y="77804"/>
                  <a:pt x="2309" y="77778"/>
                  <a:pt x="2350" y="77732"/>
                </a:cubicBezTo>
                <a:lnTo>
                  <a:pt x="2500" y="77577"/>
                </a:lnTo>
                <a:close/>
                <a:moveTo>
                  <a:pt x="1046" y="78435"/>
                </a:moveTo>
                <a:lnTo>
                  <a:pt x="1548" y="78958"/>
                </a:lnTo>
                <a:lnTo>
                  <a:pt x="1046" y="79481"/>
                </a:lnTo>
                <a:lnTo>
                  <a:pt x="544" y="78958"/>
                </a:lnTo>
                <a:lnTo>
                  <a:pt x="1046" y="78435"/>
                </a:lnTo>
                <a:close/>
                <a:moveTo>
                  <a:pt x="3317" y="78435"/>
                </a:moveTo>
                <a:lnTo>
                  <a:pt x="3819" y="78958"/>
                </a:lnTo>
                <a:lnTo>
                  <a:pt x="3317" y="79481"/>
                </a:lnTo>
                <a:lnTo>
                  <a:pt x="2816" y="78958"/>
                </a:lnTo>
                <a:lnTo>
                  <a:pt x="3317" y="78435"/>
                </a:lnTo>
                <a:close/>
                <a:moveTo>
                  <a:pt x="2500" y="79289"/>
                </a:moveTo>
                <a:lnTo>
                  <a:pt x="3002" y="79817"/>
                </a:lnTo>
                <a:lnTo>
                  <a:pt x="2500" y="80340"/>
                </a:lnTo>
                <a:lnTo>
                  <a:pt x="2350" y="80185"/>
                </a:lnTo>
                <a:cubicBezTo>
                  <a:pt x="2309" y="80138"/>
                  <a:pt x="2247" y="80111"/>
                  <a:pt x="2185" y="80111"/>
                </a:cubicBezTo>
                <a:cubicBezTo>
                  <a:pt x="2123" y="80111"/>
                  <a:pt x="2061" y="80138"/>
                  <a:pt x="2018" y="80185"/>
                </a:cubicBezTo>
                <a:lnTo>
                  <a:pt x="1868" y="80340"/>
                </a:lnTo>
                <a:lnTo>
                  <a:pt x="1366" y="79817"/>
                </a:lnTo>
                <a:lnTo>
                  <a:pt x="1868" y="79289"/>
                </a:lnTo>
                <a:lnTo>
                  <a:pt x="2018" y="79450"/>
                </a:lnTo>
                <a:cubicBezTo>
                  <a:pt x="2061" y="79490"/>
                  <a:pt x="2123" y="79517"/>
                  <a:pt x="2185" y="79517"/>
                </a:cubicBezTo>
                <a:cubicBezTo>
                  <a:pt x="2247" y="79517"/>
                  <a:pt x="2309" y="79490"/>
                  <a:pt x="2350" y="79450"/>
                </a:cubicBezTo>
                <a:lnTo>
                  <a:pt x="2500" y="79289"/>
                </a:lnTo>
                <a:close/>
                <a:moveTo>
                  <a:pt x="1046" y="80147"/>
                </a:moveTo>
                <a:lnTo>
                  <a:pt x="1548" y="80670"/>
                </a:lnTo>
                <a:lnTo>
                  <a:pt x="1046" y="81198"/>
                </a:lnTo>
                <a:lnTo>
                  <a:pt x="544" y="80670"/>
                </a:lnTo>
                <a:lnTo>
                  <a:pt x="1046" y="80147"/>
                </a:lnTo>
                <a:close/>
                <a:moveTo>
                  <a:pt x="3317" y="80147"/>
                </a:moveTo>
                <a:lnTo>
                  <a:pt x="3819" y="80670"/>
                </a:lnTo>
                <a:lnTo>
                  <a:pt x="3317" y="81198"/>
                </a:lnTo>
                <a:lnTo>
                  <a:pt x="2816" y="80670"/>
                </a:lnTo>
                <a:lnTo>
                  <a:pt x="3317" y="80147"/>
                </a:lnTo>
                <a:close/>
                <a:moveTo>
                  <a:pt x="2500" y="81007"/>
                </a:moveTo>
                <a:lnTo>
                  <a:pt x="3002" y="81530"/>
                </a:lnTo>
                <a:lnTo>
                  <a:pt x="2185" y="82383"/>
                </a:lnTo>
                <a:lnTo>
                  <a:pt x="1366" y="81530"/>
                </a:lnTo>
                <a:lnTo>
                  <a:pt x="1868" y="81007"/>
                </a:lnTo>
                <a:lnTo>
                  <a:pt x="2018" y="81162"/>
                </a:lnTo>
                <a:cubicBezTo>
                  <a:pt x="2061" y="81209"/>
                  <a:pt x="2123" y="81234"/>
                  <a:pt x="2185" y="81234"/>
                </a:cubicBezTo>
                <a:cubicBezTo>
                  <a:pt x="2247" y="81234"/>
                  <a:pt x="2309" y="81209"/>
                  <a:pt x="2350" y="81162"/>
                </a:cubicBezTo>
                <a:lnTo>
                  <a:pt x="2500" y="81007"/>
                </a:lnTo>
                <a:close/>
                <a:moveTo>
                  <a:pt x="251" y="1"/>
                </a:moveTo>
                <a:cubicBezTo>
                  <a:pt x="195" y="1"/>
                  <a:pt x="138" y="21"/>
                  <a:pt x="93" y="64"/>
                </a:cubicBezTo>
                <a:cubicBezTo>
                  <a:pt x="0" y="152"/>
                  <a:pt x="0" y="297"/>
                  <a:pt x="88" y="390"/>
                </a:cubicBezTo>
                <a:lnTo>
                  <a:pt x="1574" y="1943"/>
                </a:lnTo>
                <a:lnTo>
                  <a:pt x="1072" y="2471"/>
                </a:lnTo>
                <a:lnTo>
                  <a:pt x="420" y="1787"/>
                </a:lnTo>
                <a:cubicBezTo>
                  <a:pt x="375" y="1740"/>
                  <a:pt x="316" y="1717"/>
                  <a:pt x="256" y="1717"/>
                </a:cubicBezTo>
                <a:cubicBezTo>
                  <a:pt x="198" y="1717"/>
                  <a:pt x="139" y="1739"/>
                  <a:pt x="93" y="1781"/>
                </a:cubicBezTo>
                <a:cubicBezTo>
                  <a:pt x="0" y="1869"/>
                  <a:pt x="0" y="2015"/>
                  <a:pt x="88" y="2108"/>
                </a:cubicBezTo>
                <a:lnTo>
                  <a:pt x="750" y="2801"/>
                </a:lnTo>
                <a:lnTo>
                  <a:pt x="88" y="3500"/>
                </a:lnTo>
                <a:cubicBezTo>
                  <a:pt x="47" y="3541"/>
                  <a:pt x="26" y="3593"/>
                  <a:pt x="26" y="3644"/>
                </a:cubicBezTo>
                <a:cubicBezTo>
                  <a:pt x="21" y="3650"/>
                  <a:pt x="21" y="3655"/>
                  <a:pt x="21" y="3660"/>
                </a:cubicBezTo>
                <a:lnTo>
                  <a:pt x="21" y="3670"/>
                </a:lnTo>
                <a:cubicBezTo>
                  <a:pt x="26" y="3722"/>
                  <a:pt x="47" y="3780"/>
                  <a:pt x="88" y="3821"/>
                </a:cubicBezTo>
                <a:lnTo>
                  <a:pt x="750" y="4520"/>
                </a:lnTo>
                <a:lnTo>
                  <a:pt x="88" y="5213"/>
                </a:lnTo>
                <a:cubicBezTo>
                  <a:pt x="47" y="5254"/>
                  <a:pt x="26" y="5311"/>
                  <a:pt x="26" y="5363"/>
                </a:cubicBezTo>
                <a:cubicBezTo>
                  <a:pt x="21" y="5368"/>
                  <a:pt x="21" y="5373"/>
                  <a:pt x="21" y="5373"/>
                </a:cubicBezTo>
                <a:lnTo>
                  <a:pt x="21" y="5383"/>
                </a:lnTo>
                <a:cubicBezTo>
                  <a:pt x="26" y="5440"/>
                  <a:pt x="47" y="5492"/>
                  <a:pt x="88" y="5538"/>
                </a:cubicBezTo>
                <a:lnTo>
                  <a:pt x="750" y="6232"/>
                </a:lnTo>
                <a:lnTo>
                  <a:pt x="88" y="6925"/>
                </a:lnTo>
                <a:cubicBezTo>
                  <a:pt x="47" y="6973"/>
                  <a:pt x="26" y="7024"/>
                  <a:pt x="26" y="7076"/>
                </a:cubicBezTo>
                <a:cubicBezTo>
                  <a:pt x="21" y="7081"/>
                  <a:pt x="21" y="7086"/>
                  <a:pt x="21" y="7091"/>
                </a:cubicBezTo>
                <a:lnTo>
                  <a:pt x="21" y="7097"/>
                </a:lnTo>
                <a:cubicBezTo>
                  <a:pt x="26" y="7153"/>
                  <a:pt x="47" y="7210"/>
                  <a:pt x="88" y="7252"/>
                </a:cubicBezTo>
                <a:lnTo>
                  <a:pt x="750" y="7945"/>
                </a:lnTo>
                <a:lnTo>
                  <a:pt x="88" y="8643"/>
                </a:lnTo>
                <a:cubicBezTo>
                  <a:pt x="47" y="8685"/>
                  <a:pt x="26" y="8736"/>
                  <a:pt x="26" y="8793"/>
                </a:cubicBezTo>
                <a:cubicBezTo>
                  <a:pt x="21" y="8798"/>
                  <a:pt x="21" y="8798"/>
                  <a:pt x="21" y="8804"/>
                </a:cubicBezTo>
                <a:lnTo>
                  <a:pt x="21" y="8814"/>
                </a:lnTo>
                <a:cubicBezTo>
                  <a:pt x="26" y="8872"/>
                  <a:pt x="47" y="8922"/>
                  <a:pt x="88" y="8965"/>
                </a:cubicBezTo>
                <a:lnTo>
                  <a:pt x="750" y="9663"/>
                </a:lnTo>
                <a:lnTo>
                  <a:pt x="88" y="10357"/>
                </a:lnTo>
                <a:cubicBezTo>
                  <a:pt x="47" y="10403"/>
                  <a:pt x="26" y="10455"/>
                  <a:pt x="26" y="10506"/>
                </a:cubicBezTo>
                <a:cubicBezTo>
                  <a:pt x="21" y="10512"/>
                  <a:pt x="21" y="10517"/>
                  <a:pt x="21" y="10522"/>
                </a:cubicBezTo>
                <a:lnTo>
                  <a:pt x="21" y="10527"/>
                </a:lnTo>
                <a:cubicBezTo>
                  <a:pt x="26" y="10584"/>
                  <a:pt x="47" y="10641"/>
                  <a:pt x="88" y="10682"/>
                </a:cubicBezTo>
                <a:lnTo>
                  <a:pt x="750" y="11375"/>
                </a:lnTo>
                <a:lnTo>
                  <a:pt x="88" y="12074"/>
                </a:lnTo>
                <a:cubicBezTo>
                  <a:pt x="47" y="12115"/>
                  <a:pt x="26" y="12168"/>
                  <a:pt x="26" y="12225"/>
                </a:cubicBezTo>
                <a:cubicBezTo>
                  <a:pt x="21" y="12230"/>
                  <a:pt x="21" y="12230"/>
                  <a:pt x="21" y="12235"/>
                </a:cubicBezTo>
                <a:lnTo>
                  <a:pt x="21" y="12245"/>
                </a:lnTo>
                <a:cubicBezTo>
                  <a:pt x="26" y="12302"/>
                  <a:pt x="47" y="12354"/>
                  <a:pt x="88" y="12395"/>
                </a:cubicBezTo>
                <a:lnTo>
                  <a:pt x="750" y="13094"/>
                </a:lnTo>
                <a:lnTo>
                  <a:pt x="88" y="13787"/>
                </a:lnTo>
                <a:cubicBezTo>
                  <a:pt x="47" y="13828"/>
                  <a:pt x="26" y="13885"/>
                  <a:pt x="26" y="13937"/>
                </a:cubicBezTo>
                <a:cubicBezTo>
                  <a:pt x="21" y="13942"/>
                  <a:pt x="21" y="13947"/>
                  <a:pt x="21" y="13952"/>
                </a:cubicBezTo>
                <a:lnTo>
                  <a:pt x="21" y="13958"/>
                </a:lnTo>
                <a:cubicBezTo>
                  <a:pt x="26" y="14014"/>
                  <a:pt x="47" y="14071"/>
                  <a:pt x="88" y="14114"/>
                </a:cubicBezTo>
                <a:lnTo>
                  <a:pt x="750" y="14807"/>
                </a:lnTo>
                <a:lnTo>
                  <a:pt x="88" y="15505"/>
                </a:lnTo>
                <a:cubicBezTo>
                  <a:pt x="47" y="15547"/>
                  <a:pt x="26" y="15598"/>
                  <a:pt x="26" y="15655"/>
                </a:cubicBezTo>
                <a:cubicBezTo>
                  <a:pt x="21" y="15660"/>
                  <a:pt x="21" y="15660"/>
                  <a:pt x="21" y="15666"/>
                </a:cubicBezTo>
                <a:lnTo>
                  <a:pt x="21" y="15676"/>
                </a:lnTo>
                <a:cubicBezTo>
                  <a:pt x="26" y="15728"/>
                  <a:pt x="47" y="15784"/>
                  <a:pt x="88" y="15826"/>
                </a:cubicBezTo>
                <a:lnTo>
                  <a:pt x="750" y="16524"/>
                </a:lnTo>
                <a:lnTo>
                  <a:pt x="88" y="17219"/>
                </a:lnTo>
                <a:cubicBezTo>
                  <a:pt x="47" y="17260"/>
                  <a:pt x="26" y="17317"/>
                  <a:pt x="26" y="17368"/>
                </a:cubicBezTo>
                <a:cubicBezTo>
                  <a:pt x="21" y="17374"/>
                  <a:pt x="21" y="17379"/>
                  <a:pt x="21" y="17384"/>
                </a:cubicBezTo>
                <a:lnTo>
                  <a:pt x="21" y="17389"/>
                </a:lnTo>
                <a:cubicBezTo>
                  <a:pt x="26" y="17446"/>
                  <a:pt x="47" y="17503"/>
                  <a:pt x="88" y="17544"/>
                </a:cubicBezTo>
                <a:lnTo>
                  <a:pt x="750" y="18237"/>
                </a:lnTo>
                <a:lnTo>
                  <a:pt x="88" y="18936"/>
                </a:lnTo>
                <a:cubicBezTo>
                  <a:pt x="47" y="18977"/>
                  <a:pt x="26" y="19029"/>
                  <a:pt x="26" y="19086"/>
                </a:cubicBezTo>
                <a:cubicBezTo>
                  <a:pt x="21" y="19086"/>
                  <a:pt x="21" y="19091"/>
                  <a:pt x="21" y="19096"/>
                </a:cubicBezTo>
                <a:lnTo>
                  <a:pt x="21" y="19106"/>
                </a:lnTo>
                <a:cubicBezTo>
                  <a:pt x="26" y="19158"/>
                  <a:pt x="47" y="19216"/>
                  <a:pt x="88" y="19257"/>
                </a:cubicBezTo>
                <a:lnTo>
                  <a:pt x="750" y="19956"/>
                </a:lnTo>
                <a:lnTo>
                  <a:pt x="88" y="20649"/>
                </a:lnTo>
                <a:cubicBezTo>
                  <a:pt x="47" y="20690"/>
                  <a:pt x="26" y="20747"/>
                  <a:pt x="26" y="20799"/>
                </a:cubicBezTo>
                <a:cubicBezTo>
                  <a:pt x="21" y="20804"/>
                  <a:pt x="21" y="20809"/>
                  <a:pt x="21" y="20814"/>
                </a:cubicBezTo>
                <a:lnTo>
                  <a:pt x="21" y="20820"/>
                </a:lnTo>
                <a:cubicBezTo>
                  <a:pt x="26" y="20876"/>
                  <a:pt x="47" y="20928"/>
                  <a:pt x="88" y="20975"/>
                </a:cubicBezTo>
                <a:lnTo>
                  <a:pt x="750" y="21668"/>
                </a:lnTo>
                <a:lnTo>
                  <a:pt x="88" y="22366"/>
                </a:lnTo>
                <a:cubicBezTo>
                  <a:pt x="47" y="22409"/>
                  <a:pt x="26" y="22460"/>
                  <a:pt x="26" y="22517"/>
                </a:cubicBezTo>
                <a:cubicBezTo>
                  <a:pt x="21" y="22517"/>
                  <a:pt x="21" y="22522"/>
                  <a:pt x="21" y="22528"/>
                </a:cubicBezTo>
                <a:lnTo>
                  <a:pt x="21" y="22538"/>
                </a:lnTo>
                <a:cubicBezTo>
                  <a:pt x="26" y="22590"/>
                  <a:pt x="47" y="22646"/>
                  <a:pt x="88" y="22688"/>
                </a:cubicBezTo>
                <a:lnTo>
                  <a:pt x="750" y="23386"/>
                </a:lnTo>
                <a:lnTo>
                  <a:pt x="88" y="24080"/>
                </a:lnTo>
                <a:cubicBezTo>
                  <a:pt x="47" y="24121"/>
                  <a:pt x="26" y="24178"/>
                  <a:pt x="26" y="24229"/>
                </a:cubicBezTo>
                <a:cubicBezTo>
                  <a:pt x="21" y="24235"/>
                  <a:pt x="21" y="24240"/>
                  <a:pt x="21" y="24240"/>
                </a:cubicBezTo>
                <a:lnTo>
                  <a:pt x="21" y="24250"/>
                </a:lnTo>
                <a:cubicBezTo>
                  <a:pt x="26" y="24308"/>
                  <a:pt x="47" y="24360"/>
                  <a:pt x="88" y="24406"/>
                </a:cubicBezTo>
                <a:lnTo>
                  <a:pt x="750" y="25099"/>
                </a:lnTo>
                <a:lnTo>
                  <a:pt x="88" y="25798"/>
                </a:lnTo>
                <a:cubicBezTo>
                  <a:pt x="47" y="25839"/>
                  <a:pt x="26" y="25891"/>
                  <a:pt x="26" y="25948"/>
                </a:cubicBezTo>
                <a:cubicBezTo>
                  <a:pt x="21" y="25948"/>
                  <a:pt x="21" y="25953"/>
                  <a:pt x="21" y="25958"/>
                </a:cubicBezTo>
                <a:lnTo>
                  <a:pt x="21" y="25968"/>
                </a:lnTo>
                <a:cubicBezTo>
                  <a:pt x="26" y="26020"/>
                  <a:pt x="47" y="26077"/>
                  <a:pt x="88" y="26118"/>
                </a:cubicBezTo>
                <a:lnTo>
                  <a:pt x="750" y="26817"/>
                </a:lnTo>
                <a:lnTo>
                  <a:pt x="291" y="27298"/>
                </a:lnTo>
                <a:cubicBezTo>
                  <a:pt x="279" y="27297"/>
                  <a:pt x="267" y="27296"/>
                  <a:pt x="256" y="27296"/>
                </a:cubicBezTo>
                <a:cubicBezTo>
                  <a:pt x="195" y="27296"/>
                  <a:pt x="137" y="27317"/>
                  <a:pt x="93" y="27360"/>
                </a:cubicBezTo>
                <a:cubicBezTo>
                  <a:pt x="26" y="27422"/>
                  <a:pt x="5" y="27515"/>
                  <a:pt x="36" y="27599"/>
                </a:cubicBezTo>
                <a:cubicBezTo>
                  <a:pt x="11" y="27682"/>
                  <a:pt x="26" y="27775"/>
                  <a:pt x="93" y="27837"/>
                </a:cubicBezTo>
                <a:cubicBezTo>
                  <a:pt x="137" y="27880"/>
                  <a:pt x="195" y="27902"/>
                  <a:pt x="256" y="27902"/>
                </a:cubicBezTo>
                <a:cubicBezTo>
                  <a:pt x="267" y="27902"/>
                  <a:pt x="279" y="27901"/>
                  <a:pt x="291" y="27899"/>
                </a:cubicBezTo>
                <a:lnTo>
                  <a:pt x="731" y="28359"/>
                </a:lnTo>
                <a:lnTo>
                  <a:pt x="88" y="29032"/>
                </a:lnTo>
                <a:cubicBezTo>
                  <a:pt x="36" y="29084"/>
                  <a:pt x="16" y="29151"/>
                  <a:pt x="26" y="29213"/>
                </a:cubicBezTo>
                <a:cubicBezTo>
                  <a:pt x="16" y="29280"/>
                  <a:pt x="36" y="29347"/>
                  <a:pt x="88" y="29399"/>
                </a:cubicBezTo>
                <a:lnTo>
                  <a:pt x="731" y="30073"/>
                </a:lnTo>
                <a:lnTo>
                  <a:pt x="88" y="30744"/>
                </a:lnTo>
                <a:cubicBezTo>
                  <a:pt x="36" y="30797"/>
                  <a:pt x="16" y="30864"/>
                  <a:pt x="26" y="30931"/>
                </a:cubicBezTo>
                <a:cubicBezTo>
                  <a:pt x="16" y="30998"/>
                  <a:pt x="36" y="31066"/>
                  <a:pt x="88" y="31117"/>
                </a:cubicBezTo>
                <a:lnTo>
                  <a:pt x="731" y="31790"/>
                </a:lnTo>
                <a:lnTo>
                  <a:pt x="88" y="32463"/>
                </a:lnTo>
                <a:cubicBezTo>
                  <a:pt x="36" y="32509"/>
                  <a:pt x="16" y="32581"/>
                  <a:pt x="26" y="32643"/>
                </a:cubicBezTo>
                <a:cubicBezTo>
                  <a:pt x="16" y="32712"/>
                  <a:pt x="36" y="32779"/>
                  <a:pt x="88" y="32830"/>
                </a:cubicBezTo>
                <a:lnTo>
                  <a:pt x="731" y="33503"/>
                </a:lnTo>
                <a:lnTo>
                  <a:pt x="88" y="34176"/>
                </a:lnTo>
                <a:cubicBezTo>
                  <a:pt x="36" y="34227"/>
                  <a:pt x="16" y="34295"/>
                  <a:pt x="26" y="34362"/>
                </a:cubicBezTo>
                <a:cubicBezTo>
                  <a:pt x="16" y="34429"/>
                  <a:pt x="36" y="34496"/>
                  <a:pt x="88" y="34549"/>
                </a:cubicBezTo>
                <a:lnTo>
                  <a:pt x="731" y="35220"/>
                </a:lnTo>
                <a:lnTo>
                  <a:pt x="88" y="35889"/>
                </a:lnTo>
                <a:cubicBezTo>
                  <a:pt x="36" y="35941"/>
                  <a:pt x="16" y="36013"/>
                  <a:pt x="26" y="36075"/>
                </a:cubicBezTo>
                <a:cubicBezTo>
                  <a:pt x="16" y="36142"/>
                  <a:pt x="36" y="36209"/>
                  <a:pt x="88" y="36261"/>
                </a:cubicBezTo>
                <a:lnTo>
                  <a:pt x="731" y="36934"/>
                </a:lnTo>
                <a:lnTo>
                  <a:pt x="88" y="37606"/>
                </a:lnTo>
                <a:cubicBezTo>
                  <a:pt x="36" y="37658"/>
                  <a:pt x="16" y="37725"/>
                  <a:pt x="26" y="37792"/>
                </a:cubicBezTo>
                <a:cubicBezTo>
                  <a:pt x="16" y="37860"/>
                  <a:pt x="36" y="37928"/>
                  <a:pt x="88" y="37979"/>
                </a:cubicBezTo>
                <a:lnTo>
                  <a:pt x="731" y="38652"/>
                </a:lnTo>
                <a:lnTo>
                  <a:pt x="88" y="39319"/>
                </a:lnTo>
                <a:cubicBezTo>
                  <a:pt x="36" y="39371"/>
                  <a:pt x="16" y="39443"/>
                  <a:pt x="26" y="39505"/>
                </a:cubicBezTo>
                <a:cubicBezTo>
                  <a:pt x="16" y="39573"/>
                  <a:pt x="36" y="39640"/>
                  <a:pt x="88" y="39691"/>
                </a:cubicBezTo>
                <a:lnTo>
                  <a:pt x="731" y="40365"/>
                </a:lnTo>
                <a:lnTo>
                  <a:pt x="88" y="41038"/>
                </a:lnTo>
                <a:cubicBezTo>
                  <a:pt x="36" y="41089"/>
                  <a:pt x="16" y="41157"/>
                  <a:pt x="26" y="41224"/>
                </a:cubicBezTo>
                <a:cubicBezTo>
                  <a:pt x="16" y="41286"/>
                  <a:pt x="36" y="41358"/>
                  <a:pt x="88" y="41410"/>
                </a:cubicBezTo>
                <a:lnTo>
                  <a:pt x="731" y="42082"/>
                </a:lnTo>
                <a:lnTo>
                  <a:pt x="88" y="42750"/>
                </a:lnTo>
                <a:cubicBezTo>
                  <a:pt x="36" y="42802"/>
                  <a:pt x="16" y="42870"/>
                  <a:pt x="26" y="42937"/>
                </a:cubicBezTo>
                <a:cubicBezTo>
                  <a:pt x="16" y="43004"/>
                  <a:pt x="36" y="43071"/>
                  <a:pt x="88" y="43123"/>
                </a:cubicBezTo>
                <a:lnTo>
                  <a:pt x="731" y="43796"/>
                </a:lnTo>
                <a:lnTo>
                  <a:pt x="88" y="44468"/>
                </a:lnTo>
                <a:cubicBezTo>
                  <a:pt x="36" y="44520"/>
                  <a:pt x="16" y="44587"/>
                  <a:pt x="26" y="44654"/>
                </a:cubicBezTo>
                <a:cubicBezTo>
                  <a:pt x="16" y="44716"/>
                  <a:pt x="36" y="44790"/>
                  <a:pt x="88" y="44840"/>
                </a:cubicBezTo>
                <a:lnTo>
                  <a:pt x="731" y="45509"/>
                </a:lnTo>
                <a:lnTo>
                  <a:pt x="88" y="46181"/>
                </a:lnTo>
                <a:cubicBezTo>
                  <a:pt x="36" y="46233"/>
                  <a:pt x="16" y="46300"/>
                  <a:pt x="26" y="46367"/>
                </a:cubicBezTo>
                <a:cubicBezTo>
                  <a:pt x="16" y="46435"/>
                  <a:pt x="36" y="46502"/>
                  <a:pt x="88" y="46553"/>
                </a:cubicBezTo>
                <a:lnTo>
                  <a:pt x="731" y="47226"/>
                </a:lnTo>
                <a:lnTo>
                  <a:pt x="88" y="47899"/>
                </a:lnTo>
                <a:cubicBezTo>
                  <a:pt x="36" y="47950"/>
                  <a:pt x="16" y="48019"/>
                  <a:pt x="26" y="48086"/>
                </a:cubicBezTo>
                <a:cubicBezTo>
                  <a:pt x="16" y="48148"/>
                  <a:pt x="36" y="48220"/>
                  <a:pt x="88" y="48272"/>
                </a:cubicBezTo>
                <a:lnTo>
                  <a:pt x="731" y="48939"/>
                </a:lnTo>
                <a:lnTo>
                  <a:pt x="88" y="49612"/>
                </a:lnTo>
                <a:cubicBezTo>
                  <a:pt x="36" y="49664"/>
                  <a:pt x="16" y="49731"/>
                  <a:pt x="26" y="49798"/>
                </a:cubicBezTo>
                <a:cubicBezTo>
                  <a:pt x="16" y="49865"/>
                  <a:pt x="36" y="49932"/>
                  <a:pt x="88" y="49985"/>
                </a:cubicBezTo>
                <a:lnTo>
                  <a:pt x="731" y="50658"/>
                </a:lnTo>
                <a:lnTo>
                  <a:pt x="88" y="51330"/>
                </a:lnTo>
                <a:cubicBezTo>
                  <a:pt x="36" y="51382"/>
                  <a:pt x="16" y="51449"/>
                  <a:pt x="26" y="51516"/>
                </a:cubicBezTo>
                <a:cubicBezTo>
                  <a:pt x="16" y="51578"/>
                  <a:pt x="36" y="51651"/>
                  <a:pt x="88" y="51702"/>
                </a:cubicBezTo>
                <a:lnTo>
                  <a:pt x="731" y="52370"/>
                </a:lnTo>
                <a:lnTo>
                  <a:pt x="88" y="53042"/>
                </a:lnTo>
                <a:cubicBezTo>
                  <a:pt x="36" y="53094"/>
                  <a:pt x="16" y="53161"/>
                  <a:pt x="26" y="53229"/>
                </a:cubicBezTo>
                <a:cubicBezTo>
                  <a:pt x="16" y="53297"/>
                  <a:pt x="36" y="53364"/>
                  <a:pt x="88" y="53415"/>
                </a:cubicBezTo>
                <a:lnTo>
                  <a:pt x="731" y="54088"/>
                </a:lnTo>
                <a:lnTo>
                  <a:pt x="88" y="54761"/>
                </a:lnTo>
                <a:cubicBezTo>
                  <a:pt x="36" y="54812"/>
                  <a:pt x="16" y="54880"/>
                  <a:pt x="26" y="54942"/>
                </a:cubicBezTo>
                <a:cubicBezTo>
                  <a:pt x="16" y="55009"/>
                  <a:pt x="36" y="55077"/>
                  <a:pt x="88" y="55129"/>
                </a:cubicBezTo>
                <a:lnTo>
                  <a:pt x="731" y="55801"/>
                </a:lnTo>
                <a:lnTo>
                  <a:pt x="88" y="56474"/>
                </a:lnTo>
                <a:cubicBezTo>
                  <a:pt x="36" y="56526"/>
                  <a:pt x="16" y="56593"/>
                  <a:pt x="26" y="56660"/>
                </a:cubicBezTo>
                <a:cubicBezTo>
                  <a:pt x="16" y="56727"/>
                  <a:pt x="36" y="56794"/>
                  <a:pt x="88" y="56846"/>
                </a:cubicBezTo>
                <a:lnTo>
                  <a:pt x="731" y="57519"/>
                </a:lnTo>
                <a:lnTo>
                  <a:pt x="88" y="58186"/>
                </a:lnTo>
                <a:cubicBezTo>
                  <a:pt x="36" y="58238"/>
                  <a:pt x="16" y="58311"/>
                  <a:pt x="26" y="58373"/>
                </a:cubicBezTo>
                <a:cubicBezTo>
                  <a:pt x="16" y="58440"/>
                  <a:pt x="36" y="58507"/>
                  <a:pt x="88" y="58559"/>
                </a:cubicBezTo>
                <a:lnTo>
                  <a:pt x="731" y="59232"/>
                </a:lnTo>
                <a:lnTo>
                  <a:pt x="88" y="59904"/>
                </a:lnTo>
                <a:cubicBezTo>
                  <a:pt x="36" y="59956"/>
                  <a:pt x="16" y="60023"/>
                  <a:pt x="26" y="60090"/>
                </a:cubicBezTo>
                <a:cubicBezTo>
                  <a:pt x="16" y="60159"/>
                  <a:pt x="36" y="60226"/>
                  <a:pt x="88" y="60276"/>
                </a:cubicBezTo>
                <a:lnTo>
                  <a:pt x="731" y="60950"/>
                </a:lnTo>
                <a:lnTo>
                  <a:pt x="88" y="61618"/>
                </a:lnTo>
                <a:cubicBezTo>
                  <a:pt x="36" y="61669"/>
                  <a:pt x="16" y="61742"/>
                  <a:pt x="26" y="61804"/>
                </a:cubicBezTo>
                <a:cubicBezTo>
                  <a:pt x="16" y="61871"/>
                  <a:pt x="36" y="61938"/>
                  <a:pt x="88" y="61990"/>
                </a:cubicBezTo>
                <a:lnTo>
                  <a:pt x="731" y="62662"/>
                </a:lnTo>
                <a:lnTo>
                  <a:pt x="88" y="63335"/>
                </a:lnTo>
                <a:cubicBezTo>
                  <a:pt x="36" y="63388"/>
                  <a:pt x="16" y="63455"/>
                  <a:pt x="26" y="63522"/>
                </a:cubicBezTo>
                <a:cubicBezTo>
                  <a:pt x="16" y="63589"/>
                  <a:pt x="36" y="63656"/>
                  <a:pt x="88" y="63708"/>
                </a:cubicBezTo>
                <a:lnTo>
                  <a:pt x="731" y="64381"/>
                </a:lnTo>
                <a:lnTo>
                  <a:pt x="88" y="65048"/>
                </a:lnTo>
                <a:cubicBezTo>
                  <a:pt x="36" y="65100"/>
                  <a:pt x="16" y="65172"/>
                  <a:pt x="26" y="65234"/>
                </a:cubicBezTo>
                <a:cubicBezTo>
                  <a:pt x="16" y="65301"/>
                  <a:pt x="36" y="65368"/>
                  <a:pt x="88" y="65421"/>
                </a:cubicBezTo>
                <a:lnTo>
                  <a:pt x="731" y="66094"/>
                </a:lnTo>
                <a:lnTo>
                  <a:pt x="88" y="66766"/>
                </a:lnTo>
                <a:cubicBezTo>
                  <a:pt x="36" y="66818"/>
                  <a:pt x="16" y="66885"/>
                  <a:pt x="26" y="66952"/>
                </a:cubicBezTo>
                <a:cubicBezTo>
                  <a:pt x="16" y="67014"/>
                  <a:pt x="36" y="67087"/>
                  <a:pt x="88" y="67138"/>
                </a:cubicBezTo>
                <a:lnTo>
                  <a:pt x="731" y="67806"/>
                </a:lnTo>
                <a:lnTo>
                  <a:pt x="88" y="68479"/>
                </a:lnTo>
                <a:cubicBezTo>
                  <a:pt x="36" y="68530"/>
                  <a:pt x="16" y="68597"/>
                  <a:pt x="26" y="68666"/>
                </a:cubicBezTo>
                <a:cubicBezTo>
                  <a:pt x="16" y="68733"/>
                  <a:pt x="36" y="68800"/>
                  <a:pt x="88" y="68852"/>
                </a:cubicBezTo>
                <a:lnTo>
                  <a:pt x="731" y="69524"/>
                </a:lnTo>
                <a:lnTo>
                  <a:pt x="88" y="70197"/>
                </a:lnTo>
                <a:cubicBezTo>
                  <a:pt x="36" y="70249"/>
                  <a:pt x="16" y="70316"/>
                  <a:pt x="26" y="70383"/>
                </a:cubicBezTo>
                <a:cubicBezTo>
                  <a:pt x="16" y="70445"/>
                  <a:pt x="36" y="70517"/>
                  <a:pt x="88" y="70570"/>
                </a:cubicBezTo>
                <a:lnTo>
                  <a:pt x="731" y="71237"/>
                </a:lnTo>
                <a:lnTo>
                  <a:pt x="88" y="71910"/>
                </a:lnTo>
                <a:cubicBezTo>
                  <a:pt x="36" y="71962"/>
                  <a:pt x="16" y="72029"/>
                  <a:pt x="26" y="72096"/>
                </a:cubicBezTo>
                <a:cubicBezTo>
                  <a:pt x="16" y="72163"/>
                  <a:pt x="36" y="72230"/>
                  <a:pt x="88" y="72282"/>
                </a:cubicBezTo>
                <a:lnTo>
                  <a:pt x="731" y="72955"/>
                </a:lnTo>
                <a:lnTo>
                  <a:pt x="88" y="73627"/>
                </a:lnTo>
                <a:cubicBezTo>
                  <a:pt x="36" y="73679"/>
                  <a:pt x="16" y="73747"/>
                  <a:pt x="26" y="73814"/>
                </a:cubicBezTo>
                <a:cubicBezTo>
                  <a:pt x="16" y="73876"/>
                  <a:pt x="36" y="73949"/>
                  <a:pt x="88" y="74000"/>
                </a:cubicBezTo>
                <a:lnTo>
                  <a:pt x="731" y="74668"/>
                </a:lnTo>
                <a:lnTo>
                  <a:pt x="88" y="75341"/>
                </a:lnTo>
                <a:cubicBezTo>
                  <a:pt x="36" y="75392"/>
                  <a:pt x="16" y="75459"/>
                  <a:pt x="26" y="75527"/>
                </a:cubicBezTo>
                <a:cubicBezTo>
                  <a:pt x="16" y="75595"/>
                  <a:pt x="36" y="75662"/>
                  <a:pt x="88" y="75714"/>
                </a:cubicBezTo>
                <a:lnTo>
                  <a:pt x="731" y="76386"/>
                </a:lnTo>
                <a:lnTo>
                  <a:pt x="88" y="77059"/>
                </a:lnTo>
                <a:cubicBezTo>
                  <a:pt x="36" y="77111"/>
                  <a:pt x="16" y="77178"/>
                  <a:pt x="26" y="77240"/>
                </a:cubicBezTo>
                <a:cubicBezTo>
                  <a:pt x="16" y="77307"/>
                  <a:pt x="36" y="77379"/>
                  <a:pt x="88" y="77426"/>
                </a:cubicBezTo>
                <a:lnTo>
                  <a:pt x="731" y="78098"/>
                </a:lnTo>
                <a:lnTo>
                  <a:pt x="88" y="78771"/>
                </a:lnTo>
                <a:cubicBezTo>
                  <a:pt x="36" y="78824"/>
                  <a:pt x="16" y="78891"/>
                  <a:pt x="26" y="78958"/>
                </a:cubicBezTo>
                <a:cubicBezTo>
                  <a:pt x="16" y="79025"/>
                  <a:pt x="36" y="79092"/>
                  <a:pt x="88" y="79144"/>
                </a:cubicBezTo>
                <a:lnTo>
                  <a:pt x="731" y="79817"/>
                </a:lnTo>
                <a:lnTo>
                  <a:pt x="88" y="80489"/>
                </a:lnTo>
                <a:cubicBezTo>
                  <a:pt x="36" y="80541"/>
                  <a:pt x="16" y="80608"/>
                  <a:pt x="26" y="80670"/>
                </a:cubicBezTo>
                <a:cubicBezTo>
                  <a:pt x="16" y="80737"/>
                  <a:pt x="36" y="80806"/>
                  <a:pt x="88" y="80857"/>
                </a:cubicBezTo>
                <a:lnTo>
                  <a:pt x="731" y="81530"/>
                </a:lnTo>
                <a:lnTo>
                  <a:pt x="88" y="82203"/>
                </a:lnTo>
                <a:cubicBezTo>
                  <a:pt x="0" y="82296"/>
                  <a:pt x="0" y="82440"/>
                  <a:pt x="93" y="82528"/>
                </a:cubicBezTo>
                <a:cubicBezTo>
                  <a:pt x="139" y="82571"/>
                  <a:pt x="196" y="82592"/>
                  <a:pt x="254" y="82592"/>
                </a:cubicBezTo>
                <a:cubicBezTo>
                  <a:pt x="314" y="82592"/>
                  <a:pt x="375" y="82569"/>
                  <a:pt x="420" y="82523"/>
                </a:cubicBezTo>
                <a:lnTo>
                  <a:pt x="1046" y="81866"/>
                </a:lnTo>
                <a:lnTo>
                  <a:pt x="2018" y="82875"/>
                </a:lnTo>
                <a:cubicBezTo>
                  <a:pt x="2061" y="82922"/>
                  <a:pt x="2123" y="82948"/>
                  <a:pt x="2185" y="82948"/>
                </a:cubicBezTo>
                <a:cubicBezTo>
                  <a:pt x="2247" y="82948"/>
                  <a:pt x="2309" y="82922"/>
                  <a:pt x="2350" y="82875"/>
                </a:cubicBezTo>
                <a:lnTo>
                  <a:pt x="3317" y="81866"/>
                </a:lnTo>
                <a:lnTo>
                  <a:pt x="3948" y="82523"/>
                </a:lnTo>
                <a:cubicBezTo>
                  <a:pt x="3994" y="82569"/>
                  <a:pt x="4054" y="82592"/>
                  <a:pt x="4115" y="82592"/>
                </a:cubicBezTo>
                <a:cubicBezTo>
                  <a:pt x="4172" y="82592"/>
                  <a:pt x="4230" y="82571"/>
                  <a:pt x="4275" y="82528"/>
                </a:cubicBezTo>
                <a:cubicBezTo>
                  <a:pt x="4321" y="82482"/>
                  <a:pt x="4342" y="82420"/>
                  <a:pt x="4342" y="82363"/>
                </a:cubicBezTo>
                <a:cubicBezTo>
                  <a:pt x="4342" y="82306"/>
                  <a:pt x="4321" y="82249"/>
                  <a:pt x="4280" y="82203"/>
                </a:cubicBezTo>
                <a:lnTo>
                  <a:pt x="3638" y="81530"/>
                </a:lnTo>
                <a:lnTo>
                  <a:pt x="4280" y="80857"/>
                </a:lnTo>
                <a:cubicBezTo>
                  <a:pt x="4321" y="80816"/>
                  <a:pt x="4342" y="80759"/>
                  <a:pt x="4342" y="80701"/>
                </a:cubicBezTo>
                <a:lnTo>
                  <a:pt x="4342" y="80670"/>
                </a:lnTo>
                <a:lnTo>
                  <a:pt x="4342" y="80644"/>
                </a:lnTo>
                <a:cubicBezTo>
                  <a:pt x="4342" y="80588"/>
                  <a:pt x="4321" y="80531"/>
                  <a:pt x="4280" y="80489"/>
                </a:cubicBezTo>
                <a:lnTo>
                  <a:pt x="3638" y="79817"/>
                </a:lnTo>
                <a:lnTo>
                  <a:pt x="4280" y="79144"/>
                </a:lnTo>
                <a:cubicBezTo>
                  <a:pt x="4321" y="79098"/>
                  <a:pt x="4342" y="79041"/>
                  <a:pt x="4342" y="78984"/>
                </a:cubicBezTo>
                <a:lnTo>
                  <a:pt x="4342" y="78958"/>
                </a:lnTo>
                <a:lnTo>
                  <a:pt x="4342" y="78932"/>
                </a:lnTo>
                <a:cubicBezTo>
                  <a:pt x="4342" y="78874"/>
                  <a:pt x="4321" y="78819"/>
                  <a:pt x="4280" y="78771"/>
                </a:cubicBezTo>
                <a:lnTo>
                  <a:pt x="3638" y="78098"/>
                </a:lnTo>
                <a:lnTo>
                  <a:pt x="4280" y="77426"/>
                </a:lnTo>
                <a:cubicBezTo>
                  <a:pt x="4321" y="77384"/>
                  <a:pt x="4342" y="77328"/>
                  <a:pt x="4342" y="77271"/>
                </a:cubicBezTo>
                <a:lnTo>
                  <a:pt x="4342" y="77245"/>
                </a:lnTo>
                <a:lnTo>
                  <a:pt x="4342" y="77214"/>
                </a:lnTo>
                <a:cubicBezTo>
                  <a:pt x="4342" y="77157"/>
                  <a:pt x="4321" y="77100"/>
                  <a:pt x="4280" y="77059"/>
                </a:cubicBezTo>
                <a:lnTo>
                  <a:pt x="3638" y="76386"/>
                </a:lnTo>
                <a:lnTo>
                  <a:pt x="4280" y="75714"/>
                </a:lnTo>
                <a:cubicBezTo>
                  <a:pt x="4321" y="75667"/>
                  <a:pt x="4342" y="75609"/>
                  <a:pt x="4342" y="75552"/>
                </a:cubicBezTo>
                <a:lnTo>
                  <a:pt x="4342" y="75527"/>
                </a:lnTo>
                <a:lnTo>
                  <a:pt x="4342" y="75501"/>
                </a:lnTo>
                <a:cubicBezTo>
                  <a:pt x="4342" y="75444"/>
                  <a:pt x="4321" y="75387"/>
                  <a:pt x="4280" y="75341"/>
                </a:cubicBezTo>
                <a:lnTo>
                  <a:pt x="3638" y="74668"/>
                </a:lnTo>
                <a:lnTo>
                  <a:pt x="4280" y="74000"/>
                </a:lnTo>
                <a:cubicBezTo>
                  <a:pt x="4321" y="73954"/>
                  <a:pt x="4342" y="73897"/>
                  <a:pt x="4342" y="73840"/>
                </a:cubicBezTo>
                <a:lnTo>
                  <a:pt x="4342" y="73814"/>
                </a:lnTo>
                <a:lnTo>
                  <a:pt x="4342" y="73783"/>
                </a:lnTo>
                <a:cubicBezTo>
                  <a:pt x="4342" y="73727"/>
                  <a:pt x="4321" y="73670"/>
                  <a:pt x="4280" y="73627"/>
                </a:cubicBezTo>
                <a:lnTo>
                  <a:pt x="3638" y="72955"/>
                </a:lnTo>
                <a:lnTo>
                  <a:pt x="4280" y="72282"/>
                </a:lnTo>
                <a:cubicBezTo>
                  <a:pt x="4321" y="72236"/>
                  <a:pt x="4342" y="72179"/>
                  <a:pt x="4342" y="72122"/>
                </a:cubicBezTo>
                <a:lnTo>
                  <a:pt x="4342" y="72096"/>
                </a:lnTo>
                <a:lnTo>
                  <a:pt x="4342" y="72070"/>
                </a:lnTo>
                <a:cubicBezTo>
                  <a:pt x="4342" y="72013"/>
                  <a:pt x="4321" y="71957"/>
                  <a:pt x="4280" y="71910"/>
                </a:cubicBezTo>
                <a:lnTo>
                  <a:pt x="3638" y="71237"/>
                </a:lnTo>
                <a:lnTo>
                  <a:pt x="4280" y="70570"/>
                </a:lnTo>
                <a:cubicBezTo>
                  <a:pt x="4321" y="70522"/>
                  <a:pt x="4342" y="70467"/>
                  <a:pt x="4342" y="70409"/>
                </a:cubicBezTo>
                <a:lnTo>
                  <a:pt x="4342" y="70383"/>
                </a:lnTo>
                <a:lnTo>
                  <a:pt x="4342" y="70357"/>
                </a:lnTo>
                <a:cubicBezTo>
                  <a:pt x="4342" y="70295"/>
                  <a:pt x="4321" y="70238"/>
                  <a:pt x="4280" y="70197"/>
                </a:cubicBezTo>
                <a:lnTo>
                  <a:pt x="3638" y="69524"/>
                </a:lnTo>
                <a:lnTo>
                  <a:pt x="4280" y="68852"/>
                </a:lnTo>
                <a:cubicBezTo>
                  <a:pt x="4321" y="68810"/>
                  <a:pt x="4342" y="68748"/>
                  <a:pt x="4342" y="68691"/>
                </a:cubicBezTo>
                <a:lnTo>
                  <a:pt x="4342" y="68666"/>
                </a:lnTo>
                <a:lnTo>
                  <a:pt x="4342" y="68640"/>
                </a:lnTo>
                <a:cubicBezTo>
                  <a:pt x="4342" y="68583"/>
                  <a:pt x="4321" y="68525"/>
                  <a:pt x="4280" y="68479"/>
                </a:cubicBezTo>
                <a:lnTo>
                  <a:pt x="3638" y="67806"/>
                </a:lnTo>
                <a:lnTo>
                  <a:pt x="4280" y="67138"/>
                </a:lnTo>
                <a:cubicBezTo>
                  <a:pt x="4321" y="67092"/>
                  <a:pt x="4342" y="67035"/>
                  <a:pt x="4342" y="66978"/>
                </a:cubicBezTo>
                <a:lnTo>
                  <a:pt x="4342" y="66952"/>
                </a:lnTo>
                <a:lnTo>
                  <a:pt x="4342" y="66927"/>
                </a:lnTo>
                <a:cubicBezTo>
                  <a:pt x="4342" y="66870"/>
                  <a:pt x="4321" y="66808"/>
                  <a:pt x="4280" y="66766"/>
                </a:cubicBezTo>
                <a:lnTo>
                  <a:pt x="3638" y="66094"/>
                </a:lnTo>
                <a:lnTo>
                  <a:pt x="4280" y="65421"/>
                </a:lnTo>
                <a:cubicBezTo>
                  <a:pt x="4321" y="65380"/>
                  <a:pt x="4342" y="65322"/>
                  <a:pt x="4342" y="65260"/>
                </a:cubicBezTo>
                <a:lnTo>
                  <a:pt x="4342" y="65234"/>
                </a:lnTo>
                <a:lnTo>
                  <a:pt x="4342" y="65208"/>
                </a:lnTo>
                <a:cubicBezTo>
                  <a:pt x="4342" y="65151"/>
                  <a:pt x="4321" y="65095"/>
                  <a:pt x="4280" y="65048"/>
                </a:cubicBezTo>
                <a:lnTo>
                  <a:pt x="3638" y="64381"/>
                </a:lnTo>
                <a:lnTo>
                  <a:pt x="4280" y="63708"/>
                </a:lnTo>
                <a:cubicBezTo>
                  <a:pt x="4321" y="63661"/>
                  <a:pt x="4342" y="63605"/>
                  <a:pt x="4342" y="63548"/>
                </a:cubicBezTo>
                <a:lnTo>
                  <a:pt x="4342" y="63522"/>
                </a:lnTo>
                <a:lnTo>
                  <a:pt x="4342" y="63496"/>
                </a:lnTo>
                <a:cubicBezTo>
                  <a:pt x="4342" y="63438"/>
                  <a:pt x="4321" y="63381"/>
                  <a:pt x="4280" y="63335"/>
                </a:cubicBezTo>
                <a:lnTo>
                  <a:pt x="3638" y="62662"/>
                </a:lnTo>
                <a:lnTo>
                  <a:pt x="4280" y="61990"/>
                </a:lnTo>
                <a:cubicBezTo>
                  <a:pt x="4321" y="61948"/>
                  <a:pt x="4342" y="61891"/>
                  <a:pt x="4342" y="61835"/>
                </a:cubicBezTo>
                <a:lnTo>
                  <a:pt x="4342" y="61804"/>
                </a:lnTo>
                <a:lnTo>
                  <a:pt x="4342" y="61778"/>
                </a:lnTo>
                <a:cubicBezTo>
                  <a:pt x="4342" y="61721"/>
                  <a:pt x="4321" y="61664"/>
                  <a:pt x="4280" y="61618"/>
                </a:cubicBezTo>
                <a:lnTo>
                  <a:pt x="3638" y="60950"/>
                </a:lnTo>
                <a:lnTo>
                  <a:pt x="4280" y="60276"/>
                </a:lnTo>
                <a:cubicBezTo>
                  <a:pt x="4321" y="60231"/>
                  <a:pt x="4342" y="60173"/>
                  <a:pt x="4342" y="60116"/>
                </a:cubicBezTo>
                <a:lnTo>
                  <a:pt x="4342" y="60090"/>
                </a:lnTo>
                <a:lnTo>
                  <a:pt x="4342" y="60065"/>
                </a:lnTo>
                <a:cubicBezTo>
                  <a:pt x="4342" y="60008"/>
                  <a:pt x="4321" y="59951"/>
                  <a:pt x="4280" y="59904"/>
                </a:cubicBezTo>
                <a:lnTo>
                  <a:pt x="3638" y="59232"/>
                </a:lnTo>
                <a:lnTo>
                  <a:pt x="4280" y="58559"/>
                </a:lnTo>
                <a:cubicBezTo>
                  <a:pt x="4321" y="58518"/>
                  <a:pt x="4342" y="58461"/>
                  <a:pt x="4342" y="58404"/>
                </a:cubicBezTo>
                <a:lnTo>
                  <a:pt x="4342" y="58373"/>
                </a:lnTo>
                <a:lnTo>
                  <a:pt x="4342" y="58347"/>
                </a:lnTo>
                <a:cubicBezTo>
                  <a:pt x="4342" y="58289"/>
                  <a:pt x="4321" y="58234"/>
                  <a:pt x="4280" y="58186"/>
                </a:cubicBezTo>
                <a:lnTo>
                  <a:pt x="3638" y="57519"/>
                </a:lnTo>
                <a:lnTo>
                  <a:pt x="4280" y="56846"/>
                </a:lnTo>
                <a:cubicBezTo>
                  <a:pt x="4321" y="56799"/>
                  <a:pt x="4342" y="56743"/>
                  <a:pt x="4342" y="56686"/>
                </a:cubicBezTo>
                <a:lnTo>
                  <a:pt x="4342" y="56660"/>
                </a:lnTo>
                <a:lnTo>
                  <a:pt x="4342" y="56634"/>
                </a:lnTo>
                <a:cubicBezTo>
                  <a:pt x="4342" y="56577"/>
                  <a:pt x="4321" y="56520"/>
                  <a:pt x="4280" y="56474"/>
                </a:cubicBezTo>
                <a:lnTo>
                  <a:pt x="3638" y="55801"/>
                </a:lnTo>
                <a:lnTo>
                  <a:pt x="4280" y="55129"/>
                </a:lnTo>
                <a:cubicBezTo>
                  <a:pt x="4321" y="55086"/>
                  <a:pt x="4342" y="55029"/>
                  <a:pt x="4342" y="54973"/>
                </a:cubicBezTo>
                <a:lnTo>
                  <a:pt x="4342" y="54947"/>
                </a:lnTo>
                <a:lnTo>
                  <a:pt x="4342" y="54916"/>
                </a:lnTo>
                <a:cubicBezTo>
                  <a:pt x="4342" y="54859"/>
                  <a:pt x="4321" y="54802"/>
                  <a:pt x="4280" y="54761"/>
                </a:cubicBezTo>
                <a:lnTo>
                  <a:pt x="3638" y="54088"/>
                </a:lnTo>
                <a:lnTo>
                  <a:pt x="4280" y="53415"/>
                </a:lnTo>
                <a:cubicBezTo>
                  <a:pt x="4321" y="53369"/>
                  <a:pt x="4342" y="53312"/>
                  <a:pt x="4342" y="53255"/>
                </a:cubicBezTo>
                <a:lnTo>
                  <a:pt x="4342" y="53229"/>
                </a:lnTo>
                <a:lnTo>
                  <a:pt x="4342" y="53204"/>
                </a:lnTo>
                <a:cubicBezTo>
                  <a:pt x="4342" y="53147"/>
                  <a:pt x="4321" y="53089"/>
                  <a:pt x="4280" y="53042"/>
                </a:cubicBezTo>
                <a:lnTo>
                  <a:pt x="3638" y="52370"/>
                </a:lnTo>
                <a:lnTo>
                  <a:pt x="4280" y="51702"/>
                </a:lnTo>
                <a:cubicBezTo>
                  <a:pt x="4321" y="51656"/>
                  <a:pt x="4342" y="51599"/>
                  <a:pt x="4342" y="51542"/>
                </a:cubicBezTo>
                <a:lnTo>
                  <a:pt x="4342" y="51516"/>
                </a:lnTo>
                <a:lnTo>
                  <a:pt x="4342" y="51485"/>
                </a:lnTo>
                <a:cubicBezTo>
                  <a:pt x="4342" y="51428"/>
                  <a:pt x="4321" y="51372"/>
                  <a:pt x="4280" y="51330"/>
                </a:cubicBezTo>
                <a:lnTo>
                  <a:pt x="3638" y="50658"/>
                </a:lnTo>
                <a:lnTo>
                  <a:pt x="4280" y="49985"/>
                </a:lnTo>
                <a:cubicBezTo>
                  <a:pt x="4321" y="49937"/>
                  <a:pt x="4342" y="49881"/>
                  <a:pt x="4342" y="49824"/>
                </a:cubicBezTo>
                <a:lnTo>
                  <a:pt x="4342" y="49798"/>
                </a:lnTo>
                <a:lnTo>
                  <a:pt x="4342" y="49772"/>
                </a:lnTo>
                <a:cubicBezTo>
                  <a:pt x="4342" y="49715"/>
                  <a:pt x="4321" y="49658"/>
                  <a:pt x="4280" y="49612"/>
                </a:cubicBezTo>
                <a:lnTo>
                  <a:pt x="3638" y="48939"/>
                </a:lnTo>
                <a:lnTo>
                  <a:pt x="4280" y="48272"/>
                </a:lnTo>
                <a:cubicBezTo>
                  <a:pt x="4321" y="48225"/>
                  <a:pt x="4342" y="48168"/>
                  <a:pt x="4342" y="48112"/>
                </a:cubicBezTo>
                <a:lnTo>
                  <a:pt x="4342" y="48086"/>
                </a:lnTo>
                <a:lnTo>
                  <a:pt x="4342" y="48055"/>
                </a:lnTo>
                <a:cubicBezTo>
                  <a:pt x="4342" y="47997"/>
                  <a:pt x="4321" y="47940"/>
                  <a:pt x="4280" y="47899"/>
                </a:cubicBezTo>
                <a:lnTo>
                  <a:pt x="3638" y="47226"/>
                </a:lnTo>
                <a:lnTo>
                  <a:pt x="4280" y="46553"/>
                </a:lnTo>
                <a:cubicBezTo>
                  <a:pt x="4321" y="46512"/>
                  <a:pt x="4342" y="46450"/>
                  <a:pt x="4342" y="46393"/>
                </a:cubicBezTo>
                <a:lnTo>
                  <a:pt x="4342" y="46367"/>
                </a:lnTo>
                <a:lnTo>
                  <a:pt x="4342" y="46342"/>
                </a:lnTo>
                <a:cubicBezTo>
                  <a:pt x="4342" y="46285"/>
                  <a:pt x="4321" y="46228"/>
                  <a:pt x="4280" y="46181"/>
                </a:cubicBezTo>
                <a:lnTo>
                  <a:pt x="3638" y="45509"/>
                </a:lnTo>
                <a:lnTo>
                  <a:pt x="4280" y="44840"/>
                </a:lnTo>
                <a:cubicBezTo>
                  <a:pt x="4321" y="44795"/>
                  <a:pt x="4342" y="44737"/>
                  <a:pt x="4342" y="44680"/>
                </a:cubicBezTo>
                <a:lnTo>
                  <a:pt x="4342" y="44654"/>
                </a:lnTo>
                <a:lnTo>
                  <a:pt x="4342" y="44628"/>
                </a:lnTo>
                <a:cubicBezTo>
                  <a:pt x="4342" y="44566"/>
                  <a:pt x="4321" y="44510"/>
                  <a:pt x="4280" y="44468"/>
                </a:cubicBezTo>
                <a:lnTo>
                  <a:pt x="3638" y="43796"/>
                </a:lnTo>
                <a:lnTo>
                  <a:pt x="4280" y="43123"/>
                </a:lnTo>
                <a:cubicBezTo>
                  <a:pt x="4321" y="43082"/>
                  <a:pt x="4342" y="43020"/>
                  <a:pt x="4342" y="42963"/>
                </a:cubicBezTo>
                <a:lnTo>
                  <a:pt x="4342" y="42937"/>
                </a:lnTo>
                <a:lnTo>
                  <a:pt x="4342" y="42910"/>
                </a:lnTo>
                <a:cubicBezTo>
                  <a:pt x="4342" y="42853"/>
                  <a:pt x="4321" y="42796"/>
                  <a:pt x="4280" y="42750"/>
                </a:cubicBezTo>
                <a:lnTo>
                  <a:pt x="3638" y="42082"/>
                </a:lnTo>
                <a:lnTo>
                  <a:pt x="4280" y="41410"/>
                </a:lnTo>
                <a:cubicBezTo>
                  <a:pt x="4321" y="41363"/>
                  <a:pt x="4342" y="41306"/>
                  <a:pt x="4342" y="41250"/>
                </a:cubicBezTo>
                <a:lnTo>
                  <a:pt x="4342" y="41224"/>
                </a:lnTo>
                <a:lnTo>
                  <a:pt x="4342" y="41198"/>
                </a:lnTo>
                <a:cubicBezTo>
                  <a:pt x="4342" y="41141"/>
                  <a:pt x="4321" y="41079"/>
                  <a:pt x="4280" y="41038"/>
                </a:cubicBezTo>
                <a:lnTo>
                  <a:pt x="3638" y="40365"/>
                </a:lnTo>
                <a:lnTo>
                  <a:pt x="4280" y="39691"/>
                </a:lnTo>
                <a:cubicBezTo>
                  <a:pt x="4321" y="39650"/>
                  <a:pt x="4342" y="39593"/>
                  <a:pt x="4342" y="39536"/>
                </a:cubicBezTo>
                <a:lnTo>
                  <a:pt x="4342" y="39505"/>
                </a:lnTo>
                <a:lnTo>
                  <a:pt x="4342" y="39480"/>
                </a:lnTo>
                <a:cubicBezTo>
                  <a:pt x="4342" y="39423"/>
                  <a:pt x="4321" y="39366"/>
                  <a:pt x="4280" y="39319"/>
                </a:cubicBezTo>
                <a:lnTo>
                  <a:pt x="3638" y="38652"/>
                </a:lnTo>
                <a:lnTo>
                  <a:pt x="4280" y="37979"/>
                </a:lnTo>
                <a:cubicBezTo>
                  <a:pt x="4321" y="37933"/>
                  <a:pt x="4342" y="37876"/>
                  <a:pt x="4342" y="37819"/>
                </a:cubicBezTo>
                <a:lnTo>
                  <a:pt x="4342" y="37792"/>
                </a:lnTo>
                <a:lnTo>
                  <a:pt x="4342" y="37766"/>
                </a:lnTo>
                <a:cubicBezTo>
                  <a:pt x="4342" y="37711"/>
                  <a:pt x="4321" y="37653"/>
                  <a:pt x="4280" y="37606"/>
                </a:cubicBezTo>
                <a:lnTo>
                  <a:pt x="3638" y="36934"/>
                </a:lnTo>
                <a:lnTo>
                  <a:pt x="4280" y="36261"/>
                </a:lnTo>
                <a:cubicBezTo>
                  <a:pt x="4321" y="36220"/>
                  <a:pt x="4342" y="36163"/>
                  <a:pt x="4342" y="36106"/>
                </a:cubicBezTo>
                <a:lnTo>
                  <a:pt x="4342" y="36075"/>
                </a:lnTo>
                <a:lnTo>
                  <a:pt x="4342" y="36049"/>
                </a:lnTo>
                <a:cubicBezTo>
                  <a:pt x="4342" y="35992"/>
                  <a:pt x="4321" y="35935"/>
                  <a:pt x="4280" y="35889"/>
                </a:cubicBezTo>
                <a:lnTo>
                  <a:pt x="3638" y="35220"/>
                </a:lnTo>
                <a:lnTo>
                  <a:pt x="4280" y="34549"/>
                </a:lnTo>
                <a:cubicBezTo>
                  <a:pt x="4321" y="34501"/>
                  <a:pt x="4342" y="34444"/>
                  <a:pt x="4342" y="34388"/>
                </a:cubicBezTo>
                <a:lnTo>
                  <a:pt x="4342" y="34362"/>
                </a:lnTo>
                <a:lnTo>
                  <a:pt x="4342" y="34336"/>
                </a:lnTo>
                <a:cubicBezTo>
                  <a:pt x="4342" y="34279"/>
                  <a:pt x="4321" y="34222"/>
                  <a:pt x="4280" y="34176"/>
                </a:cubicBezTo>
                <a:lnTo>
                  <a:pt x="3638" y="33503"/>
                </a:lnTo>
                <a:lnTo>
                  <a:pt x="4280" y="32830"/>
                </a:lnTo>
                <a:cubicBezTo>
                  <a:pt x="4321" y="32789"/>
                  <a:pt x="4342" y="32732"/>
                  <a:pt x="4342" y="32674"/>
                </a:cubicBezTo>
                <a:lnTo>
                  <a:pt x="4342" y="32643"/>
                </a:lnTo>
                <a:lnTo>
                  <a:pt x="4342" y="32619"/>
                </a:lnTo>
                <a:cubicBezTo>
                  <a:pt x="4342" y="32561"/>
                  <a:pt x="4321" y="32504"/>
                  <a:pt x="4280" y="32463"/>
                </a:cubicBezTo>
                <a:lnTo>
                  <a:pt x="3638" y="31790"/>
                </a:lnTo>
                <a:lnTo>
                  <a:pt x="4280" y="31117"/>
                </a:lnTo>
                <a:cubicBezTo>
                  <a:pt x="4321" y="31071"/>
                  <a:pt x="4342" y="31014"/>
                  <a:pt x="4342" y="30957"/>
                </a:cubicBezTo>
                <a:lnTo>
                  <a:pt x="4342" y="30931"/>
                </a:lnTo>
                <a:lnTo>
                  <a:pt x="4342" y="30905"/>
                </a:lnTo>
                <a:cubicBezTo>
                  <a:pt x="4342" y="30849"/>
                  <a:pt x="4321" y="30792"/>
                  <a:pt x="4280" y="30744"/>
                </a:cubicBezTo>
                <a:lnTo>
                  <a:pt x="3638" y="30073"/>
                </a:lnTo>
                <a:lnTo>
                  <a:pt x="4280" y="29399"/>
                </a:lnTo>
                <a:cubicBezTo>
                  <a:pt x="4321" y="29358"/>
                  <a:pt x="4342" y="29301"/>
                  <a:pt x="4342" y="29244"/>
                </a:cubicBezTo>
                <a:lnTo>
                  <a:pt x="4342" y="29218"/>
                </a:lnTo>
                <a:lnTo>
                  <a:pt x="4342" y="29187"/>
                </a:lnTo>
                <a:cubicBezTo>
                  <a:pt x="4342" y="29130"/>
                  <a:pt x="4321" y="29073"/>
                  <a:pt x="4280" y="29032"/>
                </a:cubicBezTo>
                <a:lnTo>
                  <a:pt x="3638" y="28359"/>
                </a:lnTo>
                <a:lnTo>
                  <a:pt x="4079" y="27899"/>
                </a:lnTo>
                <a:cubicBezTo>
                  <a:pt x="4090" y="27901"/>
                  <a:pt x="4100" y="27902"/>
                  <a:pt x="4111" y="27902"/>
                </a:cubicBezTo>
                <a:cubicBezTo>
                  <a:pt x="4169" y="27902"/>
                  <a:pt x="4227" y="27880"/>
                  <a:pt x="4275" y="27837"/>
                </a:cubicBezTo>
                <a:cubicBezTo>
                  <a:pt x="4321" y="27790"/>
                  <a:pt x="4342" y="27733"/>
                  <a:pt x="4342" y="27671"/>
                </a:cubicBezTo>
                <a:cubicBezTo>
                  <a:pt x="4342" y="27645"/>
                  <a:pt x="4337" y="27625"/>
                  <a:pt x="4332" y="27599"/>
                </a:cubicBezTo>
                <a:cubicBezTo>
                  <a:pt x="4337" y="27578"/>
                  <a:pt x="4342" y="27551"/>
                  <a:pt x="4342" y="27527"/>
                </a:cubicBezTo>
                <a:cubicBezTo>
                  <a:pt x="4342" y="27469"/>
                  <a:pt x="4321" y="27407"/>
                  <a:pt x="4275" y="27360"/>
                </a:cubicBezTo>
                <a:cubicBezTo>
                  <a:pt x="4227" y="27317"/>
                  <a:pt x="4169" y="27296"/>
                  <a:pt x="4111" y="27296"/>
                </a:cubicBezTo>
                <a:cubicBezTo>
                  <a:pt x="4100" y="27296"/>
                  <a:pt x="4090" y="27297"/>
                  <a:pt x="4079" y="27298"/>
                </a:cubicBezTo>
                <a:lnTo>
                  <a:pt x="3613" y="26817"/>
                </a:lnTo>
                <a:lnTo>
                  <a:pt x="4280" y="26118"/>
                </a:lnTo>
                <a:cubicBezTo>
                  <a:pt x="4321" y="26077"/>
                  <a:pt x="4342" y="26015"/>
                  <a:pt x="4342" y="25958"/>
                </a:cubicBezTo>
                <a:lnTo>
                  <a:pt x="4342" y="25953"/>
                </a:lnTo>
                <a:cubicBezTo>
                  <a:pt x="4342" y="25896"/>
                  <a:pt x="4321" y="25839"/>
                  <a:pt x="4280" y="25798"/>
                </a:cubicBezTo>
                <a:lnTo>
                  <a:pt x="3613" y="25099"/>
                </a:lnTo>
                <a:lnTo>
                  <a:pt x="4280" y="24406"/>
                </a:lnTo>
                <a:cubicBezTo>
                  <a:pt x="4321" y="24360"/>
                  <a:pt x="4342" y="24303"/>
                  <a:pt x="4342" y="24245"/>
                </a:cubicBezTo>
                <a:lnTo>
                  <a:pt x="4342" y="24240"/>
                </a:lnTo>
                <a:cubicBezTo>
                  <a:pt x="4342" y="24183"/>
                  <a:pt x="4321" y="24126"/>
                  <a:pt x="4280" y="24080"/>
                </a:cubicBezTo>
                <a:lnTo>
                  <a:pt x="3613" y="23386"/>
                </a:lnTo>
                <a:lnTo>
                  <a:pt x="4280" y="22688"/>
                </a:lnTo>
                <a:cubicBezTo>
                  <a:pt x="4321" y="22646"/>
                  <a:pt x="4342" y="22584"/>
                  <a:pt x="4342" y="22528"/>
                </a:cubicBezTo>
                <a:lnTo>
                  <a:pt x="4342" y="22522"/>
                </a:lnTo>
                <a:cubicBezTo>
                  <a:pt x="4342" y="22466"/>
                  <a:pt x="4321" y="22409"/>
                  <a:pt x="4280" y="22366"/>
                </a:cubicBezTo>
                <a:lnTo>
                  <a:pt x="3613" y="21668"/>
                </a:lnTo>
                <a:lnTo>
                  <a:pt x="4280" y="20975"/>
                </a:lnTo>
                <a:cubicBezTo>
                  <a:pt x="4321" y="20928"/>
                  <a:pt x="4342" y="20871"/>
                  <a:pt x="4342" y="20814"/>
                </a:cubicBezTo>
                <a:lnTo>
                  <a:pt x="4342" y="20809"/>
                </a:lnTo>
                <a:cubicBezTo>
                  <a:pt x="4342" y="20752"/>
                  <a:pt x="4321" y="20696"/>
                  <a:pt x="4280" y="20649"/>
                </a:cubicBezTo>
                <a:lnTo>
                  <a:pt x="3613" y="19956"/>
                </a:lnTo>
                <a:lnTo>
                  <a:pt x="4280" y="19257"/>
                </a:lnTo>
                <a:cubicBezTo>
                  <a:pt x="4321" y="19216"/>
                  <a:pt x="4342" y="19158"/>
                  <a:pt x="4342" y="19101"/>
                </a:cubicBezTo>
                <a:lnTo>
                  <a:pt x="4342" y="19096"/>
                </a:lnTo>
                <a:cubicBezTo>
                  <a:pt x="4342" y="19034"/>
                  <a:pt x="4321" y="18977"/>
                  <a:pt x="4280" y="18936"/>
                </a:cubicBezTo>
                <a:lnTo>
                  <a:pt x="3613" y="18237"/>
                </a:lnTo>
                <a:lnTo>
                  <a:pt x="4280" y="17544"/>
                </a:lnTo>
                <a:cubicBezTo>
                  <a:pt x="4321" y="17498"/>
                  <a:pt x="4342" y="17441"/>
                  <a:pt x="4342" y="17384"/>
                </a:cubicBezTo>
                <a:lnTo>
                  <a:pt x="4342" y="17379"/>
                </a:lnTo>
                <a:cubicBezTo>
                  <a:pt x="4342" y="17322"/>
                  <a:pt x="4321" y="17265"/>
                  <a:pt x="4280" y="17219"/>
                </a:cubicBezTo>
                <a:lnTo>
                  <a:pt x="3613" y="16524"/>
                </a:lnTo>
                <a:lnTo>
                  <a:pt x="4280" y="15826"/>
                </a:lnTo>
                <a:cubicBezTo>
                  <a:pt x="4321" y="15784"/>
                  <a:pt x="4342" y="15728"/>
                  <a:pt x="4342" y="15671"/>
                </a:cubicBezTo>
                <a:lnTo>
                  <a:pt x="4342" y="15666"/>
                </a:lnTo>
                <a:cubicBezTo>
                  <a:pt x="4342" y="15609"/>
                  <a:pt x="4321" y="15547"/>
                  <a:pt x="4280" y="15505"/>
                </a:cubicBezTo>
                <a:lnTo>
                  <a:pt x="3613" y="14807"/>
                </a:lnTo>
                <a:lnTo>
                  <a:pt x="4280" y="14114"/>
                </a:lnTo>
                <a:cubicBezTo>
                  <a:pt x="4321" y="14067"/>
                  <a:pt x="4342" y="14009"/>
                  <a:pt x="4342" y="13952"/>
                </a:cubicBezTo>
                <a:lnTo>
                  <a:pt x="4342" y="13947"/>
                </a:lnTo>
                <a:cubicBezTo>
                  <a:pt x="4342" y="13890"/>
                  <a:pt x="4321" y="13834"/>
                  <a:pt x="4280" y="13787"/>
                </a:cubicBezTo>
                <a:lnTo>
                  <a:pt x="3613" y="13094"/>
                </a:lnTo>
                <a:lnTo>
                  <a:pt x="4280" y="12395"/>
                </a:lnTo>
                <a:cubicBezTo>
                  <a:pt x="4321" y="12354"/>
                  <a:pt x="4342" y="12297"/>
                  <a:pt x="4342" y="12240"/>
                </a:cubicBezTo>
                <a:lnTo>
                  <a:pt x="4342" y="12235"/>
                </a:lnTo>
                <a:cubicBezTo>
                  <a:pt x="4342" y="12178"/>
                  <a:pt x="4321" y="12115"/>
                  <a:pt x="4280" y="12074"/>
                </a:cubicBezTo>
                <a:lnTo>
                  <a:pt x="3613" y="11375"/>
                </a:lnTo>
                <a:lnTo>
                  <a:pt x="4280" y="10682"/>
                </a:lnTo>
                <a:cubicBezTo>
                  <a:pt x="4321" y="10636"/>
                  <a:pt x="4342" y="10579"/>
                  <a:pt x="4342" y="10522"/>
                </a:cubicBezTo>
                <a:lnTo>
                  <a:pt x="4342" y="10517"/>
                </a:lnTo>
                <a:cubicBezTo>
                  <a:pt x="4342" y="10460"/>
                  <a:pt x="4321" y="10403"/>
                  <a:pt x="4280" y="10357"/>
                </a:cubicBezTo>
                <a:lnTo>
                  <a:pt x="3613" y="9663"/>
                </a:lnTo>
                <a:lnTo>
                  <a:pt x="4280" y="8965"/>
                </a:lnTo>
                <a:cubicBezTo>
                  <a:pt x="4321" y="8922"/>
                  <a:pt x="4342" y="8867"/>
                  <a:pt x="4342" y="8809"/>
                </a:cubicBezTo>
                <a:lnTo>
                  <a:pt x="4342" y="8804"/>
                </a:lnTo>
                <a:cubicBezTo>
                  <a:pt x="4342" y="8747"/>
                  <a:pt x="4321" y="8690"/>
                  <a:pt x="4280" y="8643"/>
                </a:cubicBezTo>
                <a:lnTo>
                  <a:pt x="3613" y="7945"/>
                </a:lnTo>
                <a:lnTo>
                  <a:pt x="4280" y="7252"/>
                </a:lnTo>
                <a:cubicBezTo>
                  <a:pt x="4321" y="7205"/>
                  <a:pt x="4342" y="7148"/>
                  <a:pt x="4342" y="7091"/>
                </a:cubicBezTo>
                <a:lnTo>
                  <a:pt x="4342" y="7086"/>
                </a:lnTo>
                <a:cubicBezTo>
                  <a:pt x="4342" y="7028"/>
                  <a:pt x="4321" y="6973"/>
                  <a:pt x="4280" y="6925"/>
                </a:cubicBezTo>
                <a:lnTo>
                  <a:pt x="3613" y="6232"/>
                </a:lnTo>
                <a:lnTo>
                  <a:pt x="4280" y="5538"/>
                </a:lnTo>
                <a:cubicBezTo>
                  <a:pt x="4321" y="5492"/>
                  <a:pt x="4342" y="5435"/>
                  <a:pt x="4342" y="5378"/>
                </a:cubicBezTo>
                <a:lnTo>
                  <a:pt x="4342" y="5373"/>
                </a:lnTo>
                <a:cubicBezTo>
                  <a:pt x="4342" y="5316"/>
                  <a:pt x="4321" y="5259"/>
                  <a:pt x="4280" y="5213"/>
                </a:cubicBezTo>
                <a:lnTo>
                  <a:pt x="3613" y="4520"/>
                </a:lnTo>
                <a:lnTo>
                  <a:pt x="4280" y="3821"/>
                </a:lnTo>
                <a:cubicBezTo>
                  <a:pt x="4321" y="3775"/>
                  <a:pt x="4342" y="3717"/>
                  <a:pt x="4342" y="3660"/>
                </a:cubicBezTo>
                <a:lnTo>
                  <a:pt x="4342" y="3655"/>
                </a:lnTo>
                <a:cubicBezTo>
                  <a:pt x="4342" y="3598"/>
                  <a:pt x="4321" y="3541"/>
                  <a:pt x="4280" y="3500"/>
                </a:cubicBezTo>
                <a:lnTo>
                  <a:pt x="3613" y="2801"/>
                </a:lnTo>
                <a:lnTo>
                  <a:pt x="4280" y="2108"/>
                </a:lnTo>
                <a:cubicBezTo>
                  <a:pt x="4321" y="2061"/>
                  <a:pt x="4342" y="2005"/>
                  <a:pt x="4342" y="1948"/>
                </a:cubicBezTo>
                <a:cubicBezTo>
                  <a:pt x="4342" y="1886"/>
                  <a:pt x="4321" y="1824"/>
                  <a:pt x="4275" y="1781"/>
                </a:cubicBezTo>
                <a:cubicBezTo>
                  <a:pt x="4229" y="1739"/>
                  <a:pt x="4171" y="1717"/>
                  <a:pt x="4113" y="1717"/>
                </a:cubicBezTo>
                <a:cubicBezTo>
                  <a:pt x="4053" y="1717"/>
                  <a:pt x="3993" y="1740"/>
                  <a:pt x="3948" y="1787"/>
                </a:cubicBezTo>
                <a:lnTo>
                  <a:pt x="3296" y="2471"/>
                </a:lnTo>
                <a:lnTo>
                  <a:pt x="2795" y="1943"/>
                </a:lnTo>
                <a:lnTo>
                  <a:pt x="4280" y="390"/>
                </a:lnTo>
                <a:cubicBezTo>
                  <a:pt x="4321" y="348"/>
                  <a:pt x="4342" y="286"/>
                  <a:pt x="4342" y="229"/>
                </a:cubicBezTo>
                <a:cubicBezTo>
                  <a:pt x="4342" y="173"/>
                  <a:pt x="4321" y="111"/>
                  <a:pt x="4275" y="64"/>
                </a:cubicBezTo>
                <a:cubicBezTo>
                  <a:pt x="4230" y="21"/>
                  <a:pt x="4174" y="1"/>
                  <a:pt x="4117" y="1"/>
                </a:cubicBezTo>
                <a:cubicBezTo>
                  <a:pt x="4056" y="1"/>
                  <a:pt x="3994" y="25"/>
                  <a:pt x="3948" y="74"/>
                </a:cubicBezTo>
                <a:lnTo>
                  <a:pt x="2474" y="1611"/>
                </a:lnTo>
                <a:lnTo>
                  <a:pt x="2350" y="1477"/>
                </a:lnTo>
                <a:cubicBezTo>
                  <a:pt x="2309" y="1435"/>
                  <a:pt x="2247" y="1409"/>
                  <a:pt x="2185" y="1409"/>
                </a:cubicBezTo>
                <a:cubicBezTo>
                  <a:pt x="2123" y="1409"/>
                  <a:pt x="2061" y="1435"/>
                  <a:pt x="2018" y="1477"/>
                </a:cubicBezTo>
                <a:lnTo>
                  <a:pt x="1889" y="1611"/>
                </a:lnTo>
                <a:lnTo>
                  <a:pt x="420" y="74"/>
                </a:lnTo>
                <a:cubicBezTo>
                  <a:pt x="374" y="25"/>
                  <a:pt x="313"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5721"/>
        <p:cNvGrpSpPr/>
        <p:nvPr/>
      </p:nvGrpSpPr>
      <p:grpSpPr>
        <a:xfrm>
          <a:off x="0" y="0"/>
          <a:ext cx="0" cy="0"/>
          <a:chOff x="0" y="0"/>
          <a:chExt cx="0" cy="0"/>
        </a:xfrm>
      </p:grpSpPr>
      <p:pic>
        <p:nvPicPr>
          <p:cNvPr id="5722" name="Google Shape;5722;p46"/>
          <p:cNvPicPr preferRelativeResize="0"/>
          <p:nvPr/>
        </p:nvPicPr>
        <p:blipFill>
          <a:blip r:embed="rId2">
            <a:alphaModFix/>
          </a:blip>
          <a:stretch>
            <a:fillRect/>
          </a:stretch>
        </p:blipFill>
        <p:spPr>
          <a:xfrm>
            <a:off x="0" y="0"/>
            <a:ext cx="9144000" cy="5143500"/>
          </a:xfrm>
          <a:prstGeom prst="rect">
            <a:avLst/>
          </a:prstGeom>
          <a:noFill/>
          <a:ln>
            <a:noFill/>
          </a:ln>
        </p:spPr>
      </p:pic>
      <p:sp>
        <p:nvSpPr>
          <p:cNvPr id="5723" name="Google Shape;5723;p4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724" name="Google Shape;5724;p46"/>
          <p:cNvGrpSpPr/>
          <p:nvPr/>
        </p:nvGrpSpPr>
        <p:grpSpPr>
          <a:xfrm>
            <a:off x="-152393" y="-18612"/>
            <a:ext cx="682066" cy="5466922"/>
            <a:chOff x="-690518" y="1825"/>
            <a:chExt cx="682066" cy="5466922"/>
          </a:xfrm>
        </p:grpSpPr>
        <p:sp>
          <p:nvSpPr>
            <p:cNvPr id="5725" name="Google Shape;5725;p46"/>
            <p:cNvSpPr/>
            <p:nvPr/>
          </p:nvSpPr>
          <p:spPr>
            <a:xfrm flipH="1">
              <a:off x="-387383" y="1825"/>
              <a:ext cx="31471" cy="5173054"/>
            </a:xfrm>
            <a:custGeom>
              <a:avLst/>
              <a:gdLst/>
              <a:ahLst/>
              <a:cxnLst/>
              <a:rect l="l" t="t" r="r" b="b"/>
              <a:pathLst>
                <a:path w="568" h="93368" extrusionOk="0">
                  <a:moveTo>
                    <a:pt x="1" y="1"/>
                  </a:moveTo>
                  <a:lnTo>
                    <a:pt x="1" y="93368"/>
                  </a:lnTo>
                  <a:lnTo>
                    <a:pt x="568" y="93368"/>
                  </a:lnTo>
                  <a:lnTo>
                    <a:pt x="5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46"/>
            <p:cNvSpPr/>
            <p:nvPr/>
          </p:nvSpPr>
          <p:spPr>
            <a:xfrm flipH="1">
              <a:off x="-590729" y="40664"/>
              <a:ext cx="51806" cy="49975"/>
            </a:xfrm>
            <a:custGeom>
              <a:avLst/>
              <a:gdLst/>
              <a:ahLst/>
              <a:cxnLst/>
              <a:rect l="l" t="t" r="r" b="b"/>
              <a:pathLst>
                <a:path w="935" h="902" extrusionOk="0">
                  <a:moveTo>
                    <a:pt x="467" y="0"/>
                  </a:moveTo>
                  <a:cubicBezTo>
                    <a:pt x="234" y="0"/>
                    <a:pt x="0" y="201"/>
                    <a:pt x="0" y="434"/>
                  </a:cubicBezTo>
                  <a:cubicBezTo>
                    <a:pt x="0" y="701"/>
                    <a:pt x="234" y="901"/>
                    <a:pt x="467" y="901"/>
                  </a:cubicBezTo>
                  <a:cubicBezTo>
                    <a:pt x="734" y="901"/>
                    <a:pt x="934" y="701"/>
                    <a:pt x="934" y="434"/>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46"/>
            <p:cNvSpPr/>
            <p:nvPr/>
          </p:nvSpPr>
          <p:spPr>
            <a:xfrm flipH="1">
              <a:off x="-590729" y="240233"/>
              <a:ext cx="51806" cy="51804"/>
            </a:xfrm>
            <a:custGeom>
              <a:avLst/>
              <a:gdLst/>
              <a:ahLst/>
              <a:cxnLst/>
              <a:rect l="l" t="t" r="r" b="b"/>
              <a:pathLst>
                <a:path w="935" h="935" extrusionOk="0">
                  <a:moveTo>
                    <a:pt x="467" y="1"/>
                  </a:moveTo>
                  <a:cubicBezTo>
                    <a:pt x="234" y="1"/>
                    <a:pt x="0" y="201"/>
                    <a:pt x="0" y="468"/>
                  </a:cubicBezTo>
                  <a:cubicBezTo>
                    <a:pt x="0" y="735"/>
                    <a:pt x="234" y="935"/>
                    <a:pt x="467" y="935"/>
                  </a:cubicBezTo>
                  <a:cubicBezTo>
                    <a:pt x="734" y="935"/>
                    <a:pt x="934" y="735"/>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46"/>
            <p:cNvSpPr/>
            <p:nvPr/>
          </p:nvSpPr>
          <p:spPr>
            <a:xfrm flipH="1">
              <a:off x="-489056" y="144161"/>
              <a:ext cx="49978" cy="49975"/>
            </a:xfrm>
            <a:custGeom>
              <a:avLst/>
              <a:gdLst/>
              <a:ahLst/>
              <a:cxnLst/>
              <a:rect l="l" t="t" r="r" b="b"/>
              <a:pathLst>
                <a:path w="902" h="902" extrusionOk="0">
                  <a:moveTo>
                    <a:pt x="434" y="0"/>
                  </a:moveTo>
                  <a:cubicBezTo>
                    <a:pt x="201" y="0"/>
                    <a:pt x="1" y="201"/>
                    <a:pt x="1" y="467"/>
                  </a:cubicBezTo>
                  <a:cubicBezTo>
                    <a:pt x="1" y="701"/>
                    <a:pt x="201" y="901"/>
                    <a:pt x="434" y="901"/>
                  </a:cubicBezTo>
                  <a:cubicBezTo>
                    <a:pt x="701" y="901"/>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46"/>
            <p:cNvSpPr/>
            <p:nvPr/>
          </p:nvSpPr>
          <p:spPr>
            <a:xfrm flipH="1">
              <a:off x="-690518" y="144161"/>
              <a:ext cx="51806" cy="49975"/>
            </a:xfrm>
            <a:custGeom>
              <a:avLst/>
              <a:gdLst/>
              <a:ahLst/>
              <a:cxnLst/>
              <a:rect l="l" t="t" r="r" b="b"/>
              <a:pathLst>
                <a:path w="935" h="902" extrusionOk="0">
                  <a:moveTo>
                    <a:pt x="467" y="0"/>
                  </a:moveTo>
                  <a:cubicBezTo>
                    <a:pt x="200" y="0"/>
                    <a:pt x="0" y="201"/>
                    <a:pt x="0" y="467"/>
                  </a:cubicBezTo>
                  <a:cubicBezTo>
                    <a:pt x="0" y="701"/>
                    <a:pt x="200" y="901"/>
                    <a:pt x="467" y="901"/>
                  </a:cubicBezTo>
                  <a:cubicBezTo>
                    <a:pt x="734" y="901"/>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46"/>
            <p:cNvSpPr/>
            <p:nvPr/>
          </p:nvSpPr>
          <p:spPr>
            <a:xfrm flipH="1">
              <a:off x="-590729" y="238405"/>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46"/>
            <p:cNvSpPr/>
            <p:nvPr/>
          </p:nvSpPr>
          <p:spPr>
            <a:xfrm flipH="1">
              <a:off x="-590729" y="439857"/>
              <a:ext cx="51806" cy="49975"/>
            </a:xfrm>
            <a:custGeom>
              <a:avLst/>
              <a:gdLst/>
              <a:ahLst/>
              <a:cxnLst/>
              <a:rect l="l" t="t" r="r" b="b"/>
              <a:pathLst>
                <a:path w="935" h="902" extrusionOk="0">
                  <a:moveTo>
                    <a:pt x="467" y="1"/>
                  </a:moveTo>
                  <a:cubicBezTo>
                    <a:pt x="234" y="1"/>
                    <a:pt x="0" y="201"/>
                    <a:pt x="0" y="434"/>
                  </a:cubicBezTo>
                  <a:cubicBezTo>
                    <a:pt x="0" y="701"/>
                    <a:pt x="234"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46"/>
            <p:cNvSpPr/>
            <p:nvPr/>
          </p:nvSpPr>
          <p:spPr>
            <a:xfrm flipH="1">
              <a:off x="-489056" y="341901"/>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46"/>
            <p:cNvSpPr/>
            <p:nvPr/>
          </p:nvSpPr>
          <p:spPr>
            <a:xfrm flipH="1">
              <a:off x="-690518" y="341901"/>
              <a:ext cx="51806" cy="51804"/>
            </a:xfrm>
            <a:custGeom>
              <a:avLst/>
              <a:gdLst/>
              <a:ahLst/>
              <a:cxnLst/>
              <a:rect l="l" t="t" r="r" b="b"/>
              <a:pathLst>
                <a:path w="935" h="935" extrusionOk="0">
                  <a:moveTo>
                    <a:pt x="467" y="1"/>
                  </a:moveTo>
                  <a:cubicBezTo>
                    <a:pt x="200" y="1"/>
                    <a:pt x="0" y="234"/>
                    <a:pt x="0" y="468"/>
                  </a:cubicBezTo>
                  <a:cubicBezTo>
                    <a:pt x="0" y="735"/>
                    <a:pt x="200"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46"/>
            <p:cNvSpPr/>
            <p:nvPr/>
          </p:nvSpPr>
          <p:spPr>
            <a:xfrm flipH="1">
              <a:off x="-590729" y="438029"/>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46"/>
            <p:cNvSpPr/>
            <p:nvPr/>
          </p:nvSpPr>
          <p:spPr>
            <a:xfrm flipH="1">
              <a:off x="-590729" y="637598"/>
              <a:ext cx="49978" cy="51804"/>
            </a:xfrm>
            <a:custGeom>
              <a:avLst/>
              <a:gdLst/>
              <a:ahLst/>
              <a:cxnLst/>
              <a:rect l="l" t="t" r="r" b="b"/>
              <a:pathLst>
                <a:path w="902" h="935" extrusionOk="0">
                  <a:moveTo>
                    <a:pt x="434" y="1"/>
                  </a:moveTo>
                  <a:cubicBezTo>
                    <a:pt x="201" y="1"/>
                    <a:pt x="0" y="201"/>
                    <a:pt x="0" y="468"/>
                  </a:cubicBezTo>
                  <a:cubicBezTo>
                    <a:pt x="0" y="735"/>
                    <a:pt x="201" y="935"/>
                    <a:pt x="434" y="935"/>
                  </a:cubicBezTo>
                  <a:cubicBezTo>
                    <a:pt x="701" y="935"/>
                    <a:pt x="901" y="735"/>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46"/>
            <p:cNvSpPr/>
            <p:nvPr/>
          </p:nvSpPr>
          <p:spPr>
            <a:xfrm flipH="1">
              <a:off x="-489056" y="541526"/>
              <a:ext cx="49978" cy="49920"/>
            </a:xfrm>
            <a:custGeom>
              <a:avLst/>
              <a:gdLst/>
              <a:ahLst/>
              <a:cxnLst/>
              <a:rect l="l" t="t" r="r" b="b"/>
              <a:pathLst>
                <a:path w="902" h="901" extrusionOk="0">
                  <a:moveTo>
                    <a:pt x="434" y="0"/>
                  </a:moveTo>
                  <a:cubicBezTo>
                    <a:pt x="201" y="0"/>
                    <a:pt x="1" y="200"/>
                    <a:pt x="1" y="434"/>
                  </a:cubicBezTo>
                  <a:cubicBezTo>
                    <a:pt x="1"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46"/>
            <p:cNvSpPr/>
            <p:nvPr/>
          </p:nvSpPr>
          <p:spPr>
            <a:xfrm flipH="1">
              <a:off x="-690518" y="541526"/>
              <a:ext cx="51806" cy="49920"/>
            </a:xfrm>
            <a:custGeom>
              <a:avLst/>
              <a:gdLst/>
              <a:ahLst/>
              <a:cxnLst/>
              <a:rect l="l" t="t" r="r" b="b"/>
              <a:pathLst>
                <a:path w="935" h="901" extrusionOk="0">
                  <a:moveTo>
                    <a:pt x="467" y="0"/>
                  </a:moveTo>
                  <a:cubicBezTo>
                    <a:pt x="200" y="0"/>
                    <a:pt x="0" y="200"/>
                    <a:pt x="0" y="434"/>
                  </a:cubicBezTo>
                  <a:cubicBezTo>
                    <a:pt x="0" y="701"/>
                    <a:pt x="200" y="901"/>
                    <a:pt x="467" y="901"/>
                  </a:cubicBezTo>
                  <a:cubicBezTo>
                    <a:pt x="734" y="901"/>
                    <a:pt x="934" y="701"/>
                    <a:pt x="934" y="434"/>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46"/>
            <p:cNvSpPr/>
            <p:nvPr/>
          </p:nvSpPr>
          <p:spPr>
            <a:xfrm flipH="1">
              <a:off x="-590729" y="635769"/>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68"/>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46"/>
            <p:cNvSpPr/>
            <p:nvPr/>
          </p:nvSpPr>
          <p:spPr>
            <a:xfrm flipH="1">
              <a:off x="-590729" y="837222"/>
              <a:ext cx="51806" cy="49975"/>
            </a:xfrm>
            <a:custGeom>
              <a:avLst/>
              <a:gdLst/>
              <a:ahLst/>
              <a:cxnLst/>
              <a:rect l="l" t="t" r="r" b="b"/>
              <a:pathLst>
                <a:path w="935" h="902" extrusionOk="0">
                  <a:moveTo>
                    <a:pt x="467" y="0"/>
                  </a:moveTo>
                  <a:cubicBezTo>
                    <a:pt x="234" y="0"/>
                    <a:pt x="0" y="201"/>
                    <a:pt x="0" y="467"/>
                  </a:cubicBezTo>
                  <a:cubicBezTo>
                    <a:pt x="0" y="701"/>
                    <a:pt x="234" y="901"/>
                    <a:pt x="467" y="901"/>
                  </a:cubicBezTo>
                  <a:cubicBezTo>
                    <a:pt x="734" y="901"/>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46"/>
            <p:cNvSpPr/>
            <p:nvPr/>
          </p:nvSpPr>
          <p:spPr>
            <a:xfrm flipH="1">
              <a:off x="-489056" y="739266"/>
              <a:ext cx="49978" cy="51804"/>
            </a:xfrm>
            <a:custGeom>
              <a:avLst/>
              <a:gdLst/>
              <a:ahLst/>
              <a:cxnLst/>
              <a:rect l="l" t="t" r="r" b="b"/>
              <a:pathLst>
                <a:path w="902" h="935" extrusionOk="0">
                  <a:moveTo>
                    <a:pt x="434" y="0"/>
                  </a:moveTo>
                  <a:cubicBezTo>
                    <a:pt x="201" y="0"/>
                    <a:pt x="1" y="201"/>
                    <a:pt x="1" y="467"/>
                  </a:cubicBezTo>
                  <a:cubicBezTo>
                    <a:pt x="1" y="734"/>
                    <a:pt x="201" y="934"/>
                    <a:pt x="434" y="934"/>
                  </a:cubicBezTo>
                  <a:cubicBezTo>
                    <a:pt x="701" y="934"/>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46"/>
            <p:cNvSpPr/>
            <p:nvPr/>
          </p:nvSpPr>
          <p:spPr>
            <a:xfrm flipH="1">
              <a:off x="-690518" y="739266"/>
              <a:ext cx="51806" cy="51804"/>
            </a:xfrm>
            <a:custGeom>
              <a:avLst/>
              <a:gdLst/>
              <a:ahLst/>
              <a:cxnLst/>
              <a:rect l="l" t="t" r="r" b="b"/>
              <a:pathLst>
                <a:path w="935" h="935" extrusionOk="0">
                  <a:moveTo>
                    <a:pt x="467" y="0"/>
                  </a:moveTo>
                  <a:cubicBezTo>
                    <a:pt x="200" y="0"/>
                    <a:pt x="0" y="201"/>
                    <a:pt x="0" y="467"/>
                  </a:cubicBezTo>
                  <a:cubicBezTo>
                    <a:pt x="0" y="734"/>
                    <a:pt x="200" y="934"/>
                    <a:pt x="467" y="934"/>
                  </a:cubicBezTo>
                  <a:cubicBezTo>
                    <a:pt x="734" y="934"/>
                    <a:pt x="934" y="734"/>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46"/>
            <p:cNvSpPr/>
            <p:nvPr/>
          </p:nvSpPr>
          <p:spPr>
            <a:xfrm flipH="1">
              <a:off x="-590729" y="837222"/>
              <a:ext cx="51806" cy="49975"/>
            </a:xfrm>
            <a:custGeom>
              <a:avLst/>
              <a:gdLst/>
              <a:ahLst/>
              <a:cxnLst/>
              <a:rect l="l" t="t" r="r" b="b"/>
              <a:pathLst>
                <a:path w="935" h="902" extrusionOk="0">
                  <a:moveTo>
                    <a:pt x="467" y="0"/>
                  </a:moveTo>
                  <a:cubicBezTo>
                    <a:pt x="234" y="0"/>
                    <a:pt x="0" y="201"/>
                    <a:pt x="0" y="467"/>
                  </a:cubicBezTo>
                  <a:cubicBezTo>
                    <a:pt x="0" y="701"/>
                    <a:pt x="234" y="901"/>
                    <a:pt x="467" y="901"/>
                  </a:cubicBezTo>
                  <a:cubicBezTo>
                    <a:pt x="734" y="901"/>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46"/>
            <p:cNvSpPr/>
            <p:nvPr/>
          </p:nvSpPr>
          <p:spPr>
            <a:xfrm flipH="1">
              <a:off x="-590729" y="1034962"/>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46"/>
            <p:cNvSpPr/>
            <p:nvPr/>
          </p:nvSpPr>
          <p:spPr>
            <a:xfrm flipH="1">
              <a:off x="-489056" y="940719"/>
              <a:ext cx="51806" cy="51804"/>
            </a:xfrm>
            <a:custGeom>
              <a:avLst/>
              <a:gdLst/>
              <a:ahLst/>
              <a:cxnLst/>
              <a:rect l="l" t="t" r="r" b="b"/>
              <a:pathLst>
                <a:path w="935" h="935" extrusionOk="0">
                  <a:moveTo>
                    <a:pt x="467" y="0"/>
                  </a:moveTo>
                  <a:cubicBezTo>
                    <a:pt x="234" y="0"/>
                    <a:pt x="0" y="201"/>
                    <a:pt x="0" y="467"/>
                  </a:cubicBezTo>
                  <a:cubicBezTo>
                    <a:pt x="0" y="701"/>
                    <a:pt x="234" y="934"/>
                    <a:pt x="467" y="934"/>
                  </a:cubicBezTo>
                  <a:cubicBezTo>
                    <a:pt x="734" y="934"/>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46"/>
            <p:cNvSpPr/>
            <p:nvPr/>
          </p:nvSpPr>
          <p:spPr>
            <a:xfrm flipH="1">
              <a:off x="-690518" y="940719"/>
              <a:ext cx="51806" cy="51804"/>
            </a:xfrm>
            <a:custGeom>
              <a:avLst/>
              <a:gdLst/>
              <a:ahLst/>
              <a:cxnLst/>
              <a:rect l="l" t="t" r="r" b="b"/>
              <a:pathLst>
                <a:path w="935" h="935" extrusionOk="0">
                  <a:moveTo>
                    <a:pt x="467" y="0"/>
                  </a:moveTo>
                  <a:cubicBezTo>
                    <a:pt x="200" y="0"/>
                    <a:pt x="0" y="201"/>
                    <a:pt x="0" y="467"/>
                  </a:cubicBezTo>
                  <a:cubicBezTo>
                    <a:pt x="0" y="701"/>
                    <a:pt x="200" y="934"/>
                    <a:pt x="467" y="934"/>
                  </a:cubicBezTo>
                  <a:cubicBezTo>
                    <a:pt x="734" y="934"/>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46"/>
            <p:cNvSpPr/>
            <p:nvPr/>
          </p:nvSpPr>
          <p:spPr>
            <a:xfrm flipH="1">
              <a:off x="-590729" y="1034962"/>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46"/>
            <p:cNvSpPr/>
            <p:nvPr/>
          </p:nvSpPr>
          <p:spPr>
            <a:xfrm flipH="1">
              <a:off x="-590729" y="1234587"/>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34"/>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46"/>
            <p:cNvSpPr/>
            <p:nvPr/>
          </p:nvSpPr>
          <p:spPr>
            <a:xfrm flipH="1">
              <a:off x="-489056" y="1140287"/>
              <a:ext cx="49978" cy="49975"/>
            </a:xfrm>
            <a:custGeom>
              <a:avLst/>
              <a:gdLst/>
              <a:ahLst/>
              <a:cxnLst/>
              <a:rect l="l" t="t" r="r" b="b"/>
              <a:pathLst>
                <a:path w="902" h="902" extrusionOk="0">
                  <a:moveTo>
                    <a:pt x="434" y="1"/>
                  </a:moveTo>
                  <a:cubicBezTo>
                    <a:pt x="201" y="1"/>
                    <a:pt x="1" y="201"/>
                    <a:pt x="1" y="435"/>
                  </a:cubicBezTo>
                  <a:cubicBezTo>
                    <a:pt x="1" y="701"/>
                    <a:pt x="201" y="902"/>
                    <a:pt x="434" y="902"/>
                  </a:cubicBezTo>
                  <a:cubicBezTo>
                    <a:pt x="701" y="902"/>
                    <a:pt x="901" y="701"/>
                    <a:pt x="901" y="435"/>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46"/>
            <p:cNvSpPr/>
            <p:nvPr/>
          </p:nvSpPr>
          <p:spPr>
            <a:xfrm flipH="1">
              <a:off x="-690518" y="1140287"/>
              <a:ext cx="51806" cy="49975"/>
            </a:xfrm>
            <a:custGeom>
              <a:avLst/>
              <a:gdLst/>
              <a:ahLst/>
              <a:cxnLst/>
              <a:rect l="l" t="t" r="r" b="b"/>
              <a:pathLst>
                <a:path w="935" h="902" extrusionOk="0">
                  <a:moveTo>
                    <a:pt x="467" y="1"/>
                  </a:moveTo>
                  <a:cubicBezTo>
                    <a:pt x="200" y="1"/>
                    <a:pt x="0" y="201"/>
                    <a:pt x="0" y="435"/>
                  </a:cubicBezTo>
                  <a:cubicBezTo>
                    <a:pt x="0" y="701"/>
                    <a:pt x="200" y="902"/>
                    <a:pt x="467" y="902"/>
                  </a:cubicBezTo>
                  <a:cubicBezTo>
                    <a:pt x="734" y="902"/>
                    <a:pt x="934" y="701"/>
                    <a:pt x="934" y="435"/>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46"/>
            <p:cNvSpPr/>
            <p:nvPr/>
          </p:nvSpPr>
          <p:spPr>
            <a:xfrm flipH="1">
              <a:off x="-590729" y="1234587"/>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46"/>
            <p:cNvSpPr/>
            <p:nvPr/>
          </p:nvSpPr>
          <p:spPr>
            <a:xfrm flipH="1">
              <a:off x="-590729" y="1434155"/>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46"/>
            <p:cNvSpPr/>
            <p:nvPr/>
          </p:nvSpPr>
          <p:spPr>
            <a:xfrm flipH="1">
              <a:off x="-489056" y="1338083"/>
              <a:ext cx="49978" cy="49920"/>
            </a:xfrm>
            <a:custGeom>
              <a:avLst/>
              <a:gdLst/>
              <a:ahLst/>
              <a:cxnLst/>
              <a:rect l="l" t="t" r="r" b="b"/>
              <a:pathLst>
                <a:path w="902" h="901" extrusionOk="0">
                  <a:moveTo>
                    <a:pt x="434" y="0"/>
                  </a:moveTo>
                  <a:cubicBezTo>
                    <a:pt x="201" y="0"/>
                    <a:pt x="1" y="200"/>
                    <a:pt x="1" y="467"/>
                  </a:cubicBezTo>
                  <a:cubicBezTo>
                    <a:pt x="1"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46"/>
            <p:cNvSpPr/>
            <p:nvPr/>
          </p:nvSpPr>
          <p:spPr>
            <a:xfrm flipH="1">
              <a:off x="-690518" y="1338083"/>
              <a:ext cx="51806" cy="49920"/>
            </a:xfrm>
            <a:custGeom>
              <a:avLst/>
              <a:gdLst/>
              <a:ahLst/>
              <a:cxnLst/>
              <a:rect l="l" t="t" r="r" b="b"/>
              <a:pathLst>
                <a:path w="935" h="901" extrusionOk="0">
                  <a:moveTo>
                    <a:pt x="467" y="0"/>
                  </a:moveTo>
                  <a:cubicBezTo>
                    <a:pt x="200" y="0"/>
                    <a:pt x="0" y="200"/>
                    <a:pt x="0" y="467"/>
                  </a:cubicBezTo>
                  <a:cubicBezTo>
                    <a:pt x="0" y="701"/>
                    <a:pt x="200"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46"/>
            <p:cNvSpPr/>
            <p:nvPr/>
          </p:nvSpPr>
          <p:spPr>
            <a:xfrm flipH="1">
              <a:off x="-590729" y="1432327"/>
              <a:ext cx="49978" cy="51804"/>
            </a:xfrm>
            <a:custGeom>
              <a:avLst/>
              <a:gdLst/>
              <a:ahLst/>
              <a:cxnLst/>
              <a:rect l="l" t="t" r="r" b="b"/>
              <a:pathLst>
                <a:path w="902" h="935" extrusionOk="0">
                  <a:moveTo>
                    <a:pt x="434" y="0"/>
                  </a:moveTo>
                  <a:cubicBezTo>
                    <a:pt x="201" y="0"/>
                    <a:pt x="0" y="201"/>
                    <a:pt x="0" y="467"/>
                  </a:cubicBezTo>
                  <a:cubicBezTo>
                    <a:pt x="0" y="734"/>
                    <a:pt x="201" y="934"/>
                    <a:pt x="434" y="934"/>
                  </a:cubicBezTo>
                  <a:cubicBezTo>
                    <a:pt x="701" y="934"/>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46"/>
            <p:cNvSpPr/>
            <p:nvPr/>
          </p:nvSpPr>
          <p:spPr>
            <a:xfrm flipH="1">
              <a:off x="-590729" y="1633780"/>
              <a:ext cx="51806" cy="51804"/>
            </a:xfrm>
            <a:custGeom>
              <a:avLst/>
              <a:gdLst/>
              <a:ahLst/>
              <a:cxnLst/>
              <a:rect l="l" t="t" r="r" b="b"/>
              <a:pathLst>
                <a:path w="935" h="935" extrusionOk="0">
                  <a:moveTo>
                    <a:pt x="467" y="0"/>
                  </a:moveTo>
                  <a:cubicBezTo>
                    <a:pt x="234" y="0"/>
                    <a:pt x="0" y="200"/>
                    <a:pt x="0" y="467"/>
                  </a:cubicBezTo>
                  <a:cubicBezTo>
                    <a:pt x="0" y="701"/>
                    <a:pt x="234"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46"/>
            <p:cNvSpPr/>
            <p:nvPr/>
          </p:nvSpPr>
          <p:spPr>
            <a:xfrm flipH="1">
              <a:off x="-489056" y="1535824"/>
              <a:ext cx="51806" cy="51804"/>
            </a:xfrm>
            <a:custGeom>
              <a:avLst/>
              <a:gdLst/>
              <a:ahLst/>
              <a:cxnLst/>
              <a:rect l="l" t="t" r="r" b="b"/>
              <a:pathLst>
                <a:path w="935" h="935" extrusionOk="0">
                  <a:moveTo>
                    <a:pt x="467" y="0"/>
                  </a:moveTo>
                  <a:cubicBezTo>
                    <a:pt x="234" y="0"/>
                    <a:pt x="0" y="234"/>
                    <a:pt x="0" y="467"/>
                  </a:cubicBezTo>
                  <a:cubicBezTo>
                    <a:pt x="0" y="734"/>
                    <a:pt x="234"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46"/>
            <p:cNvSpPr/>
            <p:nvPr/>
          </p:nvSpPr>
          <p:spPr>
            <a:xfrm flipH="1">
              <a:off x="-690518" y="1535824"/>
              <a:ext cx="51806" cy="51804"/>
            </a:xfrm>
            <a:custGeom>
              <a:avLst/>
              <a:gdLst/>
              <a:ahLst/>
              <a:cxnLst/>
              <a:rect l="l" t="t" r="r" b="b"/>
              <a:pathLst>
                <a:path w="935" h="935" extrusionOk="0">
                  <a:moveTo>
                    <a:pt x="467" y="0"/>
                  </a:moveTo>
                  <a:cubicBezTo>
                    <a:pt x="200" y="0"/>
                    <a:pt x="0" y="234"/>
                    <a:pt x="0" y="467"/>
                  </a:cubicBezTo>
                  <a:cubicBezTo>
                    <a:pt x="0" y="734"/>
                    <a:pt x="200" y="934"/>
                    <a:pt x="467" y="934"/>
                  </a:cubicBezTo>
                  <a:cubicBezTo>
                    <a:pt x="734" y="934"/>
                    <a:pt x="934" y="734"/>
                    <a:pt x="934" y="467"/>
                  </a:cubicBezTo>
                  <a:cubicBezTo>
                    <a:pt x="934" y="234"/>
                    <a:pt x="734" y="34"/>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46"/>
            <p:cNvSpPr/>
            <p:nvPr/>
          </p:nvSpPr>
          <p:spPr>
            <a:xfrm flipH="1">
              <a:off x="-590729" y="1633780"/>
              <a:ext cx="51806" cy="51804"/>
            </a:xfrm>
            <a:custGeom>
              <a:avLst/>
              <a:gdLst/>
              <a:ahLst/>
              <a:cxnLst/>
              <a:rect l="l" t="t" r="r" b="b"/>
              <a:pathLst>
                <a:path w="935" h="935" extrusionOk="0">
                  <a:moveTo>
                    <a:pt x="467" y="0"/>
                  </a:moveTo>
                  <a:cubicBezTo>
                    <a:pt x="234" y="0"/>
                    <a:pt x="0" y="200"/>
                    <a:pt x="0" y="467"/>
                  </a:cubicBezTo>
                  <a:cubicBezTo>
                    <a:pt x="0" y="701"/>
                    <a:pt x="234"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46"/>
            <p:cNvSpPr/>
            <p:nvPr/>
          </p:nvSpPr>
          <p:spPr>
            <a:xfrm flipH="1">
              <a:off x="-590729" y="1831520"/>
              <a:ext cx="49978" cy="51804"/>
            </a:xfrm>
            <a:custGeom>
              <a:avLst/>
              <a:gdLst/>
              <a:ahLst/>
              <a:cxnLst/>
              <a:rect l="l" t="t" r="r" b="b"/>
              <a:pathLst>
                <a:path w="902" h="935" extrusionOk="0">
                  <a:moveTo>
                    <a:pt x="434" y="1"/>
                  </a:moveTo>
                  <a:cubicBezTo>
                    <a:pt x="201" y="1"/>
                    <a:pt x="0" y="234"/>
                    <a:pt x="0" y="468"/>
                  </a:cubicBezTo>
                  <a:cubicBezTo>
                    <a:pt x="0" y="734"/>
                    <a:pt x="201" y="935"/>
                    <a:pt x="434" y="935"/>
                  </a:cubicBezTo>
                  <a:cubicBezTo>
                    <a:pt x="701" y="935"/>
                    <a:pt x="901" y="734"/>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46"/>
            <p:cNvSpPr/>
            <p:nvPr/>
          </p:nvSpPr>
          <p:spPr>
            <a:xfrm flipH="1">
              <a:off x="-489056" y="1735392"/>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68"/>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46"/>
            <p:cNvSpPr/>
            <p:nvPr/>
          </p:nvSpPr>
          <p:spPr>
            <a:xfrm flipH="1">
              <a:off x="-690518" y="1735392"/>
              <a:ext cx="51806" cy="51804"/>
            </a:xfrm>
            <a:custGeom>
              <a:avLst/>
              <a:gdLst/>
              <a:ahLst/>
              <a:cxnLst/>
              <a:rect l="l" t="t" r="r" b="b"/>
              <a:pathLst>
                <a:path w="935" h="935" extrusionOk="0">
                  <a:moveTo>
                    <a:pt x="467" y="1"/>
                  </a:moveTo>
                  <a:cubicBezTo>
                    <a:pt x="200" y="1"/>
                    <a:pt x="0" y="201"/>
                    <a:pt x="0" y="468"/>
                  </a:cubicBezTo>
                  <a:cubicBezTo>
                    <a:pt x="0" y="701"/>
                    <a:pt x="200" y="935"/>
                    <a:pt x="467" y="935"/>
                  </a:cubicBezTo>
                  <a:cubicBezTo>
                    <a:pt x="734" y="935"/>
                    <a:pt x="934" y="701"/>
                    <a:pt x="934" y="468"/>
                  </a:cubicBezTo>
                  <a:cubicBezTo>
                    <a:pt x="934" y="268"/>
                    <a:pt x="734" y="34"/>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46"/>
            <p:cNvSpPr/>
            <p:nvPr/>
          </p:nvSpPr>
          <p:spPr>
            <a:xfrm flipH="1">
              <a:off x="-590729" y="1833349"/>
              <a:ext cx="51806" cy="49975"/>
            </a:xfrm>
            <a:custGeom>
              <a:avLst/>
              <a:gdLst/>
              <a:ahLst/>
              <a:cxnLst/>
              <a:rect l="l" t="t" r="r" b="b"/>
              <a:pathLst>
                <a:path w="935" h="902" extrusionOk="0">
                  <a:moveTo>
                    <a:pt x="467" y="1"/>
                  </a:moveTo>
                  <a:cubicBezTo>
                    <a:pt x="234" y="1"/>
                    <a:pt x="0" y="201"/>
                    <a:pt x="0" y="435"/>
                  </a:cubicBezTo>
                  <a:cubicBezTo>
                    <a:pt x="0" y="701"/>
                    <a:pt x="234" y="902"/>
                    <a:pt x="467" y="902"/>
                  </a:cubicBezTo>
                  <a:cubicBezTo>
                    <a:pt x="734" y="902"/>
                    <a:pt x="934" y="701"/>
                    <a:pt x="934" y="435"/>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46"/>
            <p:cNvSpPr/>
            <p:nvPr/>
          </p:nvSpPr>
          <p:spPr>
            <a:xfrm flipH="1">
              <a:off x="-590729" y="2031144"/>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46"/>
            <p:cNvSpPr/>
            <p:nvPr/>
          </p:nvSpPr>
          <p:spPr>
            <a:xfrm flipH="1">
              <a:off x="-489056" y="1936845"/>
              <a:ext cx="49978" cy="49975"/>
            </a:xfrm>
            <a:custGeom>
              <a:avLst/>
              <a:gdLst/>
              <a:ahLst/>
              <a:cxnLst/>
              <a:rect l="l" t="t" r="r" b="b"/>
              <a:pathLst>
                <a:path w="902" h="902" extrusionOk="0">
                  <a:moveTo>
                    <a:pt x="434" y="1"/>
                  </a:moveTo>
                  <a:cubicBezTo>
                    <a:pt x="201" y="1"/>
                    <a:pt x="1" y="201"/>
                    <a:pt x="1" y="468"/>
                  </a:cubicBezTo>
                  <a:cubicBezTo>
                    <a:pt x="1" y="701"/>
                    <a:pt x="201" y="902"/>
                    <a:pt x="434" y="902"/>
                  </a:cubicBezTo>
                  <a:cubicBezTo>
                    <a:pt x="701" y="902"/>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46"/>
            <p:cNvSpPr/>
            <p:nvPr/>
          </p:nvSpPr>
          <p:spPr>
            <a:xfrm flipH="1">
              <a:off x="-690518" y="1936845"/>
              <a:ext cx="51806" cy="49975"/>
            </a:xfrm>
            <a:custGeom>
              <a:avLst/>
              <a:gdLst/>
              <a:ahLst/>
              <a:cxnLst/>
              <a:rect l="l" t="t" r="r" b="b"/>
              <a:pathLst>
                <a:path w="935" h="902" extrusionOk="0">
                  <a:moveTo>
                    <a:pt x="467" y="1"/>
                  </a:moveTo>
                  <a:cubicBezTo>
                    <a:pt x="200" y="1"/>
                    <a:pt x="0" y="201"/>
                    <a:pt x="0" y="468"/>
                  </a:cubicBezTo>
                  <a:cubicBezTo>
                    <a:pt x="0" y="701"/>
                    <a:pt x="200" y="902"/>
                    <a:pt x="467" y="902"/>
                  </a:cubicBezTo>
                  <a:cubicBezTo>
                    <a:pt x="734" y="902"/>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46"/>
            <p:cNvSpPr/>
            <p:nvPr/>
          </p:nvSpPr>
          <p:spPr>
            <a:xfrm flipH="1">
              <a:off x="-590729" y="2031144"/>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46"/>
            <p:cNvSpPr/>
            <p:nvPr/>
          </p:nvSpPr>
          <p:spPr>
            <a:xfrm flipH="1">
              <a:off x="-590729" y="2232597"/>
              <a:ext cx="51806" cy="49920"/>
            </a:xfrm>
            <a:custGeom>
              <a:avLst/>
              <a:gdLst/>
              <a:ahLst/>
              <a:cxnLst/>
              <a:rect l="l" t="t" r="r" b="b"/>
              <a:pathLst>
                <a:path w="935" h="901" extrusionOk="0">
                  <a:moveTo>
                    <a:pt x="467" y="0"/>
                  </a:moveTo>
                  <a:cubicBezTo>
                    <a:pt x="234" y="0"/>
                    <a:pt x="0" y="200"/>
                    <a:pt x="0" y="467"/>
                  </a:cubicBezTo>
                  <a:cubicBezTo>
                    <a:pt x="0" y="701"/>
                    <a:pt x="234"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46"/>
            <p:cNvSpPr/>
            <p:nvPr/>
          </p:nvSpPr>
          <p:spPr>
            <a:xfrm flipH="1">
              <a:off x="-489056" y="2134641"/>
              <a:ext cx="49978" cy="51804"/>
            </a:xfrm>
            <a:custGeom>
              <a:avLst/>
              <a:gdLst/>
              <a:ahLst/>
              <a:cxnLst/>
              <a:rect l="l" t="t" r="r" b="b"/>
              <a:pathLst>
                <a:path w="902" h="935" extrusionOk="0">
                  <a:moveTo>
                    <a:pt x="434" y="0"/>
                  </a:moveTo>
                  <a:cubicBezTo>
                    <a:pt x="201" y="0"/>
                    <a:pt x="1" y="200"/>
                    <a:pt x="1" y="467"/>
                  </a:cubicBezTo>
                  <a:cubicBezTo>
                    <a:pt x="1" y="734"/>
                    <a:pt x="201" y="934"/>
                    <a:pt x="434" y="934"/>
                  </a:cubicBezTo>
                  <a:cubicBezTo>
                    <a:pt x="701" y="934"/>
                    <a:pt x="901" y="734"/>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46"/>
            <p:cNvSpPr/>
            <p:nvPr/>
          </p:nvSpPr>
          <p:spPr>
            <a:xfrm flipH="1">
              <a:off x="-690518" y="2134641"/>
              <a:ext cx="51806" cy="51804"/>
            </a:xfrm>
            <a:custGeom>
              <a:avLst/>
              <a:gdLst/>
              <a:ahLst/>
              <a:cxnLst/>
              <a:rect l="l" t="t" r="r" b="b"/>
              <a:pathLst>
                <a:path w="935" h="935" extrusionOk="0">
                  <a:moveTo>
                    <a:pt x="467" y="0"/>
                  </a:moveTo>
                  <a:cubicBezTo>
                    <a:pt x="200" y="0"/>
                    <a:pt x="0" y="200"/>
                    <a:pt x="0" y="467"/>
                  </a:cubicBezTo>
                  <a:cubicBezTo>
                    <a:pt x="0" y="734"/>
                    <a:pt x="200"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46"/>
            <p:cNvSpPr/>
            <p:nvPr/>
          </p:nvSpPr>
          <p:spPr>
            <a:xfrm flipH="1">
              <a:off x="-590729" y="2228885"/>
              <a:ext cx="51806" cy="51804"/>
            </a:xfrm>
            <a:custGeom>
              <a:avLst/>
              <a:gdLst/>
              <a:ahLst/>
              <a:cxnLst/>
              <a:rect l="l" t="t" r="r" b="b"/>
              <a:pathLst>
                <a:path w="935" h="935" extrusionOk="0">
                  <a:moveTo>
                    <a:pt x="467" y="0"/>
                  </a:moveTo>
                  <a:cubicBezTo>
                    <a:pt x="234" y="0"/>
                    <a:pt x="0" y="234"/>
                    <a:pt x="0" y="467"/>
                  </a:cubicBezTo>
                  <a:cubicBezTo>
                    <a:pt x="0" y="734"/>
                    <a:pt x="234"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46"/>
            <p:cNvSpPr/>
            <p:nvPr/>
          </p:nvSpPr>
          <p:spPr>
            <a:xfrm flipH="1">
              <a:off x="-590729" y="2430337"/>
              <a:ext cx="51806" cy="51804"/>
            </a:xfrm>
            <a:custGeom>
              <a:avLst/>
              <a:gdLst/>
              <a:ahLst/>
              <a:cxnLst/>
              <a:rect l="l" t="t" r="r" b="b"/>
              <a:pathLst>
                <a:path w="935" h="935" extrusionOk="0">
                  <a:moveTo>
                    <a:pt x="467" y="0"/>
                  </a:moveTo>
                  <a:cubicBezTo>
                    <a:pt x="234" y="0"/>
                    <a:pt x="0" y="200"/>
                    <a:pt x="0" y="467"/>
                  </a:cubicBezTo>
                  <a:cubicBezTo>
                    <a:pt x="0" y="734"/>
                    <a:pt x="234"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46"/>
            <p:cNvSpPr/>
            <p:nvPr/>
          </p:nvSpPr>
          <p:spPr>
            <a:xfrm flipH="1">
              <a:off x="-489056" y="2334210"/>
              <a:ext cx="49978" cy="49975"/>
            </a:xfrm>
            <a:custGeom>
              <a:avLst/>
              <a:gdLst/>
              <a:ahLst/>
              <a:cxnLst/>
              <a:rect l="l" t="t" r="r" b="b"/>
              <a:pathLst>
                <a:path w="902" h="902" extrusionOk="0">
                  <a:moveTo>
                    <a:pt x="434" y="1"/>
                  </a:moveTo>
                  <a:cubicBezTo>
                    <a:pt x="201" y="1"/>
                    <a:pt x="1" y="201"/>
                    <a:pt x="1" y="434"/>
                  </a:cubicBezTo>
                  <a:cubicBezTo>
                    <a:pt x="1" y="701"/>
                    <a:pt x="201" y="901"/>
                    <a:pt x="434" y="901"/>
                  </a:cubicBezTo>
                  <a:cubicBezTo>
                    <a:pt x="701" y="901"/>
                    <a:pt x="901" y="701"/>
                    <a:pt x="901" y="434"/>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46"/>
            <p:cNvSpPr/>
            <p:nvPr/>
          </p:nvSpPr>
          <p:spPr>
            <a:xfrm flipH="1">
              <a:off x="-690518" y="2334210"/>
              <a:ext cx="51806" cy="49975"/>
            </a:xfrm>
            <a:custGeom>
              <a:avLst/>
              <a:gdLst/>
              <a:ahLst/>
              <a:cxnLst/>
              <a:rect l="l" t="t" r="r" b="b"/>
              <a:pathLst>
                <a:path w="935" h="902" extrusionOk="0">
                  <a:moveTo>
                    <a:pt x="467" y="1"/>
                  </a:moveTo>
                  <a:cubicBezTo>
                    <a:pt x="200" y="1"/>
                    <a:pt x="0" y="201"/>
                    <a:pt x="0" y="434"/>
                  </a:cubicBezTo>
                  <a:cubicBezTo>
                    <a:pt x="0" y="701"/>
                    <a:pt x="200"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46"/>
            <p:cNvSpPr/>
            <p:nvPr/>
          </p:nvSpPr>
          <p:spPr>
            <a:xfrm flipH="1">
              <a:off x="-590729" y="2428454"/>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46"/>
            <p:cNvSpPr/>
            <p:nvPr/>
          </p:nvSpPr>
          <p:spPr>
            <a:xfrm flipH="1">
              <a:off x="-590729" y="2629906"/>
              <a:ext cx="49978" cy="49975"/>
            </a:xfrm>
            <a:custGeom>
              <a:avLst/>
              <a:gdLst/>
              <a:ahLst/>
              <a:cxnLst/>
              <a:rect l="l" t="t" r="r" b="b"/>
              <a:pathLst>
                <a:path w="902" h="902" extrusionOk="0">
                  <a:moveTo>
                    <a:pt x="434" y="1"/>
                  </a:moveTo>
                  <a:cubicBezTo>
                    <a:pt x="201" y="1"/>
                    <a:pt x="0" y="201"/>
                    <a:pt x="0" y="468"/>
                  </a:cubicBezTo>
                  <a:cubicBezTo>
                    <a:pt x="0" y="701"/>
                    <a:pt x="201" y="902"/>
                    <a:pt x="434" y="902"/>
                  </a:cubicBezTo>
                  <a:cubicBezTo>
                    <a:pt x="701" y="902"/>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46"/>
            <p:cNvSpPr/>
            <p:nvPr/>
          </p:nvSpPr>
          <p:spPr>
            <a:xfrm flipH="1">
              <a:off x="-489056" y="2531950"/>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46"/>
            <p:cNvSpPr/>
            <p:nvPr/>
          </p:nvSpPr>
          <p:spPr>
            <a:xfrm flipH="1">
              <a:off x="-690518" y="2531950"/>
              <a:ext cx="51806" cy="51804"/>
            </a:xfrm>
            <a:custGeom>
              <a:avLst/>
              <a:gdLst/>
              <a:ahLst/>
              <a:cxnLst/>
              <a:rect l="l" t="t" r="r" b="b"/>
              <a:pathLst>
                <a:path w="935" h="935" extrusionOk="0">
                  <a:moveTo>
                    <a:pt x="467" y="1"/>
                  </a:moveTo>
                  <a:cubicBezTo>
                    <a:pt x="200" y="1"/>
                    <a:pt x="0" y="234"/>
                    <a:pt x="0" y="468"/>
                  </a:cubicBezTo>
                  <a:cubicBezTo>
                    <a:pt x="0" y="735"/>
                    <a:pt x="200" y="935"/>
                    <a:pt x="467" y="935"/>
                  </a:cubicBezTo>
                  <a:cubicBezTo>
                    <a:pt x="734" y="935"/>
                    <a:pt x="934" y="735"/>
                    <a:pt x="934" y="468"/>
                  </a:cubicBezTo>
                  <a:cubicBezTo>
                    <a:pt x="934" y="234"/>
                    <a:pt x="734" y="68"/>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46"/>
            <p:cNvSpPr/>
            <p:nvPr/>
          </p:nvSpPr>
          <p:spPr>
            <a:xfrm flipH="1">
              <a:off x="-590729" y="2626249"/>
              <a:ext cx="49978" cy="51804"/>
            </a:xfrm>
            <a:custGeom>
              <a:avLst/>
              <a:gdLst/>
              <a:ahLst/>
              <a:cxnLst/>
              <a:rect l="l" t="t" r="r" b="b"/>
              <a:pathLst>
                <a:path w="902" h="935" extrusionOk="0">
                  <a:moveTo>
                    <a:pt x="434" y="0"/>
                  </a:moveTo>
                  <a:cubicBezTo>
                    <a:pt x="201" y="0"/>
                    <a:pt x="0" y="234"/>
                    <a:pt x="0" y="467"/>
                  </a:cubicBezTo>
                  <a:cubicBezTo>
                    <a:pt x="0" y="734"/>
                    <a:pt x="201" y="934"/>
                    <a:pt x="434" y="934"/>
                  </a:cubicBezTo>
                  <a:cubicBezTo>
                    <a:pt x="701" y="934"/>
                    <a:pt x="901" y="767"/>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46"/>
            <p:cNvSpPr/>
            <p:nvPr/>
          </p:nvSpPr>
          <p:spPr>
            <a:xfrm flipH="1">
              <a:off x="-590729" y="2827702"/>
              <a:ext cx="51806" cy="51804"/>
            </a:xfrm>
            <a:custGeom>
              <a:avLst/>
              <a:gdLst/>
              <a:ahLst/>
              <a:cxnLst/>
              <a:rect l="l" t="t" r="r" b="b"/>
              <a:pathLst>
                <a:path w="935" h="935" extrusionOk="0">
                  <a:moveTo>
                    <a:pt x="467" y="0"/>
                  </a:moveTo>
                  <a:cubicBezTo>
                    <a:pt x="234" y="0"/>
                    <a:pt x="0" y="200"/>
                    <a:pt x="0" y="467"/>
                  </a:cubicBezTo>
                  <a:cubicBezTo>
                    <a:pt x="0" y="734"/>
                    <a:pt x="234"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46"/>
            <p:cNvSpPr/>
            <p:nvPr/>
          </p:nvSpPr>
          <p:spPr>
            <a:xfrm flipH="1">
              <a:off x="-489056" y="2731574"/>
              <a:ext cx="49978" cy="49975"/>
            </a:xfrm>
            <a:custGeom>
              <a:avLst/>
              <a:gdLst/>
              <a:ahLst/>
              <a:cxnLst/>
              <a:rect l="l" t="t" r="r" b="b"/>
              <a:pathLst>
                <a:path w="902" h="902" extrusionOk="0">
                  <a:moveTo>
                    <a:pt x="434" y="1"/>
                  </a:moveTo>
                  <a:cubicBezTo>
                    <a:pt x="201" y="1"/>
                    <a:pt x="1" y="201"/>
                    <a:pt x="1" y="468"/>
                  </a:cubicBezTo>
                  <a:cubicBezTo>
                    <a:pt x="1" y="701"/>
                    <a:pt x="201" y="901"/>
                    <a:pt x="434" y="901"/>
                  </a:cubicBezTo>
                  <a:cubicBezTo>
                    <a:pt x="701" y="901"/>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46"/>
            <p:cNvSpPr/>
            <p:nvPr/>
          </p:nvSpPr>
          <p:spPr>
            <a:xfrm flipH="1">
              <a:off x="-690518" y="2731574"/>
              <a:ext cx="51806" cy="49975"/>
            </a:xfrm>
            <a:custGeom>
              <a:avLst/>
              <a:gdLst/>
              <a:ahLst/>
              <a:cxnLst/>
              <a:rect l="l" t="t" r="r" b="b"/>
              <a:pathLst>
                <a:path w="935" h="902" extrusionOk="0">
                  <a:moveTo>
                    <a:pt x="467" y="1"/>
                  </a:moveTo>
                  <a:cubicBezTo>
                    <a:pt x="200" y="1"/>
                    <a:pt x="0" y="201"/>
                    <a:pt x="0" y="468"/>
                  </a:cubicBezTo>
                  <a:cubicBezTo>
                    <a:pt x="0" y="701"/>
                    <a:pt x="200"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46"/>
            <p:cNvSpPr/>
            <p:nvPr/>
          </p:nvSpPr>
          <p:spPr>
            <a:xfrm flipH="1">
              <a:off x="-590729" y="2827702"/>
              <a:ext cx="51806" cy="51804"/>
            </a:xfrm>
            <a:custGeom>
              <a:avLst/>
              <a:gdLst/>
              <a:ahLst/>
              <a:cxnLst/>
              <a:rect l="l" t="t" r="r" b="b"/>
              <a:pathLst>
                <a:path w="935" h="935" extrusionOk="0">
                  <a:moveTo>
                    <a:pt x="467" y="0"/>
                  </a:moveTo>
                  <a:cubicBezTo>
                    <a:pt x="234" y="0"/>
                    <a:pt x="0" y="200"/>
                    <a:pt x="0" y="467"/>
                  </a:cubicBezTo>
                  <a:cubicBezTo>
                    <a:pt x="0" y="734"/>
                    <a:pt x="234"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46"/>
            <p:cNvSpPr/>
            <p:nvPr/>
          </p:nvSpPr>
          <p:spPr>
            <a:xfrm flipH="1">
              <a:off x="-590729" y="3029155"/>
              <a:ext cx="51806" cy="51804"/>
            </a:xfrm>
            <a:custGeom>
              <a:avLst/>
              <a:gdLst/>
              <a:ahLst/>
              <a:cxnLst/>
              <a:rect l="l" t="t" r="r" b="b"/>
              <a:pathLst>
                <a:path w="935" h="935" extrusionOk="0">
                  <a:moveTo>
                    <a:pt x="467" y="0"/>
                  </a:moveTo>
                  <a:cubicBezTo>
                    <a:pt x="234" y="0"/>
                    <a:pt x="0" y="200"/>
                    <a:pt x="0" y="467"/>
                  </a:cubicBezTo>
                  <a:cubicBezTo>
                    <a:pt x="0" y="701"/>
                    <a:pt x="234"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46"/>
            <p:cNvSpPr/>
            <p:nvPr/>
          </p:nvSpPr>
          <p:spPr>
            <a:xfrm flipH="1">
              <a:off x="-489056" y="2931199"/>
              <a:ext cx="49978" cy="51804"/>
            </a:xfrm>
            <a:custGeom>
              <a:avLst/>
              <a:gdLst/>
              <a:ahLst/>
              <a:cxnLst/>
              <a:rect l="l" t="t" r="r" b="b"/>
              <a:pathLst>
                <a:path w="902" h="935" extrusionOk="0">
                  <a:moveTo>
                    <a:pt x="434" y="0"/>
                  </a:moveTo>
                  <a:cubicBezTo>
                    <a:pt x="201" y="0"/>
                    <a:pt x="1" y="234"/>
                    <a:pt x="1" y="467"/>
                  </a:cubicBezTo>
                  <a:cubicBezTo>
                    <a:pt x="1" y="734"/>
                    <a:pt x="201" y="934"/>
                    <a:pt x="434" y="934"/>
                  </a:cubicBezTo>
                  <a:cubicBezTo>
                    <a:pt x="701" y="934"/>
                    <a:pt x="901" y="734"/>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46"/>
            <p:cNvSpPr/>
            <p:nvPr/>
          </p:nvSpPr>
          <p:spPr>
            <a:xfrm flipH="1">
              <a:off x="-690518" y="2931199"/>
              <a:ext cx="51806" cy="51804"/>
            </a:xfrm>
            <a:custGeom>
              <a:avLst/>
              <a:gdLst/>
              <a:ahLst/>
              <a:cxnLst/>
              <a:rect l="l" t="t" r="r" b="b"/>
              <a:pathLst>
                <a:path w="935" h="935" extrusionOk="0">
                  <a:moveTo>
                    <a:pt x="467" y="0"/>
                  </a:moveTo>
                  <a:cubicBezTo>
                    <a:pt x="200" y="0"/>
                    <a:pt x="0" y="234"/>
                    <a:pt x="0" y="467"/>
                  </a:cubicBezTo>
                  <a:cubicBezTo>
                    <a:pt x="0" y="734"/>
                    <a:pt x="200"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46"/>
            <p:cNvSpPr/>
            <p:nvPr/>
          </p:nvSpPr>
          <p:spPr>
            <a:xfrm flipH="1">
              <a:off x="-590729" y="3027271"/>
              <a:ext cx="51806" cy="49975"/>
            </a:xfrm>
            <a:custGeom>
              <a:avLst/>
              <a:gdLst/>
              <a:ahLst/>
              <a:cxnLst/>
              <a:rect l="l" t="t" r="r" b="b"/>
              <a:pathLst>
                <a:path w="935" h="902" extrusionOk="0">
                  <a:moveTo>
                    <a:pt x="467" y="1"/>
                  </a:moveTo>
                  <a:cubicBezTo>
                    <a:pt x="234" y="1"/>
                    <a:pt x="0" y="201"/>
                    <a:pt x="0" y="434"/>
                  </a:cubicBezTo>
                  <a:cubicBezTo>
                    <a:pt x="0" y="701"/>
                    <a:pt x="234"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46"/>
            <p:cNvSpPr/>
            <p:nvPr/>
          </p:nvSpPr>
          <p:spPr>
            <a:xfrm flipH="1">
              <a:off x="-590729" y="3228723"/>
              <a:ext cx="51806" cy="49975"/>
            </a:xfrm>
            <a:custGeom>
              <a:avLst/>
              <a:gdLst/>
              <a:ahLst/>
              <a:cxnLst/>
              <a:rect l="l" t="t" r="r" b="b"/>
              <a:pathLst>
                <a:path w="935" h="902" extrusionOk="0">
                  <a:moveTo>
                    <a:pt x="467" y="1"/>
                  </a:moveTo>
                  <a:cubicBezTo>
                    <a:pt x="234" y="1"/>
                    <a:pt x="0" y="201"/>
                    <a:pt x="0" y="434"/>
                  </a:cubicBezTo>
                  <a:cubicBezTo>
                    <a:pt x="0" y="701"/>
                    <a:pt x="234"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46"/>
            <p:cNvSpPr/>
            <p:nvPr/>
          </p:nvSpPr>
          <p:spPr>
            <a:xfrm flipH="1">
              <a:off x="-489056" y="3130767"/>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46"/>
            <p:cNvSpPr/>
            <p:nvPr/>
          </p:nvSpPr>
          <p:spPr>
            <a:xfrm flipH="1">
              <a:off x="-690518" y="3130767"/>
              <a:ext cx="51806" cy="51804"/>
            </a:xfrm>
            <a:custGeom>
              <a:avLst/>
              <a:gdLst/>
              <a:ahLst/>
              <a:cxnLst/>
              <a:rect l="l" t="t" r="r" b="b"/>
              <a:pathLst>
                <a:path w="935" h="935" extrusionOk="0">
                  <a:moveTo>
                    <a:pt x="467" y="1"/>
                  </a:moveTo>
                  <a:cubicBezTo>
                    <a:pt x="200" y="1"/>
                    <a:pt x="0" y="201"/>
                    <a:pt x="0" y="468"/>
                  </a:cubicBezTo>
                  <a:cubicBezTo>
                    <a:pt x="0" y="701"/>
                    <a:pt x="200"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46"/>
            <p:cNvSpPr/>
            <p:nvPr/>
          </p:nvSpPr>
          <p:spPr>
            <a:xfrm flipH="1">
              <a:off x="-590729" y="3225011"/>
              <a:ext cx="49978" cy="51804"/>
            </a:xfrm>
            <a:custGeom>
              <a:avLst/>
              <a:gdLst/>
              <a:ahLst/>
              <a:cxnLst/>
              <a:rect l="l" t="t" r="r" b="b"/>
              <a:pathLst>
                <a:path w="902" h="935" extrusionOk="0">
                  <a:moveTo>
                    <a:pt x="434" y="1"/>
                  </a:moveTo>
                  <a:cubicBezTo>
                    <a:pt x="201" y="1"/>
                    <a:pt x="0" y="234"/>
                    <a:pt x="0" y="468"/>
                  </a:cubicBezTo>
                  <a:cubicBezTo>
                    <a:pt x="0" y="735"/>
                    <a:pt x="201" y="935"/>
                    <a:pt x="434" y="935"/>
                  </a:cubicBezTo>
                  <a:cubicBezTo>
                    <a:pt x="701" y="935"/>
                    <a:pt x="901" y="735"/>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46"/>
            <p:cNvSpPr/>
            <p:nvPr/>
          </p:nvSpPr>
          <p:spPr>
            <a:xfrm flipH="1">
              <a:off x="-590729" y="3426464"/>
              <a:ext cx="49978" cy="51804"/>
            </a:xfrm>
            <a:custGeom>
              <a:avLst/>
              <a:gdLst/>
              <a:ahLst/>
              <a:cxnLst/>
              <a:rect l="l" t="t" r="r" b="b"/>
              <a:pathLst>
                <a:path w="902" h="935" extrusionOk="0">
                  <a:moveTo>
                    <a:pt x="434" y="1"/>
                  </a:moveTo>
                  <a:cubicBezTo>
                    <a:pt x="201" y="1"/>
                    <a:pt x="0" y="201"/>
                    <a:pt x="0" y="468"/>
                  </a:cubicBezTo>
                  <a:cubicBezTo>
                    <a:pt x="0" y="701"/>
                    <a:pt x="201" y="935"/>
                    <a:pt x="434" y="935"/>
                  </a:cubicBezTo>
                  <a:cubicBezTo>
                    <a:pt x="701" y="935"/>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46"/>
            <p:cNvSpPr/>
            <p:nvPr/>
          </p:nvSpPr>
          <p:spPr>
            <a:xfrm flipH="1">
              <a:off x="-489056" y="3328508"/>
              <a:ext cx="49978" cy="51804"/>
            </a:xfrm>
            <a:custGeom>
              <a:avLst/>
              <a:gdLst/>
              <a:ahLst/>
              <a:cxnLst/>
              <a:rect l="l" t="t" r="r" b="b"/>
              <a:pathLst>
                <a:path w="902" h="935" extrusionOk="0">
                  <a:moveTo>
                    <a:pt x="434" y="1"/>
                  </a:moveTo>
                  <a:cubicBezTo>
                    <a:pt x="201" y="1"/>
                    <a:pt x="1" y="234"/>
                    <a:pt x="1" y="468"/>
                  </a:cubicBezTo>
                  <a:cubicBezTo>
                    <a:pt x="1" y="735"/>
                    <a:pt x="201" y="935"/>
                    <a:pt x="434" y="935"/>
                  </a:cubicBezTo>
                  <a:cubicBezTo>
                    <a:pt x="701" y="935"/>
                    <a:pt x="901" y="735"/>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46"/>
            <p:cNvSpPr/>
            <p:nvPr/>
          </p:nvSpPr>
          <p:spPr>
            <a:xfrm flipH="1">
              <a:off x="-690518" y="3328508"/>
              <a:ext cx="51806" cy="51804"/>
            </a:xfrm>
            <a:custGeom>
              <a:avLst/>
              <a:gdLst/>
              <a:ahLst/>
              <a:cxnLst/>
              <a:rect l="l" t="t" r="r" b="b"/>
              <a:pathLst>
                <a:path w="935" h="935" extrusionOk="0">
                  <a:moveTo>
                    <a:pt x="467" y="1"/>
                  </a:moveTo>
                  <a:cubicBezTo>
                    <a:pt x="200" y="1"/>
                    <a:pt x="0" y="234"/>
                    <a:pt x="0" y="468"/>
                  </a:cubicBezTo>
                  <a:cubicBezTo>
                    <a:pt x="0" y="735"/>
                    <a:pt x="200"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46"/>
            <p:cNvSpPr/>
            <p:nvPr/>
          </p:nvSpPr>
          <p:spPr>
            <a:xfrm flipH="1">
              <a:off x="-590729" y="3424636"/>
              <a:ext cx="49978" cy="49975"/>
            </a:xfrm>
            <a:custGeom>
              <a:avLst/>
              <a:gdLst/>
              <a:ahLst/>
              <a:cxnLst/>
              <a:rect l="l" t="t" r="r" b="b"/>
              <a:pathLst>
                <a:path w="902" h="902" extrusionOk="0">
                  <a:moveTo>
                    <a:pt x="434" y="0"/>
                  </a:moveTo>
                  <a:cubicBezTo>
                    <a:pt x="201" y="0"/>
                    <a:pt x="0" y="201"/>
                    <a:pt x="0" y="467"/>
                  </a:cubicBezTo>
                  <a:cubicBezTo>
                    <a:pt x="0" y="701"/>
                    <a:pt x="201" y="901"/>
                    <a:pt x="434" y="901"/>
                  </a:cubicBezTo>
                  <a:cubicBezTo>
                    <a:pt x="701" y="901"/>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46"/>
            <p:cNvSpPr/>
            <p:nvPr/>
          </p:nvSpPr>
          <p:spPr>
            <a:xfrm flipH="1">
              <a:off x="-590729" y="3624260"/>
              <a:ext cx="49978" cy="51804"/>
            </a:xfrm>
            <a:custGeom>
              <a:avLst/>
              <a:gdLst/>
              <a:ahLst/>
              <a:cxnLst/>
              <a:rect l="l" t="t" r="r" b="b"/>
              <a:pathLst>
                <a:path w="902" h="935" extrusionOk="0">
                  <a:moveTo>
                    <a:pt x="434" y="0"/>
                  </a:moveTo>
                  <a:cubicBezTo>
                    <a:pt x="201" y="0"/>
                    <a:pt x="0" y="234"/>
                    <a:pt x="0" y="467"/>
                  </a:cubicBezTo>
                  <a:cubicBezTo>
                    <a:pt x="0" y="734"/>
                    <a:pt x="201" y="934"/>
                    <a:pt x="434" y="934"/>
                  </a:cubicBezTo>
                  <a:cubicBezTo>
                    <a:pt x="701" y="934"/>
                    <a:pt x="901" y="734"/>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46"/>
            <p:cNvSpPr/>
            <p:nvPr/>
          </p:nvSpPr>
          <p:spPr>
            <a:xfrm flipH="1">
              <a:off x="-489056" y="3528132"/>
              <a:ext cx="49978" cy="51804"/>
            </a:xfrm>
            <a:custGeom>
              <a:avLst/>
              <a:gdLst/>
              <a:ahLst/>
              <a:cxnLst/>
              <a:rect l="l" t="t" r="r" b="b"/>
              <a:pathLst>
                <a:path w="902" h="935" extrusionOk="0">
                  <a:moveTo>
                    <a:pt x="434" y="0"/>
                  </a:moveTo>
                  <a:cubicBezTo>
                    <a:pt x="201" y="0"/>
                    <a:pt x="1" y="201"/>
                    <a:pt x="1" y="467"/>
                  </a:cubicBezTo>
                  <a:cubicBezTo>
                    <a:pt x="1" y="701"/>
                    <a:pt x="201" y="934"/>
                    <a:pt x="434" y="934"/>
                  </a:cubicBezTo>
                  <a:cubicBezTo>
                    <a:pt x="701" y="934"/>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46"/>
            <p:cNvSpPr/>
            <p:nvPr/>
          </p:nvSpPr>
          <p:spPr>
            <a:xfrm flipH="1">
              <a:off x="-690518" y="3528132"/>
              <a:ext cx="51806" cy="51804"/>
            </a:xfrm>
            <a:custGeom>
              <a:avLst/>
              <a:gdLst/>
              <a:ahLst/>
              <a:cxnLst/>
              <a:rect l="l" t="t" r="r" b="b"/>
              <a:pathLst>
                <a:path w="935" h="935" extrusionOk="0">
                  <a:moveTo>
                    <a:pt x="467" y="0"/>
                  </a:moveTo>
                  <a:cubicBezTo>
                    <a:pt x="200" y="0"/>
                    <a:pt x="0" y="201"/>
                    <a:pt x="0" y="467"/>
                  </a:cubicBezTo>
                  <a:cubicBezTo>
                    <a:pt x="0" y="701"/>
                    <a:pt x="200" y="934"/>
                    <a:pt x="467" y="934"/>
                  </a:cubicBezTo>
                  <a:cubicBezTo>
                    <a:pt x="734" y="934"/>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46"/>
            <p:cNvSpPr/>
            <p:nvPr/>
          </p:nvSpPr>
          <p:spPr>
            <a:xfrm flipH="1">
              <a:off x="-590729" y="3624260"/>
              <a:ext cx="51806" cy="51804"/>
            </a:xfrm>
            <a:custGeom>
              <a:avLst/>
              <a:gdLst/>
              <a:ahLst/>
              <a:cxnLst/>
              <a:rect l="l" t="t" r="r" b="b"/>
              <a:pathLst>
                <a:path w="935" h="935" extrusionOk="0">
                  <a:moveTo>
                    <a:pt x="467" y="0"/>
                  </a:moveTo>
                  <a:cubicBezTo>
                    <a:pt x="234" y="0"/>
                    <a:pt x="0" y="234"/>
                    <a:pt x="0" y="467"/>
                  </a:cubicBezTo>
                  <a:cubicBezTo>
                    <a:pt x="0" y="734"/>
                    <a:pt x="234"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46"/>
            <p:cNvSpPr/>
            <p:nvPr/>
          </p:nvSpPr>
          <p:spPr>
            <a:xfrm flipH="1">
              <a:off x="-590729" y="3823829"/>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46"/>
            <p:cNvSpPr/>
            <p:nvPr/>
          </p:nvSpPr>
          <p:spPr>
            <a:xfrm flipH="1">
              <a:off x="-489056" y="3727756"/>
              <a:ext cx="51806" cy="49920"/>
            </a:xfrm>
            <a:custGeom>
              <a:avLst/>
              <a:gdLst/>
              <a:ahLst/>
              <a:cxnLst/>
              <a:rect l="l" t="t" r="r" b="b"/>
              <a:pathLst>
                <a:path w="935" h="901" extrusionOk="0">
                  <a:moveTo>
                    <a:pt x="467" y="0"/>
                  </a:moveTo>
                  <a:cubicBezTo>
                    <a:pt x="234" y="0"/>
                    <a:pt x="0" y="200"/>
                    <a:pt x="0" y="434"/>
                  </a:cubicBezTo>
                  <a:cubicBezTo>
                    <a:pt x="0" y="701"/>
                    <a:pt x="234" y="901"/>
                    <a:pt x="467" y="901"/>
                  </a:cubicBezTo>
                  <a:cubicBezTo>
                    <a:pt x="734" y="901"/>
                    <a:pt x="934" y="701"/>
                    <a:pt x="934" y="434"/>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46"/>
            <p:cNvSpPr/>
            <p:nvPr/>
          </p:nvSpPr>
          <p:spPr>
            <a:xfrm flipH="1">
              <a:off x="-690518" y="3727756"/>
              <a:ext cx="51806" cy="49920"/>
            </a:xfrm>
            <a:custGeom>
              <a:avLst/>
              <a:gdLst/>
              <a:ahLst/>
              <a:cxnLst/>
              <a:rect l="l" t="t" r="r" b="b"/>
              <a:pathLst>
                <a:path w="935" h="901" extrusionOk="0">
                  <a:moveTo>
                    <a:pt x="467" y="0"/>
                  </a:moveTo>
                  <a:cubicBezTo>
                    <a:pt x="200" y="0"/>
                    <a:pt x="0" y="200"/>
                    <a:pt x="0" y="434"/>
                  </a:cubicBezTo>
                  <a:cubicBezTo>
                    <a:pt x="0" y="701"/>
                    <a:pt x="200" y="901"/>
                    <a:pt x="467" y="901"/>
                  </a:cubicBezTo>
                  <a:cubicBezTo>
                    <a:pt x="734" y="901"/>
                    <a:pt x="934" y="701"/>
                    <a:pt x="934" y="434"/>
                  </a:cubicBezTo>
                  <a:cubicBezTo>
                    <a:pt x="934" y="234"/>
                    <a:pt x="734" y="33"/>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46"/>
            <p:cNvSpPr/>
            <p:nvPr/>
          </p:nvSpPr>
          <p:spPr>
            <a:xfrm flipH="1">
              <a:off x="-590729" y="3823829"/>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46"/>
            <p:cNvSpPr/>
            <p:nvPr/>
          </p:nvSpPr>
          <p:spPr>
            <a:xfrm flipH="1">
              <a:off x="-590729" y="4025281"/>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46"/>
            <p:cNvSpPr/>
            <p:nvPr/>
          </p:nvSpPr>
          <p:spPr>
            <a:xfrm flipH="1">
              <a:off x="-489056" y="3927325"/>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46"/>
            <p:cNvSpPr/>
            <p:nvPr/>
          </p:nvSpPr>
          <p:spPr>
            <a:xfrm flipH="1">
              <a:off x="-690518" y="3927325"/>
              <a:ext cx="51806" cy="51804"/>
            </a:xfrm>
            <a:custGeom>
              <a:avLst/>
              <a:gdLst/>
              <a:ahLst/>
              <a:cxnLst/>
              <a:rect l="l" t="t" r="r" b="b"/>
              <a:pathLst>
                <a:path w="935" h="935" extrusionOk="0">
                  <a:moveTo>
                    <a:pt x="467" y="1"/>
                  </a:moveTo>
                  <a:cubicBezTo>
                    <a:pt x="200" y="1"/>
                    <a:pt x="0" y="201"/>
                    <a:pt x="0" y="468"/>
                  </a:cubicBezTo>
                  <a:cubicBezTo>
                    <a:pt x="0" y="734"/>
                    <a:pt x="200"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46"/>
            <p:cNvSpPr/>
            <p:nvPr/>
          </p:nvSpPr>
          <p:spPr>
            <a:xfrm flipH="1">
              <a:off x="-590729" y="4021569"/>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46"/>
            <p:cNvSpPr/>
            <p:nvPr/>
          </p:nvSpPr>
          <p:spPr>
            <a:xfrm flipH="1">
              <a:off x="-590729" y="4221193"/>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68"/>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46"/>
            <p:cNvSpPr/>
            <p:nvPr/>
          </p:nvSpPr>
          <p:spPr>
            <a:xfrm flipH="1">
              <a:off x="-489056" y="4126949"/>
              <a:ext cx="49978" cy="49920"/>
            </a:xfrm>
            <a:custGeom>
              <a:avLst/>
              <a:gdLst/>
              <a:ahLst/>
              <a:cxnLst/>
              <a:rect l="l" t="t" r="r" b="b"/>
              <a:pathLst>
                <a:path w="902" h="901" extrusionOk="0">
                  <a:moveTo>
                    <a:pt x="434" y="0"/>
                  </a:moveTo>
                  <a:cubicBezTo>
                    <a:pt x="201" y="0"/>
                    <a:pt x="1" y="200"/>
                    <a:pt x="1" y="467"/>
                  </a:cubicBezTo>
                  <a:cubicBezTo>
                    <a:pt x="1"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46"/>
            <p:cNvSpPr/>
            <p:nvPr/>
          </p:nvSpPr>
          <p:spPr>
            <a:xfrm flipH="1">
              <a:off x="-690518" y="4126949"/>
              <a:ext cx="51806" cy="49920"/>
            </a:xfrm>
            <a:custGeom>
              <a:avLst/>
              <a:gdLst/>
              <a:ahLst/>
              <a:cxnLst/>
              <a:rect l="l" t="t" r="r" b="b"/>
              <a:pathLst>
                <a:path w="935" h="901" extrusionOk="0">
                  <a:moveTo>
                    <a:pt x="467" y="0"/>
                  </a:moveTo>
                  <a:cubicBezTo>
                    <a:pt x="200" y="0"/>
                    <a:pt x="0" y="200"/>
                    <a:pt x="0" y="467"/>
                  </a:cubicBezTo>
                  <a:cubicBezTo>
                    <a:pt x="0" y="701"/>
                    <a:pt x="200"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46"/>
            <p:cNvSpPr/>
            <p:nvPr/>
          </p:nvSpPr>
          <p:spPr>
            <a:xfrm flipH="1">
              <a:off x="-590729" y="4221193"/>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46"/>
            <p:cNvSpPr/>
            <p:nvPr/>
          </p:nvSpPr>
          <p:spPr>
            <a:xfrm flipH="1">
              <a:off x="-590729" y="4422646"/>
              <a:ext cx="51806" cy="49975"/>
            </a:xfrm>
            <a:custGeom>
              <a:avLst/>
              <a:gdLst/>
              <a:ahLst/>
              <a:cxnLst/>
              <a:rect l="l" t="t" r="r" b="b"/>
              <a:pathLst>
                <a:path w="935" h="902" extrusionOk="0">
                  <a:moveTo>
                    <a:pt x="467" y="0"/>
                  </a:moveTo>
                  <a:cubicBezTo>
                    <a:pt x="234" y="0"/>
                    <a:pt x="0" y="201"/>
                    <a:pt x="0" y="434"/>
                  </a:cubicBezTo>
                  <a:cubicBezTo>
                    <a:pt x="0" y="701"/>
                    <a:pt x="234" y="901"/>
                    <a:pt x="467" y="901"/>
                  </a:cubicBezTo>
                  <a:cubicBezTo>
                    <a:pt x="734" y="901"/>
                    <a:pt x="934" y="701"/>
                    <a:pt x="934" y="434"/>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46"/>
            <p:cNvSpPr/>
            <p:nvPr/>
          </p:nvSpPr>
          <p:spPr>
            <a:xfrm flipH="1">
              <a:off x="-489056" y="4324690"/>
              <a:ext cx="49978" cy="51804"/>
            </a:xfrm>
            <a:custGeom>
              <a:avLst/>
              <a:gdLst/>
              <a:ahLst/>
              <a:cxnLst/>
              <a:rect l="l" t="t" r="r" b="b"/>
              <a:pathLst>
                <a:path w="902" h="935" extrusionOk="0">
                  <a:moveTo>
                    <a:pt x="434" y="0"/>
                  </a:moveTo>
                  <a:cubicBezTo>
                    <a:pt x="201" y="0"/>
                    <a:pt x="1" y="201"/>
                    <a:pt x="1" y="467"/>
                  </a:cubicBezTo>
                  <a:cubicBezTo>
                    <a:pt x="1" y="734"/>
                    <a:pt x="201" y="934"/>
                    <a:pt x="434" y="934"/>
                  </a:cubicBezTo>
                  <a:cubicBezTo>
                    <a:pt x="701" y="934"/>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46"/>
            <p:cNvSpPr/>
            <p:nvPr/>
          </p:nvSpPr>
          <p:spPr>
            <a:xfrm flipH="1">
              <a:off x="-690518" y="4324690"/>
              <a:ext cx="51806" cy="51804"/>
            </a:xfrm>
            <a:custGeom>
              <a:avLst/>
              <a:gdLst/>
              <a:ahLst/>
              <a:cxnLst/>
              <a:rect l="l" t="t" r="r" b="b"/>
              <a:pathLst>
                <a:path w="935" h="935" extrusionOk="0">
                  <a:moveTo>
                    <a:pt x="467" y="0"/>
                  </a:moveTo>
                  <a:cubicBezTo>
                    <a:pt x="200" y="0"/>
                    <a:pt x="0" y="201"/>
                    <a:pt x="0" y="467"/>
                  </a:cubicBezTo>
                  <a:cubicBezTo>
                    <a:pt x="0" y="734"/>
                    <a:pt x="200" y="934"/>
                    <a:pt x="467" y="934"/>
                  </a:cubicBezTo>
                  <a:cubicBezTo>
                    <a:pt x="734" y="934"/>
                    <a:pt x="934" y="734"/>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46"/>
            <p:cNvSpPr/>
            <p:nvPr/>
          </p:nvSpPr>
          <p:spPr>
            <a:xfrm flipH="1">
              <a:off x="-590729" y="4420817"/>
              <a:ext cx="51806" cy="49920"/>
            </a:xfrm>
            <a:custGeom>
              <a:avLst/>
              <a:gdLst/>
              <a:ahLst/>
              <a:cxnLst/>
              <a:rect l="l" t="t" r="r" b="b"/>
              <a:pathLst>
                <a:path w="935" h="901" extrusionOk="0">
                  <a:moveTo>
                    <a:pt x="467" y="0"/>
                  </a:moveTo>
                  <a:cubicBezTo>
                    <a:pt x="234" y="0"/>
                    <a:pt x="0" y="200"/>
                    <a:pt x="0" y="434"/>
                  </a:cubicBezTo>
                  <a:cubicBezTo>
                    <a:pt x="0" y="701"/>
                    <a:pt x="234" y="901"/>
                    <a:pt x="467" y="901"/>
                  </a:cubicBezTo>
                  <a:cubicBezTo>
                    <a:pt x="734" y="901"/>
                    <a:pt x="934" y="701"/>
                    <a:pt x="934" y="434"/>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46"/>
            <p:cNvSpPr/>
            <p:nvPr/>
          </p:nvSpPr>
          <p:spPr>
            <a:xfrm flipH="1">
              <a:off x="-590729" y="4620386"/>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46"/>
            <p:cNvSpPr/>
            <p:nvPr/>
          </p:nvSpPr>
          <p:spPr>
            <a:xfrm flipH="1">
              <a:off x="-489056" y="4524314"/>
              <a:ext cx="49978" cy="49920"/>
            </a:xfrm>
            <a:custGeom>
              <a:avLst/>
              <a:gdLst/>
              <a:ahLst/>
              <a:cxnLst/>
              <a:rect l="l" t="t" r="r" b="b"/>
              <a:pathLst>
                <a:path w="902" h="901" extrusionOk="0">
                  <a:moveTo>
                    <a:pt x="434" y="0"/>
                  </a:moveTo>
                  <a:cubicBezTo>
                    <a:pt x="201" y="0"/>
                    <a:pt x="1" y="200"/>
                    <a:pt x="1" y="467"/>
                  </a:cubicBezTo>
                  <a:cubicBezTo>
                    <a:pt x="1"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46"/>
            <p:cNvSpPr/>
            <p:nvPr/>
          </p:nvSpPr>
          <p:spPr>
            <a:xfrm flipH="1">
              <a:off x="-690518" y="4524314"/>
              <a:ext cx="51806" cy="49920"/>
            </a:xfrm>
            <a:custGeom>
              <a:avLst/>
              <a:gdLst/>
              <a:ahLst/>
              <a:cxnLst/>
              <a:rect l="l" t="t" r="r" b="b"/>
              <a:pathLst>
                <a:path w="935" h="901" extrusionOk="0">
                  <a:moveTo>
                    <a:pt x="467" y="0"/>
                  </a:moveTo>
                  <a:cubicBezTo>
                    <a:pt x="200" y="0"/>
                    <a:pt x="0" y="200"/>
                    <a:pt x="0" y="467"/>
                  </a:cubicBezTo>
                  <a:cubicBezTo>
                    <a:pt x="0" y="701"/>
                    <a:pt x="200"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46"/>
            <p:cNvSpPr/>
            <p:nvPr/>
          </p:nvSpPr>
          <p:spPr>
            <a:xfrm flipH="1">
              <a:off x="-590729" y="4620386"/>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46"/>
            <p:cNvSpPr/>
            <p:nvPr/>
          </p:nvSpPr>
          <p:spPr>
            <a:xfrm flipH="1">
              <a:off x="-590729" y="4820010"/>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46"/>
            <p:cNvSpPr/>
            <p:nvPr/>
          </p:nvSpPr>
          <p:spPr>
            <a:xfrm flipH="1">
              <a:off x="-489056" y="4723883"/>
              <a:ext cx="51806" cy="51804"/>
            </a:xfrm>
            <a:custGeom>
              <a:avLst/>
              <a:gdLst/>
              <a:ahLst/>
              <a:cxnLst/>
              <a:rect l="l" t="t" r="r" b="b"/>
              <a:pathLst>
                <a:path w="935" h="935" extrusionOk="0">
                  <a:moveTo>
                    <a:pt x="467" y="1"/>
                  </a:moveTo>
                  <a:cubicBezTo>
                    <a:pt x="234" y="1"/>
                    <a:pt x="0" y="234"/>
                    <a:pt x="0" y="468"/>
                  </a:cubicBezTo>
                  <a:cubicBezTo>
                    <a:pt x="0" y="734"/>
                    <a:pt x="234"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46"/>
            <p:cNvSpPr/>
            <p:nvPr/>
          </p:nvSpPr>
          <p:spPr>
            <a:xfrm flipH="1">
              <a:off x="-690518" y="4723883"/>
              <a:ext cx="51806" cy="51804"/>
            </a:xfrm>
            <a:custGeom>
              <a:avLst/>
              <a:gdLst/>
              <a:ahLst/>
              <a:cxnLst/>
              <a:rect l="l" t="t" r="r" b="b"/>
              <a:pathLst>
                <a:path w="935" h="935" extrusionOk="0">
                  <a:moveTo>
                    <a:pt x="467" y="1"/>
                  </a:moveTo>
                  <a:cubicBezTo>
                    <a:pt x="200" y="1"/>
                    <a:pt x="0" y="234"/>
                    <a:pt x="0" y="468"/>
                  </a:cubicBezTo>
                  <a:cubicBezTo>
                    <a:pt x="0" y="734"/>
                    <a:pt x="200" y="935"/>
                    <a:pt x="467" y="935"/>
                  </a:cubicBezTo>
                  <a:cubicBezTo>
                    <a:pt x="734" y="935"/>
                    <a:pt x="934" y="734"/>
                    <a:pt x="934" y="468"/>
                  </a:cubicBezTo>
                  <a:cubicBezTo>
                    <a:pt x="934" y="234"/>
                    <a:pt x="734" y="34"/>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46"/>
            <p:cNvSpPr/>
            <p:nvPr/>
          </p:nvSpPr>
          <p:spPr>
            <a:xfrm flipH="1">
              <a:off x="-590729" y="4820010"/>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46"/>
            <p:cNvSpPr/>
            <p:nvPr/>
          </p:nvSpPr>
          <p:spPr>
            <a:xfrm flipH="1">
              <a:off x="-590729" y="5021463"/>
              <a:ext cx="51806" cy="49920"/>
            </a:xfrm>
            <a:custGeom>
              <a:avLst/>
              <a:gdLst/>
              <a:ahLst/>
              <a:cxnLst/>
              <a:rect l="l" t="t" r="r" b="b"/>
              <a:pathLst>
                <a:path w="935" h="901" extrusionOk="0">
                  <a:moveTo>
                    <a:pt x="467" y="0"/>
                  </a:moveTo>
                  <a:cubicBezTo>
                    <a:pt x="234" y="0"/>
                    <a:pt x="0" y="200"/>
                    <a:pt x="0" y="434"/>
                  </a:cubicBezTo>
                  <a:cubicBezTo>
                    <a:pt x="0" y="701"/>
                    <a:pt x="234" y="901"/>
                    <a:pt x="467" y="901"/>
                  </a:cubicBezTo>
                  <a:cubicBezTo>
                    <a:pt x="734" y="901"/>
                    <a:pt x="934" y="701"/>
                    <a:pt x="934" y="434"/>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46"/>
            <p:cNvSpPr/>
            <p:nvPr/>
          </p:nvSpPr>
          <p:spPr>
            <a:xfrm flipH="1">
              <a:off x="-489056" y="4923507"/>
              <a:ext cx="49978" cy="51804"/>
            </a:xfrm>
            <a:custGeom>
              <a:avLst/>
              <a:gdLst/>
              <a:ahLst/>
              <a:cxnLst/>
              <a:rect l="l" t="t" r="r" b="b"/>
              <a:pathLst>
                <a:path w="902" h="935" extrusionOk="0">
                  <a:moveTo>
                    <a:pt x="434" y="0"/>
                  </a:moveTo>
                  <a:cubicBezTo>
                    <a:pt x="201" y="0"/>
                    <a:pt x="1" y="200"/>
                    <a:pt x="1" y="467"/>
                  </a:cubicBezTo>
                  <a:cubicBezTo>
                    <a:pt x="1" y="701"/>
                    <a:pt x="201" y="934"/>
                    <a:pt x="434" y="934"/>
                  </a:cubicBezTo>
                  <a:cubicBezTo>
                    <a:pt x="701" y="934"/>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46"/>
            <p:cNvSpPr/>
            <p:nvPr/>
          </p:nvSpPr>
          <p:spPr>
            <a:xfrm flipH="1">
              <a:off x="-690518" y="4923507"/>
              <a:ext cx="51806" cy="51804"/>
            </a:xfrm>
            <a:custGeom>
              <a:avLst/>
              <a:gdLst/>
              <a:ahLst/>
              <a:cxnLst/>
              <a:rect l="l" t="t" r="r" b="b"/>
              <a:pathLst>
                <a:path w="935" h="935" extrusionOk="0">
                  <a:moveTo>
                    <a:pt x="467" y="0"/>
                  </a:moveTo>
                  <a:cubicBezTo>
                    <a:pt x="200" y="0"/>
                    <a:pt x="0" y="200"/>
                    <a:pt x="0" y="467"/>
                  </a:cubicBezTo>
                  <a:cubicBezTo>
                    <a:pt x="0" y="701"/>
                    <a:pt x="200"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46"/>
            <p:cNvSpPr/>
            <p:nvPr/>
          </p:nvSpPr>
          <p:spPr>
            <a:xfrm flipH="1">
              <a:off x="-590729" y="5017751"/>
              <a:ext cx="51806" cy="51804"/>
            </a:xfrm>
            <a:custGeom>
              <a:avLst/>
              <a:gdLst/>
              <a:ahLst/>
              <a:cxnLst/>
              <a:rect l="l" t="t" r="r" b="b"/>
              <a:pathLst>
                <a:path w="935" h="935" extrusionOk="0">
                  <a:moveTo>
                    <a:pt x="467" y="0"/>
                  </a:moveTo>
                  <a:cubicBezTo>
                    <a:pt x="234" y="0"/>
                    <a:pt x="0" y="201"/>
                    <a:pt x="0" y="467"/>
                  </a:cubicBezTo>
                  <a:cubicBezTo>
                    <a:pt x="0" y="734"/>
                    <a:pt x="234" y="934"/>
                    <a:pt x="467" y="934"/>
                  </a:cubicBezTo>
                  <a:cubicBezTo>
                    <a:pt x="734" y="934"/>
                    <a:pt x="934" y="734"/>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46"/>
            <p:cNvSpPr/>
            <p:nvPr/>
          </p:nvSpPr>
          <p:spPr>
            <a:xfrm flipH="1">
              <a:off x="-590729" y="5219203"/>
              <a:ext cx="51806" cy="49920"/>
            </a:xfrm>
            <a:custGeom>
              <a:avLst/>
              <a:gdLst/>
              <a:ahLst/>
              <a:cxnLst/>
              <a:rect l="l" t="t" r="r" b="b"/>
              <a:pathLst>
                <a:path w="935" h="901" extrusionOk="0">
                  <a:moveTo>
                    <a:pt x="467" y="0"/>
                  </a:moveTo>
                  <a:cubicBezTo>
                    <a:pt x="234" y="0"/>
                    <a:pt x="0" y="200"/>
                    <a:pt x="0" y="467"/>
                  </a:cubicBezTo>
                  <a:cubicBezTo>
                    <a:pt x="0" y="701"/>
                    <a:pt x="234"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46"/>
            <p:cNvSpPr/>
            <p:nvPr/>
          </p:nvSpPr>
          <p:spPr>
            <a:xfrm flipH="1">
              <a:off x="-489056" y="5123076"/>
              <a:ext cx="49978" cy="49975"/>
            </a:xfrm>
            <a:custGeom>
              <a:avLst/>
              <a:gdLst/>
              <a:ahLst/>
              <a:cxnLst/>
              <a:rect l="l" t="t" r="r" b="b"/>
              <a:pathLst>
                <a:path w="902" h="902" extrusionOk="0">
                  <a:moveTo>
                    <a:pt x="434" y="1"/>
                  </a:moveTo>
                  <a:cubicBezTo>
                    <a:pt x="201" y="1"/>
                    <a:pt x="1" y="201"/>
                    <a:pt x="1" y="434"/>
                  </a:cubicBezTo>
                  <a:cubicBezTo>
                    <a:pt x="1" y="701"/>
                    <a:pt x="201" y="901"/>
                    <a:pt x="434" y="901"/>
                  </a:cubicBezTo>
                  <a:cubicBezTo>
                    <a:pt x="701" y="901"/>
                    <a:pt x="901" y="701"/>
                    <a:pt x="901" y="434"/>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46"/>
            <p:cNvSpPr/>
            <p:nvPr/>
          </p:nvSpPr>
          <p:spPr>
            <a:xfrm flipH="1">
              <a:off x="-690518" y="5123076"/>
              <a:ext cx="51806" cy="49975"/>
            </a:xfrm>
            <a:custGeom>
              <a:avLst/>
              <a:gdLst/>
              <a:ahLst/>
              <a:cxnLst/>
              <a:rect l="l" t="t" r="r" b="b"/>
              <a:pathLst>
                <a:path w="935" h="902" extrusionOk="0">
                  <a:moveTo>
                    <a:pt x="467" y="1"/>
                  </a:moveTo>
                  <a:cubicBezTo>
                    <a:pt x="200" y="1"/>
                    <a:pt x="0" y="201"/>
                    <a:pt x="0" y="434"/>
                  </a:cubicBezTo>
                  <a:cubicBezTo>
                    <a:pt x="0" y="701"/>
                    <a:pt x="200"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46"/>
            <p:cNvSpPr/>
            <p:nvPr/>
          </p:nvSpPr>
          <p:spPr>
            <a:xfrm flipH="1">
              <a:off x="-590729" y="5217320"/>
              <a:ext cx="51806" cy="49975"/>
            </a:xfrm>
            <a:custGeom>
              <a:avLst/>
              <a:gdLst/>
              <a:ahLst/>
              <a:cxnLst/>
              <a:rect l="l" t="t" r="r" b="b"/>
              <a:pathLst>
                <a:path w="935" h="902" extrusionOk="0">
                  <a:moveTo>
                    <a:pt x="467" y="1"/>
                  </a:moveTo>
                  <a:cubicBezTo>
                    <a:pt x="234" y="1"/>
                    <a:pt x="0" y="201"/>
                    <a:pt x="0" y="468"/>
                  </a:cubicBezTo>
                  <a:cubicBezTo>
                    <a:pt x="0" y="701"/>
                    <a:pt x="234" y="902"/>
                    <a:pt x="467" y="902"/>
                  </a:cubicBezTo>
                  <a:cubicBezTo>
                    <a:pt x="734" y="902"/>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46"/>
            <p:cNvSpPr/>
            <p:nvPr/>
          </p:nvSpPr>
          <p:spPr>
            <a:xfrm flipH="1">
              <a:off x="-590729" y="5416944"/>
              <a:ext cx="51806" cy="51804"/>
            </a:xfrm>
            <a:custGeom>
              <a:avLst/>
              <a:gdLst/>
              <a:ahLst/>
              <a:cxnLst/>
              <a:rect l="l" t="t" r="r" b="b"/>
              <a:pathLst>
                <a:path w="935" h="935" extrusionOk="0">
                  <a:moveTo>
                    <a:pt x="467" y="1"/>
                  </a:moveTo>
                  <a:cubicBezTo>
                    <a:pt x="234" y="1"/>
                    <a:pt x="0" y="234"/>
                    <a:pt x="0" y="468"/>
                  </a:cubicBezTo>
                  <a:cubicBezTo>
                    <a:pt x="0" y="734"/>
                    <a:pt x="234"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46"/>
            <p:cNvSpPr/>
            <p:nvPr/>
          </p:nvSpPr>
          <p:spPr>
            <a:xfrm flipH="1">
              <a:off x="-489056" y="5320816"/>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46"/>
            <p:cNvSpPr/>
            <p:nvPr/>
          </p:nvSpPr>
          <p:spPr>
            <a:xfrm flipH="1">
              <a:off x="-690518" y="5320816"/>
              <a:ext cx="51806" cy="51804"/>
            </a:xfrm>
            <a:custGeom>
              <a:avLst/>
              <a:gdLst/>
              <a:ahLst/>
              <a:cxnLst/>
              <a:rect l="l" t="t" r="r" b="b"/>
              <a:pathLst>
                <a:path w="935" h="935" extrusionOk="0">
                  <a:moveTo>
                    <a:pt x="467" y="1"/>
                  </a:moveTo>
                  <a:cubicBezTo>
                    <a:pt x="200" y="1"/>
                    <a:pt x="0" y="201"/>
                    <a:pt x="0" y="468"/>
                  </a:cubicBezTo>
                  <a:cubicBezTo>
                    <a:pt x="0" y="701"/>
                    <a:pt x="200"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46"/>
            <p:cNvSpPr/>
            <p:nvPr/>
          </p:nvSpPr>
          <p:spPr>
            <a:xfrm flipH="1">
              <a:off x="-267260" y="24043"/>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46"/>
            <p:cNvSpPr/>
            <p:nvPr/>
          </p:nvSpPr>
          <p:spPr>
            <a:xfrm flipH="1">
              <a:off x="-267260" y="247657"/>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46"/>
            <p:cNvSpPr/>
            <p:nvPr/>
          </p:nvSpPr>
          <p:spPr>
            <a:xfrm flipH="1">
              <a:off x="-267260" y="471272"/>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46"/>
            <p:cNvSpPr/>
            <p:nvPr/>
          </p:nvSpPr>
          <p:spPr>
            <a:xfrm flipH="1">
              <a:off x="-267260" y="694887"/>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46"/>
            <p:cNvSpPr/>
            <p:nvPr/>
          </p:nvSpPr>
          <p:spPr>
            <a:xfrm flipH="1">
              <a:off x="-267260" y="920385"/>
              <a:ext cx="258808" cy="140507"/>
            </a:xfrm>
            <a:custGeom>
              <a:avLst/>
              <a:gdLst/>
              <a:ahLst/>
              <a:cxnLst/>
              <a:rect l="l" t="t" r="r" b="b"/>
              <a:pathLst>
                <a:path w="4671" h="2536" extrusionOk="0">
                  <a:moveTo>
                    <a:pt x="1" y="0"/>
                  </a:moveTo>
                  <a:lnTo>
                    <a:pt x="1" y="2536"/>
                  </a:lnTo>
                  <a:lnTo>
                    <a:pt x="4671"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46"/>
            <p:cNvSpPr/>
            <p:nvPr/>
          </p:nvSpPr>
          <p:spPr>
            <a:xfrm flipH="1">
              <a:off x="-267260" y="1143999"/>
              <a:ext cx="258808" cy="140507"/>
            </a:xfrm>
            <a:custGeom>
              <a:avLst/>
              <a:gdLst/>
              <a:ahLst/>
              <a:cxnLst/>
              <a:rect l="l" t="t" r="r" b="b"/>
              <a:pathLst>
                <a:path w="4671" h="2536"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46"/>
            <p:cNvSpPr/>
            <p:nvPr/>
          </p:nvSpPr>
          <p:spPr>
            <a:xfrm flipH="1">
              <a:off x="-267260" y="1367614"/>
              <a:ext cx="258808" cy="142391"/>
            </a:xfrm>
            <a:custGeom>
              <a:avLst/>
              <a:gdLst/>
              <a:ahLst/>
              <a:cxnLst/>
              <a:rect l="l" t="t" r="r" b="b"/>
              <a:pathLst>
                <a:path w="4671" h="2570" extrusionOk="0">
                  <a:moveTo>
                    <a:pt x="1" y="1"/>
                  </a:moveTo>
                  <a:lnTo>
                    <a:pt x="1" y="2569"/>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46"/>
            <p:cNvSpPr/>
            <p:nvPr/>
          </p:nvSpPr>
          <p:spPr>
            <a:xfrm flipH="1">
              <a:off x="-267260" y="1593112"/>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46"/>
            <p:cNvSpPr/>
            <p:nvPr/>
          </p:nvSpPr>
          <p:spPr>
            <a:xfrm flipH="1">
              <a:off x="-267260" y="1816727"/>
              <a:ext cx="258808" cy="140507"/>
            </a:xfrm>
            <a:custGeom>
              <a:avLst/>
              <a:gdLst/>
              <a:ahLst/>
              <a:cxnLst/>
              <a:rect l="l" t="t" r="r" b="b"/>
              <a:pathLst>
                <a:path w="4671" h="2536"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46"/>
            <p:cNvSpPr/>
            <p:nvPr/>
          </p:nvSpPr>
          <p:spPr>
            <a:xfrm flipH="1">
              <a:off x="-267260" y="2040342"/>
              <a:ext cx="258808" cy="140562"/>
            </a:xfrm>
            <a:custGeom>
              <a:avLst/>
              <a:gdLst/>
              <a:ahLst/>
              <a:cxnLst/>
              <a:rect l="l" t="t" r="r" b="b"/>
              <a:pathLst>
                <a:path w="4671" h="2537"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46"/>
            <p:cNvSpPr/>
            <p:nvPr/>
          </p:nvSpPr>
          <p:spPr>
            <a:xfrm flipH="1">
              <a:off x="-267260" y="2264012"/>
              <a:ext cx="258808" cy="142335"/>
            </a:xfrm>
            <a:custGeom>
              <a:avLst/>
              <a:gdLst/>
              <a:ahLst/>
              <a:cxnLst/>
              <a:rect l="l" t="t" r="r" b="b"/>
              <a:pathLst>
                <a:path w="4671" h="2569" extrusionOk="0">
                  <a:moveTo>
                    <a:pt x="1" y="0"/>
                  </a:moveTo>
                  <a:lnTo>
                    <a:pt x="1" y="2569"/>
                  </a:lnTo>
                  <a:lnTo>
                    <a:pt x="4671" y="1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46"/>
            <p:cNvSpPr/>
            <p:nvPr/>
          </p:nvSpPr>
          <p:spPr>
            <a:xfrm flipH="1">
              <a:off x="-267260" y="2491338"/>
              <a:ext cx="258808" cy="138623"/>
            </a:xfrm>
            <a:custGeom>
              <a:avLst/>
              <a:gdLst/>
              <a:ahLst/>
              <a:cxnLst/>
              <a:rect l="l" t="t" r="r" b="b"/>
              <a:pathLst>
                <a:path w="4671" h="2502" extrusionOk="0">
                  <a:moveTo>
                    <a:pt x="1" y="0"/>
                  </a:moveTo>
                  <a:lnTo>
                    <a:pt x="1" y="2502"/>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46"/>
            <p:cNvSpPr/>
            <p:nvPr/>
          </p:nvSpPr>
          <p:spPr>
            <a:xfrm flipH="1">
              <a:off x="-267260" y="2714953"/>
              <a:ext cx="258808" cy="138679"/>
            </a:xfrm>
            <a:custGeom>
              <a:avLst/>
              <a:gdLst/>
              <a:ahLst/>
              <a:cxnLst/>
              <a:rect l="l" t="t" r="r" b="b"/>
              <a:pathLst>
                <a:path w="4671" h="2503" extrusionOk="0">
                  <a:moveTo>
                    <a:pt x="1" y="0"/>
                  </a:moveTo>
                  <a:lnTo>
                    <a:pt x="1" y="2502"/>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46"/>
            <p:cNvSpPr/>
            <p:nvPr/>
          </p:nvSpPr>
          <p:spPr>
            <a:xfrm flipH="1">
              <a:off x="-267260" y="2938567"/>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46"/>
            <p:cNvSpPr/>
            <p:nvPr/>
          </p:nvSpPr>
          <p:spPr>
            <a:xfrm flipH="1">
              <a:off x="-267260" y="3164066"/>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46"/>
            <p:cNvSpPr/>
            <p:nvPr/>
          </p:nvSpPr>
          <p:spPr>
            <a:xfrm flipH="1">
              <a:off x="-267260" y="3387680"/>
              <a:ext cx="258808" cy="140507"/>
            </a:xfrm>
            <a:custGeom>
              <a:avLst/>
              <a:gdLst/>
              <a:ahLst/>
              <a:cxnLst/>
              <a:rect l="l" t="t" r="r" b="b"/>
              <a:pathLst>
                <a:path w="4671" h="2536" extrusionOk="0">
                  <a:moveTo>
                    <a:pt x="1" y="0"/>
                  </a:moveTo>
                  <a:lnTo>
                    <a:pt x="1" y="2535"/>
                  </a:lnTo>
                  <a:lnTo>
                    <a:pt x="4671"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46"/>
            <p:cNvSpPr/>
            <p:nvPr/>
          </p:nvSpPr>
          <p:spPr>
            <a:xfrm flipH="1">
              <a:off x="-267260" y="3169606"/>
              <a:ext cx="258808" cy="138623"/>
            </a:xfrm>
            <a:custGeom>
              <a:avLst/>
              <a:gdLst/>
              <a:ahLst/>
              <a:cxnLst/>
              <a:rect l="l" t="t" r="r" b="b"/>
              <a:pathLst>
                <a:path w="4671" h="2502" extrusionOk="0">
                  <a:moveTo>
                    <a:pt x="1" y="0"/>
                  </a:moveTo>
                  <a:lnTo>
                    <a:pt x="1" y="2502"/>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46"/>
            <p:cNvSpPr/>
            <p:nvPr/>
          </p:nvSpPr>
          <p:spPr>
            <a:xfrm flipH="1">
              <a:off x="-267260" y="3395049"/>
              <a:ext cx="258808" cy="138679"/>
            </a:xfrm>
            <a:custGeom>
              <a:avLst/>
              <a:gdLst/>
              <a:ahLst/>
              <a:cxnLst/>
              <a:rect l="l" t="t" r="r" b="b"/>
              <a:pathLst>
                <a:path w="4671" h="2503" extrusionOk="0">
                  <a:moveTo>
                    <a:pt x="1" y="1"/>
                  </a:moveTo>
                  <a:lnTo>
                    <a:pt x="1" y="2503"/>
                  </a:lnTo>
                  <a:lnTo>
                    <a:pt x="4671"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46"/>
            <p:cNvSpPr/>
            <p:nvPr/>
          </p:nvSpPr>
          <p:spPr>
            <a:xfrm flipH="1">
              <a:off x="-267260" y="3618664"/>
              <a:ext cx="258808" cy="140562"/>
            </a:xfrm>
            <a:custGeom>
              <a:avLst/>
              <a:gdLst/>
              <a:ahLst/>
              <a:cxnLst/>
              <a:rect l="l" t="t" r="r" b="b"/>
              <a:pathLst>
                <a:path w="4671" h="2537" extrusionOk="0">
                  <a:moveTo>
                    <a:pt x="1" y="1"/>
                  </a:moveTo>
                  <a:lnTo>
                    <a:pt x="1" y="2536"/>
                  </a:lnTo>
                  <a:lnTo>
                    <a:pt x="4671"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46"/>
            <p:cNvSpPr/>
            <p:nvPr/>
          </p:nvSpPr>
          <p:spPr>
            <a:xfrm flipH="1">
              <a:off x="-267260" y="3842334"/>
              <a:ext cx="258808" cy="140507"/>
            </a:xfrm>
            <a:custGeom>
              <a:avLst/>
              <a:gdLst/>
              <a:ahLst/>
              <a:cxnLst/>
              <a:rect l="l" t="t" r="r" b="b"/>
              <a:pathLst>
                <a:path w="4671" h="2536" extrusionOk="0">
                  <a:moveTo>
                    <a:pt x="1" y="0"/>
                  </a:moveTo>
                  <a:lnTo>
                    <a:pt x="1" y="2535"/>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46"/>
            <p:cNvSpPr/>
            <p:nvPr/>
          </p:nvSpPr>
          <p:spPr>
            <a:xfrm flipH="1">
              <a:off x="-267260" y="4065948"/>
              <a:ext cx="258808" cy="142335"/>
            </a:xfrm>
            <a:custGeom>
              <a:avLst/>
              <a:gdLst/>
              <a:ahLst/>
              <a:cxnLst/>
              <a:rect l="l" t="t" r="r" b="b"/>
              <a:pathLst>
                <a:path w="4671" h="2569" extrusionOk="0">
                  <a:moveTo>
                    <a:pt x="1" y="0"/>
                  </a:moveTo>
                  <a:lnTo>
                    <a:pt x="1" y="2569"/>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46"/>
            <p:cNvSpPr/>
            <p:nvPr/>
          </p:nvSpPr>
          <p:spPr>
            <a:xfrm flipH="1">
              <a:off x="-267260" y="4291447"/>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46"/>
            <p:cNvSpPr/>
            <p:nvPr/>
          </p:nvSpPr>
          <p:spPr>
            <a:xfrm flipH="1">
              <a:off x="-267260" y="4515061"/>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46"/>
            <p:cNvSpPr/>
            <p:nvPr/>
          </p:nvSpPr>
          <p:spPr>
            <a:xfrm flipH="1">
              <a:off x="-267260" y="4738676"/>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46"/>
            <p:cNvSpPr/>
            <p:nvPr/>
          </p:nvSpPr>
          <p:spPr>
            <a:xfrm flipH="1">
              <a:off x="-267260" y="4962290"/>
              <a:ext cx="258808" cy="142391"/>
            </a:xfrm>
            <a:custGeom>
              <a:avLst/>
              <a:gdLst/>
              <a:ahLst/>
              <a:cxnLst/>
              <a:rect l="l" t="t" r="r" b="b"/>
              <a:pathLst>
                <a:path w="4671" h="2570" extrusionOk="0">
                  <a:moveTo>
                    <a:pt x="1" y="1"/>
                  </a:moveTo>
                  <a:lnTo>
                    <a:pt x="1" y="2569"/>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46"/>
            <p:cNvSpPr/>
            <p:nvPr/>
          </p:nvSpPr>
          <p:spPr>
            <a:xfrm flipH="1">
              <a:off x="-267260" y="5187789"/>
              <a:ext cx="258808" cy="140507"/>
            </a:xfrm>
            <a:custGeom>
              <a:avLst/>
              <a:gdLst/>
              <a:ahLst/>
              <a:cxnLst/>
              <a:rect l="l" t="t" r="r" b="b"/>
              <a:pathLst>
                <a:path w="4671" h="2536" extrusionOk="0">
                  <a:moveTo>
                    <a:pt x="1" y="0"/>
                  </a:moveTo>
                  <a:lnTo>
                    <a:pt x="1" y="2535"/>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5860"/>
        <p:cNvGrpSpPr/>
        <p:nvPr/>
      </p:nvGrpSpPr>
      <p:grpSpPr>
        <a:xfrm>
          <a:off x="0" y="0"/>
          <a:ext cx="0" cy="0"/>
          <a:chOff x="0" y="0"/>
          <a:chExt cx="0" cy="0"/>
        </a:xfrm>
      </p:grpSpPr>
      <p:pic>
        <p:nvPicPr>
          <p:cNvPr id="5861" name="Google Shape;5861;p47"/>
          <p:cNvPicPr preferRelativeResize="0"/>
          <p:nvPr/>
        </p:nvPicPr>
        <p:blipFill>
          <a:blip r:embed="rId2">
            <a:alphaModFix/>
          </a:blip>
          <a:stretch>
            <a:fillRect/>
          </a:stretch>
        </p:blipFill>
        <p:spPr>
          <a:xfrm>
            <a:off x="0" y="0"/>
            <a:ext cx="9144000" cy="5143500"/>
          </a:xfrm>
          <a:prstGeom prst="rect">
            <a:avLst/>
          </a:prstGeom>
          <a:noFill/>
          <a:ln>
            <a:noFill/>
          </a:ln>
        </p:spPr>
      </p:pic>
      <p:sp>
        <p:nvSpPr>
          <p:cNvPr id="5862" name="Google Shape;5862;p4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863" name="Google Shape;5863;p47"/>
          <p:cNvGrpSpPr/>
          <p:nvPr/>
        </p:nvGrpSpPr>
        <p:grpSpPr>
          <a:xfrm flipH="1">
            <a:off x="8588507" y="-38673"/>
            <a:ext cx="682066" cy="5466922"/>
            <a:chOff x="-690518" y="1825"/>
            <a:chExt cx="682066" cy="5466922"/>
          </a:xfrm>
        </p:grpSpPr>
        <p:sp>
          <p:nvSpPr>
            <p:cNvPr id="5864" name="Google Shape;5864;p47"/>
            <p:cNvSpPr/>
            <p:nvPr/>
          </p:nvSpPr>
          <p:spPr>
            <a:xfrm flipH="1">
              <a:off x="-387383" y="1825"/>
              <a:ext cx="31471" cy="5173054"/>
            </a:xfrm>
            <a:custGeom>
              <a:avLst/>
              <a:gdLst/>
              <a:ahLst/>
              <a:cxnLst/>
              <a:rect l="l" t="t" r="r" b="b"/>
              <a:pathLst>
                <a:path w="568" h="93368" extrusionOk="0">
                  <a:moveTo>
                    <a:pt x="1" y="1"/>
                  </a:moveTo>
                  <a:lnTo>
                    <a:pt x="1" y="93368"/>
                  </a:lnTo>
                  <a:lnTo>
                    <a:pt x="568" y="93368"/>
                  </a:lnTo>
                  <a:lnTo>
                    <a:pt x="5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47"/>
            <p:cNvSpPr/>
            <p:nvPr/>
          </p:nvSpPr>
          <p:spPr>
            <a:xfrm flipH="1">
              <a:off x="-590729" y="40664"/>
              <a:ext cx="51806" cy="49975"/>
            </a:xfrm>
            <a:custGeom>
              <a:avLst/>
              <a:gdLst/>
              <a:ahLst/>
              <a:cxnLst/>
              <a:rect l="l" t="t" r="r" b="b"/>
              <a:pathLst>
                <a:path w="935" h="902" extrusionOk="0">
                  <a:moveTo>
                    <a:pt x="467" y="0"/>
                  </a:moveTo>
                  <a:cubicBezTo>
                    <a:pt x="234" y="0"/>
                    <a:pt x="0" y="201"/>
                    <a:pt x="0" y="434"/>
                  </a:cubicBezTo>
                  <a:cubicBezTo>
                    <a:pt x="0" y="701"/>
                    <a:pt x="234" y="901"/>
                    <a:pt x="467" y="901"/>
                  </a:cubicBezTo>
                  <a:cubicBezTo>
                    <a:pt x="734" y="901"/>
                    <a:pt x="934" y="701"/>
                    <a:pt x="934" y="434"/>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47"/>
            <p:cNvSpPr/>
            <p:nvPr/>
          </p:nvSpPr>
          <p:spPr>
            <a:xfrm flipH="1">
              <a:off x="-590729" y="240233"/>
              <a:ext cx="51806" cy="51804"/>
            </a:xfrm>
            <a:custGeom>
              <a:avLst/>
              <a:gdLst/>
              <a:ahLst/>
              <a:cxnLst/>
              <a:rect l="l" t="t" r="r" b="b"/>
              <a:pathLst>
                <a:path w="935" h="935" extrusionOk="0">
                  <a:moveTo>
                    <a:pt x="467" y="1"/>
                  </a:moveTo>
                  <a:cubicBezTo>
                    <a:pt x="234" y="1"/>
                    <a:pt x="0" y="201"/>
                    <a:pt x="0" y="468"/>
                  </a:cubicBezTo>
                  <a:cubicBezTo>
                    <a:pt x="0" y="735"/>
                    <a:pt x="234" y="935"/>
                    <a:pt x="467" y="935"/>
                  </a:cubicBezTo>
                  <a:cubicBezTo>
                    <a:pt x="734" y="935"/>
                    <a:pt x="934" y="735"/>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47"/>
            <p:cNvSpPr/>
            <p:nvPr/>
          </p:nvSpPr>
          <p:spPr>
            <a:xfrm flipH="1">
              <a:off x="-489056" y="144161"/>
              <a:ext cx="49978" cy="49975"/>
            </a:xfrm>
            <a:custGeom>
              <a:avLst/>
              <a:gdLst/>
              <a:ahLst/>
              <a:cxnLst/>
              <a:rect l="l" t="t" r="r" b="b"/>
              <a:pathLst>
                <a:path w="902" h="902" extrusionOk="0">
                  <a:moveTo>
                    <a:pt x="434" y="0"/>
                  </a:moveTo>
                  <a:cubicBezTo>
                    <a:pt x="201" y="0"/>
                    <a:pt x="1" y="201"/>
                    <a:pt x="1" y="467"/>
                  </a:cubicBezTo>
                  <a:cubicBezTo>
                    <a:pt x="1" y="701"/>
                    <a:pt x="201" y="901"/>
                    <a:pt x="434" y="901"/>
                  </a:cubicBezTo>
                  <a:cubicBezTo>
                    <a:pt x="701" y="901"/>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47"/>
            <p:cNvSpPr/>
            <p:nvPr/>
          </p:nvSpPr>
          <p:spPr>
            <a:xfrm flipH="1">
              <a:off x="-690518" y="144161"/>
              <a:ext cx="51806" cy="49975"/>
            </a:xfrm>
            <a:custGeom>
              <a:avLst/>
              <a:gdLst/>
              <a:ahLst/>
              <a:cxnLst/>
              <a:rect l="l" t="t" r="r" b="b"/>
              <a:pathLst>
                <a:path w="935" h="902" extrusionOk="0">
                  <a:moveTo>
                    <a:pt x="467" y="0"/>
                  </a:moveTo>
                  <a:cubicBezTo>
                    <a:pt x="200" y="0"/>
                    <a:pt x="0" y="201"/>
                    <a:pt x="0" y="467"/>
                  </a:cubicBezTo>
                  <a:cubicBezTo>
                    <a:pt x="0" y="701"/>
                    <a:pt x="200" y="901"/>
                    <a:pt x="467" y="901"/>
                  </a:cubicBezTo>
                  <a:cubicBezTo>
                    <a:pt x="734" y="901"/>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47"/>
            <p:cNvSpPr/>
            <p:nvPr/>
          </p:nvSpPr>
          <p:spPr>
            <a:xfrm flipH="1">
              <a:off x="-590729" y="238405"/>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47"/>
            <p:cNvSpPr/>
            <p:nvPr/>
          </p:nvSpPr>
          <p:spPr>
            <a:xfrm flipH="1">
              <a:off x="-590729" y="439857"/>
              <a:ext cx="51806" cy="49975"/>
            </a:xfrm>
            <a:custGeom>
              <a:avLst/>
              <a:gdLst/>
              <a:ahLst/>
              <a:cxnLst/>
              <a:rect l="l" t="t" r="r" b="b"/>
              <a:pathLst>
                <a:path w="935" h="902" extrusionOk="0">
                  <a:moveTo>
                    <a:pt x="467" y="1"/>
                  </a:moveTo>
                  <a:cubicBezTo>
                    <a:pt x="234" y="1"/>
                    <a:pt x="0" y="201"/>
                    <a:pt x="0" y="434"/>
                  </a:cubicBezTo>
                  <a:cubicBezTo>
                    <a:pt x="0" y="701"/>
                    <a:pt x="234"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47"/>
            <p:cNvSpPr/>
            <p:nvPr/>
          </p:nvSpPr>
          <p:spPr>
            <a:xfrm flipH="1">
              <a:off x="-489056" y="341901"/>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47"/>
            <p:cNvSpPr/>
            <p:nvPr/>
          </p:nvSpPr>
          <p:spPr>
            <a:xfrm flipH="1">
              <a:off x="-690518" y="341901"/>
              <a:ext cx="51806" cy="51804"/>
            </a:xfrm>
            <a:custGeom>
              <a:avLst/>
              <a:gdLst/>
              <a:ahLst/>
              <a:cxnLst/>
              <a:rect l="l" t="t" r="r" b="b"/>
              <a:pathLst>
                <a:path w="935" h="935" extrusionOk="0">
                  <a:moveTo>
                    <a:pt x="467" y="1"/>
                  </a:moveTo>
                  <a:cubicBezTo>
                    <a:pt x="200" y="1"/>
                    <a:pt x="0" y="234"/>
                    <a:pt x="0" y="468"/>
                  </a:cubicBezTo>
                  <a:cubicBezTo>
                    <a:pt x="0" y="735"/>
                    <a:pt x="200"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47"/>
            <p:cNvSpPr/>
            <p:nvPr/>
          </p:nvSpPr>
          <p:spPr>
            <a:xfrm flipH="1">
              <a:off x="-590729" y="438029"/>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47"/>
            <p:cNvSpPr/>
            <p:nvPr/>
          </p:nvSpPr>
          <p:spPr>
            <a:xfrm flipH="1">
              <a:off x="-590729" y="637598"/>
              <a:ext cx="49978" cy="51804"/>
            </a:xfrm>
            <a:custGeom>
              <a:avLst/>
              <a:gdLst/>
              <a:ahLst/>
              <a:cxnLst/>
              <a:rect l="l" t="t" r="r" b="b"/>
              <a:pathLst>
                <a:path w="902" h="935" extrusionOk="0">
                  <a:moveTo>
                    <a:pt x="434" y="1"/>
                  </a:moveTo>
                  <a:cubicBezTo>
                    <a:pt x="201" y="1"/>
                    <a:pt x="0" y="201"/>
                    <a:pt x="0" y="468"/>
                  </a:cubicBezTo>
                  <a:cubicBezTo>
                    <a:pt x="0" y="735"/>
                    <a:pt x="201" y="935"/>
                    <a:pt x="434" y="935"/>
                  </a:cubicBezTo>
                  <a:cubicBezTo>
                    <a:pt x="701" y="935"/>
                    <a:pt x="901" y="735"/>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47"/>
            <p:cNvSpPr/>
            <p:nvPr/>
          </p:nvSpPr>
          <p:spPr>
            <a:xfrm flipH="1">
              <a:off x="-489056" y="541526"/>
              <a:ext cx="49978" cy="49920"/>
            </a:xfrm>
            <a:custGeom>
              <a:avLst/>
              <a:gdLst/>
              <a:ahLst/>
              <a:cxnLst/>
              <a:rect l="l" t="t" r="r" b="b"/>
              <a:pathLst>
                <a:path w="902" h="901" extrusionOk="0">
                  <a:moveTo>
                    <a:pt x="434" y="0"/>
                  </a:moveTo>
                  <a:cubicBezTo>
                    <a:pt x="201" y="0"/>
                    <a:pt x="1" y="200"/>
                    <a:pt x="1" y="434"/>
                  </a:cubicBezTo>
                  <a:cubicBezTo>
                    <a:pt x="1"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47"/>
            <p:cNvSpPr/>
            <p:nvPr/>
          </p:nvSpPr>
          <p:spPr>
            <a:xfrm flipH="1">
              <a:off x="-690518" y="541526"/>
              <a:ext cx="51806" cy="49920"/>
            </a:xfrm>
            <a:custGeom>
              <a:avLst/>
              <a:gdLst/>
              <a:ahLst/>
              <a:cxnLst/>
              <a:rect l="l" t="t" r="r" b="b"/>
              <a:pathLst>
                <a:path w="935" h="901" extrusionOk="0">
                  <a:moveTo>
                    <a:pt x="467" y="0"/>
                  </a:moveTo>
                  <a:cubicBezTo>
                    <a:pt x="200" y="0"/>
                    <a:pt x="0" y="200"/>
                    <a:pt x="0" y="434"/>
                  </a:cubicBezTo>
                  <a:cubicBezTo>
                    <a:pt x="0" y="701"/>
                    <a:pt x="200" y="901"/>
                    <a:pt x="467" y="901"/>
                  </a:cubicBezTo>
                  <a:cubicBezTo>
                    <a:pt x="734" y="901"/>
                    <a:pt x="934" y="701"/>
                    <a:pt x="934" y="434"/>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47"/>
            <p:cNvSpPr/>
            <p:nvPr/>
          </p:nvSpPr>
          <p:spPr>
            <a:xfrm flipH="1">
              <a:off x="-590729" y="635769"/>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68"/>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47"/>
            <p:cNvSpPr/>
            <p:nvPr/>
          </p:nvSpPr>
          <p:spPr>
            <a:xfrm flipH="1">
              <a:off x="-590729" y="837222"/>
              <a:ext cx="51806" cy="49975"/>
            </a:xfrm>
            <a:custGeom>
              <a:avLst/>
              <a:gdLst/>
              <a:ahLst/>
              <a:cxnLst/>
              <a:rect l="l" t="t" r="r" b="b"/>
              <a:pathLst>
                <a:path w="935" h="902" extrusionOk="0">
                  <a:moveTo>
                    <a:pt x="467" y="0"/>
                  </a:moveTo>
                  <a:cubicBezTo>
                    <a:pt x="234" y="0"/>
                    <a:pt x="0" y="201"/>
                    <a:pt x="0" y="467"/>
                  </a:cubicBezTo>
                  <a:cubicBezTo>
                    <a:pt x="0" y="701"/>
                    <a:pt x="234" y="901"/>
                    <a:pt x="467" y="901"/>
                  </a:cubicBezTo>
                  <a:cubicBezTo>
                    <a:pt x="734" y="901"/>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47"/>
            <p:cNvSpPr/>
            <p:nvPr/>
          </p:nvSpPr>
          <p:spPr>
            <a:xfrm flipH="1">
              <a:off x="-489056" y="739266"/>
              <a:ext cx="49978" cy="51804"/>
            </a:xfrm>
            <a:custGeom>
              <a:avLst/>
              <a:gdLst/>
              <a:ahLst/>
              <a:cxnLst/>
              <a:rect l="l" t="t" r="r" b="b"/>
              <a:pathLst>
                <a:path w="902" h="935" extrusionOk="0">
                  <a:moveTo>
                    <a:pt x="434" y="0"/>
                  </a:moveTo>
                  <a:cubicBezTo>
                    <a:pt x="201" y="0"/>
                    <a:pt x="1" y="201"/>
                    <a:pt x="1" y="467"/>
                  </a:cubicBezTo>
                  <a:cubicBezTo>
                    <a:pt x="1" y="734"/>
                    <a:pt x="201" y="934"/>
                    <a:pt x="434" y="934"/>
                  </a:cubicBezTo>
                  <a:cubicBezTo>
                    <a:pt x="701" y="934"/>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47"/>
            <p:cNvSpPr/>
            <p:nvPr/>
          </p:nvSpPr>
          <p:spPr>
            <a:xfrm flipH="1">
              <a:off x="-690518" y="739266"/>
              <a:ext cx="51806" cy="51804"/>
            </a:xfrm>
            <a:custGeom>
              <a:avLst/>
              <a:gdLst/>
              <a:ahLst/>
              <a:cxnLst/>
              <a:rect l="l" t="t" r="r" b="b"/>
              <a:pathLst>
                <a:path w="935" h="935" extrusionOk="0">
                  <a:moveTo>
                    <a:pt x="467" y="0"/>
                  </a:moveTo>
                  <a:cubicBezTo>
                    <a:pt x="200" y="0"/>
                    <a:pt x="0" y="201"/>
                    <a:pt x="0" y="467"/>
                  </a:cubicBezTo>
                  <a:cubicBezTo>
                    <a:pt x="0" y="734"/>
                    <a:pt x="200" y="934"/>
                    <a:pt x="467" y="934"/>
                  </a:cubicBezTo>
                  <a:cubicBezTo>
                    <a:pt x="734" y="934"/>
                    <a:pt x="934" y="734"/>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47"/>
            <p:cNvSpPr/>
            <p:nvPr/>
          </p:nvSpPr>
          <p:spPr>
            <a:xfrm flipH="1">
              <a:off x="-590729" y="837222"/>
              <a:ext cx="51806" cy="49975"/>
            </a:xfrm>
            <a:custGeom>
              <a:avLst/>
              <a:gdLst/>
              <a:ahLst/>
              <a:cxnLst/>
              <a:rect l="l" t="t" r="r" b="b"/>
              <a:pathLst>
                <a:path w="935" h="902" extrusionOk="0">
                  <a:moveTo>
                    <a:pt x="467" y="0"/>
                  </a:moveTo>
                  <a:cubicBezTo>
                    <a:pt x="234" y="0"/>
                    <a:pt x="0" y="201"/>
                    <a:pt x="0" y="467"/>
                  </a:cubicBezTo>
                  <a:cubicBezTo>
                    <a:pt x="0" y="701"/>
                    <a:pt x="234" y="901"/>
                    <a:pt x="467" y="901"/>
                  </a:cubicBezTo>
                  <a:cubicBezTo>
                    <a:pt x="734" y="901"/>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47"/>
            <p:cNvSpPr/>
            <p:nvPr/>
          </p:nvSpPr>
          <p:spPr>
            <a:xfrm flipH="1">
              <a:off x="-590729" y="1034962"/>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47"/>
            <p:cNvSpPr/>
            <p:nvPr/>
          </p:nvSpPr>
          <p:spPr>
            <a:xfrm flipH="1">
              <a:off x="-489056" y="940719"/>
              <a:ext cx="51806" cy="51804"/>
            </a:xfrm>
            <a:custGeom>
              <a:avLst/>
              <a:gdLst/>
              <a:ahLst/>
              <a:cxnLst/>
              <a:rect l="l" t="t" r="r" b="b"/>
              <a:pathLst>
                <a:path w="935" h="935" extrusionOk="0">
                  <a:moveTo>
                    <a:pt x="467" y="0"/>
                  </a:moveTo>
                  <a:cubicBezTo>
                    <a:pt x="234" y="0"/>
                    <a:pt x="0" y="201"/>
                    <a:pt x="0" y="467"/>
                  </a:cubicBezTo>
                  <a:cubicBezTo>
                    <a:pt x="0" y="701"/>
                    <a:pt x="234" y="934"/>
                    <a:pt x="467" y="934"/>
                  </a:cubicBezTo>
                  <a:cubicBezTo>
                    <a:pt x="734" y="934"/>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47"/>
            <p:cNvSpPr/>
            <p:nvPr/>
          </p:nvSpPr>
          <p:spPr>
            <a:xfrm flipH="1">
              <a:off x="-690518" y="940719"/>
              <a:ext cx="51806" cy="51804"/>
            </a:xfrm>
            <a:custGeom>
              <a:avLst/>
              <a:gdLst/>
              <a:ahLst/>
              <a:cxnLst/>
              <a:rect l="l" t="t" r="r" b="b"/>
              <a:pathLst>
                <a:path w="935" h="935" extrusionOk="0">
                  <a:moveTo>
                    <a:pt x="467" y="0"/>
                  </a:moveTo>
                  <a:cubicBezTo>
                    <a:pt x="200" y="0"/>
                    <a:pt x="0" y="201"/>
                    <a:pt x="0" y="467"/>
                  </a:cubicBezTo>
                  <a:cubicBezTo>
                    <a:pt x="0" y="701"/>
                    <a:pt x="200" y="934"/>
                    <a:pt x="467" y="934"/>
                  </a:cubicBezTo>
                  <a:cubicBezTo>
                    <a:pt x="734" y="934"/>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47"/>
            <p:cNvSpPr/>
            <p:nvPr/>
          </p:nvSpPr>
          <p:spPr>
            <a:xfrm flipH="1">
              <a:off x="-590729" y="1034962"/>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47"/>
            <p:cNvSpPr/>
            <p:nvPr/>
          </p:nvSpPr>
          <p:spPr>
            <a:xfrm flipH="1">
              <a:off x="-590729" y="1234587"/>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34"/>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47"/>
            <p:cNvSpPr/>
            <p:nvPr/>
          </p:nvSpPr>
          <p:spPr>
            <a:xfrm flipH="1">
              <a:off x="-489056" y="1140287"/>
              <a:ext cx="49978" cy="49975"/>
            </a:xfrm>
            <a:custGeom>
              <a:avLst/>
              <a:gdLst/>
              <a:ahLst/>
              <a:cxnLst/>
              <a:rect l="l" t="t" r="r" b="b"/>
              <a:pathLst>
                <a:path w="902" h="902" extrusionOk="0">
                  <a:moveTo>
                    <a:pt x="434" y="1"/>
                  </a:moveTo>
                  <a:cubicBezTo>
                    <a:pt x="201" y="1"/>
                    <a:pt x="1" y="201"/>
                    <a:pt x="1" y="435"/>
                  </a:cubicBezTo>
                  <a:cubicBezTo>
                    <a:pt x="1" y="701"/>
                    <a:pt x="201" y="902"/>
                    <a:pt x="434" y="902"/>
                  </a:cubicBezTo>
                  <a:cubicBezTo>
                    <a:pt x="701" y="902"/>
                    <a:pt x="901" y="701"/>
                    <a:pt x="901" y="435"/>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47"/>
            <p:cNvSpPr/>
            <p:nvPr/>
          </p:nvSpPr>
          <p:spPr>
            <a:xfrm flipH="1">
              <a:off x="-690518" y="1140287"/>
              <a:ext cx="51806" cy="49975"/>
            </a:xfrm>
            <a:custGeom>
              <a:avLst/>
              <a:gdLst/>
              <a:ahLst/>
              <a:cxnLst/>
              <a:rect l="l" t="t" r="r" b="b"/>
              <a:pathLst>
                <a:path w="935" h="902" extrusionOk="0">
                  <a:moveTo>
                    <a:pt x="467" y="1"/>
                  </a:moveTo>
                  <a:cubicBezTo>
                    <a:pt x="200" y="1"/>
                    <a:pt x="0" y="201"/>
                    <a:pt x="0" y="435"/>
                  </a:cubicBezTo>
                  <a:cubicBezTo>
                    <a:pt x="0" y="701"/>
                    <a:pt x="200" y="902"/>
                    <a:pt x="467" y="902"/>
                  </a:cubicBezTo>
                  <a:cubicBezTo>
                    <a:pt x="734" y="902"/>
                    <a:pt x="934" y="701"/>
                    <a:pt x="934" y="435"/>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47"/>
            <p:cNvSpPr/>
            <p:nvPr/>
          </p:nvSpPr>
          <p:spPr>
            <a:xfrm flipH="1">
              <a:off x="-590729" y="1234587"/>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47"/>
            <p:cNvSpPr/>
            <p:nvPr/>
          </p:nvSpPr>
          <p:spPr>
            <a:xfrm flipH="1">
              <a:off x="-590729" y="1434155"/>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47"/>
            <p:cNvSpPr/>
            <p:nvPr/>
          </p:nvSpPr>
          <p:spPr>
            <a:xfrm flipH="1">
              <a:off x="-489056" y="1338083"/>
              <a:ext cx="49978" cy="49920"/>
            </a:xfrm>
            <a:custGeom>
              <a:avLst/>
              <a:gdLst/>
              <a:ahLst/>
              <a:cxnLst/>
              <a:rect l="l" t="t" r="r" b="b"/>
              <a:pathLst>
                <a:path w="902" h="901" extrusionOk="0">
                  <a:moveTo>
                    <a:pt x="434" y="0"/>
                  </a:moveTo>
                  <a:cubicBezTo>
                    <a:pt x="201" y="0"/>
                    <a:pt x="1" y="200"/>
                    <a:pt x="1" y="467"/>
                  </a:cubicBezTo>
                  <a:cubicBezTo>
                    <a:pt x="1"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47"/>
            <p:cNvSpPr/>
            <p:nvPr/>
          </p:nvSpPr>
          <p:spPr>
            <a:xfrm flipH="1">
              <a:off x="-690518" y="1338083"/>
              <a:ext cx="51806" cy="49920"/>
            </a:xfrm>
            <a:custGeom>
              <a:avLst/>
              <a:gdLst/>
              <a:ahLst/>
              <a:cxnLst/>
              <a:rect l="l" t="t" r="r" b="b"/>
              <a:pathLst>
                <a:path w="935" h="901" extrusionOk="0">
                  <a:moveTo>
                    <a:pt x="467" y="0"/>
                  </a:moveTo>
                  <a:cubicBezTo>
                    <a:pt x="200" y="0"/>
                    <a:pt x="0" y="200"/>
                    <a:pt x="0" y="467"/>
                  </a:cubicBezTo>
                  <a:cubicBezTo>
                    <a:pt x="0" y="701"/>
                    <a:pt x="200"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47"/>
            <p:cNvSpPr/>
            <p:nvPr/>
          </p:nvSpPr>
          <p:spPr>
            <a:xfrm flipH="1">
              <a:off x="-590729" y="1432327"/>
              <a:ext cx="49978" cy="51804"/>
            </a:xfrm>
            <a:custGeom>
              <a:avLst/>
              <a:gdLst/>
              <a:ahLst/>
              <a:cxnLst/>
              <a:rect l="l" t="t" r="r" b="b"/>
              <a:pathLst>
                <a:path w="902" h="935" extrusionOk="0">
                  <a:moveTo>
                    <a:pt x="434" y="0"/>
                  </a:moveTo>
                  <a:cubicBezTo>
                    <a:pt x="201" y="0"/>
                    <a:pt x="0" y="201"/>
                    <a:pt x="0" y="467"/>
                  </a:cubicBezTo>
                  <a:cubicBezTo>
                    <a:pt x="0" y="734"/>
                    <a:pt x="201" y="934"/>
                    <a:pt x="434" y="934"/>
                  </a:cubicBezTo>
                  <a:cubicBezTo>
                    <a:pt x="701" y="934"/>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47"/>
            <p:cNvSpPr/>
            <p:nvPr/>
          </p:nvSpPr>
          <p:spPr>
            <a:xfrm flipH="1">
              <a:off x="-590729" y="1633780"/>
              <a:ext cx="51806" cy="51804"/>
            </a:xfrm>
            <a:custGeom>
              <a:avLst/>
              <a:gdLst/>
              <a:ahLst/>
              <a:cxnLst/>
              <a:rect l="l" t="t" r="r" b="b"/>
              <a:pathLst>
                <a:path w="935" h="935" extrusionOk="0">
                  <a:moveTo>
                    <a:pt x="467" y="0"/>
                  </a:moveTo>
                  <a:cubicBezTo>
                    <a:pt x="234" y="0"/>
                    <a:pt x="0" y="200"/>
                    <a:pt x="0" y="467"/>
                  </a:cubicBezTo>
                  <a:cubicBezTo>
                    <a:pt x="0" y="701"/>
                    <a:pt x="234"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47"/>
            <p:cNvSpPr/>
            <p:nvPr/>
          </p:nvSpPr>
          <p:spPr>
            <a:xfrm flipH="1">
              <a:off x="-489056" y="1535824"/>
              <a:ext cx="51806" cy="51804"/>
            </a:xfrm>
            <a:custGeom>
              <a:avLst/>
              <a:gdLst/>
              <a:ahLst/>
              <a:cxnLst/>
              <a:rect l="l" t="t" r="r" b="b"/>
              <a:pathLst>
                <a:path w="935" h="935" extrusionOk="0">
                  <a:moveTo>
                    <a:pt x="467" y="0"/>
                  </a:moveTo>
                  <a:cubicBezTo>
                    <a:pt x="234" y="0"/>
                    <a:pt x="0" y="234"/>
                    <a:pt x="0" y="467"/>
                  </a:cubicBezTo>
                  <a:cubicBezTo>
                    <a:pt x="0" y="734"/>
                    <a:pt x="234"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47"/>
            <p:cNvSpPr/>
            <p:nvPr/>
          </p:nvSpPr>
          <p:spPr>
            <a:xfrm flipH="1">
              <a:off x="-690518" y="1535824"/>
              <a:ext cx="51806" cy="51804"/>
            </a:xfrm>
            <a:custGeom>
              <a:avLst/>
              <a:gdLst/>
              <a:ahLst/>
              <a:cxnLst/>
              <a:rect l="l" t="t" r="r" b="b"/>
              <a:pathLst>
                <a:path w="935" h="935" extrusionOk="0">
                  <a:moveTo>
                    <a:pt x="467" y="0"/>
                  </a:moveTo>
                  <a:cubicBezTo>
                    <a:pt x="200" y="0"/>
                    <a:pt x="0" y="234"/>
                    <a:pt x="0" y="467"/>
                  </a:cubicBezTo>
                  <a:cubicBezTo>
                    <a:pt x="0" y="734"/>
                    <a:pt x="200" y="934"/>
                    <a:pt x="467" y="934"/>
                  </a:cubicBezTo>
                  <a:cubicBezTo>
                    <a:pt x="734" y="934"/>
                    <a:pt x="934" y="734"/>
                    <a:pt x="934" y="467"/>
                  </a:cubicBezTo>
                  <a:cubicBezTo>
                    <a:pt x="934" y="234"/>
                    <a:pt x="734" y="34"/>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47"/>
            <p:cNvSpPr/>
            <p:nvPr/>
          </p:nvSpPr>
          <p:spPr>
            <a:xfrm flipH="1">
              <a:off x="-590729" y="1633780"/>
              <a:ext cx="51806" cy="51804"/>
            </a:xfrm>
            <a:custGeom>
              <a:avLst/>
              <a:gdLst/>
              <a:ahLst/>
              <a:cxnLst/>
              <a:rect l="l" t="t" r="r" b="b"/>
              <a:pathLst>
                <a:path w="935" h="935" extrusionOk="0">
                  <a:moveTo>
                    <a:pt x="467" y="0"/>
                  </a:moveTo>
                  <a:cubicBezTo>
                    <a:pt x="234" y="0"/>
                    <a:pt x="0" y="200"/>
                    <a:pt x="0" y="467"/>
                  </a:cubicBezTo>
                  <a:cubicBezTo>
                    <a:pt x="0" y="701"/>
                    <a:pt x="234"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47"/>
            <p:cNvSpPr/>
            <p:nvPr/>
          </p:nvSpPr>
          <p:spPr>
            <a:xfrm flipH="1">
              <a:off x="-590729" y="1831520"/>
              <a:ext cx="49978" cy="51804"/>
            </a:xfrm>
            <a:custGeom>
              <a:avLst/>
              <a:gdLst/>
              <a:ahLst/>
              <a:cxnLst/>
              <a:rect l="l" t="t" r="r" b="b"/>
              <a:pathLst>
                <a:path w="902" h="935" extrusionOk="0">
                  <a:moveTo>
                    <a:pt x="434" y="1"/>
                  </a:moveTo>
                  <a:cubicBezTo>
                    <a:pt x="201" y="1"/>
                    <a:pt x="0" y="234"/>
                    <a:pt x="0" y="468"/>
                  </a:cubicBezTo>
                  <a:cubicBezTo>
                    <a:pt x="0" y="734"/>
                    <a:pt x="201" y="935"/>
                    <a:pt x="434" y="935"/>
                  </a:cubicBezTo>
                  <a:cubicBezTo>
                    <a:pt x="701" y="935"/>
                    <a:pt x="901" y="734"/>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47"/>
            <p:cNvSpPr/>
            <p:nvPr/>
          </p:nvSpPr>
          <p:spPr>
            <a:xfrm flipH="1">
              <a:off x="-489056" y="1735392"/>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68"/>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47"/>
            <p:cNvSpPr/>
            <p:nvPr/>
          </p:nvSpPr>
          <p:spPr>
            <a:xfrm flipH="1">
              <a:off x="-690518" y="1735392"/>
              <a:ext cx="51806" cy="51804"/>
            </a:xfrm>
            <a:custGeom>
              <a:avLst/>
              <a:gdLst/>
              <a:ahLst/>
              <a:cxnLst/>
              <a:rect l="l" t="t" r="r" b="b"/>
              <a:pathLst>
                <a:path w="935" h="935" extrusionOk="0">
                  <a:moveTo>
                    <a:pt x="467" y="1"/>
                  </a:moveTo>
                  <a:cubicBezTo>
                    <a:pt x="200" y="1"/>
                    <a:pt x="0" y="201"/>
                    <a:pt x="0" y="468"/>
                  </a:cubicBezTo>
                  <a:cubicBezTo>
                    <a:pt x="0" y="701"/>
                    <a:pt x="200" y="935"/>
                    <a:pt x="467" y="935"/>
                  </a:cubicBezTo>
                  <a:cubicBezTo>
                    <a:pt x="734" y="935"/>
                    <a:pt x="934" y="701"/>
                    <a:pt x="934" y="468"/>
                  </a:cubicBezTo>
                  <a:cubicBezTo>
                    <a:pt x="934" y="268"/>
                    <a:pt x="734" y="34"/>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47"/>
            <p:cNvSpPr/>
            <p:nvPr/>
          </p:nvSpPr>
          <p:spPr>
            <a:xfrm flipH="1">
              <a:off x="-590729" y="1833349"/>
              <a:ext cx="51806" cy="49975"/>
            </a:xfrm>
            <a:custGeom>
              <a:avLst/>
              <a:gdLst/>
              <a:ahLst/>
              <a:cxnLst/>
              <a:rect l="l" t="t" r="r" b="b"/>
              <a:pathLst>
                <a:path w="935" h="902" extrusionOk="0">
                  <a:moveTo>
                    <a:pt x="467" y="1"/>
                  </a:moveTo>
                  <a:cubicBezTo>
                    <a:pt x="234" y="1"/>
                    <a:pt x="0" y="201"/>
                    <a:pt x="0" y="435"/>
                  </a:cubicBezTo>
                  <a:cubicBezTo>
                    <a:pt x="0" y="701"/>
                    <a:pt x="234" y="902"/>
                    <a:pt x="467" y="902"/>
                  </a:cubicBezTo>
                  <a:cubicBezTo>
                    <a:pt x="734" y="902"/>
                    <a:pt x="934" y="701"/>
                    <a:pt x="934" y="435"/>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47"/>
            <p:cNvSpPr/>
            <p:nvPr/>
          </p:nvSpPr>
          <p:spPr>
            <a:xfrm flipH="1">
              <a:off x="-590729" y="2031144"/>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47"/>
            <p:cNvSpPr/>
            <p:nvPr/>
          </p:nvSpPr>
          <p:spPr>
            <a:xfrm flipH="1">
              <a:off x="-489056" y="1936845"/>
              <a:ext cx="49978" cy="49975"/>
            </a:xfrm>
            <a:custGeom>
              <a:avLst/>
              <a:gdLst/>
              <a:ahLst/>
              <a:cxnLst/>
              <a:rect l="l" t="t" r="r" b="b"/>
              <a:pathLst>
                <a:path w="902" h="902" extrusionOk="0">
                  <a:moveTo>
                    <a:pt x="434" y="1"/>
                  </a:moveTo>
                  <a:cubicBezTo>
                    <a:pt x="201" y="1"/>
                    <a:pt x="1" y="201"/>
                    <a:pt x="1" y="468"/>
                  </a:cubicBezTo>
                  <a:cubicBezTo>
                    <a:pt x="1" y="701"/>
                    <a:pt x="201" y="902"/>
                    <a:pt x="434" y="902"/>
                  </a:cubicBezTo>
                  <a:cubicBezTo>
                    <a:pt x="701" y="902"/>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47"/>
            <p:cNvSpPr/>
            <p:nvPr/>
          </p:nvSpPr>
          <p:spPr>
            <a:xfrm flipH="1">
              <a:off x="-690518" y="1936845"/>
              <a:ext cx="51806" cy="49975"/>
            </a:xfrm>
            <a:custGeom>
              <a:avLst/>
              <a:gdLst/>
              <a:ahLst/>
              <a:cxnLst/>
              <a:rect l="l" t="t" r="r" b="b"/>
              <a:pathLst>
                <a:path w="935" h="902" extrusionOk="0">
                  <a:moveTo>
                    <a:pt x="467" y="1"/>
                  </a:moveTo>
                  <a:cubicBezTo>
                    <a:pt x="200" y="1"/>
                    <a:pt x="0" y="201"/>
                    <a:pt x="0" y="468"/>
                  </a:cubicBezTo>
                  <a:cubicBezTo>
                    <a:pt x="0" y="701"/>
                    <a:pt x="200" y="902"/>
                    <a:pt x="467" y="902"/>
                  </a:cubicBezTo>
                  <a:cubicBezTo>
                    <a:pt x="734" y="902"/>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47"/>
            <p:cNvSpPr/>
            <p:nvPr/>
          </p:nvSpPr>
          <p:spPr>
            <a:xfrm flipH="1">
              <a:off x="-590729" y="2031144"/>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47"/>
            <p:cNvSpPr/>
            <p:nvPr/>
          </p:nvSpPr>
          <p:spPr>
            <a:xfrm flipH="1">
              <a:off x="-590729" y="2232597"/>
              <a:ext cx="51806" cy="49920"/>
            </a:xfrm>
            <a:custGeom>
              <a:avLst/>
              <a:gdLst/>
              <a:ahLst/>
              <a:cxnLst/>
              <a:rect l="l" t="t" r="r" b="b"/>
              <a:pathLst>
                <a:path w="935" h="901" extrusionOk="0">
                  <a:moveTo>
                    <a:pt x="467" y="0"/>
                  </a:moveTo>
                  <a:cubicBezTo>
                    <a:pt x="234" y="0"/>
                    <a:pt x="0" y="200"/>
                    <a:pt x="0" y="467"/>
                  </a:cubicBezTo>
                  <a:cubicBezTo>
                    <a:pt x="0" y="701"/>
                    <a:pt x="234"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47"/>
            <p:cNvSpPr/>
            <p:nvPr/>
          </p:nvSpPr>
          <p:spPr>
            <a:xfrm flipH="1">
              <a:off x="-489056" y="2134641"/>
              <a:ext cx="49978" cy="51804"/>
            </a:xfrm>
            <a:custGeom>
              <a:avLst/>
              <a:gdLst/>
              <a:ahLst/>
              <a:cxnLst/>
              <a:rect l="l" t="t" r="r" b="b"/>
              <a:pathLst>
                <a:path w="902" h="935" extrusionOk="0">
                  <a:moveTo>
                    <a:pt x="434" y="0"/>
                  </a:moveTo>
                  <a:cubicBezTo>
                    <a:pt x="201" y="0"/>
                    <a:pt x="1" y="200"/>
                    <a:pt x="1" y="467"/>
                  </a:cubicBezTo>
                  <a:cubicBezTo>
                    <a:pt x="1" y="734"/>
                    <a:pt x="201" y="934"/>
                    <a:pt x="434" y="934"/>
                  </a:cubicBezTo>
                  <a:cubicBezTo>
                    <a:pt x="701" y="934"/>
                    <a:pt x="901" y="734"/>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47"/>
            <p:cNvSpPr/>
            <p:nvPr/>
          </p:nvSpPr>
          <p:spPr>
            <a:xfrm flipH="1">
              <a:off x="-690518" y="2134641"/>
              <a:ext cx="51806" cy="51804"/>
            </a:xfrm>
            <a:custGeom>
              <a:avLst/>
              <a:gdLst/>
              <a:ahLst/>
              <a:cxnLst/>
              <a:rect l="l" t="t" r="r" b="b"/>
              <a:pathLst>
                <a:path w="935" h="935" extrusionOk="0">
                  <a:moveTo>
                    <a:pt x="467" y="0"/>
                  </a:moveTo>
                  <a:cubicBezTo>
                    <a:pt x="200" y="0"/>
                    <a:pt x="0" y="200"/>
                    <a:pt x="0" y="467"/>
                  </a:cubicBezTo>
                  <a:cubicBezTo>
                    <a:pt x="0" y="734"/>
                    <a:pt x="200"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47"/>
            <p:cNvSpPr/>
            <p:nvPr/>
          </p:nvSpPr>
          <p:spPr>
            <a:xfrm flipH="1">
              <a:off x="-590729" y="2228885"/>
              <a:ext cx="51806" cy="51804"/>
            </a:xfrm>
            <a:custGeom>
              <a:avLst/>
              <a:gdLst/>
              <a:ahLst/>
              <a:cxnLst/>
              <a:rect l="l" t="t" r="r" b="b"/>
              <a:pathLst>
                <a:path w="935" h="935" extrusionOk="0">
                  <a:moveTo>
                    <a:pt x="467" y="0"/>
                  </a:moveTo>
                  <a:cubicBezTo>
                    <a:pt x="234" y="0"/>
                    <a:pt x="0" y="234"/>
                    <a:pt x="0" y="467"/>
                  </a:cubicBezTo>
                  <a:cubicBezTo>
                    <a:pt x="0" y="734"/>
                    <a:pt x="234"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47"/>
            <p:cNvSpPr/>
            <p:nvPr/>
          </p:nvSpPr>
          <p:spPr>
            <a:xfrm flipH="1">
              <a:off x="-590729" y="2430337"/>
              <a:ext cx="51806" cy="51804"/>
            </a:xfrm>
            <a:custGeom>
              <a:avLst/>
              <a:gdLst/>
              <a:ahLst/>
              <a:cxnLst/>
              <a:rect l="l" t="t" r="r" b="b"/>
              <a:pathLst>
                <a:path w="935" h="935" extrusionOk="0">
                  <a:moveTo>
                    <a:pt x="467" y="0"/>
                  </a:moveTo>
                  <a:cubicBezTo>
                    <a:pt x="234" y="0"/>
                    <a:pt x="0" y="200"/>
                    <a:pt x="0" y="467"/>
                  </a:cubicBezTo>
                  <a:cubicBezTo>
                    <a:pt x="0" y="734"/>
                    <a:pt x="234"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47"/>
            <p:cNvSpPr/>
            <p:nvPr/>
          </p:nvSpPr>
          <p:spPr>
            <a:xfrm flipH="1">
              <a:off x="-489056" y="2334210"/>
              <a:ext cx="49978" cy="49975"/>
            </a:xfrm>
            <a:custGeom>
              <a:avLst/>
              <a:gdLst/>
              <a:ahLst/>
              <a:cxnLst/>
              <a:rect l="l" t="t" r="r" b="b"/>
              <a:pathLst>
                <a:path w="902" h="902" extrusionOk="0">
                  <a:moveTo>
                    <a:pt x="434" y="1"/>
                  </a:moveTo>
                  <a:cubicBezTo>
                    <a:pt x="201" y="1"/>
                    <a:pt x="1" y="201"/>
                    <a:pt x="1" y="434"/>
                  </a:cubicBezTo>
                  <a:cubicBezTo>
                    <a:pt x="1" y="701"/>
                    <a:pt x="201" y="901"/>
                    <a:pt x="434" y="901"/>
                  </a:cubicBezTo>
                  <a:cubicBezTo>
                    <a:pt x="701" y="901"/>
                    <a:pt x="901" y="701"/>
                    <a:pt x="901" y="434"/>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47"/>
            <p:cNvSpPr/>
            <p:nvPr/>
          </p:nvSpPr>
          <p:spPr>
            <a:xfrm flipH="1">
              <a:off x="-690518" y="2334210"/>
              <a:ext cx="51806" cy="49975"/>
            </a:xfrm>
            <a:custGeom>
              <a:avLst/>
              <a:gdLst/>
              <a:ahLst/>
              <a:cxnLst/>
              <a:rect l="l" t="t" r="r" b="b"/>
              <a:pathLst>
                <a:path w="935" h="902" extrusionOk="0">
                  <a:moveTo>
                    <a:pt x="467" y="1"/>
                  </a:moveTo>
                  <a:cubicBezTo>
                    <a:pt x="200" y="1"/>
                    <a:pt x="0" y="201"/>
                    <a:pt x="0" y="434"/>
                  </a:cubicBezTo>
                  <a:cubicBezTo>
                    <a:pt x="0" y="701"/>
                    <a:pt x="200"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47"/>
            <p:cNvSpPr/>
            <p:nvPr/>
          </p:nvSpPr>
          <p:spPr>
            <a:xfrm flipH="1">
              <a:off x="-590729" y="2428454"/>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47"/>
            <p:cNvSpPr/>
            <p:nvPr/>
          </p:nvSpPr>
          <p:spPr>
            <a:xfrm flipH="1">
              <a:off x="-590729" y="2629906"/>
              <a:ext cx="49978" cy="49975"/>
            </a:xfrm>
            <a:custGeom>
              <a:avLst/>
              <a:gdLst/>
              <a:ahLst/>
              <a:cxnLst/>
              <a:rect l="l" t="t" r="r" b="b"/>
              <a:pathLst>
                <a:path w="902" h="902" extrusionOk="0">
                  <a:moveTo>
                    <a:pt x="434" y="1"/>
                  </a:moveTo>
                  <a:cubicBezTo>
                    <a:pt x="201" y="1"/>
                    <a:pt x="0" y="201"/>
                    <a:pt x="0" y="468"/>
                  </a:cubicBezTo>
                  <a:cubicBezTo>
                    <a:pt x="0" y="701"/>
                    <a:pt x="201" y="902"/>
                    <a:pt x="434" y="902"/>
                  </a:cubicBezTo>
                  <a:cubicBezTo>
                    <a:pt x="701" y="902"/>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47"/>
            <p:cNvSpPr/>
            <p:nvPr/>
          </p:nvSpPr>
          <p:spPr>
            <a:xfrm flipH="1">
              <a:off x="-489056" y="2531950"/>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47"/>
            <p:cNvSpPr/>
            <p:nvPr/>
          </p:nvSpPr>
          <p:spPr>
            <a:xfrm flipH="1">
              <a:off x="-690518" y="2531950"/>
              <a:ext cx="51806" cy="51804"/>
            </a:xfrm>
            <a:custGeom>
              <a:avLst/>
              <a:gdLst/>
              <a:ahLst/>
              <a:cxnLst/>
              <a:rect l="l" t="t" r="r" b="b"/>
              <a:pathLst>
                <a:path w="935" h="935" extrusionOk="0">
                  <a:moveTo>
                    <a:pt x="467" y="1"/>
                  </a:moveTo>
                  <a:cubicBezTo>
                    <a:pt x="200" y="1"/>
                    <a:pt x="0" y="234"/>
                    <a:pt x="0" y="468"/>
                  </a:cubicBezTo>
                  <a:cubicBezTo>
                    <a:pt x="0" y="735"/>
                    <a:pt x="200" y="935"/>
                    <a:pt x="467" y="935"/>
                  </a:cubicBezTo>
                  <a:cubicBezTo>
                    <a:pt x="734" y="935"/>
                    <a:pt x="934" y="735"/>
                    <a:pt x="934" y="468"/>
                  </a:cubicBezTo>
                  <a:cubicBezTo>
                    <a:pt x="934" y="234"/>
                    <a:pt x="734" y="68"/>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47"/>
            <p:cNvSpPr/>
            <p:nvPr/>
          </p:nvSpPr>
          <p:spPr>
            <a:xfrm flipH="1">
              <a:off x="-590729" y="2626249"/>
              <a:ext cx="49978" cy="51804"/>
            </a:xfrm>
            <a:custGeom>
              <a:avLst/>
              <a:gdLst/>
              <a:ahLst/>
              <a:cxnLst/>
              <a:rect l="l" t="t" r="r" b="b"/>
              <a:pathLst>
                <a:path w="902" h="935" extrusionOk="0">
                  <a:moveTo>
                    <a:pt x="434" y="0"/>
                  </a:moveTo>
                  <a:cubicBezTo>
                    <a:pt x="201" y="0"/>
                    <a:pt x="0" y="234"/>
                    <a:pt x="0" y="467"/>
                  </a:cubicBezTo>
                  <a:cubicBezTo>
                    <a:pt x="0" y="734"/>
                    <a:pt x="201" y="934"/>
                    <a:pt x="434" y="934"/>
                  </a:cubicBezTo>
                  <a:cubicBezTo>
                    <a:pt x="701" y="934"/>
                    <a:pt x="901" y="767"/>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47"/>
            <p:cNvSpPr/>
            <p:nvPr/>
          </p:nvSpPr>
          <p:spPr>
            <a:xfrm flipH="1">
              <a:off x="-590729" y="2827702"/>
              <a:ext cx="51806" cy="51804"/>
            </a:xfrm>
            <a:custGeom>
              <a:avLst/>
              <a:gdLst/>
              <a:ahLst/>
              <a:cxnLst/>
              <a:rect l="l" t="t" r="r" b="b"/>
              <a:pathLst>
                <a:path w="935" h="935" extrusionOk="0">
                  <a:moveTo>
                    <a:pt x="467" y="0"/>
                  </a:moveTo>
                  <a:cubicBezTo>
                    <a:pt x="234" y="0"/>
                    <a:pt x="0" y="200"/>
                    <a:pt x="0" y="467"/>
                  </a:cubicBezTo>
                  <a:cubicBezTo>
                    <a:pt x="0" y="734"/>
                    <a:pt x="234"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47"/>
            <p:cNvSpPr/>
            <p:nvPr/>
          </p:nvSpPr>
          <p:spPr>
            <a:xfrm flipH="1">
              <a:off x="-489056" y="2731574"/>
              <a:ext cx="49978" cy="49975"/>
            </a:xfrm>
            <a:custGeom>
              <a:avLst/>
              <a:gdLst/>
              <a:ahLst/>
              <a:cxnLst/>
              <a:rect l="l" t="t" r="r" b="b"/>
              <a:pathLst>
                <a:path w="902" h="902" extrusionOk="0">
                  <a:moveTo>
                    <a:pt x="434" y="1"/>
                  </a:moveTo>
                  <a:cubicBezTo>
                    <a:pt x="201" y="1"/>
                    <a:pt x="1" y="201"/>
                    <a:pt x="1" y="468"/>
                  </a:cubicBezTo>
                  <a:cubicBezTo>
                    <a:pt x="1" y="701"/>
                    <a:pt x="201" y="901"/>
                    <a:pt x="434" y="901"/>
                  </a:cubicBezTo>
                  <a:cubicBezTo>
                    <a:pt x="701" y="901"/>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47"/>
            <p:cNvSpPr/>
            <p:nvPr/>
          </p:nvSpPr>
          <p:spPr>
            <a:xfrm flipH="1">
              <a:off x="-690518" y="2731574"/>
              <a:ext cx="51806" cy="49975"/>
            </a:xfrm>
            <a:custGeom>
              <a:avLst/>
              <a:gdLst/>
              <a:ahLst/>
              <a:cxnLst/>
              <a:rect l="l" t="t" r="r" b="b"/>
              <a:pathLst>
                <a:path w="935" h="902" extrusionOk="0">
                  <a:moveTo>
                    <a:pt x="467" y="1"/>
                  </a:moveTo>
                  <a:cubicBezTo>
                    <a:pt x="200" y="1"/>
                    <a:pt x="0" y="201"/>
                    <a:pt x="0" y="468"/>
                  </a:cubicBezTo>
                  <a:cubicBezTo>
                    <a:pt x="0" y="701"/>
                    <a:pt x="200"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47"/>
            <p:cNvSpPr/>
            <p:nvPr/>
          </p:nvSpPr>
          <p:spPr>
            <a:xfrm flipH="1">
              <a:off x="-590729" y="2827702"/>
              <a:ext cx="51806" cy="51804"/>
            </a:xfrm>
            <a:custGeom>
              <a:avLst/>
              <a:gdLst/>
              <a:ahLst/>
              <a:cxnLst/>
              <a:rect l="l" t="t" r="r" b="b"/>
              <a:pathLst>
                <a:path w="935" h="935" extrusionOk="0">
                  <a:moveTo>
                    <a:pt x="467" y="0"/>
                  </a:moveTo>
                  <a:cubicBezTo>
                    <a:pt x="234" y="0"/>
                    <a:pt x="0" y="200"/>
                    <a:pt x="0" y="467"/>
                  </a:cubicBezTo>
                  <a:cubicBezTo>
                    <a:pt x="0" y="734"/>
                    <a:pt x="234" y="934"/>
                    <a:pt x="467" y="934"/>
                  </a:cubicBezTo>
                  <a:cubicBezTo>
                    <a:pt x="734" y="934"/>
                    <a:pt x="934" y="734"/>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47"/>
            <p:cNvSpPr/>
            <p:nvPr/>
          </p:nvSpPr>
          <p:spPr>
            <a:xfrm flipH="1">
              <a:off x="-590729" y="3029155"/>
              <a:ext cx="51806" cy="51804"/>
            </a:xfrm>
            <a:custGeom>
              <a:avLst/>
              <a:gdLst/>
              <a:ahLst/>
              <a:cxnLst/>
              <a:rect l="l" t="t" r="r" b="b"/>
              <a:pathLst>
                <a:path w="935" h="935" extrusionOk="0">
                  <a:moveTo>
                    <a:pt x="467" y="0"/>
                  </a:moveTo>
                  <a:cubicBezTo>
                    <a:pt x="234" y="0"/>
                    <a:pt x="0" y="200"/>
                    <a:pt x="0" y="467"/>
                  </a:cubicBezTo>
                  <a:cubicBezTo>
                    <a:pt x="0" y="701"/>
                    <a:pt x="234"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47"/>
            <p:cNvSpPr/>
            <p:nvPr/>
          </p:nvSpPr>
          <p:spPr>
            <a:xfrm flipH="1">
              <a:off x="-489056" y="2931199"/>
              <a:ext cx="49978" cy="51804"/>
            </a:xfrm>
            <a:custGeom>
              <a:avLst/>
              <a:gdLst/>
              <a:ahLst/>
              <a:cxnLst/>
              <a:rect l="l" t="t" r="r" b="b"/>
              <a:pathLst>
                <a:path w="902" h="935" extrusionOk="0">
                  <a:moveTo>
                    <a:pt x="434" y="0"/>
                  </a:moveTo>
                  <a:cubicBezTo>
                    <a:pt x="201" y="0"/>
                    <a:pt x="1" y="234"/>
                    <a:pt x="1" y="467"/>
                  </a:cubicBezTo>
                  <a:cubicBezTo>
                    <a:pt x="1" y="734"/>
                    <a:pt x="201" y="934"/>
                    <a:pt x="434" y="934"/>
                  </a:cubicBezTo>
                  <a:cubicBezTo>
                    <a:pt x="701" y="934"/>
                    <a:pt x="901" y="734"/>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47"/>
            <p:cNvSpPr/>
            <p:nvPr/>
          </p:nvSpPr>
          <p:spPr>
            <a:xfrm flipH="1">
              <a:off x="-690518" y="2931199"/>
              <a:ext cx="51806" cy="51804"/>
            </a:xfrm>
            <a:custGeom>
              <a:avLst/>
              <a:gdLst/>
              <a:ahLst/>
              <a:cxnLst/>
              <a:rect l="l" t="t" r="r" b="b"/>
              <a:pathLst>
                <a:path w="935" h="935" extrusionOk="0">
                  <a:moveTo>
                    <a:pt x="467" y="0"/>
                  </a:moveTo>
                  <a:cubicBezTo>
                    <a:pt x="200" y="0"/>
                    <a:pt x="0" y="234"/>
                    <a:pt x="0" y="467"/>
                  </a:cubicBezTo>
                  <a:cubicBezTo>
                    <a:pt x="0" y="734"/>
                    <a:pt x="200"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47"/>
            <p:cNvSpPr/>
            <p:nvPr/>
          </p:nvSpPr>
          <p:spPr>
            <a:xfrm flipH="1">
              <a:off x="-590729" y="3027271"/>
              <a:ext cx="51806" cy="49975"/>
            </a:xfrm>
            <a:custGeom>
              <a:avLst/>
              <a:gdLst/>
              <a:ahLst/>
              <a:cxnLst/>
              <a:rect l="l" t="t" r="r" b="b"/>
              <a:pathLst>
                <a:path w="935" h="902" extrusionOk="0">
                  <a:moveTo>
                    <a:pt x="467" y="1"/>
                  </a:moveTo>
                  <a:cubicBezTo>
                    <a:pt x="234" y="1"/>
                    <a:pt x="0" y="201"/>
                    <a:pt x="0" y="434"/>
                  </a:cubicBezTo>
                  <a:cubicBezTo>
                    <a:pt x="0" y="701"/>
                    <a:pt x="234"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47"/>
            <p:cNvSpPr/>
            <p:nvPr/>
          </p:nvSpPr>
          <p:spPr>
            <a:xfrm flipH="1">
              <a:off x="-590729" y="3228723"/>
              <a:ext cx="51806" cy="49975"/>
            </a:xfrm>
            <a:custGeom>
              <a:avLst/>
              <a:gdLst/>
              <a:ahLst/>
              <a:cxnLst/>
              <a:rect l="l" t="t" r="r" b="b"/>
              <a:pathLst>
                <a:path w="935" h="902" extrusionOk="0">
                  <a:moveTo>
                    <a:pt x="467" y="1"/>
                  </a:moveTo>
                  <a:cubicBezTo>
                    <a:pt x="234" y="1"/>
                    <a:pt x="0" y="201"/>
                    <a:pt x="0" y="434"/>
                  </a:cubicBezTo>
                  <a:cubicBezTo>
                    <a:pt x="0" y="701"/>
                    <a:pt x="234"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47"/>
            <p:cNvSpPr/>
            <p:nvPr/>
          </p:nvSpPr>
          <p:spPr>
            <a:xfrm flipH="1">
              <a:off x="-489056" y="3130767"/>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47"/>
            <p:cNvSpPr/>
            <p:nvPr/>
          </p:nvSpPr>
          <p:spPr>
            <a:xfrm flipH="1">
              <a:off x="-690518" y="3130767"/>
              <a:ext cx="51806" cy="51804"/>
            </a:xfrm>
            <a:custGeom>
              <a:avLst/>
              <a:gdLst/>
              <a:ahLst/>
              <a:cxnLst/>
              <a:rect l="l" t="t" r="r" b="b"/>
              <a:pathLst>
                <a:path w="935" h="935" extrusionOk="0">
                  <a:moveTo>
                    <a:pt x="467" y="1"/>
                  </a:moveTo>
                  <a:cubicBezTo>
                    <a:pt x="200" y="1"/>
                    <a:pt x="0" y="201"/>
                    <a:pt x="0" y="468"/>
                  </a:cubicBezTo>
                  <a:cubicBezTo>
                    <a:pt x="0" y="701"/>
                    <a:pt x="200"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47"/>
            <p:cNvSpPr/>
            <p:nvPr/>
          </p:nvSpPr>
          <p:spPr>
            <a:xfrm flipH="1">
              <a:off x="-590729" y="3225011"/>
              <a:ext cx="49978" cy="51804"/>
            </a:xfrm>
            <a:custGeom>
              <a:avLst/>
              <a:gdLst/>
              <a:ahLst/>
              <a:cxnLst/>
              <a:rect l="l" t="t" r="r" b="b"/>
              <a:pathLst>
                <a:path w="902" h="935" extrusionOk="0">
                  <a:moveTo>
                    <a:pt x="434" y="1"/>
                  </a:moveTo>
                  <a:cubicBezTo>
                    <a:pt x="201" y="1"/>
                    <a:pt x="0" y="234"/>
                    <a:pt x="0" y="468"/>
                  </a:cubicBezTo>
                  <a:cubicBezTo>
                    <a:pt x="0" y="735"/>
                    <a:pt x="201" y="935"/>
                    <a:pt x="434" y="935"/>
                  </a:cubicBezTo>
                  <a:cubicBezTo>
                    <a:pt x="701" y="935"/>
                    <a:pt x="901" y="735"/>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47"/>
            <p:cNvSpPr/>
            <p:nvPr/>
          </p:nvSpPr>
          <p:spPr>
            <a:xfrm flipH="1">
              <a:off x="-590729" y="3426464"/>
              <a:ext cx="49978" cy="51804"/>
            </a:xfrm>
            <a:custGeom>
              <a:avLst/>
              <a:gdLst/>
              <a:ahLst/>
              <a:cxnLst/>
              <a:rect l="l" t="t" r="r" b="b"/>
              <a:pathLst>
                <a:path w="902" h="935" extrusionOk="0">
                  <a:moveTo>
                    <a:pt x="434" y="1"/>
                  </a:moveTo>
                  <a:cubicBezTo>
                    <a:pt x="201" y="1"/>
                    <a:pt x="0" y="201"/>
                    <a:pt x="0" y="468"/>
                  </a:cubicBezTo>
                  <a:cubicBezTo>
                    <a:pt x="0" y="701"/>
                    <a:pt x="201" y="935"/>
                    <a:pt x="434" y="935"/>
                  </a:cubicBezTo>
                  <a:cubicBezTo>
                    <a:pt x="701" y="935"/>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47"/>
            <p:cNvSpPr/>
            <p:nvPr/>
          </p:nvSpPr>
          <p:spPr>
            <a:xfrm flipH="1">
              <a:off x="-489056" y="3328508"/>
              <a:ext cx="49978" cy="51804"/>
            </a:xfrm>
            <a:custGeom>
              <a:avLst/>
              <a:gdLst/>
              <a:ahLst/>
              <a:cxnLst/>
              <a:rect l="l" t="t" r="r" b="b"/>
              <a:pathLst>
                <a:path w="902" h="935" extrusionOk="0">
                  <a:moveTo>
                    <a:pt x="434" y="1"/>
                  </a:moveTo>
                  <a:cubicBezTo>
                    <a:pt x="201" y="1"/>
                    <a:pt x="1" y="234"/>
                    <a:pt x="1" y="468"/>
                  </a:cubicBezTo>
                  <a:cubicBezTo>
                    <a:pt x="1" y="735"/>
                    <a:pt x="201" y="935"/>
                    <a:pt x="434" y="935"/>
                  </a:cubicBezTo>
                  <a:cubicBezTo>
                    <a:pt x="701" y="935"/>
                    <a:pt x="901" y="735"/>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47"/>
            <p:cNvSpPr/>
            <p:nvPr/>
          </p:nvSpPr>
          <p:spPr>
            <a:xfrm flipH="1">
              <a:off x="-690518" y="3328508"/>
              <a:ext cx="51806" cy="51804"/>
            </a:xfrm>
            <a:custGeom>
              <a:avLst/>
              <a:gdLst/>
              <a:ahLst/>
              <a:cxnLst/>
              <a:rect l="l" t="t" r="r" b="b"/>
              <a:pathLst>
                <a:path w="935" h="935" extrusionOk="0">
                  <a:moveTo>
                    <a:pt x="467" y="1"/>
                  </a:moveTo>
                  <a:cubicBezTo>
                    <a:pt x="200" y="1"/>
                    <a:pt x="0" y="234"/>
                    <a:pt x="0" y="468"/>
                  </a:cubicBezTo>
                  <a:cubicBezTo>
                    <a:pt x="0" y="735"/>
                    <a:pt x="200"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47"/>
            <p:cNvSpPr/>
            <p:nvPr/>
          </p:nvSpPr>
          <p:spPr>
            <a:xfrm flipH="1">
              <a:off x="-590729" y="3424636"/>
              <a:ext cx="49978" cy="49975"/>
            </a:xfrm>
            <a:custGeom>
              <a:avLst/>
              <a:gdLst/>
              <a:ahLst/>
              <a:cxnLst/>
              <a:rect l="l" t="t" r="r" b="b"/>
              <a:pathLst>
                <a:path w="902" h="902" extrusionOk="0">
                  <a:moveTo>
                    <a:pt x="434" y="0"/>
                  </a:moveTo>
                  <a:cubicBezTo>
                    <a:pt x="201" y="0"/>
                    <a:pt x="0" y="201"/>
                    <a:pt x="0" y="467"/>
                  </a:cubicBezTo>
                  <a:cubicBezTo>
                    <a:pt x="0" y="701"/>
                    <a:pt x="201" y="901"/>
                    <a:pt x="434" y="901"/>
                  </a:cubicBezTo>
                  <a:cubicBezTo>
                    <a:pt x="701" y="901"/>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47"/>
            <p:cNvSpPr/>
            <p:nvPr/>
          </p:nvSpPr>
          <p:spPr>
            <a:xfrm flipH="1">
              <a:off x="-590729" y="3624260"/>
              <a:ext cx="49978" cy="51804"/>
            </a:xfrm>
            <a:custGeom>
              <a:avLst/>
              <a:gdLst/>
              <a:ahLst/>
              <a:cxnLst/>
              <a:rect l="l" t="t" r="r" b="b"/>
              <a:pathLst>
                <a:path w="902" h="935" extrusionOk="0">
                  <a:moveTo>
                    <a:pt x="434" y="0"/>
                  </a:moveTo>
                  <a:cubicBezTo>
                    <a:pt x="201" y="0"/>
                    <a:pt x="0" y="234"/>
                    <a:pt x="0" y="467"/>
                  </a:cubicBezTo>
                  <a:cubicBezTo>
                    <a:pt x="0" y="734"/>
                    <a:pt x="201" y="934"/>
                    <a:pt x="434" y="934"/>
                  </a:cubicBezTo>
                  <a:cubicBezTo>
                    <a:pt x="701" y="934"/>
                    <a:pt x="901" y="734"/>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47"/>
            <p:cNvSpPr/>
            <p:nvPr/>
          </p:nvSpPr>
          <p:spPr>
            <a:xfrm flipH="1">
              <a:off x="-489056" y="3528132"/>
              <a:ext cx="49978" cy="51804"/>
            </a:xfrm>
            <a:custGeom>
              <a:avLst/>
              <a:gdLst/>
              <a:ahLst/>
              <a:cxnLst/>
              <a:rect l="l" t="t" r="r" b="b"/>
              <a:pathLst>
                <a:path w="902" h="935" extrusionOk="0">
                  <a:moveTo>
                    <a:pt x="434" y="0"/>
                  </a:moveTo>
                  <a:cubicBezTo>
                    <a:pt x="201" y="0"/>
                    <a:pt x="1" y="201"/>
                    <a:pt x="1" y="467"/>
                  </a:cubicBezTo>
                  <a:cubicBezTo>
                    <a:pt x="1" y="701"/>
                    <a:pt x="201" y="934"/>
                    <a:pt x="434" y="934"/>
                  </a:cubicBezTo>
                  <a:cubicBezTo>
                    <a:pt x="701" y="934"/>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47"/>
            <p:cNvSpPr/>
            <p:nvPr/>
          </p:nvSpPr>
          <p:spPr>
            <a:xfrm flipH="1">
              <a:off x="-690518" y="3528132"/>
              <a:ext cx="51806" cy="51804"/>
            </a:xfrm>
            <a:custGeom>
              <a:avLst/>
              <a:gdLst/>
              <a:ahLst/>
              <a:cxnLst/>
              <a:rect l="l" t="t" r="r" b="b"/>
              <a:pathLst>
                <a:path w="935" h="935" extrusionOk="0">
                  <a:moveTo>
                    <a:pt x="467" y="0"/>
                  </a:moveTo>
                  <a:cubicBezTo>
                    <a:pt x="200" y="0"/>
                    <a:pt x="0" y="201"/>
                    <a:pt x="0" y="467"/>
                  </a:cubicBezTo>
                  <a:cubicBezTo>
                    <a:pt x="0" y="701"/>
                    <a:pt x="200" y="934"/>
                    <a:pt x="467" y="934"/>
                  </a:cubicBezTo>
                  <a:cubicBezTo>
                    <a:pt x="734" y="934"/>
                    <a:pt x="934" y="701"/>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47"/>
            <p:cNvSpPr/>
            <p:nvPr/>
          </p:nvSpPr>
          <p:spPr>
            <a:xfrm flipH="1">
              <a:off x="-590729" y="3624260"/>
              <a:ext cx="51806" cy="51804"/>
            </a:xfrm>
            <a:custGeom>
              <a:avLst/>
              <a:gdLst/>
              <a:ahLst/>
              <a:cxnLst/>
              <a:rect l="l" t="t" r="r" b="b"/>
              <a:pathLst>
                <a:path w="935" h="935" extrusionOk="0">
                  <a:moveTo>
                    <a:pt x="467" y="0"/>
                  </a:moveTo>
                  <a:cubicBezTo>
                    <a:pt x="234" y="0"/>
                    <a:pt x="0" y="234"/>
                    <a:pt x="0" y="467"/>
                  </a:cubicBezTo>
                  <a:cubicBezTo>
                    <a:pt x="0" y="734"/>
                    <a:pt x="234" y="934"/>
                    <a:pt x="467" y="934"/>
                  </a:cubicBezTo>
                  <a:cubicBezTo>
                    <a:pt x="734" y="934"/>
                    <a:pt x="934" y="734"/>
                    <a:pt x="934" y="467"/>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47"/>
            <p:cNvSpPr/>
            <p:nvPr/>
          </p:nvSpPr>
          <p:spPr>
            <a:xfrm flipH="1">
              <a:off x="-590729" y="3823829"/>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47"/>
            <p:cNvSpPr/>
            <p:nvPr/>
          </p:nvSpPr>
          <p:spPr>
            <a:xfrm flipH="1">
              <a:off x="-489056" y="3727756"/>
              <a:ext cx="51806" cy="49920"/>
            </a:xfrm>
            <a:custGeom>
              <a:avLst/>
              <a:gdLst/>
              <a:ahLst/>
              <a:cxnLst/>
              <a:rect l="l" t="t" r="r" b="b"/>
              <a:pathLst>
                <a:path w="935" h="901" extrusionOk="0">
                  <a:moveTo>
                    <a:pt x="467" y="0"/>
                  </a:moveTo>
                  <a:cubicBezTo>
                    <a:pt x="234" y="0"/>
                    <a:pt x="0" y="200"/>
                    <a:pt x="0" y="434"/>
                  </a:cubicBezTo>
                  <a:cubicBezTo>
                    <a:pt x="0" y="701"/>
                    <a:pt x="234" y="901"/>
                    <a:pt x="467" y="901"/>
                  </a:cubicBezTo>
                  <a:cubicBezTo>
                    <a:pt x="734" y="901"/>
                    <a:pt x="934" y="701"/>
                    <a:pt x="934" y="434"/>
                  </a:cubicBezTo>
                  <a:cubicBezTo>
                    <a:pt x="934" y="234"/>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47"/>
            <p:cNvSpPr/>
            <p:nvPr/>
          </p:nvSpPr>
          <p:spPr>
            <a:xfrm flipH="1">
              <a:off x="-690518" y="3727756"/>
              <a:ext cx="51806" cy="49920"/>
            </a:xfrm>
            <a:custGeom>
              <a:avLst/>
              <a:gdLst/>
              <a:ahLst/>
              <a:cxnLst/>
              <a:rect l="l" t="t" r="r" b="b"/>
              <a:pathLst>
                <a:path w="935" h="901" extrusionOk="0">
                  <a:moveTo>
                    <a:pt x="467" y="0"/>
                  </a:moveTo>
                  <a:cubicBezTo>
                    <a:pt x="200" y="0"/>
                    <a:pt x="0" y="200"/>
                    <a:pt x="0" y="434"/>
                  </a:cubicBezTo>
                  <a:cubicBezTo>
                    <a:pt x="0" y="701"/>
                    <a:pt x="200" y="901"/>
                    <a:pt x="467" y="901"/>
                  </a:cubicBezTo>
                  <a:cubicBezTo>
                    <a:pt x="734" y="901"/>
                    <a:pt x="934" y="701"/>
                    <a:pt x="934" y="434"/>
                  </a:cubicBezTo>
                  <a:cubicBezTo>
                    <a:pt x="934" y="234"/>
                    <a:pt x="734" y="33"/>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47"/>
            <p:cNvSpPr/>
            <p:nvPr/>
          </p:nvSpPr>
          <p:spPr>
            <a:xfrm flipH="1">
              <a:off x="-590729" y="3823829"/>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47"/>
            <p:cNvSpPr/>
            <p:nvPr/>
          </p:nvSpPr>
          <p:spPr>
            <a:xfrm flipH="1">
              <a:off x="-590729" y="4025281"/>
              <a:ext cx="51806" cy="49975"/>
            </a:xfrm>
            <a:custGeom>
              <a:avLst/>
              <a:gdLst/>
              <a:ahLst/>
              <a:cxnLst/>
              <a:rect l="l" t="t" r="r" b="b"/>
              <a:pathLst>
                <a:path w="935" h="902" extrusionOk="0">
                  <a:moveTo>
                    <a:pt x="467" y="1"/>
                  </a:moveTo>
                  <a:cubicBezTo>
                    <a:pt x="234" y="1"/>
                    <a:pt x="0" y="201"/>
                    <a:pt x="0" y="468"/>
                  </a:cubicBezTo>
                  <a:cubicBezTo>
                    <a:pt x="0" y="701"/>
                    <a:pt x="234" y="901"/>
                    <a:pt x="467" y="901"/>
                  </a:cubicBezTo>
                  <a:cubicBezTo>
                    <a:pt x="734" y="901"/>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47"/>
            <p:cNvSpPr/>
            <p:nvPr/>
          </p:nvSpPr>
          <p:spPr>
            <a:xfrm flipH="1">
              <a:off x="-489056" y="3927325"/>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47"/>
            <p:cNvSpPr/>
            <p:nvPr/>
          </p:nvSpPr>
          <p:spPr>
            <a:xfrm flipH="1">
              <a:off x="-690518" y="3927325"/>
              <a:ext cx="51806" cy="51804"/>
            </a:xfrm>
            <a:custGeom>
              <a:avLst/>
              <a:gdLst/>
              <a:ahLst/>
              <a:cxnLst/>
              <a:rect l="l" t="t" r="r" b="b"/>
              <a:pathLst>
                <a:path w="935" h="935" extrusionOk="0">
                  <a:moveTo>
                    <a:pt x="467" y="1"/>
                  </a:moveTo>
                  <a:cubicBezTo>
                    <a:pt x="200" y="1"/>
                    <a:pt x="0" y="201"/>
                    <a:pt x="0" y="468"/>
                  </a:cubicBezTo>
                  <a:cubicBezTo>
                    <a:pt x="0" y="734"/>
                    <a:pt x="200"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47"/>
            <p:cNvSpPr/>
            <p:nvPr/>
          </p:nvSpPr>
          <p:spPr>
            <a:xfrm flipH="1">
              <a:off x="-590729" y="4021569"/>
              <a:ext cx="51806" cy="51804"/>
            </a:xfrm>
            <a:custGeom>
              <a:avLst/>
              <a:gdLst/>
              <a:ahLst/>
              <a:cxnLst/>
              <a:rect l="l" t="t" r="r" b="b"/>
              <a:pathLst>
                <a:path w="935" h="935" extrusionOk="0">
                  <a:moveTo>
                    <a:pt x="467" y="1"/>
                  </a:moveTo>
                  <a:cubicBezTo>
                    <a:pt x="234" y="1"/>
                    <a:pt x="0" y="234"/>
                    <a:pt x="0" y="468"/>
                  </a:cubicBezTo>
                  <a:cubicBezTo>
                    <a:pt x="0" y="735"/>
                    <a:pt x="234" y="935"/>
                    <a:pt x="467" y="935"/>
                  </a:cubicBezTo>
                  <a:cubicBezTo>
                    <a:pt x="734" y="935"/>
                    <a:pt x="934" y="735"/>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47"/>
            <p:cNvSpPr/>
            <p:nvPr/>
          </p:nvSpPr>
          <p:spPr>
            <a:xfrm flipH="1">
              <a:off x="-590729" y="4221193"/>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68"/>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47"/>
            <p:cNvSpPr/>
            <p:nvPr/>
          </p:nvSpPr>
          <p:spPr>
            <a:xfrm flipH="1">
              <a:off x="-489056" y="4126949"/>
              <a:ext cx="49978" cy="49920"/>
            </a:xfrm>
            <a:custGeom>
              <a:avLst/>
              <a:gdLst/>
              <a:ahLst/>
              <a:cxnLst/>
              <a:rect l="l" t="t" r="r" b="b"/>
              <a:pathLst>
                <a:path w="902" h="901" extrusionOk="0">
                  <a:moveTo>
                    <a:pt x="434" y="0"/>
                  </a:moveTo>
                  <a:cubicBezTo>
                    <a:pt x="201" y="0"/>
                    <a:pt x="1" y="200"/>
                    <a:pt x="1" y="467"/>
                  </a:cubicBezTo>
                  <a:cubicBezTo>
                    <a:pt x="1"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47"/>
            <p:cNvSpPr/>
            <p:nvPr/>
          </p:nvSpPr>
          <p:spPr>
            <a:xfrm flipH="1">
              <a:off x="-690518" y="4126949"/>
              <a:ext cx="51806" cy="49920"/>
            </a:xfrm>
            <a:custGeom>
              <a:avLst/>
              <a:gdLst/>
              <a:ahLst/>
              <a:cxnLst/>
              <a:rect l="l" t="t" r="r" b="b"/>
              <a:pathLst>
                <a:path w="935" h="901" extrusionOk="0">
                  <a:moveTo>
                    <a:pt x="467" y="0"/>
                  </a:moveTo>
                  <a:cubicBezTo>
                    <a:pt x="200" y="0"/>
                    <a:pt x="0" y="200"/>
                    <a:pt x="0" y="467"/>
                  </a:cubicBezTo>
                  <a:cubicBezTo>
                    <a:pt x="0" y="701"/>
                    <a:pt x="200"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47"/>
            <p:cNvSpPr/>
            <p:nvPr/>
          </p:nvSpPr>
          <p:spPr>
            <a:xfrm flipH="1">
              <a:off x="-590729" y="4221193"/>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47"/>
            <p:cNvSpPr/>
            <p:nvPr/>
          </p:nvSpPr>
          <p:spPr>
            <a:xfrm flipH="1">
              <a:off x="-590729" y="4422646"/>
              <a:ext cx="51806" cy="49975"/>
            </a:xfrm>
            <a:custGeom>
              <a:avLst/>
              <a:gdLst/>
              <a:ahLst/>
              <a:cxnLst/>
              <a:rect l="l" t="t" r="r" b="b"/>
              <a:pathLst>
                <a:path w="935" h="902" extrusionOk="0">
                  <a:moveTo>
                    <a:pt x="467" y="0"/>
                  </a:moveTo>
                  <a:cubicBezTo>
                    <a:pt x="234" y="0"/>
                    <a:pt x="0" y="201"/>
                    <a:pt x="0" y="434"/>
                  </a:cubicBezTo>
                  <a:cubicBezTo>
                    <a:pt x="0" y="701"/>
                    <a:pt x="234" y="901"/>
                    <a:pt x="467" y="901"/>
                  </a:cubicBezTo>
                  <a:cubicBezTo>
                    <a:pt x="734" y="901"/>
                    <a:pt x="934" y="701"/>
                    <a:pt x="934" y="434"/>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47"/>
            <p:cNvSpPr/>
            <p:nvPr/>
          </p:nvSpPr>
          <p:spPr>
            <a:xfrm flipH="1">
              <a:off x="-489056" y="4324690"/>
              <a:ext cx="49978" cy="51804"/>
            </a:xfrm>
            <a:custGeom>
              <a:avLst/>
              <a:gdLst/>
              <a:ahLst/>
              <a:cxnLst/>
              <a:rect l="l" t="t" r="r" b="b"/>
              <a:pathLst>
                <a:path w="902" h="935" extrusionOk="0">
                  <a:moveTo>
                    <a:pt x="434" y="0"/>
                  </a:moveTo>
                  <a:cubicBezTo>
                    <a:pt x="201" y="0"/>
                    <a:pt x="1" y="201"/>
                    <a:pt x="1" y="467"/>
                  </a:cubicBezTo>
                  <a:cubicBezTo>
                    <a:pt x="1" y="734"/>
                    <a:pt x="201" y="934"/>
                    <a:pt x="434" y="934"/>
                  </a:cubicBezTo>
                  <a:cubicBezTo>
                    <a:pt x="701" y="934"/>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47"/>
            <p:cNvSpPr/>
            <p:nvPr/>
          </p:nvSpPr>
          <p:spPr>
            <a:xfrm flipH="1">
              <a:off x="-690518" y="4324690"/>
              <a:ext cx="51806" cy="51804"/>
            </a:xfrm>
            <a:custGeom>
              <a:avLst/>
              <a:gdLst/>
              <a:ahLst/>
              <a:cxnLst/>
              <a:rect l="l" t="t" r="r" b="b"/>
              <a:pathLst>
                <a:path w="935" h="935" extrusionOk="0">
                  <a:moveTo>
                    <a:pt x="467" y="0"/>
                  </a:moveTo>
                  <a:cubicBezTo>
                    <a:pt x="200" y="0"/>
                    <a:pt x="0" y="201"/>
                    <a:pt x="0" y="467"/>
                  </a:cubicBezTo>
                  <a:cubicBezTo>
                    <a:pt x="0" y="734"/>
                    <a:pt x="200" y="934"/>
                    <a:pt x="467" y="934"/>
                  </a:cubicBezTo>
                  <a:cubicBezTo>
                    <a:pt x="734" y="934"/>
                    <a:pt x="934" y="734"/>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47"/>
            <p:cNvSpPr/>
            <p:nvPr/>
          </p:nvSpPr>
          <p:spPr>
            <a:xfrm flipH="1">
              <a:off x="-590729" y="4420817"/>
              <a:ext cx="51806" cy="49920"/>
            </a:xfrm>
            <a:custGeom>
              <a:avLst/>
              <a:gdLst/>
              <a:ahLst/>
              <a:cxnLst/>
              <a:rect l="l" t="t" r="r" b="b"/>
              <a:pathLst>
                <a:path w="935" h="901" extrusionOk="0">
                  <a:moveTo>
                    <a:pt x="467" y="0"/>
                  </a:moveTo>
                  <a:cubicBezTo>
                    <a:pt x="234" y="0"/>
                    <a:pt x="0" y="200"/>
                    <a:pt x="0" y="434"/>
                  </a:cubicBezTo>
                  <a:cubicBezTo>
                    <a:pt x="0" y="701"/>
                    <a:pt x="234" y="901"/>
                    <a:pt x="467" y="901"/>
                  </a:cubicBezTo>
                  <a:cubicBezTo>
                    <a:pt x="734" y="901"/>
                    <a:pt x="934" y="701"/>
                    <a:pt x="934" y="434"/>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47"/>
            <p:cNvSpPr/>
            <p:nvPr/>
          </p:nvSpPr>
          <p:spPr>
            <a:xfrm flipH="1">
              <a:off x="-590729" y="4620386"/>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47"/>
            <p:cNvSpPr/>
            <p:nvPr/>
          </p:nvSpPr>
          <p:spPr>
            <a:xfrm flipH="1">
              <a:off x="-489056" y="4524314"/>
              <a:ext cx="49978" cy="49920"/>
            </a:xfrm>
            <a:custGeom>
              <a:avLst/>
              <a:gdLst/>
              <a:ahLst/>
              <a:cxnLst/>
              <a:rect l="l" t="t" r="r" b="b"/>
              <a:pathLst>
                <a:path w="902" h="901" extrusionOk="0">
                  <a:moveTo>
                    <a:pt x="434" y="0"/>
                  </a:moveTo>
                  <a:cubicBezTo>
                    <a:pt x="201" y="0"/>
                    <a:pt x="1" y="200"/>
                    <a:pt x="1" y="467"/>
                  </a:cubicBezTo>
                  <a:cubicBezTo>
                    <a:pt x="1"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47"/>
            <p:cNvSpPr/>
            <p:nvPr/>
          </p:nvSpPr>
          <p:spPr>
            <a:xfrm flipH="1">
              <a:off x="-690518" y="4524314"/>
              <a:ext cx="51806" cy="49920"/>
            </a:xfrm>
            <a:custGeom>
              <a:avLst/>
              <a:gdLst/>
              <a:ahLst/>
              <a:cxnLst/>
              <a:rect l="l" t="t" r="r" b="b"/>
              <a:pathLst>
                <a:path w="935" h="901" extrusionOk="0">
                  <a:moveTo>
                    <a:pt x="467" y="0"/>
                  </a:moveTo>
                  <a:cubicBezTo>
                    <a:pt x="200" y="0"/>
                    <a:pt x="0" y="200"/>
                    <a:pt x="0" y="467"/>
                  </a:cubicBezTo>
                  <a:cubicBezTo>
                    <a:pt x="0" y="701"/>
                    <a:pt x="200"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47"/>
            <p:cNvSpPr/>
            <p:nvPr/>
          </p:nvSpPr>
          <p:spPr>
            <a:xfrm flipH="1">
              <a:off x="-590729" y="4620386"/>
              <a:ext cx="51806" cy="51804"/>
            </a:xfrm>
            <a:custGeom>
              <a:avLst/>
              <a:gdLst/>
              <a:ahLst/>
              <a:cxnLst/>
              <a:rect l="l" t="t" r="r" b="b"/>
              <a:pathLst>
                <a:path w="935" h="935" extrusionOk="0">
                  <a:moveTo>
                    <a:pt x="467" y="1"/>
                  </a:moveTo>
                  <a:cubicBezTo>
                    <a:pt x="234" y="1"/>
                    <a:pt x="0" y="201"/>
                    <a:pt x="0" y="468"/>
                  </a:cubicBezTo>
                  <a:cubicBezTo>
                    <a:pt x="0" y="734"/>
                    <a:pt x="234" y="935"/>
                    <a:pt x="467" y="935"/>
                  </a:cubicBezTo>
                  <a:cubicBezTo>
                    <a:pt x="734" y="935"/>
                    <a:pt x="934" y="734"/>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47"/>
            <p:cNvSpPr/>
            <p:nvPr/>
          </p:nvSpPr>
          <p:spPr>
            <a:xfrm flipH="1">
              <a:off x="-590729" y="4820010"/>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47"/>
            <p:cNvSpPr/>
            <p:nvPr/>
          </p:nvSpPr>
          <p:spPr>
            <a:xfrm flipH="1">
              <a:off x="-489056" y="4723883"/>
              <a:ext cx="51806" cy="51804"/>
            </a:xfrm>
            <a:custGeom>
              <a:avLst/>
              <a:gdLst/>
              <a:ahLst/>
              <a:cxnLst/>
              <a:rect l="l" t="t" r="r" b="b"/>
              <a:pathLst>
                <a:path w="935" h="935" extrusionOk="0">
                  <a:moveTo>
                    <a:pt x="467" y="1"/>
                  </a:moveTo>
                  <a:cubicBezTo>
                    <a:pt x="234" y="1"/>
                    <a:pt x="0" y="234"/>
                    <a:pt x="0" y="468"/>
                  </a:cubicBezTo>
                  <a:cubicBezTo>
                    <a:pt x="0" y="734"/>
                    <a:pt x="234"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47"/>
            <p:cNvSpPr/>
            <p:nvPr/>
          </p:nvSpPr>
          <p:spPr>
            <a:xfrm flipH="1">
              <a:off x="-690518" y="4723883"/>
              <a:ext cx="51806" cy="51804"/>
            </a:xfrm>
            <a:custGeom>
              <a:avLst/>
              <a:gdLst/>
              <a:ahLst/>
              <a:cxnLst/>
              <a:rect l="l" t="t" r="r" b="b"/>
              <a:pathLst>
                <a:path w="935" h="935" extrusionOk="0">
                  <a:moveTo>
                    <a:pt x="467" y="1"/>
                  </a:moveTo>
                  <a:cubicBezTo>
                    <a:pt x="200" y="1"/>
                    <a:pt x="0" y="234"/>
                    <a:pt x="0" y="468"/>
                  </a:cubicBezTo>
                  <a:cubicBezTo>
                    <a:pt x="0" y="734"/>
                    <a:pt x="200" y="935"/>
                    <a:pt x="467" y="935"/>
                  </a:cubicBezTo>
                  <a:cubicBezTo>
                    <a:pt x="734" y="935"/>
                    <a:pt x="934" y="734"/>
                    <a:pt x="934" y="468"/>
                  </a:cubicBezTo>
                  <a:cubicBezTo>
                    <a:pt x="934" y="234"/>
                    <a:pt x="734" y="34"/>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47"/>
            <p:cNvSpPr/>
            <p:nvPr/>
          </p:nvSpPr>
          <p:spPr>
            <a:xfrm flipH="1">
              <a:off x="-590729" y="4820010"/>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47"/>
            <p:cNvSpPr/>
            <p:nvPr/>
          </p:nvSpPr>
          <p:spPr>
            <a:xfrm flipH="1">
              <a:off x="-590729" y="5021463"/>
              <a:ext cx="51806" cy="49920"/>
            </a:xfrm>
            <a:custGeom>
              <a:avLst/>
              <a:gdLst/>
              <a:ahLst/>
              <a:cxnLst/>
              <a:rect l="l" t="t" r="r" b="b"/>
              <a:pathLst>
                <a:path w="935" h="901" extrusionOk="0">
                  <a:moveTo>
                    <a:pt x="467" y="0"/>
                  </a:moveTo>
                  <a:cubicBezTo>
                    <a:pt x="234" y="0"/>
                    <a:pt x="0" y="200"/>
                    <a:pt x="0" y="434"/>
                  </a:cubicBezTo>
                  <a:cubicBezTo>
                    <a:pt x="0" y="701"/>
                    <a:pt x="234" y="901"/>
                    <a:pt x="467" y="901"/>
                  </a:cubicBezTo>
                  <a:cubicBezTo>
                    <a:pt x="734" y="901"/>
                    <a:pt x="934" y="701"/>
                    <a:pt x="934" y="434"/>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47"/>
            <p:cNvSpPr/>
            <p:nvPr/>
          </p:nvSpPr>
          <p:spPr>
            <a:xfrm flipH="1">
              <a:off x="-489056" y="4923507"/>
              <a:ext cx="49978" cy="51804"/>
            </a:xfrm>
            <a:custGeom>
              <a:avLst/>
              <a:gdLst/>
              <a:ahLst/>
              <a:cxnLst/>
              <a:rect l="l" t="t" r="r" b="b"/>
              <a:pathLst>
                <a:path w="902" h="935" extrusionOk="0">
                  <a:moveTo>
                    <a:pt x="434" y="0"/>
                  </a:moveTo>
                  <a:cubicBezTo>
                    <a:pt x="201" y="0"/>
                    <a:pt x="1" y="200"/>
                    <a:pt x="1" y="467"/>
                  </a:cubicBezTo>
                  <a:cubicBezTo>
                    <a:pt x="1" y="701"/>
                    <a:pt x="201" y="934"/>
                    <a:pt x="434" y="934"/>
                  </a:cubicBezTo>
                  <a:cubicBezTo>
                    <a:pt x="701" y="934"/>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47"/>
            <p:cNvSpPr/>
            <p:nvPr/>
          </p:nvSpPr>
          <p:spPr>
            <a:xfrm flipH="1">
              <a:off x="-690518" y="4923507"/>
              <a:ext cx="51806" cy="51804"/>
            </a:xfrm>
            <a:custGeom>
              <a:avLst/>
              <a:gdLst/>
              <a:ahLst/>
              <a:cxnLst/>
              <a:rect l="l" t="t" r="r" b="b"/>
              <a:pathLst>
                <a:path w="935" h="935" extrusionOk="0">
                  <a:moveTo>
                    <a:pt x="467" y="0"/>
                  </a:moveTo>
                  <a:cubicBezTo>
                    <a:pt x="200" y="0"/>
                    <a:pt x="0" y="200"/>
                    <a:pt x="0" y="467"/>
                  </a:cubicBezTo>
                  <a:cubicBezTo>
                    <a:pt x="0" y="701"/>
                    <a:pt x="200" y="934"/>
                    <a:pt x="467" y="934"/>
                  </a:cubicBezTo>
                  <a:cubicBezTo>
                    <a:pt x="734" y="934"/>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47"/>
            <p:cNvSpPr/>
            <p:nvPr/>
          </p:nvSpPr>
          <p:spPr>
            <a:xfrm flipH="1">
              <a:off x="-590729" y="5017751"/>
              <a:ext cx="51806" cy="51804"/>
            </a:xfrm>
            <a:custGeom>
              <a:avLst/>
              <a:gdLst/>
              <a:ahLst/>
              <a:cxnLst/>
              <a:rect l="l" t="t" r="r" b="b"/>
              <a:pathLst>
                <a:path w="935" h="935" extrusionOk="0">
                  <a:moveTo>
                    <a:pt x="467" y="0"/>
                  </a:moveTo>
                  <a:cubicBezTo>
                    <a:pt x="234" y="0"/>
                    <a:pt x="0" y="201"/>
                    <a:pt x="0" y="467"/>
                  </a:cubicBezTo>
                  <a:cubicBezTo>
                    <a:pt x="0" y="734"/>
                    <a:pt x="234" y="934"/>
                    <a:pt x="467" y="934"/>
                  </a:cubicBezTo>
                  <a:cubicBezTo>
                    <a:pt x="734" y="934"/>
                    <a:pt x="934" y="734"/>
                    <a:pt x="934" y="467"/>
                  </a:cubicBezTo>
                  <a:cubicBezTo>
                    <a:pt x="934" y="201"/>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47"/>
            <p:cNvSpPr/>
            <p:nvPr/>
          </p:nvSpPr>
          <p:spPr>
            <a:xfrm flipH="1">
              <a:off x="-590729" y="5219203"/>
              <a:ext cx="51806" cy="49920"/>
            </a:xfrm>
            <a:custGeom>
              <a:avLst/>
              <a:gdLst/>
              <a:ahLst/>
              <a:cxnLst/>
              <a:rect l="l" t="t" r="r" b="b"/>
              <a:pathLst>
                <a:path w="935" h="901" extrusionOk="0">
                  <a:moveTo>
                    <a:pt x="467" y="0"/>
                  </a:moveTo>
                  <a:cubicBezTo>
                    <a:pt x="234" y="0"/>
                    <a:pt x="0" y="200"/>
                    <a:pt x="0" y="467"/>
                  </a:cubicBezTo>
                  <a:cubicBezTo>
                    <a:pt x="0" y="701"/>
                    <a:pt x="234" y="901"/>
                    <a:pt x="467" y="901"/>
                  </a:cubicBezTo>
                  <a:cubicBezTo>
                    <a:pt x="734" y="901"/>
                    <a:pt x="934" y="701"/>
                    <a:pt x="934" y="467"/>
                  </a:cubicBezTo>
                  <a:cubicBezTo>
                    <a:pt x="934" y="200"/>
                    <a:pt x="734"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47"/>
            <p:cNvSpPr/>
            <p:nvPr/>
          </p:nvSpPr>
          <p:spPr>
            <a:xfrm flipH="1">
              <a:off x="-489056" y="5123076"/>
              <a:ext cx="49978" cy="49975"/>
            </a:xfrm>
            <a:custGeom>
              <a:avLst/>
              <a:gdLst/>
              <a:ahLst/>
              <a:cxnLst/>
              <a:rect l="l" t="t" r="r" b="b"/>
              <a:pathLst>
                <a:path w="902" h="902" extrusionOk="0">
                  <a:moveTo>
                    <a:pt x="434" y="1"/>
                  </a:moveTo>
                  <a:cubicBezTo>
                    <a:pt x="201" y="1"/>
                    <a:pt x="1" y="201"/>
                    <a:pt x="1" y="434"/>
                  </a:cubicBezTo>
                  <a:cubicBezTo>
                    <a:pt x="1" y="701"/>
                    <a:pt x="201" y="901"/>
                    <a:pt x="434" y="901"/>
                  </a:cubicBezTo>
                  <a:cubicBezTo>
                    <a:pt x="701" y="901"/>
                    <a:pt x="901" y="701"/>
                    <a:pt x="901" y="434"/>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47"/>
            <p:cNvSpPr/>
            <p:nvPr/>
          </p:nvSpPr>
          <p:spPr>
            <a:xfrm flipH="1">
              <a:off x="-690518" y="5123076"/>
              <a:ext cx="51806" cy="49975"/>
            </a:xfrm>
            <a:custGeom>
              <a:avLst/>
              <a:gdLst/>
              <a:ahLst/>
              <a:cxnLst/>
              <a:rect l="l" t="t" r="r" b="b"/>
              <a:pathLst>
                <a:path w="935" h="902" extrusionOk="0">
                  <a:moveTo>
                    <a:pt x="467" y="1"/>
                  </a:moveTo>
                  <a:cubicBezTo>
                    <a:pt x="200" y="1"/>
                    <a:pt x="0" y="201"/>
                    <a:pt x="0" y="434"/>
                  </a:cubicBezTo>
                  <a:cubicBezTo>
                    <a:pt x="0" y="701"/>
                    <a:pt x="200" y="901"/>
                    <a:pt x="467" y="901"/>
                  </a:cubicBezTo>
                  <a:cubicBezTo>
                    <a:pt x="734" y="901"/>
                    <a:pt x="934" y="701"/>
                    <a:pt x="934" y="434"/>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47"/>
            <p:cNvSpPr/>
            <p:nvPr/>
          </p:nvSpPr>
          <p:spPr>
            <a:xfrm flipH="1">
              <a:off x="-590729" y="5217320"/>
              <a:ext cx="51806" cy="49975"/>
            </a:xfrm>
            <a:custGeom>
              <a:avLst/>
              <a:gdLst/>
              <a:ahLst/>
              <a:cxnLst/>
              <a:rect l="l" t="t" r="r" b="b"/>
              <a:pathLst>
                <a:path w="935" h="902" extrusionOk="0">
                  <a:moveTo>
                    <a:pt x="467" y="1"/>
                  </a:moveTo>
                  <a:cubicBezTo>
                    <a:pt x="234" y="1"/>
                    <a:pt x="0" y="201"/>
                    <a:pt x="0" y="468"/>
                  </a:cubicBezTo>
                  <a:cubicBezTo>
                    <a:pt x="0" y="701"/>
                    <a:pt x="234" y="902"/>
                    <a:pt x="467" y="902"/>
                  </a:cubicBezTo>
                  <a:cubicBezTo>
                    <a:pt x="734" y="902"/>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47"/>
            <p:cNvSpPr/>
            <p:nvPr/>
          </p:nvSpPr>
          <p:spPr>
            <a:xfrm flipH="1">
              <a:off x="-590729" y="5416944"/>
              <a:ext cx="51806" cy="51804"/>
            </a:xfrm>
            <a:custGeom>
              <a:avLst/>
              <a:gdLst/>
              <a:ahLst/>
              <a:cxnLst/>
              <a:rect l="l" t="t" r="r" b="b"/>
              <a:pathLst>
                <a:path w="935" h="935" extrusionOk="0">
                  <a:moveTo>
                    <a:pt x="467" y="1"/>
                  </a:moveTo>
                  <a:cubicBezTo>
                    <a:pt x="234" y="1"/>
                    <a:pt x="0" y="234"/>
                    <a:pt x="0" y="468"/>
                  </a:cubicBezTo>
                  <a:cubicBezTo>
                    <a:pt x="0" y="734"/>
                    <a:pt x="234" y="935"/>
                    <a:pt x="467" y="935"/>
                  </a:cubicBezTo>
                  <a:cubicBezTo>
                    <a:pt x="734" y="935"/>
                    <a:pt x="934" y="734"/>
                    <a:pt x="934" y="468"/>
                  </a:cubicBezTo>
                  <a:cubicBezTo>
                    <a:pt x="934" y="234"/>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47"/>
            <p:cNvSpPr/>
            <p:nvPr/>
          </p:nvSpPr>
          <p:spPr>
            <a:xfrm flipH="1">
              <a:off x="-489056" y="5320816"/>
              <a:ext cx="51806" cy="51804"/>
            </a:xfrm>
            <a:custGeom>
              <a:avLst/>
              <a:gdLst/>
              <a:ahLst/>
              <a:cxnLst/>
              <a:rect l="l" t="t" r="r" b="b"/>
              <a:pathLst>
                <a:path w="935" h="935" extrusionOk="0">
                  <a:moveTo>
                    <a:pt x="467" y="1"/>
                  </a:moveTo>
                  <a:cubicBezTo>
                    <a:pt x="234" y="1"/>
                    <a:pt x="0" y="201"/>
                    <a:pt x="0" y="468"/>
                  </a:cubicBezTo>
                  <a:cubicBezTo>
                    <a:pt x="0" y="701"/>
                    <a:pt x="234"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47"/>
            <p:cNvSpPr/>
            <p:nvPr/>
          </p:nvSpPr>
          <p:spPr>
            <a:xfrm flipH="1">
              <a:off x="-690518" y="5320816"/>
              <a:ext cx="51806" cy="51804"/>
            </a:xfrm>
            <a:custGeom>
              <a:avLst/>
              <a:gdLst/>
              <a:ahLst/>
              <a:cxnLst/>
              <a:rect l="l" t="t" r="r" b="b"/>
              <a:pathLst>
                <a:path w="935" h="935" extrusionOk="0">
                  <a:moveTo>
                    <a:pt x="467" y="1"/>
                  </a:moveTo>
                  <a:cubicBezTo>
                    <a:pt x="200" y="1"/>
                    <a:pt x="0" y="201"/>
                    <a:pt x="0" y="468"/>
                  </a:cubicBezTo>
                  <a:cubicBezTo>
                    <a:pt x="0" y="701"/>
                    <a:pt x="200" y="935"/>
                    <a:pt x="467" y="935"/>
                  </a:cubicBezTo>
                  <a:cubicBezTo>
                    <a:pt x="734" y="935"/>
                    <a:pt x="934" y="701"/>
                    <a:pt x="934" y="468"/>
                  </a:cubicBezTo>
                  <a:cubicBezTo>
                    <a:pt x="934" y="201"/>
                    <a:pt x="734"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47"/>
            <p:cNvSpPr/>
            <p:nvPr/>
          </p:nvSpPr>
          <p:spPr>
            <a:xfrm flipH="1">
              <a:off x="-267260" y="24043"/>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47"/>
            <p:cNvSpPr/>
            <p:nvPr/>
          </p:nvSpPr>
          <p:spPr>
            <a:xfrm flipH="1">
              <a:off x="-267260" y="247657"/>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47"/>
            <p:cNvSpPr/>
            <p:nvPr/>
          </p:nvSpPr>
          <p:spPr>
            <a:xfrm flipH="1">
              <a:off x="-267260" y="471272"/>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47"/>
            <p:cNvSpPr/>
            <p:nvPr/>
          </p:nvSpPr>
          <p:spPr>
            <a:xfrm flipH="1">
              <a:off x="-267260" y="694887"/>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47"/>
            <p:cNvSpPr/>
            <p:nvPr/>
          </p:nvSpPr>
          <p:spPr>
            <a:xfrm flipH="1">
              <a:off x="-267260" y="920385"/>
              <a:ext cx="258808" cy="140507"/>
            </a:xfrm>
            <a:custGeom>
              <a:avLst/>
              <a:gdLst/>
              <a:ahLst/>
              <a:cxnLst/>
              <a:rect l="l" t="t" r="r" b="b"/>
              <a:pathLst>
                <a:path w="4671" h="2536" extrusionOk="0">
                  <a:moveTo>
                    <a:pt x="1" y="0"/>
                  </a:moveTo>
                  <a:lnTo>
                    <a:pt x="1" y="2536"/>
                  </a:lnTo>
                  <a:lnTo>
                    <a:pt x="4671"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47"/>
            <p:cNvSpPr/>
            <p:nvPr/>
          </p:nvSpPr>
          <p:spPr>
            <a:xfrm flipH="1">
              <a:off x="-267260" y="1143999"/>
              <a:ext cx="258808" cy="140507"/>
            </a:xfrm>
            <a:custGeom>
              <a:avLst/>
              <a:gdLst/>
              <a:ahLst/>
              <a:cxnLst/>
              <a:rect l="l" t="t" r="r" b="b"/>
              <a:pathLst>
                <a:path w="4671" h="2536"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47"/>
            <p:cNvSpPr/>
            <p:nvPr/>
          </p:nvSpPr>
          <p:spPr>
            <a:xfrm flipH="1">
              <a:off x="-267260" y="1367614"/>
              <a:ext cx="258808" cy="142391"/>
            </a:xfrm>
            <a:custGeom>
              <a:avLst/>
              <a:gdLst/>
              <a:ahLst/>
              <a:cxnLst/>
              <a:rect l="l" t="t" r="r" b="b"/>
              <a:pathLst>
                <a:path w="4671" h="2570" extrusionOk="0">
                  <a:moveTo>
                    <a:pt x="1" y="1"/>
                  </a:moveTo>
                  <a:lnTo>
                    <a:pt x="1" y="2569"/>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47"/>
            <p:cNvSpPr/>
            <p:nvPr/>
          </p:nvSpPr>
          <p:spPr>
            <a:xfrm flipH="1">
              <a:off x="-267260" y="1593112"/>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47"/>
            <p:cNvSpPr/>
            <p:nvPr/>
          </p:nvSpPr>
          <p:spPr>
            <a:xfrm flipH="1">
              <a:off x="-267260" y="1816727"/>
              <a:ext cx="258808" cy="140507"/>
            </a:xfrm>
            <a:custGeom>
              <a:avLst/>
              <a:gdLst/>
              <a:ahLst/>
              <a:cxnLst/>
              <a:rect l="l" t="t" r="r" b="b"/>
              <a:pathLst>
                <a:path w="4671" h="2536"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47"/>
            <p:cNvSpPr/>
            <p:nvPr/>
          </p:nvSpPr>
          <p:spPr>
            <a:xfrm flipH="1">
              <a:off x="-267260" y="2040342"/>
              <a:ext cx="258808" cy="140562"/>
            </a:xfrm>
            <a:custGeom>
              <a:avLst/>
              <a:gdLst/>
              <a:ahLst/>
              <a:cxnLst/>
              <a:rect l="l" t="t" r="r" b="b"/>
              <a:pathLst>
                <a:path w="4671" h="2537" extrusionOk="0">
                  <a:moveTo>
                    <a:pt x="1" y="1"/>
                  </a:moveTo>
                  <a:lnTo>
                    <a:pt x="1" y="2536"/>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47"/>
            <p:cNvSpPr/>
            <p:nvPr/>
          </p:nvSpPr>
          <p:spPr>
            <a:xfrm flipH="1">
              <a:off x="-267260" y="2264012"/>
              <a:ext cx="258808" cy="142335"/>
            </a:xfrm>
            <a:custGeom>
              <a:avLst/>
              <a:gdLst/>
              <a:ahLst/>
              <a:cxnLst/>
              <a:rect l="l" t="t" r="r" b="b"/>
              <a:pathLst>
                <a:path w="4671" h="2569" extrusionOk="0">
                  <a:moveTo>
                    <a:pt x="1" y="0"/>
                  </a:moveTo>
                  <a:lnTo>
                    <a:pt x="1" y="2569"/>
                  </a:lnTo>
                  <a:lnTo>
                    <a:pt x="4671" y="1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47"/>
            <p:cNvSpPr/>
            <p:nvPr/>
          </p:nvSpPr>
          <p:spPr>
            <a:xfrm flipH="1">
              <a:off x="-267260" y="2491338"/>
              <a:ext cx="258808" cy="138623"/>
            </a:xfrm>
            <a:custGeom>
              <a:avLst/>
              <a:gdLst/>
              <a:ahLst/>
              <a:cxnLst/>
              <a:rect l="l" t="t" r="r" b="b"/>
              <a:pathLst>
                <a:path w="4671" h="2502" extrusionOk="0">
                  <a:moveTo>
                    <a:pt x="1" y="0"/>
                  </a:moveTo>
                  <a:lnTo>
                    <a:pt x="1" y="2502"/>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47"/>
            <p:cNvSpPr/>
            <p:nvPr/>
          </p:nvSpPr>
          <p:spPr>
            <a:xfrm flipH="1">
              <a:off x="-267260" y="2714953"/>
              <a:ext cx="258808" cy="138679"/>
            </a:xfrm>
            <a:custGeom>
              <a:avLst/>
              <a:gdLst/>
              <a:ahLst/>
              <a:cxnLst/>
              <a:rect l="l" t="t" r="r" b="b"/>
              <a:pathLst>
                <a:path w="4671" h="2503" extrusionOk="0">
                  <a:moveTo>
                    <a:pt x="1" y="0"/>
                  </a:moveTo>
                  <a:lnTo>
                    <a:pt x="1" y="2502"/>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47"/>
            <p:cNvSpPr/>
            <p:nvPr/>
          </p:nvSpPr>
          <p:spPr>
            <a:xfrm flipH="1">
              <a:off x="-267260" y="2938567"/>
              <a:ext cx="258808" cy="142391"/>
            </a:xfrm>
            <a:custGeom>
              <a:avLst/>
              <a:gdLst/>
              <a:ahLst/>
              <a:cxnLst/>
              <a:rect l="l" t="t" r="r" b="b"/>
              <a:pathLst>
                <a:path w="4671" h="2570" extrusionOk="0">
                  <a:moveTo>
                    <a:pt x="1" y="1"/>
                  </a:moveTo>
                  <a:lnTo>
                    <a:pt x="1" y="2569"/>
                  </a:lnTo>
                  <a:lnTo>
                    <a:pt x="4671"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47"/>
            <p:cNvSpPr/>
            <p:nvPr/>
          </p:nvSpPr>
          <p:spPr>
            <a:xfrm flipH="1">
              <a:off x="-267260" y="3164066"/>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47"/>
            <p:cNvSpPr/>
            <p:nvPr/>
          </p:nvSpPr>
          <p:spPr>
            <a:xfrm flipH="1">
              <a:off x="-267260" y="3387680"/>
              <a:ext cx="258808" cy="140507"/>
            </a:xfrm>
            <a:custGeom>
              <a:avLst/>
              <a:gdLst/>
              <a:ahLst/>
              <a:cxnLst/>
              <a:rect l="l" t="t" r="r" b="b"/>
              <a:pathLst>
                <a:path w="4671" h="2536" extrusionOk="0">
                  <a:moveTo>
                    <a:pt x="1" y="0"/>
                  </a:moveTo>
                  <a:lnTo>
                    <a:pt x="1" y="2535"/>
                  </a:lnTo>
                  <a:lnTo>
                    <a:pt x="4671"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47"/>
            <p:cNvSpPr/>
            <p:nvPr/>
          </p:nvSpPr>
          <p:spPr>
            <a:xfrm flipH="1">
              <a:off x="-267260" y="3169606"/>
              <a:ext cx="258808" cy="138623"/>
            </a:xfrm>
            <a:custGeom>
              <a:avLst/>
              <a:gdLst/>
              <a:ahLst/>
              <a:cxnLst/>
              <a:rect l="l" t="t" r="r" b="b"/>
              <a:pathLst>
                <a:path w="4671" h="2502" extrusionOk="0">
                  <a:moveTo>
                    <a:pt x="1" y="0"/>
                  </a:moveTo>
                  <a:lnTo>
                    <a:pt x="1" y="2502"/>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47"/>
            <p:cNvSpPr/>
            <p:nvPr/>
          </p:nvSpPr>
          <p:spPr>
            <a:xfrm flipH="1">
              <a:off x="-267260" y="3395049"/>
              <a:ext cx="258808" cy="138679"/>
            </a:xfrm>
            <a:custGeom>
              <a:avLst/>
              <a:gdLst/>
              <a:ahLst/>
              <a:cxnLst/>
              <a:rect l="l" t="t" r="r" b="b"/>
              <a:pathLst>
                <a:path w="4671" h="2503" extrusionOk="0">
                  <a:moveTo>
                    <a:pt x="1" y="1"/>
                  </a:moveTo>
                  <a:lnTo>
                    <a:pt x="1" y="2503"/>
                  </a:lnTo>
                  <a:lnTo>
                    <a:pt x="4671"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47"/>
            <p:cNvSpPr/>
            <p:nvPr/>
          </p:nvSpPr>
          <p:spPr>
            <a:xfrm flipH="1">
              <a:off x="-267260" y="3618664"/>
              <a:ext cx="258808" cy="140562"/>
            </a:xfrm>
            <a:custGeom>
              <a:avLst/>
              <a:gdLst/>
              <a:ahLst/>
              <a:cxnLst/>
              <a:rect l="l" t="t" r="r" b="b"/>
              <a:pathLst>
                <a:path w="4671" h="2537" extrusionOk="0">
                  <a:moveTo>
                    <a:pt x="1" y="1"/>
                  </a:moveTo>
                  <a:lnTo>
                    <a:pt x="1" y="2536"/>
                  </a:lnTo>
                  <a:lnTo>
                    <a:pt x="4671"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47"/>
            <p:cNvSpPr/>
            <p:nvPr/>
          </p:nvSpPr>
          <p:spPr>
            <a:xfrm flipH="1">
              <a:off x="-267260" y="3842334"/>
              <a:ext cx="258808" cy="140507"/>
            </a:xfrm>
            <a:custGeom>
              <a:avLst/>
              <a:gdLst/>
              <a:ahLst/>
              <a:cxnLst/>
              <a:rect l="l" t="t" r="r" b="b"/>
              <a:pathLst>
                <a:path w="4671" h="2536" extrusionOk="0">
                  <a:moveTo>
                    <a:pt x="1" y="0"/>
                  </a:moveTo>
                  <a:lnTo>
                    <a:pt x="1" y="2535"/>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47"/>
            <p:cNvSpPr/>
            <p:nvPr/>
          </p:nvSpPr>
          <p:spPr>
            <a:xfrm flipH="1">
              <a:off x="-267260" y="4065948"/>
              <a:ext cx="258808" cy="142335"/>
            </a:xfrm>
            <a:custGeom>
              <a:avLst/>
              <a:gdLst/>
              <a:ahLst/>
              <a:cxnLst/>
              <a:rect l="l" t="t" r="r" b="b"/>
              <a:pathLst>
                <a:path w="4671" h="2569" extrusionOk="0">
                  <a:moveTo>
                    <a:pt x="1" y="0"/>
                  </a:moveTo>
                  <a:lnTo>
                    <a:pt x="1" y="2569"/>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47"/>
            <p:cNvSpPr/>
            <p:nvPr/>
          </p:nvSpPr>
          <p:spPr>
            <a:xfrm flipH="1">
              <a:off x="-267260" y="4291447"/>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47"/>
            <p:cNvSpPr/>
            <p:nvPr/>
          </p:nvSpPr>
          <p:spPr>
            <a:xfrm flipH="1">
              <a:off x="-267260" y="4515061"/>
              <a:ext cx="258808" cy="140507"/>
            </a:xfrm>
            <a:custGeom>
              <a:avLst/>
              <a:gdLst/>
              <a:ahLst/>
              <a:cxnLst/>
              <a:rect l="l" t="t" r="r" b="b"/>
              <a:pathLst>
                <a:path w="4671" h="2536" extrusionOk="0">
                  <a:moveTo>
                    <a:pt x="1" y="0"/>
                  </a:moveTo>
                  <a:lnTo>
                    <a:pt x="1" y="2535"/>
                  </a:lnTo>
                  <a:lnTo>
                    <a:pt x="4671"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47"/>
            <p:cNvSpPr/>
            <p:nvPr/>
          </p:nvSpPr>
          <p:spPr>
            <a:xfrm flipH="1">
              <a:off x="-267260" y="4738676"/>
              <a:ext cx="258808" cy="140507"/>
            </a:xfrm>
            <a:custGeom>
              <a:avLst/>
              <a:gdLst/>
              <a:ahLst/>
              <a:cxnLst/>
              <a:rect l="l" t="t" r="r" b="b"/>
              <a:pathLst>
                <a:path w="4671" h="2536" extrusionOk="0">
                  <a:moveTo>
                    <a:pt x="1" y="0"/>
                  </a:moveTo>
                  <a:lnTo>
                    <a:pt x="1" y="2536"/>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47"/>
            <p:cNvSpPr/>
            <p:nvPr/>
          </p:nvSpPr>
          <p:spPr>
            <a:xfrm flipH="1">
              <a:off x="-267260" y="4962290"/>
              <a:ext cx="258808" cy="142391"/>
            </a:xfrm>
            <a:custGeom>
              <a:avLst/>
              <a:gdLst/>
              <a:ahLst/>
              <a:cxnLst/>
              <a:rect l="l" t="t" r="r" b="b"/>
              <a:pathLst>
                <a:path w="4671" h="2570" extrusionOk="0">
                  <a:moveTo>
                    <a:pt x="1" y="1"/>
                  </a:moveTo>
                  <a:lnTo>
                    <a:pt x="1" y="2569"/>
                  </a:lnTo>
                  <a:lnTo>
                    <a:pt x="4671"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47"/>
            <p:cNvSpPr/>
            <p:nvPr/>
          </p:nvSpPr>
          <p:spPr>
            <a:xfrm flipH="1">
              <a:off x="-267260" y="5187789"/>
              <a:ext cx="258808" cy="140507"/>
            </a:xfrm>
            <a:custGeom>
              <a:avLst/>
              <a:gdLst/>
              <a:ahLst/>
              <a:cxnLst/>
              <a:rect l="l" t="t" r="r" b="b"/>
              <a:pathLst>
                <a:path w="4671" h="2536" extrusionOk="0">
                  <a:moveTo>
                    <a:pt x="1" y="0"/>
                  </a:moveTo>
                  <a:lnTo>
                    <a:pt x="1" y="2535"/>
                  </a:lnTo>
                  <a:lnTo>
                    <a:pt x="4671"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3">
  <p:cSld name="CUSTOM_7_1_1">
    <p:spTree>
      <p:nvGrpSpPr>
        <p:cNvPr id="1" name="Shape 5999"/>
        <p:cNvGrpSpPr/>
        <p:nvPr/>
      </p:nvGrpSpPr>
      <p:grpSpPr>
        <a:xfrm>
          <a:off x="0" y="0"/>
          <a:ext cx="0" cy="0"/>
          <a:chOff x="0" y="0"/>
          <a:chExt cx="0" cy="0"/>
        </a:xfrm>
      </p:grpSpPr>
      <p:pic>
        <p:nvPicPr>
          <p:cNvPr id="6000" name="Google Shape;6000;p48"/>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01" name="Google Shape;6001;p4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02" name="Google Shape;6002;p48"/>
          <p:cNvGrpSpPr/>
          <p:nvPr/>
        </p:nvGrpSpPr>
        <p:grpSpPr>
          <a:xfrm rot="10800000" flipH="1">
            <a:off x="-67485" y="4717607"/>
            <a:ext cx="9278964" cy="248550"/>
            <a:chOff x="0" y="159550"/>
            <a:chExt cx="9278964" cy="248550"/>
          </a:xfrm>
        </p:grpSpPr>
        <p:grpSp>
          <p:nvGrpSpPr>
            <p:cNvPr id="6003" name="Google Shape;6003;p48"/>
            <p:cNvGrpSpPr/>
            <p:nvPr/>
          </p:nvGrpSpPr>
          <p:grpSpPr>
            <a:xfrm flipH="1">
              <a:off x="0" y="159550"/>
              <a:ext cx="4974400" cy="248550"/>
              <a:chOff x="1309450" y="326500"/>
              <a:chExt cx="4974400" cy="248550"/>
            </a:xfrm>
          </p:grpSpPr>
          <p:sp>
            <p:nvSpPr>
              <p:cNvPr id="6004" name="Google Shape;6004;p48"/>
              <p:cNvSpPr/>
              <p:nvPr/>
            </p:nvSpPr>
            <p:spPr>
              <a:xfrm>
                <a:off x="286137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48"/>
              <p:cNvSpPr/>
              <p:nvPr/>
            </p:nvSpPr>
            <p:spPr>
              <a:xfrm>
                <a:off x="3099875"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48"/>
              <p:cNvSpPr/>
              <p:nvPr/>
            </p:nvSpPr>
            <p:spPr>
              <a:xfrm>
                <a:off x="3338400"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48"/>
              <p:cNvSpPr/>
              <p:nvPr/>
            </p:nvSpPr>
            <p:spPr>
              <a:xfrm>
                <a:off x="357855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48"/>
              <p:cNvSpPr/>
              <p:nvPr/>
            </p:nvSpPr>
            <p:spPr>
              <a:xfrm>
                <a:off x="3817075"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48"/>
              <p:cNvSpPr/>
              <p:nvPr/>
            </p:nvSpPr>
            <p:spPr>
              <a:xfrm>
                <a:off x="2385200"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48"/>
              <p:cNvSpPr/>
              <p:nvPr/>
            </p:nvSpPr>
            <p:spPr>
              <a:xfrm>
                <a:off x="26237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48"/>
              <p:cNvSpPr/>
              <p:nvPr/>
            </p:nvSpPr>
            <p:spPr>
              <a:xfrm>
                <a:off x="39371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48"/>
              <p:cNvSpPr/>
              <p:nvPr/>
            </p:nvSpPr>
            <p:spPr>
              <a:xfrm>
                <a:off x="36986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48"/>
              <p:cNvSpPr/>
              <p:nvPr/>
            </p:nvSpPr>
            <p:spPr>
              <a:xfrm>
                <a:off x="34584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48"/>
              <p:cNvSpPr/>
              <p:nvPr/>
            </p:nvSpPr>
            <p:spPr>
              <a:xfrm>
                <a:off x="32199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48"/>
              <p:cNvSpPr/>
              <p:nvPr/>
            </p:nvSpPr>
            <p:spPr>
              <a:xfrm>
                <a:off x="2981475" y="326500"/>
                <a:ext cx="196825" cy="170150"/>
              </a:xfrm>
              <a:custGeom>
                <a:avLst/>
                <a:gdLst/>
                <a:ahLst/>
                <a:cxnLst/>
                <a:rect l="l" t="t" r="r" b="b"/>
                <a:pathLst>
                  <a:path w="7873" h="6806" extrusionOk="0">
                    <a:moveTo>
                      <a:pt x="0" y="1"/>
                    </a:moveTo>
                    <a:lnTo>
                      <a:pt x="3936"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48"/>
              <p:cNvSpPr/>
              <p:nvPr/>
            </p:nvSpPr>
            <p:spPr>
              <a:xfrm>
                <a:off x="2742125"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48"/>
              <p:cNvSpPr/>
              <p:nvPr/>
            </p:nvSpPr>
            <p:spPr>
              <a:xfrm>
                <a:off x="2504450"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48"/>
              <p:cNvSpPr/>
              <p:nvPr/>
            </p:nvSpPr>
            <p:spPr>
              <a:xfrm>
                <a:off x="2265950" y="326500"/>
                <a:ext cx="196850" cy="170150"/>
              </a:xfrm>
              <a:custGeom>
                <a:avLst/>
                <a:gdLst/>
                <a:ahLst/>
                <a:cxnLst/>
                <a:rect l="l" t="t" r="r" b="b"/>
                <a:pathLst>
                  <a:path w="7874"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48"/>
              <p:cNvSpPr/>
              <p:nvPr/>
            </p:nvSpPr>
            <p:spPr>
              <a:xfrm>
                <a:off x="1427850"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48"/>
              <p:cNvSpPr/>
              <p:nvPr/>
            </p:nvSpPr>
            <p:spPr>
              <a:xfrm>
                <a:off x="1666350" y="404075"/>
                <a:ext cx="196850" cy="170975"/>
              </a:xfrm>
              <a:custGeom>
                <a:avLst/>
                <a:gdLst/>
                <a:ahLst/>
                <a:cxnLst/>
                <a:rect l="l" t="t" r="r" b="b"/>
                <a:pathLst>
                  <a:path w="7874" h="6839" extrusionOk="0">
                    <a:moveTo>
                      <a:pt x="3970" y="1801"/>
                    </a:moveTo>
                    <a:lnTo>
                      <a:pt x="6406"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48"/>
              <p:cNvSpPr/>
              <p:nvPr/>
            </p:nvSpPr>
            <p:spPr>
              <a:xfrm>
                <a:off x="1904875"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48"/>
              <p:cNvSpPr/>
              <p:nvPr/>
            </p:nvSpPr>
            <p:spPr>
              <a:xfrm>
                <a:off x="214502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48"/>
              <p:cNvSpPr/>
              <p:nvPr/>
            </p:nvSpPr>
            <p:spPr>
              <a:xfrm>
                <a:off x="202495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48"/>
              <p:cNvSpPr/>
              <p:nvPr/>
            </p:nvSpPr>
            <p:spPr>
              <a:xfrm>
                <a:off x="17864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48"/>
              <p:cNvSpPr/>
              <p:nvPr/>
            </p:nvSpPr>
            <p:spPr>
              <a:xfrm>
                <a:off x="15479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48"/>
              <p:cNvSpPr/>
              <p:nvPr/>
            </p:nvSpPr>
            <p:spPr>
              <a:xfrm>
                <a:off x="1309450" y="326500"/>
                <a:ext cx="196825" cy="170150"/>
              </a:xfrm>
              <a:custGeom>
                <a:avLst/>
                <a:gdLst/>
                <a:ahLst/>
                <a:cxnLst/>
                <a:rect l="l" t="t" r="r" b="b"/>
                <a:pathLst>
                  <a:path w="7873" h="6806" extrusionOk="0">
                    <a:moveTo>
                      <a:pt x="0" y="1"/>
                    </a:moveTo>
                    <a:lnTo>
                      <a:pt x="3903"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48"/>
              <p:cNvSpPr/>
              <p:nvPr/>
            </p:nvSpPr>
            <p:spPr>
              <a:xfrm>
                <a:off x="5489100"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48"/>
              <p:cNvSpPr/>
              <p:nvPr/>
            </p:nvSpPr>
            <p:spPr>
              <a:xfrm>
                <a:off x="5727600" y="404075"/>
                <a:ext cx="197650" cy="170975"/>
              </a:xfrm>
              <a:custGeom>
                <a:avLst/>
                <a:gdLst/>
                <a:ahLst/>
                <a:cxnLst/>
                <a:rect l="l" t="t" r="r" b="b"/>
                <a:pathLst>
                  <a:path w="7906" h="6839" extrusionOk="0">
                    <a:moveTo>
                      <a:pt x="3970" y="1801"/>
                    </a:moveTo>
                    <a:lnTo>
                      <a:pt x="6405" y="5971"/>
                    </a:lnTo>
                    <a:lnTo>
                      <a:pt x="1568"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48"/>
              <p:cNvSpPr/>
              <p:nvPr/>
            </p:nvSpPr>
            <p:spPr>
              <a:xfrm>
                <a:off x="5966925"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48"/>
              <p:cNvSpPr/>
              <p:nvPr/>
            </p:nvSpPr>
            <p:spPr>
              <a:xfrm>
                <a:off x="5012925" y="404075"/>
                <a:ext cx="196825" cy="170975"/>
              </a:xfrm>
              <a:custGeom>
                <a:avLst/>
                <a:gdLst/>
                <a:ahLst/>
                <a:cxnLst/>
                <a:rect l="l" t="t" r="r" b="b"/>
                <a:pathLst>
                  <a:path w="7873" h="6839" extrusionOk="0">
                    <a:moveTo>
                      <a:pt x="3970" y="1801"/>
                    </a:moveTo>
                    <a:lnTo>
                      <a:pt x="6371" y="5971"/>
                    </a:lnTo>
                    <a:lnTo>
                      <a:pt x="1568"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48"/>
              <p:cNvSpPr/>
              <p:nvPr/>
            </p:nvSpPr>
            <p:spPr>
              <a:xfrm>
                <a:off x="5251425" y="404075"/>
                <a:ext cx="196825" cy="170975"/>
              </a:xfrm>
              <a:custGeom>
                <a:avLst/>
                <a:gdLst/>
                <a:ahLst/>
                <a:cxnLst/>
                <a:rect l="l" t="t" r="r" b="b"/>
                <a:pathLst>
                  <a:path w="7873" h="6839" extrusionOk="0">
                    <a:moveTo>
                      <a:pt x="3970" y="1801"/>
                    </a:moveTo>
                    <a:lnTo>
                      <a:pt x="6372" y="5971"/>
                    </a:lnTo>
                    <a:lnTo>
                      <a:pt x="1601" y="5971"/>
                    </a:lnTo>
                    <a:lnTo>
                      <a:pt x="3970" y="1801"/>
                    </a:lnTo>
                    <a:close/>
                    <a:moveTo>
                      <a:pt x="3970" y="0"/>
                    </a:moveTo>
                    <a:lnTo>
                      <a:pt x="0"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48"/>
              <p:cNvSpPr/>
              <p:nvPr/>
            </p:nvSpPr>
            <p:spPr>
              <a:xfrm>
                <a:off x="6086175"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48"/>
              <p:cNvSpPr/>
              <p:nvPr/>
            </p:nvSpPr>
            <p:spPr>
              <a:xfrm>
                <a:off x="5847675"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48"/>
              <p:cNvSpPr/>
              <p:nvPr/>
            </p:nvSpPr>
            <p:spPr>
              <a:xfrm>
                <a:off x="5609175"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48"/>
              <p:cNvSpPr/>
              <p:nvPr/>
            </p:nvSpPr>
            <p:spPr>
              <a:xfrm>
                <a:off x="536900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48"/>
              <p:cNvSpPr/>
              <p:nvPr/>
            </p:nvSpPr>
            <p:spPr>
              <a:xfrm>
                <a:off x="5133000"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48"/>
              <p:cNvSpPr/>
              <p:nvPr/>
            </p:nvSpPr>
            <p:spPr>
              <a:xfrm>
                <a:off x="4892825"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48"/>
              <p:cNvSpPr/>
              <p:nvPr/>
            </p:nvSpPr>
            <p:spPr>
              <a:xfrm>
                <a:off x="4055575" y="404075"/>
                <a:ext cx="196825" cy="170975"/>
              </a:xfrm>
              <a:custGeom>
                <a:avLst/>
                <a:gdLst/>
                <a:ahLst/>
                <a:cxnLst/>
                <a:rect l="l" t="t" r="r" b="b"/>
                <a:pathLst>
                  <a:path w="7873" h="6839" extrusionOk="0">
                    <a:moveTo>
                      <a:pt x="3970" y="1801"/>
                    </a:moveTo>
                    <a:lnTo>
                      <a:pt x="6405"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48"/>
              <p:cNvSpPr/>
              <p:nvPr/>
            </p:nvSpPr>
            <p:spPr>
              <a:xfrm>
                <a:off x="4294900" y="404075"/>
                <a:ext cx="196825" cy="170975"/>
              </a:xfrm>
              <a:custGeom>
                <a:avLst/>
                <a:gdLst/>
                <a:ahLst/>
                <a:cxnLst/>
                <a:rect l="l" t="t" r="r" b="b"/>
                <a:pathLst>
                  <a:path w="7873" h="6839" extrusionOk="0">
                    <a:moveTo>
                      <a:pt x="3937" y="1801"/>
                    </a:moveTo>
                    <a:lnTo>
                      <a:pt x="6372" y="5971"/>
                    </a:lnTo>
                    <a:lnTo>
                      <a:pt x="1568"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48"/>
              <p:cNvSpPr/>
              <p:nvPr/>
            </p:nvSpPr>
            <p:spPr>
              <a:xfrm>
                <a:off x="45334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48"/>
              <p:cNvSpPr/>
              <p:nvPr/>
            </p:nvSpPr>
            <p:spPr>
              <a:xfrm>
                <a:off x="4771900"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48"/>
              <p:cNvSpPr/>
              <p:nvPr/>
            </p:nvSpPr>
            <p:spPr>
              <a:xfrm>
                <a:off x="4653500" y="326500"/>
                <a:ext cx="196825" cy="170150"/>
              </a:xfrm>
              <a:custGeom>
                <a:avLst/>
                <a:gdLst/>
                <a:ahLst/>
                <a:cxnLst/>
                <a:rect l="l" t="t" r="r" b="b"/>
                <a:pathLst>
                  <a:path w="7873" h="6806" extrusionOk="0">
                    <a:moveTo>
                      <a:pt x="0" y="1"/>
                    </a:moveTo>
                    <a:lnTo>
                      <a:pt x="3936"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48"/>
              <p:cNvSpPr/>
              <p:nvPr/>
            </p:nvSpPr>
            <p:spPr>
              <a:xfrm>
                <a:off x="4414150"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48"/>
              <p:cNvSpPr/>
              <p:nvPr/>
            </p:nvSpPr>
            <p:spPr>
              <a:xfrm>
                <a:off x="4175650"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5" name="Google Shape;6045;p48"/>
            <p:cNvGrpSpPr/>
            <p:nvPr/>
          </p:nvGrpSpPr>
          <p:grpSpPr>
            <a:xfrm flipH="1">
              <a:off x="4304564" y="159550"/>
              <a:ext cx="4974400" cy="248550"/>
              <a:chOff x="1309450" y="326500"/>
              <a:chExt cx="4974400" cy="248550"/>
            </a:xfrm>
          </p:grpSpPr>
          <p:sp>
            <p:nvSpPr>
              <p:cNvPr id="6046" name="Google Shape;6046;p48"/>
              <p:cNvSpPr/>
              <p:nvPr/>
            </p:nvSpPr>
            <p:spPr>
              <a:xfrm>
                <a:off x="286137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48"/>
              <p:cNvSpPr/>
              <p:nvPr/>
            </p:nvSpPr>
            <p:spPr>
              <a:xfrm>
                <a:off x="3099875"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48"/>
              <p:cNvSpPr/>
              <p:nvPr/>
            </p:nvSpPr>
            <p:spPr>
              <a:xfrm>
                <a:off x="3338400"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48"/>
              <p:cNvSpPr/>
              <p:nvPr/>
            </p:nvSpPr>
            <p:spPr>
              <a:xfrm>
                <a:off x="357855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48"/>
              <p:cNvSpPr/>
              <p:nvPr/>
            </p:nvSpPr>
            <p:spPr>
              <a:xfrm>
                <a:off x="3817075"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48"/>
              <p:cNvSpPr/>
              <p:nvPr/>
            </p:nvSpPr>
            <p:spPr>
              <a:xfrm>
                <a:off x="2385200"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48"/>
              <p:cNvSpPr/>
              <p:nvPr/>
            </p:nvSpPr>
            <p:spPr>
              <a:xfrm>
                <a:off x="26237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48"/>
              <p:cNvSpPr/>
              <p:nvPr/>
            </p:nvSpPr>
            <p:spPr>
              <a:xfrm>
                <a:off x="39371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48"/>
              <p:cNvSpPr/>
              <p:nvPr/>
            </p:nvSpPr>
            <p:spPr>
              <a:xfrm>
                <a:off x="36986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48"/>
              <p:cNvSpPr/>
              <p:nvPr/>
            </p:nvSpPr>
            <p:spPr>
              <a:xfrm>
                <a:off x="34584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48"/>
              <p:cNvSpPr/>
              <p:nvPr/>
            </p:nvSpPr>
            <p:spPr>
              <a:xfrm>
                <a:off x="32199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48"/>
              <p:cNvSpPr/>
              <p:nvPr/>
            </p:nvSpPr>
            <p:spPr>
              <a:xfrm>
                <a:off x="2981475" y="326500"/>
                <a:ext cx="196825" cy="170150"/>
              </a:xfrm>
              <a:custGeom>
                <a:avLst/>
                <a:gdLst/>
                <a:ahLst/>
                <a:cxnLst/>
                <a:rect l="l" t="t" r="r" b="b"/>
                <a:pathLst>
                  <a:path w="7873" h="6806" extrusionOk="0">
                    <a:moveTo>
                      <a:pt x="0" y="1"/>
                    </a:moveTo>
                    <a:lnTo>
                      <a:pt x="3936"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48"/>
              <p:cNvSpPr/>
              <p:nvPr/>
            </p:nvSpPr>
            <p:spPr>
              <a:xfrm>
                <a:off x="2742125"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48"/>
              <p:cNvSpPr/>
              <p:nvPr/>
            </p:nvSpPr>
            <p:spPr>
              <a:xfrm>
                <a:off x="2504450"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48"/>
              <p:cNvSpPr/>
              <p:nvPr/>
            </p:nvSpPr>
            <p:spPr>
              <a:xfrm>
                <a:off x="2265950" y="326500"/>
                <a:ext cx="196850" cy="170150"/>
              </a:xfrm>
              <a:custGeom>
                <a:avLst/>
                <a:gdLst/>
                <a:ahLst/>
                <a:cxnLst/>
                <a:rect l="l" t="t" r="r" b="b"/>
                <a:pathLst>
                  <a:path w="7874"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48"/>
              <p:cNvSpPr/>
              <p:nvPr/>
            </p:nvSpPr>
            <p:spPr>
              <a:xfrm>
                <a:off x="1427850"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48"/>
              <p:cNvSpPr/>
              <p:nvPr/>
            </p:nvSpPr>
            <p:spPr>
              <a:xfrm>
                <a:off x="1666350" y="404075"/>
                <a:ext cx="196850" cy="170975"/>
              </a:xfrm>
              <a:custGeom>
                <a:avLst/>
                <a:gdLst/>
                <a:ahLst/>
                <a:cxnLst/>
                <a:rect l="l" t="t" r="r" b="b"/>
                <a:pathLst>
                  <a:path w="7874" h="6839" extrusionOk="0">
                    <a:moveTo>
                      <a:pt x="3970" y="1801"/>
                    </a:moveTo>
                    <a:lnTo>
                      <a:pt x="6406"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48"/>
              <p:cNvSpPr/>
              <p:nvPr/>
            </p:nvSpPr>
            <p:spPr>
              <a:xfrm>
                <a:off x="1904875"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48"/>
              <p:cNvSpPr/>
              <p:nvPr/>
            </p:nvSpPr>
            <p:spPr>
              <a:xfrm>
                <a:off x="214502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48"/>
              <p:cNvSpPr/>
              <p:nvPr/>
            </p:nvSpPr>
            <p:spPr>
              <a:xfrm>
                <a:off x="202495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48"/>
              <p:cNvSpPr/>
              <p:nvPr/>
            </p:nvSpPr>
            <p:spPr>
              <a:xfrm>
                <a:off x="17864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48"/>
              <p:cNvSpPr/>
              <p:nvPr/>
            </p:nvSpPr>
            <p:spPr>
              <a:xfrm>
                <a:off x="15479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48"/>
              <p:cNvSpPr/>
              <p:nvPr/>
            </p:nvSpPr>
            <p:spPr>
              <a:xfrm>
                <a:off x="1309450" y="326500"/>
                <a:ext cx="196825" cy="170150"/>
              </a:xfrm>
              <a:custGeom>
                <a:avLst/>
                <a:gdLst/>
                <a:ahLst/>
                <a:cxnLst/>
                <a:rect l="l" t="t" r="r" b="b"/>
                <a:pathLst>
                  <a:path w="7873" h="6806" extrusionOk="0">
                    <a:moveTo>
                      <a:pt x="0" y="1"/>
                    </a:moveTo>
                    <a:lnTo>
                      <a:pt x="3903"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48"/>
              <p:cNvSpPr/>
              <p:nvPr/>
            </p:nvSpPr>
            <p:spPr>
              <a:xfrm>
                <a:off x="5489100"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48"/>
              <p:cNvSpPr/>
              <p:nvPr/>
            </p:nvSpPr>
            <p:spPr>
              <a:xfrm>
                <a:off x="5727600" y="404075"/>
                <a:ext cx="197650" cy="170975"/>
              </a:xfrm>
              <a:custGeom>
                <a:avLst/>
                <a:gdLst/>
                <a:ahLst/>
                <a:cxnLst/>
                <a:rect l="l" t="t" r="r" b="b"/>
                <a:pathLst>
                  <a:path w="7906" h="6839" extrusionOk="0">
                    <a:moveTo>
                      <a:pt x="3970" y="1801"/>
                    </a:moveTo>
                    <a:lnTo>
                      <a:pt x="6405" y="5971"/>
                    </a:lnTo>
                    <a:lnTo>
                      <a:pt x="1568"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48"/>
              <p:cNvSpPr/>
              <p:nvPr/>
            </p:nvSpPr>
            <p:spPr>
              <a:xfrm>
                <a:off x="5966925"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48"/>
              <p:cNvSpPr/>
              <p:nvPr/>
            </p:nvSpPr>
            <p:spPr>
              <a:xfrm>
                <a:off x="5012925" y="404075"/>
                <a:ext cx="196825" cy="170975"/>
              </a:xfrm>
              <a:custGeom>
                <a:avLst/>
                <a:gdLst/>
                <a:ahLst/>
                <a:cxnLst/>
                <a:rect l="l" t="t" r="r" b="b"/>
                <a:pathLst>
                  <a:path w="7873" h="6839" extrusionOk="0">
                    <a:moveTo>
                      <a:pt x="3970" y="1801"/>
                    </a:moveTo>
                    <a:lnTo>
                      <a:pt x="6371" y="5971"/>
                    </a:lnTo>
                    <a:lnTo>
                      <a:pt x="1568"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48"/>
              <p:cNvSpPr/>
              <p:nvPr/>
            </p:nvSpPr>
            <p:spPr>
              <a:xfrm>
                <a:off x="5251425" y="404075"/>
                <a:ext cx="196825" cy="170975"/>
              </a:xfrm>
              <a:custGeom>
                <a:avLst/>
                <a:gdLst/>
                <a:ahLst/>
                <a:cxnLst/>
                <a:rect l="l" t="t" r="r" b="b"/>
                <a:pathLst>
                  <a:path w="7873" h="6839" extrusionOk="0">
                    <a:moveTo>
                      <a:pt x="3970" y="1801"/>
                    </a:moveTo>
                    <a:lnTo>
                      <a:pt x="6372" y="5971"/>
                    </a:lnTo>
                    <a:lnTo>
                      <a:pt x="1601" y="5971"/>
                    </a:lnTo>
                    <a:lnTo>
                      <a:pt x="3970" y="1801"/>
                    </a:lnTo>
                    <a:close/>
                    <a:moveTo>
                      <a:pt x="3970" y="0"/>
                    </a:moveTo>
                    <a:lnTo>
                      <a:pt x="0"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48"/>
              <p:cNvSpPr/>
              <p:nvPr/>
            </p:nvSpPr>
            <p:spPr>
              <a:xfrm>
                <a:off x="6086175"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48"/>
              <p:cNvSpPr/>
              <p:nvPr/>
            </p:nvSpPr>
            <p:spPr>
              <a:xfrm>
                <a:off x="5847675"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48"/>
              <p:cNvSpPr/>
              <p:nvPr/>
            </p:nvSpPr>
            <p:spPr>
              <a:xfrm>
                <a:off x="5609175"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48"/>
              <p:cNvSpPr/>
              <p:nvPr/>
            </p:nvSpPr>
            <p:spPr>
              <a:xfrm>
                <a:off x="536900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48"/>
              <p:cNvSpPr/>
              <p:nvPr/>
            </p:nvSpPr>
            <p:spPr>
              <a:xfrm>
                <a:off x="5133000"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48"/>
              <p:cNvSpPr/>
              <p:nvPr/>
            </p:nvSpPr>
            <p:spPr>
              <a:xfrm>
                <a:off x="4892825"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48"/>
              <p:cNvSpPr/>
              <p:nvPr/>
            </p:nvSpPr>
            <p:spPr>
              <a:xfrm>
                <a:off x="4055575" y="404075"/>
                <a:ext cx="196825" cy="170975"/>
              </a:xfrm>
              <a:custGeom>
                <a:avLst/>
                <a:gdLst/>
                <a:ahLst/>
                <a:cxnLst/>
                <a:rect l="l" t="t" r="r" b="b"/>
                <a:pathLst>
                  <a:path w="7873" h="6839" extrusionOk="0">
                    <a:moveTo>
                      <a:pt x="3970" y="1801"/>
                    </a:moveTo>
                    <a:lnTo>
                      <a:pt x="6405"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48"/>
              <p:cNvSpPr/>
              <p:nvPr/>
            </p:nvSpPr>
            <p:spPr>
              <a:xfrm>
                <a:off x="4294900" y="404075"/>
                <a:ext cx="196825" cy="170975"/>
              </a:xfrm>
              <a:custGeom>
                <a:avLst/>
                <a:gdLst/>
                <a:ahLst/>
                <a:cxnLst/>
                <a:rect l="l" t="t" r="r" b="b"/>
                <a:pathLst>
                  <a:path w="7873" h="6839" extrusionOk="0">
                    <a:moveTo>
                      <a:pt x="3937" y="1801"/>
                    </a:moveTo>
                    <a:lnTo>
                      <a:pt x="6372" y="5971"/>
                    </a:lnTo>
                    <a:lnTo>
                      <a:pt x="1568"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48"/>
              <p:cNvSpPr/>
              <p:nvPr/>
            </p:nvSpPr>
            <p:spPr>
              <a:xfrm>
                <a:off x="45334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48"/>
              <p:cNvSpPr/>
              <p:nvPr/>
            </p:nvSpPr>
            <p:spPr>
              <a:xfrm>
                <a:off x="4771900"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48"/>
              <p:cNvSpPr/>
              <p:nvPr/>
            </p:nvSpPr>
            <p:spPr>
              <a:xfrm>
                <a:off x="4653500" y="326500"/>
                <a:ext cx="196825" cy="170150"/>
              </a:xfrm>
              <a:custGeom>
                <a:avLst/>
                <a:gdLst/>
                <a:ahLst/>
                <a:cxnLst/>
                <a:rect l="l" t="t" r="r" b="b"/>
                <a:pathLst>
                  <a:path w="7873" h="6806" extrusionOk="0">
                    <a:moveTo>
                      <a:pt x="0" y="1"/>
                    </a:moveTo>
                    <a:lnTo>
                      <a:pt x="3936"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48"/>
              <p:cNvSpPr/>
              <p:nvPr/>
            </p:nvSpPr>
            <p:spPr>
              <a:xfrm>
                <a:off x="4414150"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48"/>
              <p:cNvSpPr/>
              <p:nvPr/>
            </p:nvSpPr>
            <p:spPr>
              <a:xfrm>
                <a:off x="4175650"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87" name="Google Shape;6087;p48"/>
          <p:cNvGrpSpPr/>
          <p:nvPr/>
        </p:nvGrpSpPr>
        <p:grpSpPr>
          <a:xfrm>
            <a:off x="-69735" y="166032"/>
            <a:ext cx="9278964" cy="248550"/>
            <a:chOff x="0" y="159550"/>
            <a:chExt cx="9278964" cy="248550"/>
          </a:xfrm>
        </p:grpSpPr>
        <p:grpSp>
          <p:nvGrpSpPr>
            <p:cNvPr id="6088" name="Google Shape;6088;p48"/>
            <p:cNvGrpSpPr/>
            <p:nvPr/>
          </p:nvGrpSpPr>
          <p:grpSpPr>
            <a:xfrm flipH="1">
              <a:off x="0" y="159550"/>
              <a:ext cx="4974400" cy="248550"/>
              <a:chOff x="1309450" y="326500"/>
              <a:chExt cx="4974400" cy="248550"/>
            </a:xfrm>
          </p:grpSpPr>
          <p:sp>
            <p:nvSpPr>
              <p:cNvPr id="6089" name="Google Shape;6089;p48"/>
              <p:cNvSpPr/>
              <p:nvPr/>
            </p:nvSpPr>
            <p:spPr>
              <a:xfrm>
                <a:off x="286137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48"/>
              <p:cNvSpPr/>
              <p:nvPr/>
            </p:nvSpPr>
            <p:spPr>
              <a:xfrm>
                <a:off x="3099875"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48"/>
              <p:cNvSpPr/>
              <p:nvPr/>
            </p:nvSpPr>
            <p:spPr>
              <a:xfrm>
                <a:off x="3338400"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48"/>
              <p:cNvSpPr/>
              <p:nvPr/>
            </p:nvSpPr>
            <p:spPr>
              <a:xfrm>
                <a:off x="357855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48"/>
              <p:cNvSpPr/>
              <p:nvPr/>
            </p:nvSpPr>
            <p:spPr>
              <a:xfrm>
                <a:off x="3817075"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48"/>
              <p:cNvSpPr/>
              <p:nvPr/>
            </p:nvSpPr>
            <p:spPr>
              <a:xfrm>
                <a:off x="2385200"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48"/>
              <p:cNvSpPr/>
              <p:nvPr/>
            </p:nvSpPr>
            <p:spPr>
              <a:xfrm>
                <a:off x="26237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48"/>
              <p:cNvSpPr/>
              <p:nvPr/>
            </p:nvSpPr>
            <p:spPr>
              <a:xfrm>
                <a:off x="39371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48"/>
              <p:cNvSpPr/>
              <p:nvPr/>
            </p:nvSpPr>
            <p:spPr>
              <a:xfrm>
                <a:off x="36986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48"/>
              <p:cNvSpPr/>
              <p:nvPr/>
            </p:nvSpPr>
            <p:spPr>
              <a:xfrm>
                <a:off x="34584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48"/>
              <p:cNvSpPr/>
              <p:nvPr/>
            </p:nvSpPr>
            <p:spPr>
              <a:xfrm>
                <a:off x="32199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48"/>
              <p:cNvSpPr/>
              <p:nvPr/>
            </p:nvSpPr>
            <p:spPr>
              <a:xfrm>
                <a:off x="2981475" y="326500"/>
                <a:ext cx="196825" cy="170150"/>
              </a:xfrm>
              <a:custGeom>
                <a:avLst/>
                <a:gdLst/>
                <a:ahLst/>
                <a:cxnLst/>
                <a:rect l="l" t="t" r="r" b="b"/>
                <a:pathLst>
                  <a:path w="7873" h="6806" extrusionOk="0">
                    <a:moveTo>
                      <a:pt x="0" y="1"/>
                    </a:moveTo>
                    <a:lnTo>
                      <a:pt x="3936"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48"/>
              <p:cNvSpPr/>
              <p:nvPr/>
            </p:nvSpPr>
            <p:spPr>
              <a:xfrm>
                <a:off x="2742125"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48"/>
              <p:cNvSpPr/>
              <p:nvPr/>
            </p:nvSpPr>
            <p:spPr>
              <a:xfrm>
                <a:off x="2504450"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48"/>
              <p:cNvSpPr/>
              <p:nvPr/>
            </p:nvSpPr>
            <p:spPr>
              <a:xfrm>
                <a:off x="2265950" y="326500"/>
                <a:ext cx="196850" cy="170150"/>
              </a:xfrm>
              <a:custGeom>
                <a:avLst/>
                <a:gdLst/>
                <a:ahLst/>
                <a:cxnLst/>
                <a:rect l="l" t="t" r="r" b="b"/>
                <a:pathLst>
                  <a:path w="7874"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48"/>
              <p:cNvSpPr/>
              <p:nvPr/>
            </p:nvSpPr>
            <p:spPr>
              <a:xfrm>
                <a:off x="1427850"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48"/>
              <p:cNvSpPr/>
              <p:nvPr/>
            </p:nvSpPr>
            <p:spPr>
              <a:xfrm>
                <a:off x="1666350" y="404075"/>
                <a:ext cx="196850" cy="170975"/>
              </a:xfrm>
              <a:custGeom>
                <a:avLst/>
                <a:gdLst/>
                <a:ahLst/>
                <a:cxnLst/>
                <a:rect l="l" t="t" r="r" b="b"/>
                <a:pathLst>
                  <a:path w="7874" h="6839" extrusionOk="0">
                    <a:moveTo>
                      <a:pt x="3970" y="1801"/>
                    </a:moveTo>
                    <a:lnTo>
                      <a:pt x="6406"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48"/>
              <p:cNvSpPr/>
              <p:nvPr/>
            </p:nvSpPr>
            <p:spPr>
              <a:xfrm>
                <a:off x="1904875"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48"/>
              <p:cNvSpPr/>
              <p:nvPr/>
            </p:nvSpPr>
            <p:spPr>
              <a:xfrm>
                <a:off x="214502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48"/>
              <p:cNvSpPr/>
              <p:nvPr/>
            </p:nvSpPr>
            <p:spPr>
              <a:xfrm>
                <a:off x="202495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48"/>
              <p:cNvSpPr/>
              <p:nvPr/>
            </p:nvSpPr>
            <p:spPr>
              <a:xfrm>
                <a:off x="17864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48"/>
              <p:cNvSpPr/>
              <p:nvPr/>
            </p:nvSpPr>
            <p:spPr>
              <a:xfrm>
                <a:off x="15479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48"/>
              <p:cNvSpPr/>
              <p:nvPr/>
            </p:nvSpPr>
            <p:spPr>
              <a:xfrm>
                <a:off x="1309450" y="326500"/>
                <a:ext cx="196825" cy="170150"/>
              </a:xfrm>
              <a:custGeom>
                <a:avLst/>
                <a:gdLst/>
                <a:ahLst/>
                <a:cxnLst/>
                <a:rect l="l" t="t" r="r" b="b"/>
                <a:pathLst>
                  <a:path w="7873" h="6806" extrusionOk="0">
                    <a:moveTo>
                      <a:pt x="0" y="1"/>
                    </a:moveTo>
                    <a:lnTo>
                      <a:pt x="3903"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48"/>
              <p:cNvSpPr/>
              <p:nvPr/>
            </p:nvSpPr>
            <p:spPr>
              <a:xfrm>
                <a:off x="5489100"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48"/>
              <p:cNvSpPr/>
              <p:nvPr/>
            </p:nvSpPr>
            <p:spPr>
              <a:xfrm>
                <a:off x="5727600" y="404075"/>
                <a:ext cx="197650" cy="170975"/>
              </a:xfrm>
              <a:custGeom>
                <a:avLst/>
                <a:gdLst/>
                <a:ahLst/>
                <a:cxnLst/>
                <a:rect l="l" t="t" r="r" b="b"/>
                <a:pathLst>
                  <a:path w="7906" h="6839" extrusionOk="0">
                    <a:moveTo>
                      <a:pt x="3970" y="1801"/>
                    </a:moveTo>
                    <a:lnTo>
                      <a:pt x="6405" y="5971"/>
                    </a:lnTo>
                    <a:lnTo>
                      <a:pt x="1568"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48"/>
              <p:cNvSpPr/>
              <p:nvPr/>
            </p:nvSpPr>
            <p:spPr>
              <a:xfrm>
                <a:off x="5966925"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48"/>
              <p:cNvSpPr/>
              <p:nvPr/>
            </p:nvSpPr>
            <p:spPr>
              <a:xfrm>
                <a:off x="5012925" y="404075"/>
                <a:ext cx="196825" cy="170975"/>
              </a:xfrm>
              <a:custGeom>
                <a:avLst/>
                <a:gdLst/>
                <a:ahLst/>
                <a:cxnLst/>
                <a:rect l="l" t="t" r="r" b="b"/>
                <a:pathLst>
                  <a:path w="7873" h="6839" extrusionOk="0">
                    <a:moveTo>
                      <a:pt x="3970" y="1801"/>
                    </a:moveTo>
                    <a:lnTo>
                      <a:pt x="6371" y="5971"/>
                    </a:lnTo>
                    <a:lnTo>
                      <a:pt x="1568"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48"/>
              <p:cNvSpPr/>
              <p:nvPr/>
            </p:nvSpPr>
            <p:spPr>
              <a:xfrm>
                <a:off x="5251425" y="404075"/>
                <a:ext cx="196825" cy="170975"/>
              </a:xfrm>
              <a:custGeom>
                <a:avLst/>
                <a:gdLst/>
                <a:ahLst/>
                <a:cxnLst/>
                <a:rect l="l" t="t" r="r" b="b"/>
                <a:pathLst>
                  <a:path w="7873" h="6839" extrusionOk="0">
                    <a:moveTo>
                      <a:pt x="3970" y="1801"/>
                    </a:moveTo>
                    <a:lnTo>
                      <a:pt x="6372" y="5971"/>
                    </a:lnTo>
                    <a:lnTo>
                      <a:pt x="1601" y="5971"/>
                    </a:lnTo>
                    <a:lnTo>
                      <a:pt x="3970" y="1801"/>
                    </a:lnTo>
                    <a:close/>
                    <a:moveTo>
                      <a:pt x="3970" y="0"/>
                    </a:moveTo>
                    <a:lnTo>
                      <a:pt x="0"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48"/>
              <p:cNvSpPr/>
              <p:nvPr/>
            </p:nvSpPr>
            <p:spPr>
              <a:xfrm>
                <a:off x="6086175"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48"/>
              <p:cNvSpPr/>
              <p:nvPr/>
            </p:nvSpPr>
            <p:spPr>
              <a:xfrm>
                <a:off x="5847675"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48"/>
              <p:cNvSpPr/>
              <p:nvPr/>
            </p:nvSpPr>
            <p:spPr>
              <a:xfrm>
                <a:off x="5609175"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48"/>
              <p:cNvSpPr/>
              <p:nvPr/>
            </p:nvSpPr>
            <p:spPr>
              <a:xfrm>
                <a:off x="536900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48"/>
              <p:cNvSpPr/>
              <p:nvPr/>
            </p:nvSpPr>
            <p:spPr>
              <a:xfrm>
                <a:off x="5133000"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48"/>
              <p:cNvSpPr/>
              <p:nvPr/>
            </p:nvSpPr>
            <p:spPr>
              <a:xfrm>
                <a:off x="4892825"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48"/>
              <p:cNvSpPr/>
              <p:nvPr/>
            </p:nvSpPr>
            <p:spPr>
              <a:xfrm>
                <a:off x="4055575" y="404075"/>
                <a:ext cx="196825" cy="170975"/>
              </a:xfrm>
              <a:custGeom>
                <a:avLst/>
                <a:gdLst/>
                <a:ahLst/>
                <a:cxnLst/>
                <a:rect l="l" t="t" r="r" b="b"/>
                <a:pathLst>
                  <a:path w="7873" h="6839" extrusionOk="0">
                    <a:moveTo>
                      <a:pt x="3970" y="1801"/>
                    </a:moveTo>
                    <a:lnTo>
                      <a:pt x="6405"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48"/>
              <p:cNvSpPr/>
              <p:nvPr/>
            </p:nvSpPr>
            <p:spPr>
              <a:xfrm>
                <a:off x="4294900" y="404075"/>
                <a:ext cx="196825" cy="170975"/>
              </a:xfrm>
              <a:custGeom>
                <a:avLst/>
                <a:gdLst/>
                <a:ahLst/>
                <a:cxnLst/>
                <a:rect l="l" t="t" r="r" b="b"/>
                <a:pathLst>
                  <a:path w="7873" h="6839" extrusionOk="0">
                    <a:moveTo>
                      <a:pt x="3937" y="1801"/>
                    </a:moveTo>
                    <a:lnTo>
                      <a:pt x="6372" y="5971"/>
                    </a:lnTo>
                    <a:lnTo>
                      <a:pt x="1568"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48"/>
              <p:cNvSpPr/>
              <p:nvPr/>
            </p:nvSpPr>
            <p:spPr>
              <a:xfrm>
                <a:off x="45334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48"/>
              <p:cNvSpPr/>
              <p:nvPr/>
            </p:nvSpPr>
            <p:spPr>
              <a:xfrm>
                <a:off x="4771900"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48"/>
              <p:cNvSpPr/>
              <p:nvPr/>
            </p:nvSpPr>
            <p:spPr>
              <a:xfrm>
                <a:off x="4653500" y="326500"/>
                <a:ext cx="196825" cy="170150"/>
              </a:xfrm>
              <a:custGeom>
                <a:avLst/>
                <a:gdLst/>
                <a:ahLst/>
                <a:cxnLst/>
                <a:rect l="l" t="t" r="r" b="b"/>
                <a:pathLst>
                  <a:path w="7873" h="6806" extrusionOk="0">
                    <a:moveTo>
                      <a:pt x="0" y="1"/>
                    </a:moveTo>
                    <a:lnTo>
                      <a:pt x="3936"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48"/>
              <p:cNvSpPr/>
              <p:nvPr/>
            </p:nvSpPr>
            <p:spPr>
              <a:xfrm>
                <a:off x="4414150"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48"/>
              <p:cNvSpPr/>
              <p:nvPr/>
            </p:nvSpPr>
            <p:spPr>
              <a:xfrm>
                <a:off x="4175650"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0" name="Google Shape;6130;p48"/>
            <p:cNvGrpSpPr/>
            <p:nvPr/>
          </p:nvGrpSpPr>
          <p:grpSpPr>
            <a:xfrm flipH="1">
              <a:off x="4304564" y="159550"/>
              <a:ext cx="4974400" cy="248550"/>
              <a:chOff x="1309450" y="326500"/>
              <a:chExt cx="4974400" cy="248550"/>
            </a:xfrm>
          </p:grpSpPr>
          <p:sp>
            <p:nvSpPr>
              <p:cNvPr id="6131" name="Google Shape;6131;p48"/>
              <p:cNvSpPr/>
              <p:nvPr/>
            </p:nvSpPr>
            <p:spPr>
              <a:xfrm>
                <a:off x="286137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48"/>
              <p:cNvSpPr/>
              <p:nvPr/>
            </p:nvSpPr>
            <p:spPr>
              <a:xfrm>
                <a:off x="3099875"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48"/>
              <p:cNvSpPr/>
              <p:nvPr/>
            </p:nvSpPr>
            <p:spPr>
              <a:xfrm>
                <a:off x="3338400"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48"/>
              <p:cNvSpPr/>
              <p:nvPr/>
            </p:nvSpPr>
            <p:spPr>
              <a:xfrm>
                <a:off x="357855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48"/>
              <p:cNvSpPr/>
              <p:nvPr/>
            </p:nvSpPr>
            <p:spPr>
              <a:xfrm>
                <a:off x="3817075"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48"/>
              <p:cNvSpPr/>
              <p:nvPr/>
            </p:nvSpPr>
            <p:spPr>
              <a:xfrm>
                <a:off x="2385200"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48"/>
              <p:cNvSpPr/>
              <p:nvPr/>
            </p:nvSpPr>
            <p:spPr>
              <a:xfrm>
                <a:off x="26237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48"/>
              <p:cNvSpPr/>
              <p:nvPr/>
            </p:nvSpPr>
            <p:spPr>
              <a:xfrm>
                <a:off x="39371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48"/>
              <p:cNvSpPr/>
              <p:nvPr/>
            </p:nvSpPr>
            <p:spPr>
              <a:xfrm>
                <a:off x="36986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48"/>
              <p:cNvSpPr/>
              <p:nvPr/>
            </p:nvSpPr>
            <p:spPr>
              <a:xfrm>
                <a:off x="34584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48"/>
              <p:cNvSpPr/>
              <p:nvPr/>
            </p:nvSpPr>
            <p:spPr>
              <a:xfrm>
                <a:off x="32199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48"/>
              <p:cNvSpPr/>
              <p:nvPr/>
            </p:nvSpPr>
            <p:spPr>
              <a:xfrm>
                <a:off x="2981475" y="326500"/>
                <a:ext cx="196825" cy="170150"/>
              </a:xfrm>
              <a:custGeom>
                <a:avLst/>
                <a:gdLst/>
                <a:ahLst/>
                <a:cxnLst/>
                <a:rect l="l" t="t" r="r" b="b"/>
                <a:pathLst>
                  <a:path w="7873" h="6806" extrusionOk="0">
                    <a:moveTo>
                      <a:pt x="0" y="1"/>
                    </a:moveTo>
                    <a:lnTo>
                      <a:pt x="3936"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48"/>
              <p:cNvSpPr/>
              <p:nvPr/>
            </p:nvSpPr>
            <p:spPr>
              <a:xfrm>
                <a:off x="2742125"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48"/>
              <p:cNvSpPr/>
              <p:nvPr/>
            </p:nvSpPr>
            <p:spPr>
              <a:xfrm>
                <a:off x="2504450"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48"/>
              <p:cNvSpPr/>
              <p:nvPr/>
            </p:nvSpPr>
            <p:spPr>
              <a:xfrm>
                <a:off x="2265950" y="326500"/>
                <a:ext cx="196850" cy="170150"/>
              </a:xfrm>
              <a:custGeom>
                <a:avLst/>
                <a:gdLst/>
                <a:ahLst/>
                <a:cxnLst/>
                <a:rect l="l" t="t" r="r" b="b"/>
                <a:pathLst>
                  <a:path w="7874"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48"/>
              <p:cNvSpPr/>
              <p:nvPr/>
            </p:nvSpPr>
            <p:spPr>
              <a:xfrm>
                <a:off x="1427850"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8"/>
              <p:cNvSpPr/>
              <p:nvPr/>
            </p:nvSpPr>
            <p:spPr>
              <a:xfrm>
                <a:off x="1666350" y="404075"/>
                <a:ext cx="196850" cy="170975"/>
              </a:xfrm>
              <a:custGeom>
                <a:avLst/>
                <a:gdLst/>
                <a:ahLst/>
                <a:cxnLst/>
                <a:rect l="l" t="t" r="r" b="b"/>
                <a:pathLst>
                  <a:path w="7874" h="6839" extrusionOk="0">
                    <a:moveTo>
                      <a:pt x="3970" y="1801"/>
                    </a:moveTo>
                    <a:lnTo>
                      <a:pt x="6406"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8"/>
              <p:cNvSpPr/>
              <p:nvPr/>
            </p:nvSpPr>
            <p:spPr>
              <a:xfrm>
                <a:off x="1904875"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8"/>
              <p:cNvSpPr/>
              <p:nvPr/>
            </p:nvSpPr>
            <p:spPr>
              <a:xfrm>
                <a:off x="214502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48"/>
              <p:cNvSpPr/>
              <p:nvPr/>
            </p:nvSpPr>
            <p:spPr>
              <a:xfrm>
                <a:off x="202495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48"/>
              <p:cNvSpPr/>
              <p:nvPr/>
            </p:nvSpPr>
            <p:spPr>
              <a:xfrm>
                <a:off x="17864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48"/>
              <p:cNvSpPr/>
              <p:nvPr/>
            </p:nvSpPr>
            <p:spPr>
              <a:xfrm>
                <a:off x="15479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48"/>
              <p:cNvSpPr/>
              <p:nvPr/>
            </p:nvSpPr>
            <p:spPr>
              <a:xfrm>
                <a:off x="1309450" y="326500"/>
                <a:ext cx="196825" cy="170150"/>
              </a:xfrm>
              <a:custGeom>
                <a:avLst/>
                <a:gdLst/>
                <a:ahLst/>
                <a:cxnLst/>
                <a:rect l="l" t="t" r="r" b="b"/>
                <a:pathLst>
                  <a:path w="7873" h="6806" extrusionOk="0">
                    <a:moveTo>
                      <a:pt x="0" y="1"/>
                    </a:moveTo>
                    <a:lnTo>
                      <a:pt x="3903"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48"/>
              <p:cNvSpPr/>
              <p:nvPr/>
            </p:nvSpPr>
            <p:spPr>
              <a:xfrm>
                <a:off x="5489100"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48"/>
              <p:cNvSpPr/>
              <p:nvPr/>
            </p:nvSpPr>
            <p:spPr>
              <a:xfrm>
                <a:off x="5727600" y="404075"/>
                <a:ext cx="197650" cy="170975"/>
              </a:xfrm>
              <a:custGeom>
                <a:avLst/>
                <a:gdLst/>
                <a:ahLst/>
                <a:cxnLst/>
                <a:rect l="l" t="t" r="r" b="b"/>
                <a:pathLst>
                  <a:path w="7906" h="6839" extrusionOk="0">
                    <a:moveTo>
                      <a:pt x="3970" y="1801"/>
                    </a:moveTo>
                    <a:lnTo>
                      <a:pt x="6405" y="5971"/>
                    </a:lnTo>
                    <a:lnTo>
                      <a:pt x="1568"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48"/>
              <p:cNvSpPr/>
              <p:nvPr/>
            </p:nvSpPr>
            <p:spPr>
              <a:xfrm>
                <a:off x="5966925"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48"/>
              <p:cNvSpPr/>
              <p:nvPr/>
            </p:nvSpPr>
            <p:spPr>
              <a:xfrm>
                <a:off x="5012925" y="404075"/>
                <a:ext cx="196825" cy="170975"/>
              </a:xfrm>
              <a:custGeom>
                <a:avLst/>
                <a:gdLst/>
                <a:ahLst/>
                <a:cxnLst/>
                <a:rect l="l" t="t" r="r" b="b"/>
                <a:pathLst>
                  <a:path w="7873" h="6839" extrusionOk="0">
                    <a:moveTo>
                      <a:pt x="3970" y="1801"/>
                    </a:moveTo>
                    <a:lnTo>
                      <a:pt x="6371" y="5971"/>
                    </a:lnTo>
                    <a:lnTo>
                      <a:pt x="1568"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48"/>
              <p:cNvSpPr/>
              <p:nvPr/>
            </p:nvSpPr>
            <p:spPr>
              <a:xfrm>
                <a:off x="5251425" y="404075"/>
                <a:ext cx="196825" cy="170975"/>
              </a:xfrm>
              <a:custGeom>
                <a:avLst/>
                <a:gdLst/>
                <a:ahLst/>
                <a:cxnLst/>
                <a:rect l="l" t="t" r="r" b="b"/>
                <a:pathLst>
                  <a:path w="7873" h="6839" extrusionOk="0">
                    <a:moveTo>
                      <a:pt x="3970" y="1801"/>
                    </a:moveTo>
                    <a:lnTo>
                      <a:pt x="6372" y="5971"/>
                    </a:lnTo>
                    <a:lnTo>
                      <a:pt x="1601" y="5971"/>
                    </a:lnTo>
                    <a:lnTo>
                      <a:pt x="3970" y="1801"/>
                    </a:lnTo>
                    <a:close/>
                    <a:moveTo>
                      <a:pt x="3970" y="0"/>
                    </a:moveTo>
                    <a:lnTo>
                      <a:pt x="0"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8"/>
              <p:cNvSpPr/>
              <p:nvPr/>
            </p:nvSpPr>
            <p:spPr>
              <a:xfrm>
                <a:off x="6086175"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8"/>
              <p:cNvSpPr/>
              <p:nvPr/>
            </p:nvSpPr>
            <p:spPr>
              <a:xfrm>
                <a:off x="5847675"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8"/>
              <p:cNvSpPr/>
              <p:nvPr/>
            </p:nvSpPr>
            <p:spPr>
              <a:xfrm>
                <a:off x="5609175"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48"/>
              <p:cNvSpPr/>
              <p:nvPr/>
            </p:nvSpPr>
            <p:spPr>
              <a:xfrm>
                <a:off x="536900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48"/>
              <p:cNvSpPr/>
              <p:nvPr/>
            </p:nvSpPr>
            <p:spPr>
              <a:xfrm>
                <a:off x="5133000"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48"/>
              <p:cNvSpPr/>
              <p:nvPr/>
            </p:nvSpPr>
            <p:spPr>
              <a:xfrm>
                <a:off x="4892825"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48"/>
              <p:cNvSpPr/>
              <p:nvPr/>
            </p:nvSpPr>
            <p:spPr>
              <a:xfrm>
                <a:off x="4055575" y="404075"/>
                <a:ext cx="196825" cy="170975"/>
              </a:xfrm>
              <a:custGeom>
                <a:avLst/>
                <a:gdLst/>
                <a:ahLst/>
                <a:cxnLst/>
                <a:rect l="l" t="t" r="r" b="b"/>
                <a:pathLst>
                  <a:path w="7873" h="6839" extrusionOk="0">
                    <a:moveTo>
                      <a:pt x="3970" y="1801"/>
                    </a:moveTo>
                    <a:lnTo>
                      <a:pt x="6405"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48"/>
              <p:cNvSpPr/>
              <p:nvPr/>
            </p:nvSpPr>
            <p:spPr>
              <a:xfrm>
                <a:off x="4294900" y="404075"/>
                <a:ext cx="196825" cy="170975"/>
              </a:xfrm>
              <a:custGeom>
                <a:avLst/>
                <a:gdLst/>
                <a:ahLst/>
                <a:cxnLst/>
                <a:rect l="l" t="t" r="r" b="b"/>
                <a:pathLst>
                  <a:path w="7873" h="6839" extrusionOk="0">
                    <a:moveTo>
                      <a:pt x="3937" y="1801"/>
                    </a:moveTo>
                    <a:lnTo>
                      <a:pt x="6372" y="5971"/>
                    </a:lnTo>
                    <a:lnTo>
                      <a:pt x="1568"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48"/>
              <p:cNvSpPr/>
              <p:nvPr/>
            </p:nvSpPr>
            <p:spPr>
              <a:xfrm>
                <a:off x="45334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48"/>
              <p:cNvSpPr/>
              <p:nvPr/>
            </p:nvSpPr>
            <p:spPr>
              <a:xfrm>
                <a:off x="4771900"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48"/>
              <p:cNvSpPr/>
              <p:nvPr/>
            </p:nvSpPr>
            <p:spPr>
              <a:xfrm>
                <a:off x="4653500" y="326500"/>
                <a:ext cx="196825" cy="170150"/>
              </a:xfrm>
              <a:custGeom>
                <a:avLst/>
                <a:gdLst/>
                <a:ahLst/>
                <a:cxnLst/>
                <a:rect l="l" t="t" r="r" b="b"/>
                <a:pathLst>
                  <a:path w="7873" h="6806" extrusionOk="0">
                    <a:moveTo>
                      <a:pt x="0" y="1"/>
                    </a:moveTo>
                    <a:lnTo>
                      <a:pt x="3936"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48"/>
              <p:cNvSpPr/>
              <p:nvPr/>
            </p:nvSpPr>
            <p:spPr>
              <a:xfrm>
                <a:off x="4414150"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48"/>
              <p:cNvSpPr/>
              <p:nvPr/>
            </p:nvSpPr>
            <p:spPr>
              <a:xfrm>
                <a:off x="4175650"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4">
  <p:cSld name="CUSTOM_7_1_1_1">
    <p:spTree>
      <p:nvGrpSpPr>
        <p:cNvPr id="1" name="Shape 6172"/>
        <p:cNvGrpSpPr/>
        <p:nvPr/>
      </p:nvGrpSpPr>
      <p:grpSpPr>
        <a:xfrm>
          <a:off x="0" y="0"/>
          <a:ext cx="0" cy="0"/>
          <a:chOff x="0" y="0"/>
          <a:chExt cx="0" cy="0"/>
        </a:xfrm>
      </p:grpSpPr>
      <p:pic>
        <p:nvPicPr>
          <p:cNvPr id="6173" name="Google Shape;6173;p4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74" name="Google Shape;6174;p4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175" name="Google Shape;6175;p49"/>
          <p:cNvGrpSpPr/>
          <p:nvPr/>
        </p:nvGrpSpPr>
        <p:grpSpPr>
          <a:xfrm>
            <a:off x="60041" y="162650"/>
            <a:ext cx="9023233" cy="172401"/>
            <a:chOff x="0" y="162650"/>
            <a:chExt cx="9023233" cy="172401"/>
          </a:xfrm>
        </p:grpSpPr>
        <p:grpSp>
          <p:nvGrpSpPr>
            <p:cNvPr id="6176" name="Google Shape;6176;p49"/>
            <p:cNvGrpSpPr/>
            <p:nvPr/>
          </p:nvGrpSpPr>
          <p:grpSpPr>
            <a:xfrm>
              <a:off x="0" y="162650"/>
              <a:ext cx="4572113" cy="172401"/>
              <a:chOff x="0" y="-179380"/>
              <a:chExt cx="4511657" cy="170121"/>
            </a:xfrm>
          </p:grpSpPr>
          <p:sp>
            <p:nvSpPr>
              <p:cNvPr id="6177" name="Google Shape;6177;p49"/>
              <p:cNvSpPr/>
              <p:nvPr/>
            </p:nvSpPr>
            <p:spPr>
              <a:xfrm>
                <a:off x="2986717" y="-179380"/>
                <a:ext cx="785643" cy="18561"/>
              </a:xfrm>
              <a:custGeom>
                <a:avLst/>
                <a:gdLst/>
                <a:ahLst/>
                <a:cxnLst/>
                <a:rect l="l" t="t" r="r" b="b"/>
                <a:pathLst>
                  <a:path w="28360" h="670" extrusionOk="0">
                    <a:moveTo>
                      <a:pt x="21216" y="0"/>
                    </a:moveTo>
                    <a:cubicBezTo>
                      <a:pt x="20061" y="0"/>
                      <a:pt x="18876" y="0"/>
                      <a:pt x="17690" y="31"/>
                    </a:cubicBezTo>
                    <a:cubicBezTo>
                      <a:pt x="16505" y="31"/>
                      <a:pt x="15350" y="61"/>
                      <a:pt x="14165" y="152"/>
                    </a:cubicBezTo>
                    <a:cubicBezTo>
                      <a:pt x="13326" y="195"/>
                      <a:pt x="12488" y="238"/>
                      <a:pt x="11661" y="238"/>
                    </a:cubicBezTo>
                    <a:cubicBezTo>
                      <a:pt x="11318" y="238"/>
                      <a:pt x="10977" y="231"/>
                      <a:pt x="10639" y="213"/>
                    </a:cubicBezTo>
                    <a:cubicBezTo>
                      <a:pt x="9453" y="213"/>
                      <a:pt x="8268" y="122"/>
                      <a:pt x="7082" y="61"/>
                    </a:cubicBezTo>
                    <a:cubicBezTo>
                      <a:pt x="6505" y="46"/>
                      <a:pt x="5920" y="38"/>
                      <a:pt x="5331" y="38"/>
                    </a:cubicBezTo>
                    <a:cubicBezTo>
                      <a:pt x="4742" y="38"/>
                      <a:pt x="4149" y="46"/>
                      <a:pt x="3556" y="61"/>
                    </a:cubicBezTo>
                    <a:cubicBezTo>
                      <a:pt x="2371" y="122"/>
                      <a:pt x="1216" y="183"/>
                      <a:pt x="31" y="304"/>
                    </a:cubicBezTo>
                    <a:cubicBezTo>
                      <a:pt x="0" y="335"/>
                      <a:pt x="31" y="335"/>
                      <a:pt x="31" y="365"/>
                    </a:cubicBezTo>
                    <a:cubicBezTo>
                      <a:pt x="1216" y="487"/>
                      <a:pt x="2371" y="578"/>
                      <a:pt x="3556" y="608"/>
                    </a:cubicBezTo>
                    <a:cubicBezTo>
                      <a:pt x="4347" y="608"/>
                      <a:pt x="5137" y="622"/>
                      <a:pt x="5918" y="622"/>
                    </a:cubicBezTo>
                    <a:cubicBezTo>
                      <a:pt x="6309" y="622"/>
                      <a:pt x="6697" y="618"/>
                      <a:pt x="7082" y="608"/>
                    </a:cubicBezTo>
                    <a:cubicBezTo>
                      <a:pt x="8268" y="578"/>
                      <a:pt x="9453" y="487"/>
                      <a:pt x="10639" y="456"/>
                    </a:cubicBezTo>
                    <a:cubicBezTo>
                      <a:pt x="10859" y="450"/>
                      <a:pt x="11081" y="448"/>
                      <a:pt x="11304" y="448"/>
                    </a:cubicBezTo>
                    <a:cubicBezTo>
                      <a:pt x="12246" y="448"/>
                      <a:pt x="13205" y="492"/>
                      <a:pt x="14165" y="517"/>
                    </a:cubicBezTo>
                    <a:cubicBezTo>
                      <a:pt x="15350" y="578"/>
                      <a:pt x="16505" y="639"/>
                      <a:pt x="17690" y="639"/>
                    </a:cubicBezTo>
                    <a:cubicBezTo>
                      <a:pt x="18876" y="669"/>
                      <a:pt x="20061" y="669"/>
                      <a:pt x="21216" y="669"/>
                    </a:cubicBezTo>
                    <a:cubicBezTo>
                      <a:pt x="23618" y="639"/>
                      <a:pt x="25988" y="578"/>
                      <a:pt x="28329" y="365"/>
                    </a:cubicBezTo>
                    <a:cubicBezTo>
                      <a:pt x="28359" y="365"/>
                      <a:pt x="28359" y="335"/>
                      <a:pt x="28359" y="335"/>
                    </a:cubicBezTo>
                    <a:cubicBezTo>
                      <a:pt x="28359" y="304"/>
                      <a:pt x="28329" y="304"/>
                      <a:pt x="28329" y="304"/>
                    </a:cubicBezTo>
                    <a:cubicBezTo>
                      <a:pt x="25928" y="122"/>
                      <a:pt x="23587" y="31"/>
                      <a:pt x="212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49"/>
              <p:cNvSpPr/>
              <p:nvPr/>
            </p:nvSpPr>
            <p:spPr>
              <a:xfrm>
                <a:off x="4108308" y="-179380"/>
                <a:ext cx="403348" cy="18561"/>
              </a:xfrm>
              <a:custGeom>
                <a:avLst/>
                <a:gdLst/>
                <a:ahLst/>
                <a:cxnLst/>
                <a:rect l="l" t="t" r="r" b="b"/>
                <a:pathLst>
                  <a:path w="14560" h="670" extrusionOk="0">
                    <a:moveTo>
                      <a:pt x="14560" y="0"/>
                    </a:moveTo>
                    <a:cubicBezTo>
                      <a:pt x="14134" y="0"/>
                      <a:pt x="13769" y="0"/>
                      <a:pt x="13344" y="31"/>
                    </a:cubicBezTo>
                    <a:cubicBezTo>
                      <a:pt x="12462" y="31"/>
                      <a:pt x="11551" y="122"/>
                      <a:pt x="10669" y="152"/>
                    </a:cubicBezTo>
                    <a:cubicBezTo>
                      <a:pt x="9981" y="177"/>
                      <a:pt x="9252" y="221"/>
                      <a:pt x="8532" y="221"/>
                    </a:cubicBezTo>
                    <a:cubicBezTo>
                      <a:pt x="8362" y="221"/>
                      <a:pt x="8193" y="219"/>
                      <a:pt x="8025" y="213"/>
                    </a:cubicBezTo>
                    <a:cubicBezTo>
                      <a:pt x="7143" y="183"/>
                      <a:pt x="6231" y="122"/>
                      <a:pt x="5350" y="61"/>
                    </a:cubicBezTo>
                    <a:cubicBezTo>
                      <a:pt x="5066" y="51"/>
                      <a:pt x="4776" y="48"/>
                      <a:pt x="4482" y="48"/>
                    </a:cubicBezTo>
                    <a:cubicBezTo>
                      <a:pt x="3894" y="48"/>
                      <a:pt x="3293" y="61"/>
                      <a:pt x="2705" y="61"/>
                    </a:cubicBezTo>
                    <a:cubicBezTo>
                      <a:pt x="1824" y="92"/>
                      <a:pt x="912" y="152"/>
                      <a:pt x="31" y="304"/>
                    </a:cubicBezTo>
                    <a:cubicBezTo>
                      <a:pt x="31" y="304"/>
                      <a:pt x="0" y="304"/>
                      <a:pt x="0" y="335"/>
                    </a:cubicBezTo>
                    <a:cubicBezTo>
                      <a:pt x="0" y="335"/>
                      <a:pt x="0" y="365"/>
                      <a:pt x="31" y="365"/>
                    </a:cubicBezTo>
                    <a:cubicBezTo>
                      <a:pt x="912" y="487"/>
                      <a:pt x="1824" y="547"/>
                      <a:pt x="2705" y="608"/>
                    </a:cubicBezTo>
                    <a:cubicBezTo>
                      <a:pt x="3146" y="623"/>
                      <a:pt x="3594" y="631"/>
                      <a:pt x="4039" y="631"/>
                    </a:cubicBezTo>
                    <a:cubicBezTo>
                      <a:pt x="4484" y="631"/>
                      <a:pt x="4924" y="623"/>
                      <a:pt x="5350" y="608"/>
                    </a:cubicBezTo>
                    <a:cubicBezTo>
                      <a:pt x="6231" y="547"/>
                      <a:pt x="7143" y="456"/>
                      <a:pt x="8025" y="456"/>
                    </a:cubicBezTo>
                    <a:cubicBezTo>
                      <a:pt x="8283" y="438"/>
                      <a:pt x="8544" y="431"/>
                      <a:pt x="8805" y="431"/>
                    </a:cubicBezTo>
                    <a:cubicBezTo>
                      <a:pt x="9435" y="431"/>
                      <a:pt x="10067" y="474"/>
                      <a:pt x="10669" y="517"/>
                    </a:cubicBezTo>
                    <a:cubicBezTo>
                      <a:pt x="11551" y="608"/>
                      <a:pt x="12462" y="639"/>
                      <a:pt x="13344" y="639"/>
                    </a:cubicBezTo>
                    <a:cubicBezTo>
                      <a:pt x="13709" y="639"/>
                      <a:pt x="14104" y="669"/>
                      <a:pt x="14469" y="669"/>
                    </a:cubicBezTo>
                    <a:cubicBezTo>
                      <a:pt x="14529" y="426"/>
                      <a:pt x="14560" y="213"/>
                      <a:pt x="14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49"/>
              <p:cNvSpPr/>
              <p:nvPr/>
            </p:nvSpPr>
            <p:spPr>
              <a:xfrm>
                <a:off x="26954" y="-139821"/>
                <a:ext cx="58951" cy="57289"/>
              </a:xfrm>
              <a:custGeom>
                <a:avLst/>
                <a:gdLst/>
                <a:ahLst/>
                <a:cxnLst/>
                <a:rect l="l" t="t" r="r" b="b"/>
                <a:pathLst>
                  <a:path w="2128" h="2068" extrusionOk="0">
                    <a:moveTo>
                      <a:pt x="1064" y="1"/>
                    </a:moveTo>
                    <a:cubicBezTo>
                      <a:pt x="456" y="1"/>
                      <a:pt x="0" y="457"/>
                      <a:pt x="0" y="1034"/>
                    </a:cubicBezTo>
                    <a:cubicBezTo>
                      <a:pt x="0"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49"/>
              <p:cNvSpPr/>
              <p:nvPr/>
            </p:nvSpPr>
            <p:spPr>
              <a:xfrm>
                <a:off x="202089" y="-139821"/>
                <a:ext cx="58979" cy="57289"/>
              </a:xfrm>
              <a:custGeom>
                <a:avLst/>
                <a:gdLst/>
                <a:ahLst/>
                <a:cxnLst/>
                <a:rect l="l" t="t" r="r" b="b"/>
                <a:pathLst>
                  <a:path w="2129" h="2068" extrusionOk="0">
                    <a:moveTo>
                      <a:pt x="1064" y="1"/>
                    </a:moveTo>
                    <a:cubicBezTo>
                      <a:pt x="487" y="1"/>
                      <a:pt x="1" y="457"/>
                      <a:pt x="1" y="1034"/>
                    </a:cubicBezTo>
                    <a:cubicBezTo>
                      <a:pt x="1"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49"/>
              <p:cNvSpPr/>
              <p:nvPr/>
            </p:nvSpPr>
            <p:spPr>
              <a:xfrm>
                <a:off x="378083" y="-139821"/>
                <a:ext cx="58951" cy="57289"/>
              </a:xfrm>
              <a:custGeom>
                <a:avLst/>
                <a:gdLst/>
                <a:ahLst/>
                <a:cxnLst/>
                <a:rect l="l" t="t" r="r" b="b"/>
                <a:pathLst>
                  <a:path w="2128" h="2068" extrusionOk="0">
                    <a:moveTo>
                      <a:pt x="1064" y="1"/>
                    </a:moveTo>
                    <a:cubicBezTo>
                      <a:pt x="487" y="1"/>
                      <a:pt x="0" y="457"/>
                      <a:pt x="0" y="1034"/>
                    </a:cubicBezTo>
                    <a:cubicBezTo>
                      <a:pt x="0" y="1612"/>
                      <a:pt x="487"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49"/>
              <p:cNvSpPr/>
              <p:nvPr/>
            </p:nvSpPr>
            <p:spPr>
              <a:xfrm>
                <a:off x="554050" y="-139821"/>
                <a:ext cx="58979" cy="57289"/>
              </a:xfrm>
              <a:custGeom>
                <a:avLst/>
                <a:gdLst/>
                <a:ahLst/>
                <a:cxnLst/>
                <a:rect l="l" t="t" r="r" b="b"/>
                <a:pathLst>
                  <a:path w="2129" h="2068" extrusionOk="0">
                    <a:moveTo>
                      <a:pt x="1065" y="1"/>
                    </a:moveTo>
                    <a:cubicBezTo>
                      <a:pt x="457" y="1"/>
                      <a:pt x="1" y="457"/>
                      <a:pt x="1" y="1034"/>
                    </a:cubicBezTo>
                    <a:cubicBezTo>
                      <a:pt x="1" y="1612"/>
                      <a:pt x="457" y="2068"/>
                      <a:pt x="1065" y="2068"/>
                    </a:cubicBezTo>
                    <a:cubicBezTo>
                      <a:pt x="1642" y="2068"/>
                      <a:pt x="2129" y="1612"/>
                      <a:pt x="2129" y="1034"/>
                    </a:cubicBezTo>
                    <a:cubicBezTo>
                      <a:pt x="2129"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49"/>
              <p:cNvSpPr/>
              <p:nvPr/>
            </p:nvSpPr>
            <p:spPr>
              <a:xfrm>
                <a:off x="729212" y="-139821"/>
                <a:ext cx="59810" cy="57289"/>
              </a:xfrm>
              <a:custGeom>
                <a:avLst/>
                <a:gdLst/>
                <a:ahLst/>
                <a:cxnLst/>
                <a:rect l="l" t="t" r="r" b="b"/>
                <a:pathLst>
                  <a:path w="2159" h="2068" extrusionOk="0">
                    <a:moveTo>
                      <a:pt x="1064" y="1"/>
                    </a:moveTo>
                    <a:cubicBezTo>
                      <a:pt x="517" y="1"/>
                      <a:pt x="0" y="457"/>
                      <a:pt x="0" y="1034"/>
                    </a:cubicBezTo>
                    <a:cubicBezTo>
                      <a:pt x="0" y="1612"/>
                      <a:pt x="487" y="2068"/>
                      <a:pt x="1064" y="2068"/>
                    </a:cubicBezTo>
                    <a:cubicBezTo>
                      <a:pt x="1642" y="2068"/>
                      <a:pt x="2158" y="1612"/>
                      <a:pt x="2158" y="1034"/>
                    </a:cubicBezTo>
                    <a:cubicBezTo>
                      <a:pt x="215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49"/>
              <p:cNvSpPr/>
              <p:nvPr/>
            </p:nvSpPr>
            <p:spPr>
              <a:xfrm>
                <a:off x="905179"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3" y="2068"/>
                      <a:pt x="2129" y="1612"/>
                      <a:pt x="2129" y="1034"/>
                    </a:cubicBezTo>
                    <a:cubicBezTo>
                      <a:pt x="2129" y="457"/>
                      <a:pt x="1673"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49"/>
              <p:cNvSpPr/>
              <p:nvPr/>
            </p:nvSpPr>
            <p:spPr>
              <a:xfrm>
                <a:off x="1081173" y="-139821"/>
                <a:ext cx="58979" cy="57289"/>
              </a:xfrm>
              <a:custGeom>
                <a:avLst/>
                <a:gdLst/>
                <a:ahLst/>
                <a:cxnLst/>
                <a:rect l="l" t="t" r="r" b="b"/>
                <a:pathLst>
                  <a:path w="2129" h="2068" extrusionOk="0">
                    <a:moveTo>
                      <a:pt x="1064" y="1"/>
                    </a:moveTo>
                    <a:cubicBezTo>
                      <a:pt x="487" y="1"/>
                      <a:pt x="1" y="457"/>
                      <a:pt x="1" y="1034"/>
                    </a:cubicBezTo>
                    <a:cubicBezTo>
                      <a:pt x="1" y="1612"/>
                      <a:pt x="487"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49"/>
              <p:cNvSpPr/>
              <p:nvPr/>
            </p:nvSpPr>
            <p:spPr>
              <a:xfrm>
                <a:off x="1255477" y="-139821"/>
                <a:ext cx="58979" cy="57289"/>
              </a:xfrm>
              <a:custGeom>
                <a:avLst/>
                <a:gdLst/>
                <a:ahLst/>
                <a:cxnLst/>
                <a:rect l="l" t="t" r="r" b="b"/>
                <a:pathLst>
                  <a:path w="2129" h="2068" extrusionOk="0">
                    <a:moveTo>
                      <a:pt x="1064" y="1"/>
                    </a:moveTo>
                    <a:cubicBezTo>
                      <a:pt x="487" y="1"/>
                      <a:pt x="1" y="457"/>
                      <a:pt x="1" y="1034"/>
                    </a:cubicBezTo>
                    <a:cubicBezTo>
                      <a:pt x="1"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49"/>
              <p:cNvSpPr/>
              <p:nvPr/>
            </p:nvSpPr>
            <p:spPr>
              <a:xfrm>
                <a:off x="1431471" y="-139821"/>
                <a:ext cx="58951" cy="57289"/>
              </a:xfrm>
              <a:custGeom>
                <a:avLst/>
                <a:gdLst/>
                <a:ahLst/>
                <a:cxnLst/>
                <a:rect l="l" t="t" r="r" b="b"/>
                <a:pathLst>
                  <a:path w="2128" h="2068" extrusionOk="0">
                    <a:moveTo>
                      <a:pt x="1064" y="1"/>
                    </a:moveTo>
                    <a:cubicBezTo>
                      <a:pt x="487" y="1"/>
                      <a:pt x="0" y="457"/>
                      <a:pt x="0" y="1034"/>
                    </a:cubicBezTo>
                    <a:cubicBezTo>
                      <a:pt x="0"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49"/>
              <p:cNvSpPr/>
              <p:nvPr/>
            </p:nvSpPr>
            <p:spPr>
              <a:xfrm>
                <a:off x="1608296" y="-139821"/>
                <a:ext cx="58979" cy="57289"/>
              </a:xfrm>
              <a:custGeom>
                <a:avLst/>
                <a:gdLst/>
                <a:ahLst/>
                <a:cxnLst/>
                <a:rect l="l" t="t" r="r" b="b"/>
                <a:pathLst>
                  <a:path w="2129" h="2068" extrusionOk="0">
                    <a:moveTo>
                      <a:pt x="1064" y="1"/>
                    </a:moveTo>
                    <a:cubicBezTo>
                      <a:pt x="517" y="1"/>
                      <a:pt x="0" y="457"/>
                      <a:pt x="0" y="1034"/>
                    </a:cubicBezTo>
                    <a:cubicBezTo>
                      <a:pt x="0"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49"/>
              <p:cNvSpPr/>
              <p:nvPr/>
            </p:nvSpPr>
            <p:spPr>
              <a:xfrm>
                <a:off x="1783431" y="-139821"/>
                <a:ext cx="58979" cy="57289"/>
              </a:xfrm>
              <a:custGeom>
                <a:avLst/>
                <a:gdLst/>
                <a:ahLst/>
                <a:cxnLst/>
                <a:rect l="l" t="t" r="r" b="b"/>
                <a:pathLst>
                  <a:path w="2129" h="2068" extrusionOk="0">
                    <a:moveTo>
                      <a:pt x="1065" y="1"/>
                    </a:moveTo>
                    <a:cubicBezTo>
                      <a:pt x="457" y="1"/>
                      <a:pt x="1" y="457"/>
                      <a:pt x="1" y="1034"/>
                    </a:cubicBezTo>
                    <a:cubicBezTo>
                      <a:pt x="1" y="1612"/>
                      <a:pt x="457" y="2068"/>
                      <a:pt x="1065" y="2068"/>
                    </a:cubicBezTo>
                    <a:cubicBezTo>
                      <a:pt x="1642" y="2068"/>
                      <a:pt x="2128" y="1612"/>
                      <a:pt x="2128" y="1034"/>
                    </a:cubicBezTo>
                    <a:cubicBezTo>
                      <a:pt x="2128"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49"/>
              <p:cNvSpPr/>
              <p:nvPr/>
            </p:nvSpPr>
            <p:spPr>
              <a:xfrm>
                <a:off x="1959425" y="-139821"/>
                <a:ext cx="58120" cy="57289"/>
              </a:xfrm>
              <a:custGeom>
                <a:avLst/>
                <a:gdLst/>
                <a:ahLst/>
                <a:cxnLst/>
                <a:rect l="l" t="t" r="r" b="b"/>
                <a:pathLst>
                  <a:path w="2098" h="2068" extrusionOk="0">
                    <a:moveTo>
                      <a:pt x="1064" y="1"/>
                    </a:moveTo>
                    <a:cubicBezTo>
                      <a:pt x="456" y="1"/>
                      <a:pt x="0" y="457"/>
                      <a:pt x="0" y="1034"/>
                    </a:cubicBezTo>
                    <a:cubicBezTo>
                      <a:pt x="0" y="1612"/>
                      <a:pt x="456" y="2068"/>
                      <a:pt x="1064" y="2068"/>
                    </a:cubicBezTo>
                    <a:cubicBezTo>
                      <a:pt x="1642" y="2068"/>
                      <a:pt x="2098" y="1612"/>
                      <a:pt x="2098" y="1034"/>
                    </a:cubicBezTo>
                    <a:cubicBezTo>
                      <a:pt x="209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49"/>
              <p:cNvSpPr/>
              <p:nvPr/>
            </p:nvSpPr>
            <p:spPr>
              <a:xfrm>
                <a:off x="2134560"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2" y="2068"/>
                      <a:pt x="2128" y="1612"/>
                      <a:pt x="2128" y="1034"/>
                    </a:cubicBezTo>
                    <a:cubicBezTo>
                      <a:pt x="2128" y="457"/>
                      <a:pt x="167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49"/>
              <p:cNvSpPr/>
              <p:nvPr/>
            </p:nvSpPr>
            <p:spPr>
              <a:xfrm>
                <a:off x="2310554" y="-139821"/>
                <a:ext cx="58979" cy="57289"/>
              </a:xfrm>
              <a:custGeom>
                <a:avLst/>
                <a:gdLst/>
                <a:ahLst/>
                <a:cxnLst/>
                <a:rect l="l" t="t" r="r" b="b"/>
                <a:pathLst>
                  <a:path w="2129" h="2068" extrusionOk="0">
                    <a:moveTo>
                      <a:pt x="1064" y="1"/>
                    </a:moveTo>
                    <a:cubicBezTo>
                      <a:pt x="487" y="1"/>
                      <a:pt x="0" y="457"/>
                      <a:pt x="0" y="1034"/>
                    </a:cubicBezTo>
                    <a:cubicBezTo>
                      <a:pt x="0" y="1612"/>
                      <a:pt x="487"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49"/>
              <p:cNvSpPr/>
              <p:nvPr/>
            </p:nvSpPr>
            <p:spPr>
              <a:xfrm>
                <a:off x="2486548" y="-139821"/>
                <a:ext cx="58951" cy="57289"/>
              </a:xfrm>
              <a:custGeom>
                <a:avLst/>
                <a:gdLst/>
                <a:ahLst/>
                <a:cxnLst/>
                <a:rect l="l" t="t" r="r" b="b"/>
                <a:pathLst>
                  <a:path w="2128" h="2068" extrusionOk="0">
                    <a:moveTo>
                      <a:pt x="1064" y="1"/>
                    </a:moveTo>
                    <a:cubicBezTo>
                      <a:pt x="486" y="1"/>
                      <a:pt x="0" y="457"/>
                      <a:pt x="0" y="1034"/>
                    </a:cubicBezTo>
                    <a:cubicBezTo>
                      <a:pt x="0" y="1612"/>
                      <a:pt x="456" y="2068"/>
                      <a:pt x="1064" y="2068"/>
                    </a:cubicBezTo>
                    <a:cubicBezTo>
                      <a:pt x="1641"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49"/>
              <p:cNvSpPr/>
              <p:nvPr/>
            </p:nvSpPr>
            <p:spPr>
              <a:xfrm>
                <a:off x="2661683" y="-139821"/>
                <a:ext cx="58979" cy="57289"/>
              </a:xfrm>
              <a:custGeom>
                <a:avLst/>
                <a:gdLst/>
                <a:ahLst/>
                <a:cxnLst/>
                <a:rect l="l" t="t" r="r" b="b"/>
                <a:pathLst>
                  <a:path w="2129" h="2068" extrusionOk="0">
                    <a:moveTo>
                      <a:pt x="1064" y="1"/>
                    </a:moveTo>
                    <a:cubicBezTo>
                      <a:pt x="487" y="1"/>
                      <a:pt x="0" y="457"/>
                      <a:pt x="0" y="1034"/>
                    </a:cubicBezTo>
                    <a:cubicBezTo>
                      <a:pt x="0"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49"/>
              <p:cNvSpPr/>
              <p:nvPr/>
            </p:nvSpPr>
            <p:spPr>
              <a:xfrm>
                <a:off x="2837677" y="-139821"/>
                <a:ext cx="58951" cy="57289"/>
              </a:xfrm>
              <a:custGeom>
                <a:avLst/>
                <a:gdLst/>
                <a:ahLst/>
                <a:cxnLst/>
                <a:rect l="l" t="t" r="r" b="b"/>
                <a:pathLst>
                  <a:path w="2128" h="2068" extrusionOk="0">
                    <a:moveTo>
                      <a:pt x="1064" y="1"/>
                    </a:moveTo>
                    <a:cubicBezTo>
                      <a:pt x="486" y="1"/>
                      <a:pt x="0" y="457"/>
                      <a:pt x="0" y="1034"/>
                    </a:cubicBezTo>
                    <a:cubicBezTo>
                      <a:pt x="0" y="1612"/>
                      <a:pt x="486"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49"/>
              <p:cNvSpPr/>
              <p:nvPr/>
            </p:nvSpPr>
            <p:spPr>
              <a:xfrm>
                <a:off x="3013644"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42" y="2068"/>
                      <a:pt x="2128" y="1612"/>
                      <a:pt x="2128" y="1034"/>
                    </a:cubicBezTo>
                    <a:cubicBezTo>
                      <a:pt x="2128"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49"/>
              <p:cNvSpPr/>
              <p:nvPr/>
            </p:nvSpPr>
            <p:spPr>
              <a:xfrm>
                <a:off x="3187948"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2" y="2068"/>
                      <a:pt x="2128" y="1612"/>
                      <a:pt x="2128" y="1034"/>
                    </a:cubicBezTo>
                    <a:cubicBezTo>
                      <a:pt x="2128" y="457"/>
                      <a:pt x="167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49"/>
              <p:cNvSpPr/>
              <p:nvPr/>
            </p:nvSpPr>
            <p:spPr>
              <a:xfrm>
                <a:off x="3364773" y="-139821"/>
                <a:ext cx="59810" cy="57289"/>
              </a:xfrm>
              <a:custGeom>
                <a:avLst/>
                <a:gdLst/>
                <a:ahLst/>
                <a:cxnLst/>
                <a:rect l="l" t="t" r="r" b="b"/>
                <a:pathLst>
                  <a:path w="2159" h="2068" extrusionOk="0">
                    <a:moveTo>
                      <a:pt x="1095" y="1"/>
                    </a:moveTo>
                    <a:cubicBezTo>
                      <a:pt x="518" y="1"/>
                      <a:pt x="1" y="457"/>
                      <a:pt x="1" y="1034"/>
                    </a:cubicBezTo>
                    <a:cubicBezTo>
                      <a:pt x="1" y="1612"/>
                      <a:pt x="457" y="2068"/>
                      <a:pt x="1095" y="2068"/>
                    </a:cubicBezTo>
                    <a:cubicBezTo>
                      <a:pt x="1642" y="2068"/>
                      <a:pt x="2159" y="1612"/>
                      <a:pt x="2159" y="1034"/>
                    </a:cubicBezTo>
                    <a:cubicBezTo>
                      <a:pt x="2159" y="457"/>
                      <a:pt x="1642" y="1"/>
                      <a:pt x="1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49"/>
              <p:cNvSpPr/>
              <p:nvPr/>
            </p:nvSpPr>
            <p:spPr>
              <a:xfrm>
                <a:off x="3540767" y="-139821"/>
                <a:ext cx="58979" cy="57289"/>
              </a:xfrm>
              <a:custGeom>
                <a:avLst/>
                <a:gdLst/>
                <a:ahLst/>
                <a:cxnLst/>
                <a:rect l="l" t="t" r="r" b="b"/>
                <a:pathLst>
                  <a:path w="2129" h="2068" extrusionOk="0">
                    <a:moveTo>
                      <a:pt x="1064" y="1"/>
                    </a:moveTo>
                    <a:cubicBezTo>
                      <a:pt x="517" y="1"/>
                      <a:pt x="0" y="457"/>
                      <a:pt x="0" y="1034"/>
                    </a:cubicBezTo>
                    <a:cubicBezTo>
                      <a:pt x="0"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9"/>
              <p:cNvSpPr/>
              <p:nvPr/>
            </p:nvSpPr>
            <p:spPr>
              <a:xfrm>
                <a:off x="3715902" y="-139821"/>
                <a:ext cx="58979" cy="57289"/>
              </a:xfrm>
              <a:custGeom>
                <a:avLst/>
                <a:gdLst/>
                <a:ahLst/>
                <a:cxnLst/>
                <a:rect l="l" t="t" r="r" b="b"/>
                <a:pathLst>
                  <a:path w="2129" h="2068" extrusionOk="0">
                    <a:moveTo>
                      <a:pt x="1065" y="1"/>
                    </a:moveTo>
                    <a:cubicBezTo>
                      <a:pt x="457" y="1"/>
                      <a:pt x="1" y="457"/>
                      <a:pt x="1" y="1034"/>
                    </a:cubicBezTo>
                    <a:cubicBezTo>
                      <a:pt x="1" y="1612"/>
                      <a:pt x="457" y="2068"/>
                      <a:pt x="1065" y="2068"/>
                    </a:cubicBezTo>
                    <a:cubicBezTo>
                      <a:pt x="1642" y="2068"/>
                      <a:pt x="2129" y="1612"/>
                      <a:pt x="2129" y="1034"/>
                    </a:cubicBezTo>
                    <a:cubicBezTo>
                      <a:pt x="2129"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9"/>
              <p:cNvSpPr/>
              <p:nvPr/>
            </p:nvSpPr>
            <p:spPr>
              <a:xfrm>
                <a:off x="3891896" y="-139821"/>
                <a:ext cx="58979" cy="57289"/>
              </a:xfrm>
              <a:custGeom>
                <a:avLst/>
                <a:gdLst/>
                <a:ahLst/>
                <a:cxnLst/>
                <a:rect l="l" t="t" r="r" b="b"/>
                <a:pathLst>
                  <a:path w="2129" h="2068" extrusionOk="0">
                    <a:moveTo>
                      <a:pt x="1064" y="1"/>
                    </a:moveTo>
                    <a:cubicBezTo>
                      <a:pt x="456" y="1"/>
                      <a:pt x="1" y="457"/>
                      <a:pt x="1" y="1034"/>
                    </a:cubicBezTo>
                    <a:cubicBezTo>
                      <a:pt x="1"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9"/>
              <p:cNvSpPr/>
              <p:nvPr/>
            </p:nvSpPr>
            <p:spPr>
              <a:xfrm>
                <a:off x="4067031"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3" y="2068"/>
                      <a:pt x="2129" y="1612"/>
                      <a:pt x="2129" y="1034"/>
                    </a:cubicBezTo>
                    <a:cubicBezTo>
                      <a:pt x="2129" y="457"/>
                      <a:pt x="1673"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49"/>
              <p:cNvSpPr/>
              <p:nvPr/>
            </p:nvSpPr>
            <p:spPr>
              <a:xfrm>
                <a:off x="4243025" y="-139821"/>
                <a:ext cx="58979" cy="57289"/>
              </a:xfrm>
              <a:custGeom>
                <a:avLst/>
                <a:gdLst/>
                <a:ahLst/>
                <a:cxnLst/>
                <a:rect l="l" t="t" r="r" b="b"/>
                <a:pathLst>
                  <a:path w="2129" h="2068" extrusionOk="0">
                    <a:moveTo>
                      <a:pt x="1064" y="1"/>
                    </a:moveTo>
                    <a:cubicBezTo>
                      <a:pt x="487" y="1"/>
                      <a:pt x="1" y="457"/>
                      <a:pt x="1" y="1034"/>
                    </a:cubicBezTo>
                    <a:cubicBezTo>
                      <a:pt x="1" y="1612"/>
                      <a:pt x="456" y="2068"/>
                      <a:pt x="1064" y="2068"/>
                    </a:cubicBezTo>
                    <a:cubicBezTo>
                      <a:pt x="164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49"/>
              <p:cNvSpPr/>
              <p:nvPr/>
            </p:nvSpPr>
            <p:spPr>
              <a:xfrm>
                <a:off x="4419019" y="-139821"/>
                <a:ext cx="58951" cy="57289"/>
              </a:xfrm>
              <a:custGeom>
                <a:avLst/>
                <a:gdLst/>
                <a:ahLst/>
                <a:cxnLst/>
                <a:rect l="l" t="t" r="r" b="b"/>
                <a:pathLst>
                  <a:path w="2128" h="2068" extrusionOk="0">
                    <a:moveTo>
                      <a:pt x="1064" y="1"/>
                    </a:moveTo>
                    <a:cubicBezTo>
                      <a:pt x="487" y="1"/>
                      <a:pt x="0" y="457"/>
                      <a:pt x="0" y="1034"/>
                    </a:cubicBezTo>
                    <a:cubicBezTo>
                      <a:pt x="0" y="1612"/>
                      <a:pt x="456" y="2068"/>
                      <a:pt x="1064" y="2068"/>
                    </a:cubicBezTo>
                    <a:cubicBezTo>
                      <a:pt x="164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49"/>
              <p:cNvSpPr/>
              <p:nvPr/>
            </p:nvSpPr>
            <p:spPr>
              <a:xfrm>
                <a:off x="0" y="-59816"/>
                <a:ext cx="4493152" cy="23603"/>
              </a:xfrm>
              <a:custGeom>
                <a:avLst/>
                <a:gdLst/>
                <a:ahLst/>
                <a:cxnLst/>
                <a:rect l="l" t="t" r="r" b="b"/>
                <a:pathLst>
                  <a:path w="162193" h="852" extrusionOk="0">
                    <a:moveTo>
                      <a:pt x="1" y="1"/>
                    </a:moveTo>
                    <a:lnTo>
                      <a:pt x="1" y="852"/>
                    </a:lnTo>
                    <a:lnTo>
                      <a:pt x="162192" y="852"/>
                    </a:lnTo>
                    <a:lnTo>
                      <a:pt x="1621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49"/>
              <p:cNvSpPr/>
              <p:nvPr/>
            </p:nvSpPr>
            <p:spPr>
              <a:xfrm>
                <a:off x="0" y="-21088"/>
                <a:ext cx="4493152" cy="11829"/>
              </a:xfrm>
              <a:custGeom>
                <a:avLst/>
                <a:gdLst/>
                <a:ahLst/>
                <a:cxnLst/>
                <a:rect l="l" t="t" r="r" b="b"/>
                <a:pathLst>
                  <a:path w="162193" h="427" extrusionOk="0">
                    <a:moveTo>
                      <a:pt x="1" y="1"/>
                    </a:moveTo>
                    <a:lnTo>
                      <a:pt x="1" y="426"/>
                    </a:lnTo>
                    <a:lnTo>
                      <a:pt x="162192" y="426"/>
                    </a:lnTo>
                    <a:lnTo>
                      <a:pt x="1621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7" name="Google Shape;6207;p49"/>
            <p:cNvGrpSpPr/>
            <p:nvPr/>
          </p:nvGrpSpPr>
          <p:grpSpPr>
            <a:xfrm>
              <a:off x="4451120" y="162650"/>
              <a:ext cx="4572113" cy="172401"/>
              <a:chOff x="0" y="-179380"/>
              <a:chExt cx="4511657" cy="170121"/>
            </a:xfrm>
          </p:grpSpPr>
          <p:sp>
            <p:nvSpPr>
              <p:cNvPr id="6208" name="Google Shape;6208;p49"/>
              <p:cNvSpPr/>
              <p:nvPr/>
            </p:nvSpPr>
            <p:spPr>
              <a:xfrm>
                <a:off x="2986717" y="-179380"/>
                <a:ext cx="785643" cy="18561"/>
              </a:xfrm>
              <a:custGeom>
                <a:avLst/>
                <a:gdLst/>
                <a:ahLst/>
                <a:cxnLst/>
                <a:rect l="l" t="t" r="r" b="b"/>
                <a:pathLst>
                  <a:path w="28360" h="670" extrusionOk="0">
                    <a:moveTo>
                      <a:pt x="21216" y="0"/>
                    </a:moveTo>
                    <a:cubicBezTo>
                      <a:pt x="20061" y="0"/>
                      <a:pt x="18876" y="0"/>
                      <a:pt x="17690" y="31"/>
                    </a:cubicBezTo>
                    <a:cubicBezTo>
                      <a:pt x="16505" y="31"/>
                      <a:pt x="15350" y="61"/>
                      <a:pt x="14165" y="152"/>
                    </a:cubicBezTo>
                    <a:cubicBezTo>
                      <a:pt x="13326" y="195"/>
                      <a:pt x="12488" y="238"/>
                      <a:pt x="11661" y="238"/>
                    </a:cubicBezTo>
                    <a:cubicBezTo>
                      <a:pt x="11318" y="238"/>
                      <a:pt x="10977" y="231"/>
                      <a:pt x="10639" y="213"/>
                    </a:cubicBezTo>
                    <a:cubicBezTo>
                      <a:pt x="9453" y="213"/>
                      <a:pt x="8268" y="122"/>
                      <a:pt x="7082" y="61"/>
                    </a:cubicBezTo>
                    <a:cubicBezTo>
                      <a:pt x="6505" y="46"/>
                      <a:pt x="5920" y="38"/>
                      <a:pt x="5331" y="38"/>
                    </a:cubicBezTo>
                    <a:cubicBezTo>
                      <a:pt x="4742" y="38"/>
                      <a:pt x="4149" y="46"/>
                      <a:pt x="3556" y="61"/>
                    </a:cubicBezTo>
                    <a:cubicBezTo>
                      <a:pt x="2371" y="122"/>
                      <a:pt x="1216" y="183"/>
                      <a:pt x="31" y="304"/>
                    </a:cubicBezTo>
                    <a:cubicBezTo>
                      <a:pt x="0" y="335"/>
                      <a:pt x="31" y="335"/>
                      <a:pt x="31" y="365"/>
                    </a:cubicBezTo>
                    <a:cubicBezTo>
                      <a:pt x="1216" y="487"/>
                      <a:pt x="2371" y="578"/>
                      <a:pt x="3556" y="608"/>
                    </a:cubicBezTo>
                    <a:cubicBezTo>
                      <a:pt x="4347" y="608"/>
                      <a:pt x="5137" y="622"/>
                      <a:pt x="5918" y="622"/>
                    </a:cubicBezTo>
                    <a:cubicBezTo>
                      <a:pt x="6309" y="622"/>
                      <a:pt x="6697" y="618"/>
                      <a:pt x="7082" y="608"/>
                    </a:cubicBezTo>
                    <a:cubicBezTo>
                      <a:pt x="8268" y="578"/>
                      <a:pt x="9453" y="487"/>
                      <a:pt x="10639" y="456"/>
                    </a:cubicBezTo>
                    <a:cubicBezTo>
                      <a:pt x="10859" y="450"/>
                      <a:pt x="11081" y="448"/>
                      <a:pt x="11304" y="448"/>
                    </a:cubicBezTo>
                    <a:cubicBezTo>
                      <a:pt x="12246" y="448"/>
                      <a:pt x="13205" y="492"/>
                      <a:pt x="14165" y="517"/>
                    </a:cubicBezTo>
                    <a:cubicBezTo>
                      <a:pt x="15350" y="578"/>
                      <a:pt x="16505" y="639"/>
                      <a:pt x="17690" y="639"/>
                    </a:cubicBezTo>
                    <a:cubicBezTo>
                      <a:pt x="18876" y="669"/>
                      <a:pt x="20061" y="669"/>
                      <a:pt x="21216" y="669"/>
                    </a:cubicBezTo>
                    <a:cubicBezTo>
                      <a:pt x="23618" y="639"/>
                      <a:pt x="25988" y="578"/>
                      <a:pt x="28329" y="365"/>
                    </a:cubicBezTo>
                    <a:cubicBezTo>
                      <a:pt x="28359" y="365"/>
                      <a:pt x="28359" y="335"/>
                      <a:pt x="28359" y="335"/>
                    </a:cubicBezTo>
                    <a:cubicBezTo>
                      <a:pt x="28359" y="304"/>
                      <a:pt x="28329" y="304"/>
                      <a:pt x="28329" y="304"/>
                    </a:cubicBezTo>
                    <a:cubicBezTo>
                      <a:pt x="25928" y="122"/>
                      <a:pt x="23587" y="31"/>
                      <a:pt x="212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49"/>
              <p:cNvSpPr/>
              <p:nvPr/>
            </p:nvSpPr>
            <p:spPr>
              <a:xfrm>
                <a:off x="4108308" y="-179380"/>
                <a:ext cx="403348" cy="18561"/>
              </a:xfrm>
              <a:custGeom>
                <a:avLst/>
                <a:gdLst/>
                <a:ahLst/>
                <a:cxnLst/>
                <a:rect l="l" t="t" r="r" b="b"/>
                <a:pathLst>
                  <a:path w="14560" h="670" extrusionOk="0">
                    <a:moveTo>
                      <a:pt x="14560" y="0"/>
                    </a:moveTo>
                    <a:cubicBezTo>
                      <a:pt x="14134" y="0"/>
                      <a:pt x="13769" y="0"/>
                      <a:pt x="13344" y="31"/>
                    </a:cubicBezTo>
                    <a:cubicBezTo>
                      <a:pt x="12462" y="31"/>
                      <a:pt x="11551" y="122"/>
                      <a:pt x="10669" y="152"/>
                    </a:cubicBezTo>
                    <a:cubicBezTo>
                      <a:pt x="9981" y="177"/>
                      <a:pt x="9252" y="221"/>
                      <a:pt x="8532" y="221"/>
                    </a:cubicBezTo>
                    <a:cubicBezTo>
                      <a:pt x="8362" y="221"/>
                      <a:pt x="8193" y="219"/>
                      <a:pt x="8025" y="213"/>
                    </a:cubicBezTo>
                    <a:cubicBezTo>
                      <a:pt x="7143" y="183"/>
                      <a:pt x="6231" y="122"/>
                      <a:pt x="5350" y="61"/>
                    </a:cubicBezTo>
                    <a:cubicBezTo>
                      <a:pt x="5066" y="51"/>
                      <a:pt x="4776" y="48"/>
                      <a:pt x="4482" y="48"/>
                    </a:cubicBezTo>
                    <a:cubicBezTo>
                      <a:pt x="3894" y="48"/>
                      <a:pt x="3293" y="61"/>
                      <a:pt x="2705" y="61"/>
                    </a:cubicBezTo>
                    <a:cubicBezTo>
                      <a:pt x="1824" y="92"/>
                      <a:pt x="912" y="152"/>
                      <a:pt x="31" y="304"/>
                    </a:cubicBezTo>
                    <a:cubicBezTo>
                      <a:pt x="31" y="304"/>
                      <a:pt x="0" y="304"/>
                      <a:pt x="0" y="335"/>
                    </a:cubicBezTo>
                    <a:cubicBezTo>
                      <a:pt x="0" y="335"/>
                      <a:pt x="0" y="365"/>
                      <a:pt x="31" y="365"/>
                    </a:cubicBezTo>
                    <a:cubicBezTo>
                      <a:pt x="912" y="487"/>
                      <a:pt x="1824" y="547"/>
                      <a:pt x="2705" y="608"/>
                    </a:cubicBezTo>
                    <a:cubicBezTo>
                      <a:pt x="3146" y="623"/>
                      <a:pt x="3594" y="631"/>
                      <a:pt x="4039" y="631"/>
                    </a:cubicBezTo>
                    <a:cubicBezTo>
                      <a:pt x="4484" y="631"/>
                      <a:pt x="4924" y="623"/>
                      <a:pt x="5350" y="608"/>
                    </a:cubicBezTo>
                    <a:cubicBezTo>
                      <a:pt x="6231" y="547"/>
                      <a:pt x="7143" y="456"/>
                      <a:pt x="8025" y="456"/>
                    </a:cubicBezTo>
                    <a:cubicBezTo>
                      <a:pt x="8283" y="438"/>
                      <a:pt x="8544" y="431"/>
                      <a:pt x="8805" y="431"/>
                    </a:cubicBezTo>
                    <a:cubicBezTo>
                      <a:pt x="9435" y="431"/>
                      <a:pt x="10067" y="474"/>
                      <a:pt x="10669" y="517"/>
                    </a:cubicBezTo>
                    <a:cubicBezTo>
                      <a:pt x="11551" y="608"/>
                      <a:pt x="12462" y="639"/>
                      <a:pt x="13344" y="639"/>
                    </a:cubicBezTo>
                    <a:cubicBezTo>
                      <a:pt x="13709" y="639"/>
                      <a:pt x="14104" y="669"/>
                      <a:pt x="14469" y="669"/>
                    </a:cubicBezTo>
                    <a:cubicBezTo>
                      <a:pt x="14529" y="426"/>
                      <a:pt x="14560" y="213"/>
                      <a:pt x="14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49"/>
              <p:cNvSpPr/>
              <p:nvPr/>
            </p:nvSpPr>
            <p:spPr>
              <a:xfrm>
                <a:off x="26954" y="-139821"/>
                <a:ext cx="58951" cy="57289"/>
              </a:xfrm>
              <a:custGeom>
                <a:avLst/>
                <a:gdLst/>
                <a:ahLst/>
                <a:cxnLst/>
                <a:rect l="l" t="t" r="r" b="b"/>
                <a:pathLst>
                  <a:path w="2128" h="2068" extrusionOk="0">
                    <a:moveTo>
                      <a:pt x="1064" y="1"/>
                    </a:moveTo>
                    <a:cubicBezTo>
                      <a:pt x="456" y="1"/>
                      <a:pt x="0" y="457"/>
                      <a:pt x="0" y="1034"/>
                    </a:cubicBezTo>
                    <a:cubicBezTo>
                      <a:pt x="0"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49"/>
              <p:cNvSpPr/>
              <p:nvPr/>
            </p:nvSpPr>
            <p:spPr>
              <a:xfrm>
                <a:off x="202089" y="-139821"/>
                <a:ext cx="58979" cy="57289"/>
              </a:xfrm>
              <a:custGeom>
                <a:avLst/>
                <a:gdLst/>
                <a:ahLst/>
                <a:cxnLst/>
                <a:rect l="l" t="t" r="r" b="b"/>
                <a:pathLst>
                  <a:path w="2129" h="2068" extrusionOk="0">
                    <a:moveTo>
                      <a:pt x="1064" y="1"/>
                    </a:moveTo>
                    <a:cubicBezTo>
                      <a:pt x="487" y="1"/>
                      <a:pt x="1" y="457"/>
                      <a:pt x="1" y="1034"/>
                    </a:cubicBezTo>
                    <a:cubicBezTo>
                      <a:pt x="1"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49"/>
              <p:cNvSpPr/>
              <p:nvPr/>
            </p:nvSpPr>
            <p:spPr>
              <a:xfrm>
                <a:off x="378083" y="-139821"/>
                <a:ext cx="58951" cy="57289"/>
              </a:xfrm>
              <a:custGeom>
                <a:avLst/>
                <a:gdLst/>
                <a:ahLst/>
                <a:cxnLst/>
                <a:rect l="l" t="t" r="r" b="b"/>
                <a:pathLst>
                  <a:path w="2128" h="2068" extrusionOk="0">
                    <a:moveTo>
                      <a:pt x="1064" y="1"/>
                    </a:moveTo>
                    <a:cubicBezTo>
                      <a:pt x="487" y="1"/>
                      <a:pt x="0" y="457"/>
                      <a:pt x="0" y="1034"/>
                    </a:cubicBezTo>
                    <a:cubicBezTo>
                      <a:pt x="0" y="1612"/>
                      <a:pt x="487"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49"/>
              <p:cNvSpPr/>
              <p:nvPr/>
            </p:nvSpPr>
            <p:spPr>
              <a:xfrm>
                <a:off x="554050" y="-139821"/>
                <a:ext cx="58979" cy="57289"/>
              </a:xfrm>
              <a:custGeom>
                <a:avLst/>
                <a:gdLst/>
                <a:ahLst/>
                <a:cxnLst/>
                <a:rect l="l" t="t" r="r" b="b"/>
                <a:pathLst>
                  <a:path w="2129" h="2068" extrusionOk="0">
                    <a:moveTo>
                      <a:pt x="1065" y="1"/>
                    </a:moveTo>
                    <a:cubicBezTo>
                      <a:pt x="457" y="1"/>
                      <a:pt x="1" y="457"/>
                      <a:pt x="1" y="1034"/>
                    </a:cubicBezTo>
                    <a:cubicBezTo>
                      <a:pt x="1" y="1612"/>
                      <a:pt x="457" y="2068"/>
                      <a:pt x="1065" y="2068"/>
                    </a:cubicBezTo>
                    <a:cubicBezTo>
                      <a:pt x="1642" y="2068"/>
                      <a:pt x="2129" y="1612"/>
                      <a:pt x="2129" y="1034"/>
                    </a:cubicBezTo>
                    <a:cubicBezTo>
                      <a:pt x="2129"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49"/>
              <p:cNvSpPr/>
              <p:nvPr/>
            </p:nvSpPr>
            <p:spPr>
              <a:xfrm>
                <a:off x="729212" y="-139821"/>
                <a:ext cx="59810" cy="57289"/>
              </a:xfrm>
              <a:custGeom>
                <a:avLst/>
                <a:gdLst/>
                <a:ahLst/>
                <a:cxnLst/>
                <a:rect l="l" t="t" r="r" b="b"/>
                <a:pathLst>
                  <a:path w="2159" h="2068" extrusionOk="0">
                    <a:moveTo>
                      <a:pt x="1064" y="1"/>
                    </a:moveTo>
                    <a:cubicBezTo>
                      <a:pt x="517" y="1"/>
                      <a:pt x="0" y="457"/>
                      <a:pt x="0" y="1034"/>
                    </a:cubicBezTo>
                    <a:cubicBezTo>
                      <a:pt x="0" y="1612"/>
                      <a:pt x="487" y="2068"/>
                      <a:pt x="1064" y="2068"/>
                    </a:cubicBezTo>
                    <a:cubicBezTo>
                      <a:pt x="1642" y="2068"/>
                      <a:pt x="2158" y="1612"/>
                      <a:pt x="2158" y="1034"/>
                    </a:cubicBezTo>
                    <a:cubicBezTo>
                      <a:pt x="215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49"/>
              <p:cNvSpPr/>
              <p:nvPr/>
            </p:nvSpPr>
            <p:spPr>
              <a:xfrm>
                <a:off x="905179"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3" y="2068"/>
                      <a:pt x="2129" y="1612"/>
                      <a:pt x="2129" y="1034"/>
                    </a:cubicBezTo>
                    <a:cubicBezTo>
                      <a:pt x="2129" y="457"/>
                      <a:pt x="1673"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49"/>
              <p:cNvSpPr/>
              <p:nvPr/>
            </p:nvSpPr>
            <p:spPr>
              <a:xfrm>
                <a:off x="1081173" y="-139821"/>
                <a:ext cx="58979" cy="57289"/>
              </a:xfrm>
              <a:custGeom>
                <a:avLst/>
                <a:gdLst/>
                <a:ahLst/>
                <a:cxnLst/>
                <a:rect l="l" t="t" r="r" b="b"/>
                <a:pathLst>
                  <a:path w="2129" h="2068" extrusionOk="0">
                    <a:moveTo>
                      <a:pt x="1064" y="1"/>
                    </a:moveTo>
                    <a:cubicBezTo>
                      <a:pt x="487" y="1"/>
                      <a:pt x="1" y="457"/>
                      <a:pt x="1" y="1034"/>
                    </a:cubicBezTo>
                    <a:cubicBezTo>
                      <a:pt x="1" y="1612"/>
                      <a:pt x="487"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49"/>
              <p:cNvSpPr/>
              <p:nvPr/>
            </p:nvSpPr>
            <p:spPr>
              <a:xfrm>
                <a:off x="1255477" y="-139821"/>
                <a:ext cx="58979" cy="57289"/>
              </a:xfrm>
              <a:custGeom>
                <a:avLst/>
                <a:gdLst/>
                <a:ahLst/>
                <a:cxnLst/>
                <a:rect l="l" t="t" r="r" b="b"/>
                <a:pathLst>
                  <a:path w="2129" h="2068" extrusionOk="0">
                    <a:moveTo>
                      <a:pt x="1064" y="1"/>
                    </a:moveTo>
                    <a:cubicBezTo>
                      <a:pt x="487" y="1"/>
                      <a:pt x="1" y="457"/>
                      <a:pt x="1" y="1034"/>
                    </a:cubicBezTo>
                    <a:cubicBezTo>
                      <a:pt x="1"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49"/>
              <p:cNvSpPr/>
              <p:nvPr/>
            </p:nvSpPr>
            <p:spPr>
              <a:xfrm>
                <a:off x="1431471" y="-139821"/>
                <a:ext cx="58951" cy="57289"/>
              </a:xfrm>
              <a:custGeom>
                <a:avLst/>
                <a:gdLst/>
                <a:ahLst/>
                <a:cxnLst/>
                <a:rect l="l" t="t" r="r" b="b"/>
                <a:pathLst>
                  <a:path w="2128" h="2068" extrusionOk="0">
                    <a:moveTo>
                      <a:pt x="1064" y="1"/>
                    </a:moveTo>
                    <a:cubicBezTo>
                      <a:pt x="487" y="1"/>
                      <a:pt x="0" y="457"/>
                      <a:pt x="0" y="1034"/>
                    </a:cubicBezTo>
                    <a:cubicBezTo>
                      <a:pt x="0"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49"/>
              <p:cNvSpPr/>
              <p:nvPr/>
            </p:nvSpPr>
            <p:spPr>
              <a:xfrm>
                <a:off x="1608296" y="-139821"/>
                <a:ext cx="58979" cy="57289"/>
              </a:xfrm>
              <a:custGeom>
                <a:avLst/>
                <a:gdLst/>
                <a:ahLst/>
                <a:cxnLst/>
                <a:rect l="l" t="t" r="r" b="b"/>
                <a:pathLst>
                  <a:path w="2129" h="2068" extrusionOk="0">
                    <a:moveTo>
                      <a:pt x="1064" y="1"/>
                    </a:moveTo>
                    <a:cubicBezTo>
                      <a:pt x="517" y="1"/>
                      <a:pt x="0" y="457"/>
                      <a:pt x="0" y="1034"/>
                    </a:cubicBezTo>
                    <a:cubicBezTo>
                      <a:pt x="0"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49"/>
              <p:cNvSpPr/>
              <p:nvPr/>
            </p:nvSpPr>
            <p:spPr>
              <a:xfrm>
                <a:off x="1783431" y="-139821"/>
                <a:ext cx="58979" cy="57289"/>
              </a:xfrm>
              <a:custGeom>
                <a:avLst/>
                <a:gdLst/>
                <a:ahLst/>
                <a:cxnLst/>
                <a:rect l="l" t="t" r="r" b="b"/>
                <a:pathLst>
                  <a:path w="2129" h="2068" extrusionOk="0">
                    <a:moveTo>
                      <a:pt x="1065" y="1"/>
                    </a:moveTo>
                    <a:cubicBezTo>
                      <a:pt x="457" y="1"/>
                      <a:pt x="1" y="457"/>
                      <a:pt x="1" y="1034"/>
                    </a:cubicBezTo>
                    <a:cubicBezTo>
                      <a:pt x="1" y="1612"/>
                      <a:pt x="457" y="2068"/>
                      <a:pt x="1065" y="2068"/>
                    </a:cubicBezTo>
                    <a:cubicBezTo>
                      <a:pt x="1642" y="2068"/>
                      <a:pt x="2128" y="1612"/>
                      <a:pt x="2128" y="1034"/>
                    </a:cubicBezTo>
                    <a:cubicBezTo>
                      <a:pt x="2128"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49"/>
              <p:cNvSpPr/>
              <p:nvPr/>
            </p:nvSpPr>
            <p:spPr>
              <a:xfrm>
                <a:off x="1959425" y="-139821"/>
                <a:ext cx="58120" cy="57289"/>
              </a:xfrm>
              <a:custGeom>
                <a:avLst/>
                <a:gdLst/>
                <a:ahLst/>
                <a:cxnLst/>
                <a:rect l="l" t="t" r="r" b="b"/>
                <a:pathLst>
                  <a:path w="2098" h="2068" extrusionOk="0">
                    <a:moveTo>
                      <a:pt x="1064" y="1"/>
                    </a:moveTo>
                    <a:cubicBezTo>
                      <a:pt x="456" y="1"/>
                      <a:pt x="0" y="457"/>
                      <a:pt x="0" y="1034"/>
                    </a:cubicBezTo>
                    <a:cubicBezTo>
                      <a:pt x="0" y="1612"/>
                      <a:pt x="456" y="2068"/>
                      <a:pt x="1064" y="2068"/>
                    </a:cubicBezTo>
                    <a:cubicBezTo>
                      <a:pt x="1642" y="2068"/>
                      <a:pt x="2098" y="1612"/>
                      <a:pt x="2098" y="1034"/>
                    </a:cubicBezTo>
                    <a:cubicBezTo>
                      <a:pt x="209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49"/>
              <p:cNvSpPr/>
              <p:nvPr/>
            </p:nvSpPr>
            <p:spPr>
              <a:xfrm>
                <a:off x="2134560"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2" y="2068"/>
                      <a:pt x="2128" y="1612"/>
                      <a:pt x="2128" y="1034"/>
                    </a:cubicBezTo>
                    <a:cubicBezTo>
                      <a:pt x="2128" y="457"/>
                      <a:pt x="167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49"/>
              <p:cNvSpPr/>
              <p:nvPr/>
            </p:nvSpPr>
            <p:spPr>
              <a:xfrm>
                <a:off x="2310554" y="-139821"/>
                <a:ext cx="58979" cy="57289"/>
              </a:xfrm>
              <a:custGeom>
                <a:avLst/>
                <a:gdLst/>
                <a:ahLst/>
                <a:cxnLst/>
                <a:rect l="l" t="t" r="r" b="b"/>
                <a:pathLst>
                  <a:path w="2129" h="2068" extrusionOk="0">
                    <a:moveTo>
                      <a:pt x="1064" y="1"/>
                    </a:moveTo>
                    <a:cubicBezTo>
                      <a:pt x="487" y="1"/>
                      <a:pt x="0" y="457"/>
                      <a:pt x="0" y="1034"/>
                    </a:cubicBezTo>
                    <a:cubicBezTo>
                      <a:pt x="0" y="1612"/>
                      <a:pt x="487"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49"/>
              <p:cNvSpPr/>
              <p:nvPr/>
            </p:nvSpPr>
            <p:spPr>
              <a:xfrm>
                <a:off x="2486548" y="-139821"/>
                <a:ext cx="58951" cy="57289"/>
              </a:xfrm>
              <a:custGeom>
                <a:avLst/>
                <a:gdLst/>
                <a:ahLst/>
                <a:cxnLst/>
                <a:rect l="l" t="t" r="r" b="b"/>
                <a:pathLst>
                  <a:path w="2128" h="2068" extrusionOk="0">
                    <a:moveTo>
                      <a:pt x="1064" y="1"/>
                    </a:moveTo>
                    <a:cubicBezTo>
                      <a:pt x="486" y="1"/>
                      <a:pt x="0" y="457"/>
                      <a:pt x="0" y="1034"/>
                    </a:cubicBezTo>
                    <a:cubicBezTo>
                      <a:pt x="0" y="1612"/>
                      <a:pt x="456" y="2068"/>
                      <a:pt x="1064" y="2068"/>
                    </a:cubicBezTo>
                    <a:cubicBezTo>
                      <a:pt x="1641"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49"/>
              <p:cNvSpPr/>
              <p:nvPr/>
            </p:nvSpPr>
            <p:spPr>
              <a:xfrm>
                <a:off x="2661683" y="-139821"/>
                <a:ext cx="58979" cy="57289"/>
              </a:xfrm>
              <a:custGeom>
                <a:avLst/>
                <a:gdLst/>
                <a:ahLst/>
                <a:cxnLst/>
                <a:rect l="l" t="t" r="r" b="b"/>
                <a:pathLst>
                  <a:path w="2129" h="2068" extrusionOk="0">
                    <a:moveTo>
                      <a:pt x="1064" y="1"/>
                    </a:moveTo>
                    <a:cubicBezTo>
                      <a:pt x="487" y="1"/>
                      <a:pt x="0" y="457"/>
                      <a:pt x="0" y="1034"/>
                    </a:cubicBezTo>
                    <a:cubicBezTo>
                      <a:pt x="0" y="1612"/>
                      <a:pt x="487"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49"/>
              <p:cNvSpPr/>
              <p:nvPr/>
            </p:nvSpPr>
            <p:spPr>
              <a:xfrm>
                <a:off x="2837677" y="-139821"/>
                <a:ext cx="58951" cy="57289"/>
              </a:xfrm>
              <a:custGeom>
                <a:avLst/>
                <a:gdLst/>
                <a:ahLst/>
                <a:cxnLst/>
                <a:rect l="l" t="t" r="r" b="b"/>
                <a:pathLst>
                  <a:path w="2128" h="2068" extrusionOk="0">
                    <a:moveTo>
                      <a:pt x="1064" y="1"/>
                    </a:moveTo>
                    <a:cubicBezTo>
                      <a:pt x="486" y="1"/>
                      <a:pt x="0" y="457"/>
                      <a:pt x="0" y="1034"/>
                    </a:cubicBezTo>
                    <a:cubicBezTo>
                      <a:pt x="0" y="1612"/>
                      <a:pt x="486" y="2068"/>
                      <a:pt x="1064" y="2068"/>
                    </a:cubicBezTo>
                    <a:cubicBezTo>
                      <a:pt x="167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49"/>
              <p:cNvSpPr/>
              <p:nvPr/>
            </p:nvSpPr>
            <p:spPr>
              <a:xfrm>
                <a:off x="3013644"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42" y="2068"/>
                      <a:pt x="2128" y="1612"/>
                      <a:pt x="2128" y="1034"/>
                    </a:cubicBezTo>
                    <a:cubicBezTo>
                      <a:pt x="2128"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49"/>
              <p:cNvSpPr/>
              <p:nvPr/>
            </p:nvSpPr>
            <p:spPr>
              <a:xfrm>
                <a:off x="3187948"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2" y="2068"/>
                      <a:pt x="2128" y="1612"/>
                      <a:pt x="2128" y="1034"/>
                    </a:cubicBezTo>
                    <a:cubicBezTo>
                      <a:pt x="2128" y="457"/>
                      <a:pt x="167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49"/>
              <p:cNvSpPr/>
              <p:nvPr/>
            </p:nvSpPr>
            <p:spPr>
              <a:xfrm>
                <a:off x="3364773" y="-139821"/>
                <a:ext cx="59810" cy="57289"/>
              </a:xfrm>
              <a:custGeom>
                <a:avLst/>
                <a:gdLst/>
                <a:ahLst/>
                <a:cxnLst/>
                <a:rect l="l" t="t" r="r" b="b"/>
                <a:pathLst>
                  <a:path w="2159" h="2068" extrusionOk="0">
                    <a:moveTo>
                      <a:pt x="1095" y="1"/>
                    </a:moveTo>
                    <a:cubicBezTo>
                      <a:pt x="518" y="1"/>
                      <a:pt x="1" y="457"/>
                      <a:pt x="1" y="1034"/>
                    </a:cubicBezTo>
                    <a:cubicBezTo>
                      <a:pt x="1" y="1612"/>
                      <a:pt x="457" y="2068"/>
                      <a:pt x="1095" y="2068"/>
                    </a:cubicBezTo>
                    <a:cubicBezTo>
                      <a:pt x="1642" y="2068"/>
                      <a:pt x="2159" y="1612"/>
                      <a:pt x="2159" y="1034"/>
                    </a:cubicBezTo>
                    <a:cubicBezTo>
                      <a:pt x="2159" y="457"/>
                      <a:pt x="1642" y="1"/>
                      <a:pt x="1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49"/>
              <p:cNvSpPr/>
              <p:nvPr/>
            </p:nvSpPr>
            <p:spPr>
              <a:xfrm>
                <a:off x="3540767" y="-139821"/>
                <a:ext cx="58979" cy="57289"/>
              </a:xfrm>
              <a:custGeom>
                <a:avLst/>
                <a:gdLst/>
                <a:ahLst/>
                <a:cxnLst/>
                <a:rect l="l" t="t" r="r" b="b"/>
                <a:pathLst>
                  <a:path w="2129" h="2068" extrusionOk="0">
                    <a:moveTo>
                      <a:pt x="1064" y="1"/>
                    </a:moveTo>
                    <a:cubicBezTo>
                      <a:pt x="517" y="1"/>
                      <a:pt x="0" y="457"/>
                      <a:pt x="0" y="1034"/>
                    </a:cubicBezTo>
                    <a:cubicBezTo>
                      <a:pt x="0"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49"/>
              <p:cNvSpPr/>
              <p:nvPr/>
            </p:nvSpPr>
            <p:spPr>
              <a:xfrm>
                <a:off x="3715902" y="-139821"/>
                <a:ext cx="58979" cy="57289"/>
              </a:xfrm>
              <a:custGeom>
                <a:avLst/>
                <a:gdLst/>
                <a:ahLst/>
                <a:cxnLst/>
                <a:rect l="l" t="t" r="r" b="b"/>
                <a:pathLst>
                  <a:path w="2129" h="2068" extrusionOk="0">
                    <a:moveTo>
                      <a:pt x="1065" y="1"/>
                    </a:moveTo>
                    <a:cubicBezTo>
                      <a:pt x="457" y="1"/>
                      <a:pt x="1" y="457"/>
                      <a:pt x="1" y="1034"/>
                    </a:cubicBezTo>
                    <a:cubicBezTo>
                      <a:pt x="1" y="1612"/>
                      <a:pt x="457" y="2068"/>
                      <a:pt x="1065" y="2068"/>
                    </a:cubicBezTo>
                    <a:cubicBezTo>
                      <a:pt x="1642" y="2068"/>
                      <a:pt x="2129" y="1612"/>
                      <a:pt x="2129" y="1034"/>
                    </a:cubicBezTo>
                    <a:cubicBezTo>
                      <a:pt x="2129" y="457"/>
                      <a:pt x="1642"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49"/>
              <p:cNvSpPr/>
              <p:nvPr/>
            </p:nvSpPr>
            <p:spPr>
              <a:xfrm>
                <a:off x="3891896" y="-139821"/>
                <a:ext cx="58979" cy="57289"/>
              </a:xfrm>
              <a:custGeom>
                <a:avLst/>
                <a:gdLst/>
                <a:ahLst/>
                <a:cxnLst/>
                <a:rect l="l" t="t" r="r" b="b"/>
                <a:pathLst>
                  <a:path w="2129" h="2068" extrusionOk="0">
                    <a:moveTo>
                      <a:pt x="1064" y="1"/>
                    </a:moveTo>
                    <a:cubicBezTo>
                      <a:pt x="456" y="1"/>
                      <a:pt x="1" y="457"/>
                      <a:pt x="1" y="1034"/>
                    </a:cubicBezTo>
                    <a:cubicBezTo>
                      <a:pt x="1" y="1612"/>
                      <a:pt x="456" y="2068"/>
                      <a:pt x="1064" y="2068"/>
                    </a:cubicBezTo>
                    <a:cubicBezTo>
                      <a:pt x="1642" y="2068"/>
                      <a:pt x="2128" y="1612"/>
                      <a:pt x="2128" y="1034"/>
                    </a:cubicBezTo>
                    <a:cubicBezTo>
                      <a:pt x="2128" y="457"/>
                      <a:pt x="164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49"/>
              <p:cNvSpPr/>
              <p:nvPr/>
            </p:nvSpPr>
            <p:spPr>
              <a:xfrm>
                <a:off x="4067031" y="-139821"/>
                <a:ext cx="58979" cy="57289"/>
              </a:xfrm>
              <a:custGeom>
                <a:avLst/>
                <a:gdLst/>
                <a:ahLst/>
                <a:cxnLst/>
                <a:rect l="l" t="t" r="r" b="b"/>
                <a:pathLst>
                  <a:path w="2129" h="2068" extrusionOk="0">
                    <a:moveTo>
                      <a:pt x="1065" y="1"/>
                    </a:moveTo>
                    <a:cubicBezTo>
                      <a:pt x="487" y="1"/>
                      <a:pt x="1" y="457"/>
                      <a:pt x="1" y="1034"/>
                    </a:cubicBezTo>
                    <a:cubicBezTo>
                      <a:pt x="1" y="1612"/>
                      <a:pt x="487" y="2068"/>
                      <a:pt x="1065" y="2068"/>
                    </a:cubicBezTo>
                    <a:cubicBezTo>
                      <a:pt x="1673" y="2068"/>
                      <a:pt x="2129" y="1612"/>
                      <a:pt x="2129" y="1034"/>
                    </a:cubicBezTo>
                    <a:cubicBezTo>
                      <a:pt x="2129" y="457"/>
                      <a:pt x="1673" y="1"/>
                      <a:pt x="1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49"/>
              <p:cNvSpPr/>
              <p:nvPr/>
            </p:nvSpPr>
            <p:spPr>
              <a:xfrm>
                <a:off x="4243025" y="-139821"/>
                <a:ext cx="58979" cy="57289"/>
              </a:xfrm>
              <a:custGeom>
                <a:avLst/>
                <a:gdLst/>
                <a:ahLst/>
                <a:cxnLst/>
                <a:rect l="l" t="t" r="r" b="b"/>
                <a:pathLst>
                  <a:path w="2129" h="2068" extrusionOk="0">
                    <a:moveTo>
                      <a:pt x="1064" y="1"/>
                    </a:moveTo>
                    <a:cubicBezTo>
                      <a:pt x="487" y="1"/>
                      <a:pt x="1" y="457"/>
                      <a:pt x="1" y="1034"/>
                    </a:cubicBezTo>
                    <a:cubicBezTo>
                      <a:pt x="1" y="1612"/>
                      <a:pt x="456" y="2068"/>
                      <a:pt x="1064" y="2068"/>
                    </a:cubicBezTo>
                    <a:cubicBezTo>
                      <a:pt x="164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49"/>
              <p:cNvSpPr/>
              <p:nvPr/>
            </p:nvSpPr>
            <p:spPr>
              <a:xfrm>
                <a:off x="4419019" y="-139821"/>
                <a:ext cx="58951" cy="57289"/>
              </a:xfrm>
              <a:custGeom>
                <a:avLst/>
                <a:gdLst/>
                <a:ahLst/>
                <a:cxnLst/>
                <a:rect l="l" t="t" r="r" b="b"/>
                <a:pathLst>
                  <a:path w="2128" h="2068" extrusionOk="0">
                    <a:moveTo>
                      <a:pt x="1064" y="1"/>
                    </a:moveTo>
                    <a:cubicBezTo>
                      <a:pt x="487" y="1"/>
                      <a:pt x="0" y="457"/>
                      <a:pt x="0" y="1034"/>
                    </a:cubicBezTo>
                    <a:cubicBezTo>
                      <a:pt x="0" y="1612"/>
                      <a:pt x="456" y="2068"/>
                      <a:pt x="1064" y="2068"/>
                    </a:cubicBezTo>
                    <a:cubicBezTo>
                      <a:pt x="1642" y="2068"/>
                      <a:pt x="2128" y="1612"/>
                      <a:pt x="2128" y="1034"/>
                    </a:cubicBezTo>
                    <a:cubicBezTo>
                      <a:pt x="2128" y="457"/>
                      <a:pt x="1672" y="1"/>
                      <a:pt x="1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49"/>
              <p:cNvSpPr/>
              <p:nvPr/>
            </p:nvSpPr>
            <p:spPr>
              <a:xfrm>
                <a:off x="0" y="-59816"/>
                <a:ext cx="4493152" cy="23603"/>
              </a:xfrm>
              <a:custGeom>
                <a:avLst/>
                <a:gdLst/>
                <a:ahLst/>
                <a:cxnLst/>
                <a:rect l="l" t="t" r="r" b="b"/>
                <a:pathLst>
                  <a:path w="162193" h="852" extrusionOk="0">
                    <a:moveTo>
                      <a:pt x="1" y="1"/>
                    </a:moveTo>
                    <a:lnTo>
                      <a:pt x="1" y="852"/>
                    </a:lnTo>
                    <a:lnTo>
                      <a:pt x="162192" y="852"/>
                    </a:lnTo>
                    <a:lnTo>
                      <a:pt x="1621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49"/>
              <p:cNvSpPr/>
              <p:nvPr/>
            </p:nvSpPr>
            <p:spPr>
              <a:xfrm>
                <a:off x="0" y="-21088"/>
                <a:ext cx="4493152" cy="11829"/>
              </a:xfrm>
              <a:custGeom>
                <a:avLst/>
                <a:gdLst/>
                <a:ahLst/>
                <a:cxnLst/>
                <a:rect l="l" t="t" r="r" b="b"/>
                <a:pathLst>
                  <a:path w="162193" h="427" extrusionOk="0">
                    <a:moveTo>
                      <a:pt x="1" y="1"/>
                    </a:moveTo>
                    <a:lnTo>
                      <a:pt x="1" y="426"/>
                    </a:lnTo>
                    <a:lnTo>
                      <a:pt x="162192" y="426"/>
                    </a:lnTo>
                    <a:lnTo>
                      <a:pt x="1621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5">
  <p:cSld name="CUSTOM_7_1_1_1_1">
    <p:spTree>
      <p:nvGrpSpPr>
        <p:cNvPr id="1" name="Shape 6238"/>
        <p:cNvGrpSpPr/>
        <p:nvPr/>
      </p:nvGrpSpPr>
      <p:grpSpPr>
        <a:xfrm>
          <a:off x="0" y="0"/>
          <a:ext cx="0" cy="0"/>
          <a:chOff x="0" y="0"/>
          <a:chExt cx="0" cy="0"/>
        </a:xfrm>
      </p:grpSpPr>
      <p:pic>
        <p:nvPicPr>
          <p:cNvPr id="6239" name="Google Shape;6239;p50"/>
          <p:cNvPicPr preferRelativeResize="0"/>
          <p:nvPr/>
        </p:nvPicPr>
        <p:blipFill>
          <a:blip r:embed="rId2">
            <a:alphaModFix/>
          </a:blip>
          <a:stretch>
            <a:fillRect/>
          </a:stretch>
        </p:blipFill>
        <p:spPr>
          <a:xfrm>
            <a:off x="0" y="0"/>
            <a:ext cx="9144000" cy="5143500"/>
          </a:xfrm>
          <a:prstGeom prst="rect">
            <a:avLst/>
          </a:prstGeom>
          <a:noFill/>
          <a:ln>
            <a:noFill/>
          </a:ln>
        </p:spPr>
      </p:pic>
      <p:sp>
        <p:nvSpPr>
          <p:cNvPr id="6240" name="Google Shape;6240;p5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241" name="Google Shape;6241;p50"/>
          <p:cNvGrpSpPr/>
          <p:nvPr/>
        </p:nvGrpSpPr>
        <p:grpSpPr>
          <a:xfrm>
            <a:off x="-2815309" y="111326"/>
            <a:ext cx="14778154" cy="4920848"/>
            <a:chOff x="-2815309" y="94312"/>
            <a:chExt cx="14778154" cy="4920848"/>
          </a:xfrm>
        </p:grpSpPr>
        <p:grpSp>
          <p:nvGrpSpPr>
            <p:cNvPr id="6242" name="Google Shape;6242;p50"/>
            <p:cNvGrpSpPr/>
            <p:nvPr/>
          </p:nvGrpSpPr>
          <p:grpSpPr>
            <a:xfrm>
              <a:off x="-2811784" y="94312"/>
              <a:ext cx="5191504" cy="194148"/>
              <a:chOff x="-495509" y="-804488"/>
              <a:chExt cx="5191504" cy="194148"/>
            </a:xfrm>
          </p:grpSpPr>
          <p:sp>
            <p:nvSpPr>
              <p:cNvPr id="6243" name="Google Shape;6243;p50"/>
              <p:cNvSpPr/>
              <p:nvPr/>
            </p:nvSpPr>
            <p:spPr>
              <a:xfrm rot="-5400000">
                <a:off x="4524807"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50"/>
              <p:cNvSpPr/>
              <p:nvPr/>
            </p:nvSpPr>
            <p:spPr>
              <a:xfrm rot="5400000" flipH="1">
                <a:off x="2092790" y="-3374338"/>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50"/>
              <p:cNvSpPr/>
              <p:nvPr/>
            </p:nvSpPr>
            <p:spPr>
              <a:xfrm rot="5400000" flipH="1">
                <a:off x="-421629"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50"/>
              <p:cNvSpPr/>
              <p:nvPr/>
            </p:nvSpPr>
            <p:spPr>
              <a:xfrm rot="5400000" flipH="1">
                <a:off x="-198015"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50"/>
              <p:cNvSpPr/>
              <p:nvPr/>
            </p:nvSpPr>
            <p:spPr>
              <a:xfrm rot="5400000" flipH="1">
                <a:off x="26542"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50"/>
              <p:cNvSpPr/>
              <p:nvPr/>
            </p:nvSpPr>
            <p:spPr>
              <a:xfrm rot="5400000" flipH="1">
                <a:off x="252012" y="-740711"/>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50"/>
              <p:cNvSpPr/>
              <p:nvPr/>
            </p:nvSpPr>
            <p:spPr>
              <a:xfrm rot="5400000" flipH="1">
                <a:off x="475655"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50"/>
              <p:cNvSpPr/>
              <p:nvPr/>
            </p:nvSpPr>
            <p:spPr>
              <a:xfrm rot="5400000" flipH="1">
                <a:off x="701125" y="-742540"/>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50"/>
              <p:cNvSpPr/>
              <p:nvPr/>
            </p:nvSpPr>
            <p:spPr>
              <a:xfrm rot="5400000" flipH="1">
                <a:off x="925682" y="-741653"/>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50"/>
              <p:cNvSpPr/>
              <p:nvPr/>
            </p:nvSpPr>
            <p:spPr>
              <a:xfrm rot="5400000" flipH="1">
                <a:off x="1149324"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50"/>
              <p:cNvSpPr/>
              <p:nvPr/>
            </p:nvSpPr>
            <p:spPr>
              <a:xfrm rot="5400000" flipH="1">
                <a:off x="1372939"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50"/>
              <p:cNvSpPr/>
              <p:nvPr/>
            </p:nvSpPr>
            <p:spPr>
              <a:xfrm rot="5400000" flipH="1">
                <a:off x="1597495" y="-742567"/>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50"/>
              <p:cNvSpPr/>
              <p:nvPr/>
            </p:nvSpPr>
            <p:spPr>
              <a:xfrm rot="5400000" flipH="1">
                <a:off x="1822052"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50"/>
              <p:cNvSpPr/>
              <p:nvPr/>
            </p:nvSpPr>
            <p:spPr>
              <a:xfrm rot="5400000" flipH="1">
                <a:off x="2045666" y="-741625"/>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50"/>
              <p:cNvSpPr/>
              <p:nvPr/>
            </p:nvSpPr>
            <p:spPr>
              <a:xfrm rot="5400000" flipH="1">
                <a:off x="2269281"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50"/>
              <p:cNvSpPr/>
              <p:nvPr/>
            </p:nvSpPr>
            <p:spPr>
              <a:xfrm rot="5400000" flipH="1">
                <a:off x="2493837"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50"/>
              <p:cNvSpPr/>
              <p:nvPr/>
            </p:nvSpPr>
            <p:spPr>
              <a:xfrm rot="5400000" flipH="1">
                <a:off x="2718394"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50"/>
              <p:cNvSpPr/>
              <p:nvPr/>
            </p:nvSpPr>
            <p:spPr>
              <a:xfrm rot="5400000" flipH="1">
                <a:off x="2500320"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50"/>
              <p:cNvSpPr/>
              <p:nvPr/>
            </p:nvSpPr>
            <p:spPr>
              <a:xfrm rot="5400000" flipH="1">
                <a:off x="2724876" y="-742567"/>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50"/>
              <p:cNvSpPr/>
              <p:nvPr/>
            </p:nvSpPr>
            <p:spPr>
              <a:xfrm rot="5400000" flipH="1">
                <a:off x="2949432"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50"/>
              <p:cNvSpPr/>
              <p:nvPr/>
            </p:nvSpPr>
            <p:spPr>
              <a:xfrm rot="5400000" flipH="1">
                <a:off x="3173047"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50"/>
              <p:cNvSpPr/>
              <p:nvPr/>
            </p:nvSpPr>
            <p:spPr>
              <a:xfrm rot="5400000" flipH="1">
                <a:off x="3396662"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50"/>
              <p:cNvSpPr/>
              <p:nvPr/>
            </p:nvSpPr>
            <p:spPr>
              <a:xfrm rot="5400000" flipH="1">
                <a:off x="3621218"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50"/>
              <p:cNvSpPr/>
              <p:nvPr/>
            </p:nvSpPr>
            <p:spPr>
              <a:xfrm rot="5400000" flipH="1">
                <a:off x="3845775"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50"/>
              <p:cNvSpPr/>
              <p:nvPr/>
            </p:nvSpPr>
            <p:spPr>
              <a:xfrm rot="5400000" flipH="1">
                <a:off x="4070303" y="-740711"/>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50"/>
              <p:cNvSpPr/>
              <p:nvPr/>
            </p:nvSpPr>
            <p:spPr>
              <a:xfrm rot="5400000" flipH="1">
                <a:off x="4293946"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50"/>
              <p:cNvSpPr/>
              <p:nvPr/>
            </p:nvSpPr>
            <p:spPr>
              <a:xfrm rot="5400000" flipH="1">
                <a:off x="4520330"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50"/>
              <p:cNvSpPr/>
              <p:nvPr/>
            </p:nvSpPr>
            <p:spPr>
              <a:xfrm rot="5400000" flipH="1">
                <a:off x="-495510"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50"/>
              <p:cNvSpPr/>
              <p:nvPr/>
            </p:nvSpPr>
            <p:spPr>
              <a:xfrm rot="5400000" flipH="1">
                <a:off x="-2737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50"/>
              <p:cNvSpPr/>
              <p:nvPr/>
            </p:nvSpPr>
            <p:spPr>
              <a:xfrm rot="5400000" flipH="1">
                <a:off x="-51966"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50"/>
              <p:cNvSpPr/>
              <p:nvPr/>
            </p:nvSpPr>
            <p:spPr>
              <a:xfrm rot="5400000" flipH="1">
                <a:off x="179073" y="-667714"/>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50"/>
              <p:cNvSpPr/>
              <p:nvPr/>
            </p:nvSpPr>
            <p:spPr>
              <a:xfrm rot="5400000" flipH="1">
                <a:off x="400832"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50"/>
              <p:cNvSpPr/>
              <p:nvPr/>
            </p:nvSpPr>
            <p:spPr>
              <a:xfrm rot="5400000" flipH="1">
                <a:off x="627217" y="-668628"/>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50"/>
              <p:cNvSpPr/>
              <p:nvPr/>
            </p:nvSpPr>
            <p:spPr>
              <a:xfrm rot="5400000" flipH="1">
                <a:off x="851801"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50"/>
              <p:cNvSpPr/>
              <p:nvPr/>
            </p:nvSpPr>
            <p:spPr>
              <a:xfrm rot="5400000" flipH="1">
                <a:off x="1075415"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50"/>
              <p:cNvSpPr/>
              <p:nvPr/>
            </p:nvSpPr>
            <p:spPr>
              <a:xfrm rot="5400000" flipH="1">
                <a:off x="1301828"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50"/>
              <p:cNvSpPr/>
              <p:nvPr/>
            </p:nvSpPr>
            <p:spPr>
              <a:xfrm rot="5400000" flipH="1">
                <a:off x="1526357" y="-667714"/>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50"/>
              <p:cNvSpPr/>
              <p:nvPr/>
            </p:nvSpPr>
            <p:spPr>
              <a:xfrm rot="5400000" flipH="1">
                <a:off x="1752769" y="-668628"/>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50"/>
              <p:cNvSpPr/>
              <p:nvPr/>
            </p:nvSpPr>
            <p:spPr>
              <a:xfrm rot="5400000" flipH="1">
                <a:off x="1976384" y="-668628"/>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50"/>
              <p:cNvSpPr/>
              <p:nvPr/>
            </p:nvSpPr>
            <p:spPr>
              <a:xfrm rot="5400000" flipH="1">
                <a:off x="2200940" y="-667686"/>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50"/>
              <p:cNvSpPr/>
              <p:nvPr/>
            </p:nvSpPr>
            <p:spPr>
              <a:xfrm rot="5400000" flipH="1">
                <a:off x="2427325" y="-668628"/>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50"/>
              <p:cNvSpPr/>
              <p:nvPr/>
            </p:nvSpPr>
            <p:spPr>
              <a:xfrm rot="5400000" flipH="1">
                <a:off x="2650995"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50"/>
              <p:cNvSpPr/>
              <p:nvPr/>
            </p:nvSpPr>
            <p:spPr>
              <a:xfrm rot="5400000" flipH="1">
                <a:off x="28773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50"/>
              <p:cNvSpPr/>
              <p:nvPr/>
            </p:nvSpPr>
            <p:spPr>
              <a:xfrm rot="5400000" flipH="1">
                <a:off x="3101936" y="-668628"/>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50"/>
              <p:cNvSpPr/>
              <p:nvPr/>
            </p:nvSpPr>
            <p:spPr>
              <a:xfrm rot="5400000" flipH="1">
                <a:off x="3328321" y="-667686"/>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50"/>
              <p:cNvSpPr/>
              <p:nvPr/>
            </p:nvSpPr>
            <p:spPr>
              <a:xfrm rot="5400000" flipH="1">
                <a:off x="3551936"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50"/>
              <p:cNvSpPr/>
              <p:nvPr/>
            </p:nvSpPr>
            <p:spPr>
              <a:xfrm rot="5400000" flipH="1">
                <a:off x="3776492" y="-668628"/>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50"/>
              <p:cNvSpPr/>
              <p:nvPr/>
            </p:nvSpPr>
            <p:spPr>
              <a:xfrm rot="5400000" flipH="1">
                <a:off x="4002905"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50"/>
              <p:cNvSpPr/>
              <p:nvPr/>
            </p:nvSpPr>
            <p:spPr>
              <a:xfrm rot="5400000" flipH="1">
                <a:off x="4226519" y="-66771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50"/>
              <p:cNvSpPr/>
              <p:nvPr/>
            </p:nvSpPr>
            <p:spPr>
              <a:xfrm rot="5400000" flipH="1">
                <a:off x="4452932"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3" name="Google Shape;6293;p50"/>
            <p:cNvGrpSpPr/>
            <p:nvPr/>
          </p:nvGrpSpPr>
          <p:grpSpPr>
            <a:xfrm>
              <a:off x="6771341" y="94312"/>
              <a:ext cx="5191504" cy="194148"/>
              <a:chOff x="-495509" y="-804488"/>
              <a:chExt cx="5191504" cy="194148"/>
            </a:xfrm>
          </p:grpSpPr>
          <p:sp>
            <p:nvSpPr>
              <p:cNvPr id="6294" name="Google Shape;6294;p50"/>
              <p:cNvSpPr/>
              <p:nvPr/>
            </p:nvSpPr>
            <p:spPr>
              <a:xfrm rot="-5400000">
                <a:off x="4524807"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50"/>
              <p:cNvSpPr/>
              <p:nvPr/>
            </p:nvSpPr>
            <p:spPr>
              <a:xfrm rot="5400000" flipH="1">
                <a:off x="2092790" y="-3374338"/>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50"/>
              <p:cNvSpPr/>
              <p:nvPr/>
            </p:nvSpPr>
            <p:spPr>
              <a:xfrm rot="5400000" flipH="1">
                <a:off x="-421629"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50"/>
              <p:cNvSpPr/>
              <p:nvPr/>
            </p:nvSpPr>
            <p:spPr>
              <a:xfrm rot="5400000" flipH="1">
                <a:off x="-198015"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50"/>
              <p:cNvSpPr/>
              <p:nvPr/>
            </p:nvSpPr>
            <p:spPr>
              <a:xfrm rot="5400000" flipH="1">
                <a:off x="26542"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50"/>
              <p:cNvSpPr/>
              <p:nvPr/>
            </p:nvSpPr>
            <p:spPr>
              <a:xfrm rot="5400000" flipH="1">
                <a:off x="252012" y="-740711"/>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50"/>
              <p:cNvSpPr/>
              <p:nvPr/>
            </p:nvSpPr>
            <p:spPr>
              <a:xfrm rot="5400000" flipH="1">
                <a:off x="475655"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50"/>
              <p:cNvSpPr/>
              <p:nvPr/>
            </p:nvSpPr>
            <p:spPr>
              <a:xfrm rot="5400000" flipH="1">
                <a:off x="701125" y="-742540"/>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50"/>
              <p:cNvSpPr/>
              <p:nvPr/>
            </p:nvSpPr>
            <p:spPr>
              <a:xfrm rot="5400000" flipH="1">
                <a:off x="925682" y="-741653"/>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50"/>
              <p:cNvSpPr/>
              <p:nvPr/>
            </p:nvSpPr>
            <p:spPr>
              <a:xfrm rot="5400000" flipH="1">
                <a:off x="1149324"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50"/>
              <p:cNvSpPr/>
              <p:nvPr/>
            </p:nvSpPr>
            <p:spPr>
              <a:xfrm rot="5400000" flipH="1">
                <a:off x="1372939"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50"/>
              <p:cNvSpPr/>
              <p:nvPr/>
            </p:nvSpPr>
            <p:spPr>
              <a:xfrm rot="5400000" flipH="1">
                <a:off x="1597495" y="-742567"/>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50"/>
              <p:cNvSpPr/>
              <p:nvPr/>
            </p:nvSpPr>
            <p:spPr>
              <a:xfrm rot="5400000" flipH="1">
                <a:off x="1822052"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50"/>
              <p:cNvSpPr/>
              <p:nvPr/>
            </p:nvSpPr>
            <p:spPr>
              <a:xfrm rot="5400000" flipH="1">
                <a:off x="2045666" y="-741625"/>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50"/>
              <p:cNvSpPr/>
              <p:nvPr/>
            </p:nvSpPr>
            <p:spPr>
              <a:xfrm rot="5400000" flipH="1">
                <a:off x="2269281"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50"/>
              <p:cNvSpPr/>
              <p:nvPr/>
            </p:nvSpPr>
            <p:spPr>
              <a:xfrm rot="5400000" flipH="1">
                <a:off x="2493837"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50"/>
              <p:cNvSpPr/>
              <p:nvPr/>
            </p:nvSpPr>
            <p:spPr>
              <a:xfrm rot="5400000" flipH="1">
                <a:off x="2718394"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50"/>
              <p:cNvSpPr/>
              <p:nvPr/>
            </p:nvSpPr>
            <p:spPr>
              <a:xfrm rot="5400000" flipH="1">
                <a:off x="2500320"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50"/>
              <p:cNvSpPr/>
              <p:nvPr/>
            </p:nvSpPr>
            <p:spPr>
              <a:xfrm rot="5400000" flipH="1">
                <a:off x="2724876" y="-742567"/>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50"/>
              <p:cNvSpPr/>
              <p:nvPr/>
            </p:nvSpPr>
            <p:spPr>
              <a:xfrm rot="5400000" flipH="1">
                <a:off x="2949432"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50"/>
              <p:cNvSpPr/>
              <p:nvPr/>
            </p:nvSpPr>
            <p:spPr>
              <a:xfrm rot="5400000" flipH="1">
                <a:off x="3173047"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50"/>
              <p:cNvSpPr/>
              <p:nvPr/>
            </p:nvSpPr>
            <p:spPr>
              <a:xfrm rot="5400000" flipH="1">
                <a:off x="3396662"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50"/>
              <p:cNvSpPr/>
              <p:nvPr/>
            </p:nvSpPr>
            <p:spPr>
              <a:xfrm rot="5400000" flipH="1">
                <a:off x="3621218"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50"/>
              <p:cNvSpPr/>
              <p:nvPr/>
            </p:nvSpPr>
            <p:spPr>
              <a:xfrm rot="5400000" flipH="1">
                <a:off x="3845775"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50"/>
              <p:cNvSpPr/>
              <p:nvPr/>
            </p:nvSpPr>
            <p:spPr>
              <a:xfrm rot="5400000" flipH="1">
                <a:off x="4070303" y="-740711"/>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50"/>
              <p:cNvSpPr/>
              <p:nvPr/>
            </p:nvSpPr>
            <p:spPr>
              <a:xfrm rot="5400000" flipH="1">
                <a:off x="4293946"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50"/>
              <p:cNvSpPr/>
              <p:nvPr/>
            </p:nvSpPr>
            <p:spPr>
              <a:xfrm rot="5400000" flipH="1">
                <a:off x="4520330"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50"/>
              <p:cNvSpPr/>
              <p:nvPr/>
            </p:nvSpPr>
            <p:spPr>
              <a:xfrm rot="5400000" flipH="1">
                <a:off x="-495510"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50"/>
              <p:cNvSpPr/>
              <p:nvPr/>
            </p:nvSpPr>
            <p:spPr>
              <a:xfrm rot="5400000" flipH="1">
                <a:off x="-2737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50"/>
              <p:cNvSpPr/>
              <p:nvPr/>
            </p:nvSpPr>
            <p:spPr>
              <a:xfrm rot="5400000" flipH="1">
                <a:off x="-51966"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50"/>
              <p:cNvSpPr/>
              <p:nvPr/>
            </p:nvSpPr>
            <p:spPr>
              <a:xfrm rot="5400000" flipH="1">
                <a:off x="179073" y="-667714"/>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50"/>
              <p:cNvSpPr/>
              <p:nvPr/>
            </p:nvSpPr>
            <p:spPr>
              <a:xfrm rot="5400000" flipH="1">
                <a:off x="400832"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50"/>
              <p:cNvSpPr/>
              <p:nvPr/>
            </p:nvSpPr>
            <p:spPr>
              <a:xfrm rot="5400000" flipH="1">
                <a:off x="627217" y="-668628"/>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50"/>
              <p:cNvSpPr/>
              <p:nvPr/>
            </p:nvSpPr>
            <p:spPr>
              <a:xfrm rot="5400000" flipH="1">
                <a:off x="851801"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50"/>
              <p:cNvSpPr/>
              <p:nvPr/>
            </p:nvSpPr>
            <p:spPr>
              <a:xfrm rot="5400000" flipH="1">
                <a:off x="1075415"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50"/>
              <p:cNvSpPr/>
              <p:nvPr/>
            </p:nvSpPr>
            <p:spPr>
              <a:xfrm rot="5400000" flipH="1">
                <a:off x="1301828"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50"/>
              <p:cNvSpPr/>
              <p:nvPr/>
            </p:nvSpPr>
            <p:spPr>
              <a:xfrm rot="5400000" flipH="1">
                <a:off x="1526357" y="-667714"/>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50"/>
              <p:cNvSpPr/>
              <p:nvPr/>
            </p:nvSpPr>
            <p:spPr>
              <a:xfrm rot="5400000" flipH="1">
                <a:off x="1752769" y="-668628"/>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50"/>
              <p:cNvSpPr/>
              <p:nvPr/>
            </p:nvSpPr>
            <p:spPr>
              <a:xfrm rot="5400000" flipH="1">
                <a:off x="1976384" y="-668628"/>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50"/>
              <p:cNvSpPr/>
              <p:nvPr/>
            </p:nvSpPr>
            <p:spPr>
              <a:xfrm rot="5400000" flipH="1">
                <a:off x="2200940" y="-667686"/>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50"/>
              <p:cNvSpPr/>
              <p:nvPr/>
            </p:nvSpPr>
            <p:spPr>
              <a:xfrm rot="5400000" flipH="1">
                <a:off x="2427325" y="-668628"/>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50"/>
              <p:cNvSpPr/>
              <p:nvPr/>
            </p:nvSpPr>
            <p:spPr>
              <a:xfrm rot="5400000" flipH="1">
                <a:off x="2650995"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50"/>
              <p:cNvSpPr/>
              <p:nvPr/>
            </p:nvSpPr>
            <p:spPr>
              <a:xfrm rot="5400000" flipH="1">
                <a:off x="28773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50"/>
              <p:cNvSpPr/>
              <p:nvPr/>
            </p:nvSpPr>
            <p:spPr>
              <a:xfrm rot="5400000" flipH="1">
                <a:off x="3101936" y="-668628"/>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50"/>
              <p:cNvSpPr/>
              <p:nvPr/>
            </p:nvSpPr>
            <p:spPr>
              <a:xfrm rot="5400000" flipH="1">
                <a:off x="3328321" y="-667686"/>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50"/>
              <p:cNvSpPr/>
              <p:nvPr/>
            </p:nvSpPr>
            <p:spPr>
              <a:xfrm rot="5400000" flipH="1">
                <a:off x="3551936"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50"/>
              <p:cNvSpPr/>
              <p:nvPr/>
            </p:nvSpPr>
            <p:spPr>
              <a:xfrm rot="5400000" flipH="1">
                <a:off x="3776492" y="-668628"/>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50"/>
              <p:cNvSpPr/>
              <p:nvPr/>
            </p:nvSpPr>
            <p:spPr>
              <a:xfrm rot="5400000" flipH="1">
                <a:off x="4002905"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50"/>
              <p:cNvSpPr/>
              <p:nvPr/>
            </p:nvSpPr>
            <p:spPr>
              <a:xfrm rot="5400000" flipH="1">
                <a:off x="4226519" y="-66771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50"/>
              <p:cNvSpPr/>
              <p:nvPr/>
            </p:nvSpPr>
            <p:spPr>
              <a:xfrm rot="5400000" flipH="1">
                <a:off x="4452932"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4" name="Google Shape;6344;p50"/>
            <p:cNvGrpSpPr/>
            <p:nvPr/>
          </p:nvGrpSpPr>
          <p:grpSpPr>
            <a:xfrm rot="10800000" flipH="1">
              <a:off x="-2815309" y="4821012"/>
              <a:ext cx="5191504" cy="194148"/>
              <a:chOff x="-495509" y="-804488"/>
              <a:chExt cx="5191504" cy="194148"/>
            </a:xfrm>
          </p:grpSpPr>
          <p:sp>
            <p:nvSpPr>
              <p:cNvPr id="6345" name="Google Shape;6345;p50"/>
              <p:cNvSpPr/>
              <p:nvPr/>
            </p:nvSpPr>
            <p:spPr>
              <a:xfrm rot="-5400000">
                <a:off x="4524807"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50"/>
              <p:cNvSpPr/>
              <p:nvPr/>
            </p:nvSpPr>
            <p:spPr>
              <a:xfrm rot="5400000" flipH="1">
                <a:off x="2092790" y="-3374338"/>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50"/>
              <p:cNvSpPr/>
              <p:nvPr/>
            </p:nvSpPr>
            <p:spPr>
              <a:xfrm rot="5400000" flipH="1">
                <a:off x="-421629"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50"/>
              <p:cNvSpPr/>
              <p:nvPr/>
            </p:nvSpPr>
            <p:spPr>
              <a:xfrm rot="5400000" flipH="1">
                <a:off x="-198015"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50"/>
              <p:cNvSpPr/>
              <p:nvPr/>
            </p:nvSpPr>
            <p:spPr>
              <a:xfrm rot="5400000" flipH="1">
                <a:off x="26542"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50"/>
              <p:cNvSpPr/>
              <p:nvPr/>
            </p:nvSpPr>
            <p:spPr>
              <a:xfrm rot="5400000" flipH="1">
                <a:off x="252012" y="-740711"/>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50"/>
              <p:cNvSpPr/>
              <p:nvPr/>
            </p:nvSpPr>
            <p:spPr>
              <a:xfrm rot="5400000" flipH="1">
                <a:off x="475655"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50"/>
              <p:cNvSpPr/>
              <p:nvPr/>
            </p:nvSpPr>
            <p:spPr>
              <a:xfrm rot="5400000" flipH="1">
                <a:off x="701125" y="-742540"/>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50"/>
              <p:cNvSpPr/>
              <p:nvPr/>
            </p:nvSpPr>
            <p:spPr>
              <a:xfrm rot="5400000" flipH="1">
                <a:off x="925682" y="-741653"/>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50"/>
              <p:cNvSpPr/>
              <p:nvPr/>
            </p:nvSpPr>
            <p:spPr>
              <a:xfrm rot="5400000" flipH="1">
                <a:off x="1149324"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50"/>
              <p:cNvSpPr/>
              <p:nvPr/>
            </p:nvSpPr>
            <p:spPr>
              <a:xfrm rot="5400000" flipH="1">
                <a:off x="1372939"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50"/>
              <p:cNvSpPr/>
              <p:nvPr/>
            </p:nvSpPr>
            <p:spPr>
              <a:xfrm rot="5400000" flipH="1">
                <a:off x="1597495" y="-742567"/>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50"/>
              <p:cNvSpPr/>
              <p:nvPr/>
            </p:nvSpPr>
            <p:spPr>
              <a:xfrm rot="5400000" flipH="1">
                <a:off x="1822052"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50"/>
              <p:cNvSpPr/>
              <p:nvPr/>
            </p:nvSpPr>
            <p:spPr>
              <a:xfrm rot="5400000" flipH="1">
                <a:off x="2045666" y="-741625"/>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50"/>
              <p:cNvSpPr/>
              <p:nvPr/>
            </p:nvSpPr>
            <p:spPr>
              <a:xfrm rot="5400000" flipH="1">
                <a:off x="2269281"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50"/>
              <p:cNvSpPr/>
              <p:nvPr/>
            </p:nvSpPr>
            <p:spPr>
              <a:xfrm rot="5400000" flipH="1">
                <a:off x="2493837"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50"/>
              <p:cNvSpPr/>
              <p:nvPr/>
            </p:nvSpPr>
            <p:spPr>
              <a:xfrm rot="5400000" flipH="1">
                <a:off x="2718394"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50"/>
              <p:cNvSpPr/>
              <p:nvPr/>
            </p:nvSpPr>
            <p:spPr>
              <a:xfrm rot="5400000" flipH="1">
                <a:off x="2500320"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50"/>
              <p:cNvSpPr/>
              <p:nvPr/>
            </p:nvSpPr>
            <p:spPr>
              <a:xfrm rot="5400000" flipH="1">
                <a:off x="2724876" y="-742567"/>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50"/>
              <p:cNvSpPr/>
              <p:nvPr/>
            </p:nvSpPr>
            <p:spPr>
              <a:xfrm rot="5400000" flipH="1">
                <a:off x="2949432"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50"/>
              <p:cNvSpPr/>
              <p:nvPr/>
            </p:nvSpPr>
            <p:spPr>
              <a:xfrm rot="5400000" flipH="1">
                <a:off x="3173047"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50"/>
              <p:cNvSpPr/>
              <p:nvPr/>
            </p:nvSpPr>
            <p:spPr>
              <a:xfrm rot="5400000" flipH="1">
                <a:off x="3396662"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50"/>
              <p:cNvSpPr/>
              <p:nvPr/>
            </p:nvSpPr>
            <p:spPr>
              <a:xfrm rot="5400000" flipH="1">
                <a:off x="3621218"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50"/>
              <p:cNvSpPr/>
              <p:nvPr/>
            </p:nvSpPr>
            <p:spPr>
              <a:xfrm rot="5400000" flipH="1">
                <a:off x="3845775"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50"/>
              <p:cNvSpPr/>
              <p:nvPr/>
            </p:nvSpPr>
            <p:spPr>
              <a:xfrm rot="5400000" flipH="1">
                <a:off x="4070303" y="-740711"/>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50"/>
              <p:cNvSpPr/>
              <p:nvPr/>
            </p:nvSpPr>
            <p:spPr>
              <a:xfrm rot="5400000" flipH="1">
                <a:off x="4293946"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50"/>
              <p:cNvSpPr/>
              <p:nvPr/>
            </p:nvSpPr>
            <p:spPr>
              <a:xfrm rot="5400000" flipH="1">
                <a:off x="4520330"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50"/>
              <p:cNvSpPr/>
              <p:nvPr/>
            </p:nvSpPr>
            <p:spPr>
              <a:xfrm rot="5400000" flipH="1">
                <a:off x="-495510"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50"/>
              <p:cNvSpPr/>
              <p:nvPr/>
            </p:nvSpPr>
            <p:spPr>
              <a:xfrm rot="5400000" flipH="1">
                <a:off x="-2737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50"/>
              <p:cNvSpPr/>
              <p:nvPr/>
            </p:nvSpPr>
            <p:spPr>
              <a:xfrm rot="5400000" flipH="1">
                <a:off x="-51966"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50"/>
              <p:cNvSpPr/>
              <p:nvPr/>
            </p:nvSpPr>
            <p:spPr>
              <a:xfrm rot="5400000" flipH="1">
                <a:off x="179073" y="-667714"/>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50"/>
              <p:cNvSpPr/>
              <p:nvPr/>
            </p:nvSpPr>
            <p:spPr>
              <a:xfrm rot="5400000" flipH="1">
                <a:off x="400832"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50"/>
              <p:cNvSpPr/>
              <p:nvPr/>
            </p:nvSpPr>
            <p:spPr>
              <a:xfrm rot="5400000" flipH="1">
                <a:off x="627217" y="-668628"/>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50"/>
              <p:cNvSpPr/>
              <p:nvPr/>
            </p:nvSpPr>
            <p:spPr>
              <a:xfrm rot="5400000" flipH="1">
                <a:off x="851801"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50"/>
              <p:cNvSpPr/>
              <p:nvPr/>
            </p:nvSpPr>
            <p:spPr>
              <a:xfrm rot="5400000" flipH="1">
                <a:off x="1075415"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50"/>
              <p:cNvSpPr/>
              <p:nvPr/>
            </p:nvSpPr>
            <p:spPr>
              <a:xfrm rot="5400000" flipH="1">
                <a:off x="1301828"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50"/>
              <p:cNvSpPr/>
              <p:nvPr/>
            </p:nvSpPr>
            <p:spPr>
              <a:xfrm rot="5400000" flipH="1">
                <a:off x="1526357" y="-667714"/>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50"/>
              <p:cNvSpPr/>
              <p:nvPr/>
            </p:nvSpPr>
            <p:spPr>
              <a:xfrm rot="5400000" flipH="1">
                <a:off x="1752769" y="-668628"/>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50"/>
              <p:cNvSpPr/>
              <p:nvPr/>
            </p:nvSpPr>
            <p:spPr>
              <a:xfrm rot="5400000" flipH="1">
                <a:off x="1976384" y="-668628"/>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50"/>
              <p:cNvSpPr/>
              <p:nvPr/>
            </p:nvSpPr>
            <p:spPr>
              <a:xfrm rot="5400000" flipH="1">
                <a:off x="2200940" y="-667686"/>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50"/>
              <p:cNvSpPr/>
              <p:nvPr/>
            </p:nvSpPr>
            <p:spPr>
              <a:xfrm rot="5400000" flipH="1">
                <a:off x="2427325" y="-668628"/>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50"/>
              <p:cNvSpPr/>
              <p:nvPr/>
            </p:nvSpPr>
            <p:spPr>
              <a:xfrm rot="5400000" flipH="1">
                <a:off x="2650995"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50"/>
              <p:cNvSpPr/>
              <p:nvPr/>
            </p:nvSpPr>
            <p:spPr>
              <a:xfrm rot="5400000" flipH="1">
                <a:off x="28773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50"/>
              <p:cNvSpPr/>
              <p:nvPr/>
            </p:nvSpPr>
            <p:spPr>
              <a:xfrm rot="5400000" flipH="1">
                <a:off x="3101936" y="-668628"/>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50"/>
              <p:cNvSpPr/>
              <p:nvPr/>
            </p:nvSpPr>
            <p:spPr>
              <a:xfrm rot="5400000" flipH="1">
                <a:off x="3328321" y="-667686"/>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50"/>
              <p:cNvSpPr/>
              <p:nvPr/>
            </p:nvSpPr>
            <p:spPr>
              <a:xfrm rot="5400000" flipH="1">
                <a:off x="3551936"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50"/>
              <p:cNvSpPr/>
              <p:nvPr/>
            </p:nvSpPr>
            <p:spPr>
              <a:xfrm rot="5400000" flipH="1">
                <a:off x="3776492" y="-668628"/>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50"/>
              <p:cNvSpPr/>
              <p:nvPr/>
            </p:nvSpPr>
            <p:spPr>
              <a:xfrm rot="5400000" flipH="1">
                <a:off x="4002905"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50"/>
              <p:cNvSpPr/>
              <p:nvPr/>
            </p:nvSpPr>
            <p:spPr>
              <a:xfrm rot="5400000" flipH="1">
                <a:off x="4226519" y="-66771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50"/>
              <p:cNvSpPr/>
              <p:nvPr/>
            </p:nvSpPr>
            <p:spPr>
              <a:xfrm rot="5400000" flipH="1">
                <a:off x="4452932"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5" name="Google Shape;6395;p50"/>
            <p:cNvGrpSpPr/>
            <p:nvPr/>
          </p:nvGrpSpPr>
          <p:grpSpPr>
            <a:xfrm rot="10800000" flipH="1">
              <a:off x="6767816" y="4821012"/>
              <a:ext cx="5191504" cy="194148"/>
              <a:chOff x="-495509" y="-804488"/>
              <a:chExt cx="5191504" cy="194148"/>
            </a:xfrm>
          </p:grpSpPr>
          <p:sp>
            <p:nvSpPr>
              <p:cNvPr id="6396" name="Google Shape;6396;p50"/>
              <p:cNvSpPr/>
              <p:nvPr/>
            </p:nvSpPr>
            <p:spPr>
              <a:xfrm rot="-5400000">
                <a:off x="4524807"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50"/>
              <p:cNvSpPr/>
              <p:nvPr/>
            </p:nvSpPr>
            <p:spPr>
              <a:xfrm rot="5400000" flipH="1">
                <a:off x="2092790" y="-3374338"/>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50"/>
              <p:cNvSpPr/>
              <p:nvPr/>
            </p:nvSpPr>
            <p:spPr>
              <a:xfrm rot="5400000" flipH="1">
                <a:off x="-421629"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50"/>
              <p:cNvSpPr/>
              <p:nvPr/>
            </p:nvSpPr>
            <p:spPr>
              <a:xfrm rot="5400000" flipH="1">
                <a:off x="-198015"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50"/>
              <p:cNvSpPr/>
              <p:nvPr/>
            </p:nvSpPr>
            <p:spPr>
              <a:xfrm rot="5400000" flipH="1">
                <a:off x="26542"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50"/>
              <p:cNvSpPr/>
              <p:nvPr/>
            </p:nvSpPr>
            <p:spPr>
              <a:xfrm rot="5400000" flipH="1">
                <a:off x="252012" y="-740711"/>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50"/>
              <p:cNvSpPr/>
              <p:nvPr/>
            </p:nvSpPr>
            <p:spPr>
              <a:xfrm rot="5400000" flipH="1">
                <a:off x="475655"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50"/>
              <p:cNvSpPr/>
              <p:nvPr/>
            </p:nvSpPr>
            <p:spPr>
              <a:xfrm rot="5400000" flipH="1">
                <a:off x="701125" y="-742540"/>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50"/>
              <p:cNvSpPr/>
              <p:nvPr/>
            </p:nvSpPr>
            <p:spPr>
              <a:xfrm rot="5400000" flipH="1">
                <a:off x="925682" y="-741653"/>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50"/>
              <p:cNvSpPr/>
              <p:nvPr/>
            </p:nvSpPr>
            <p:spPr>
              <a:xfrm rot="5400000" flipH="1">
                <a:off x="1149324"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50"/>
              <p:cNvSpPr/>
              <p:nvPr/>
            </p:nvSpPr>
            <p:spPr>
              <a:xfrm rot="5400000" flipH="1">
                <a:off x="1372939"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50"/>
              <p:cNvSpPr/>
              <p:nvPr/>
            </p:nvSpPr>
            <p:spPr>
              <a:xfrm rot="5400000" flipH="1">
                <a:off x="1597495" y="-742567"/>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50"/>
              <p:cNvSpPr/>
              <p:nvPr/>
            </p:nvSpPr>
            <p:spPr>
              <a:xfrm rot="5400000" flipH="1">
                <a:off x="1822052" y="-74162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50"/>
              <p:cNvSpPr/>
              <p:nvPr/>
            </p:nvSpPr>
            <p:spPr>
              <a:xfrm rot="5400000" flipH="1">
                <a:off x="2045666" y="-741625"/>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50"/>
              <p:cNvSpPr/>
              <p:nvPr/>
            </p:nvSpPr>
            <p:spPr>
              <a:xfrm rot="5400000" flipH="1">
                <a:off x="2269281" y="-741625"/>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50"/>
              <p:cNvSpPr/>
              <p:nvPr/>
            </p:nvSpPr>
            <p:spPr>
              <a:xfrm rot="5400000" flipH="1">
                <a:off x="2493837"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50"/>
              <p:cNvSpPr/>
              <p:nvPr/>
            </p:nvSpPr>
            <p:spPr>
              <a:xfrm rot="5400000" flipH="1">
                <a:off x="2718394" y="-741625"/>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50"/>
              <p:cNvSpPr/>
              <p:nvPr/>
            </p:nvSpPr>
            <p:spPr>
              <a:xfrm rot="5400000" flipH="1">
                <a:off x="2500320"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50"/>
              <p:cNvSpPr/>
              <p:nvPr/>
            </p:nvSpPr>
            <p:spPr>
              <a:xfrm rot="5400000" flipH="1">
                <a:off x="2724876" y="-742567"/>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50"/>
              <p:cNvSpPr/>
              <p:nvPr/>
            </p:nvSpPr>
            <p:spPr>
              <a:xfrm rot="5400000" flipH="1">
                <a:off x="2949432" y="-741625"/>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50"/>
              <p:cNvSpPr/>
              <p:nvPr/>
            </p:nvSpPr>
            <p:spPr>
              <a:xfrm rot="5400000" flipH="1">
                <a:off x="3173047"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50"/>
              <p:cNvSpPr/>
              <p:nvPr/>
            </p:nvSpPr>
            <p:spPr>
              <a:xfrm rot="5400000" flipH="1">
                <a:off x="3396662" y="-74162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50"/>
              <p:cNvSpPr/>
              <p:nvPr/>
            </p:nvSpPr>
            <p:spPr>
              <a:xfrm rot="5400000" flipH="1">
                <a:off x="3621218" y="-74256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50"/>
              <p:cNvSpPr/>
              <p:nvPr/>
            </p:nvSpPr>
            <p:spPr>
              <a:xfrm rot="5400000" flipH="1">
                <a:off x="3845775" y="-741625"/>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50"/>
              <p:cNvSpPr/>
              <p:nvPr/>
            </p:nvSpPr>
            <p:spPr>
              <a:xfrm rot="5400000" flipH="1">
                <a:off x="4070303" y="-740711"/>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50"/>
              <p:cNvSpPr/>
              <p:nvPr/>
            </p:nvSpPr>
            <p:spPr>
              <a:xfrm rot="5400000" flipH="1">
                <a:off x="4293946" y="-74068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50"/>
              <p:cNvSpPr/>
              <p:nvPr/>
            </p:nvSpPr>
            <p:spPr>
              <a:xfrm rot="5400000" flipH="1">
                <a:off x="4520330" y="-741625"/>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50"/>
              <p:cNvSpPr/>
              <p:nvPr/>
            </p:nvSpPr>
            <p:spPr>
              <a:xfrm rot="5400000" flipH="1">
                <a:off x="-495510"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50"/>
              <p:cNvSpPr/>
              <p:nvPr/>
            </p:nvSpPr>
            <p:spPr>
              <a:xfrm rot="5400000" flipH="1">
                <a:off x="-2737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50"/>
              <p:cNvSpPr/>
              <p:nvPr/>
            </p:nvSpPr>
            <p:spPr>
              <a:xfrm rot="5400000" flipH="1">
                <a:off x="-51966"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50"/>
              <p:cNvSpPr/>
              <p:nvPr/>
            </p:nvSpPr>
            <p:spPr>
              <a:xfrm rot="5400000" flipH="1">
                <a:off x="179073" y="-667714"/>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50"/>
              <p:cNvSpPr/>
              <p:nvPr/>
            </p:nvSpPr>
            <p:spPr>
              <a:xfrm rot="5400000" flipH="1">
                <a:off x="400832"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50"/>
              <p:cNvSpPr/>
              <p:nvPr/>
            </p:nvSpPr>
            <p:spPr>
              <a:xfrm rot="5400000" flipH="1">
                <a:off x="627217" y="-668628"/>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50"/>
              <p:cNvSpPr/>
              <p:nvPr/>
            </p:nvSpPr>
            <p:spPr>
              <a:xfrm rot="5400000" flipH="1">
                <a:off x="851801"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50"/>
              <p:cNvSpPr/>
              <p:nvPr/>
            </p:nvSpPr>
            <p:spPr>
              <a:xfrm rot="5400000" flipH="1">
                <a:off x="1075415" y="-667714"/>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50"/>
              <p:cNvSpPr/>
              <p:nvPr/>
            </p:nvSpPr>
            <p:spPr>
              <a:xfrm rot="5400000" flipH="1">
                <a:off x="1301828"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50"/>
              <p:cNvSpPr/>
              <p:nvPr/>
            </p:nvSpPr>
            <p:spPr>
              <a:xfrm rot="5400000" flipH="1">
                <a:off x="1526357" y="-667714"/>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50"/>
              <p:cNvSpPr/>
              <p:nvPr/>
            </p:nvSpPr>
            <p:spPr>
              <a:xfrm rot="5400000" flipH="1">
                <a:off x="1752769" y="-668628"/>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50"/>
              <p:cNvSpPr/>
              <p:nvPr/>
            </p:nvSpPr>
            <p:spPr>
              <a:xfrm rot="5400000" flipH="1">
                <a:off x="1976384" y="-668628"/>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50"/>
              <p:cNvSpPr/>
              <p:nvPr/>
            </p:nvSpPr>
            <p:spPr>
              <a:xfrm rot="5400000" flipH="1">
                <a:off x="2200940" y="-667686"/>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50"/>
              <p:cNvSpPr/>
              <p:nvPr/>
            </p:nvSpPr>
            <p:spPr>
              <a:xfrm rot="5400000" flipH="1">
                <a:off x="2427325" y="-668628"/>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50"/>
              <p:cNvSpPr/>
              <p:nvPr/>
            </p:nvSpPr>
            <p:spPr>
              <a:xfrm rot="5400000" flipH="1">
                <a:off x="2650995"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50"/>
              <p:cNvSpPr/>
              <p:nvPr/>
            </p:nvSpPr>
            <p:spPr>
              <a:xfrm rot="5400000" flipH="1">
                <a:off x="2877352" y="-667714"/>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50"/>
              <p:cNvSpPr/>
              <p:nvPr/>
            </p:nvSpPr>
            <p:spPr>
              <a:xfrm rot="5400000" flipH="1">
                <a:off x="3101936" y="-668628"/>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50"/>
              <p:cNvSpPr/>
              <p:nvPr/>
            </p:nvSpPr>
            <p:spPr>
              <a:xfrm rot="5400000" flipH="1">
                <a:off x="3328321" y="-667686"/>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50"/>
              <p:cNvSpPr/>
              <p:nvPr/>
            </p:nvSpPr>
            <p:spPr>
              <a:xfrm rot="5400000" flipH="1">
                <a:off x="3551936" y="-667686"/>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50"/>
              <p:cNvSpPr/>
              <p:nvPr/>
            </p:nvSpPr>
            <p:spPr>
              <a:xfrm rot="5400000" flipH="1">
                <a:off x="3776492" y="-668628"/>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50"/>
              <p:cNvSpPr/>
              <p:nvPr/>
            </p:nvSpPr>
            <p:spPr>
              <a:xfrm rot="5400000" flipH="1">
                <a:off x="4002905" y="-667714"/>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50"/>
              <p:cNvSpPr/>
              <p:nvPr/>
            </p:nvSpPr>
            <p:spPr>
              <a:xfrm rot="5400000" flipH="1">
                <a:off x="4226519" y="-66771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50"/>
              <p:cNvSpPr/>
              <p:nvPr/>
            </p:nvSpPr>
            <p:spPr>
              <a:xfrm rot="5400000" flipH="1">
                <a:off x="4452932" y="-668628"/>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6">
  <p:cSld name="CUSTOM_7_1_1_1_1_1">
    <p:spTree>
      <p:nvGrpSpPr>
        <p:cNvPr id="1" name="Shape 6446"/>
        <p:cNvGrpSpPr/>
        <p:nvPr/>
      </p:nvGrpSpPr>
      <p:grpSpPr>
        <a:xfrm>
          <a:off x="0" y="0"/>
          <a:ext cx="0" cy="0"/>
          <a:chOff x="0" y="0"/>
          <a:chExt cx="0" cy="0"/>
        </a:xfrm>
      </p:grpSpPr>
      <p:pic>
        <p:nvPicPr>
          <p:cNvPr id="6447" name="Google Shape;6447;p51"/>
          <p:cNvPicPr preferRelativeResize="0"/>
          <p:nvPr/>
        </p:nvPicPr>
        <p:blipFill>
          <a:blip r:embed="rId2">
            <a:alphaModFix/>
          </a:blip>
          <a:stretch>
            <a:fillRect/>
          </a:stretch>
        </p:blipFill>
        <p:spPr>
          <a:xfrm>
            <a:off x="0" y="0"/>
            <a:ext cx="9144000" cy="5143500"/>
          </a:xfrm>
          <a:prstGeom prst="rect">
            <a:avLst/>
          </a:prstGeom>
          <a:noFill/>
          <a:ln>
            <a:noFill/>
          </a:ln>
        </p:spPr>
      </p:pic>
      <p:sp>
        <p:nvSpPr>
          <p:cNvPr id="6448" name="Google Shape;6448;p5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449" name="Google Shape;6449;p51"/>
          <p:cNvGrpSpPr/>
          <p:nvPr/>
        </p:nvGrpSpPr>
        <p:grpSpPr>
          <a:xfrm>
            <a:off x="-1762757" y="-175987"/>
            <a:ext cx="12669514" cy="437105"/>
            <a:chOff x="8" y="-175987"/>
            <a:chExt cx="12669514" cy="437105"/>
          </a:xfrm>
        </p:grpSpPr>
        <p:grpSp>
          <p:nvGrpSpPr>
            <p:cNvPr id="6450" name="Google Shape;6450;p51"/>
            <p:cNvGrpSpPr/>
            <p:nvPr/>
          </p:nvGrpSpPr>
          <p:grpSpPr>
            <a:xfrm>
              <a:off x="8" y="-175987"/>
              <a:ext cx="4267653" cy="437105"/>
              <a:chOff x="1748800" y="4171325"/>
              <a:chExt cx="9570875" cy="980275"/>
            </a:xfrm>
          </p:grpSpPr>
          <p:sp>
            <p:nvSpPr>
              <p:cNvPr id="6451" name="Google Shape;6451;p51"/>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51"/>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51"/>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51"/>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51"/>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51"/>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51"/>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51"/>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51"/>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51"/>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51"/>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51"/>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51"/>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51"/>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51"/>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51"/>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51"/>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51"/>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51"/>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51"/>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51"/>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51"/>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51"/>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51"/>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51"/>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51"/>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51"/>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51"/>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51"/>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51"/>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51"/>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51"/>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51"/>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51"/>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51"/>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51"/>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51"/>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51"/>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51"/>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51"/>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51"/>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51"/>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51"/>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51"/>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51"/>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51"/>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51"/>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51"/>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51"/>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51"/>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51"/>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51"/>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51"/>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51"/>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51"/>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51"/>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51"/>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51"/>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51"/>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51"/>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51"/>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51"/>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51"/>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51"/>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51"/>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51"/>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51"/>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51"/>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51"/>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51"/>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51"/>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51"/>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51"/>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51"/>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51"/>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51"/>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51"/>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51"/>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51"/>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51"/>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51"/>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51"/>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51"/>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51"/>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51"/>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51"/>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51"/>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51"/>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51"/>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51"/>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51"/>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51"/>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51"/>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51"/>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51"/>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51"/>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51"/>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51"/>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51"/>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51"/>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51"/>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51"/>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51"/>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51"/>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51"/>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51"/>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51"/>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8" name="Google Shape;6558;p51"/>
            <p:cNvGrpSpPr/>
            <p:nvPr/>
          </p:nvGrpSpPr>
          <p:grpSpPr>
            <a:xfrm>
              <a:off x="4201283" y="-175987"/>
              <a:ext cx="4267653" cy="437105"/>
              <a:chOff x="1748800" y="4171325"/>
              <a:chExt cx="9570875" cy="980275"/>
            </a:xfrm>
          </p:grpSpPr>
          <p:sp>
            <p:nvSpPr>
              <p:cNvPr id="6559" name="Google Shape;6559;p51"/>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51"/>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51"/>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51"/>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51"/>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51"/>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51"/>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51"/>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51"/>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51"/>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51"/>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51"/>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51"/>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51"/>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51"/>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51"/>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51"/>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51"/>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51"/>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51"/>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51"/>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51"/>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51"/>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51"/>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51"/>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51"/>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51"/>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51"/>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51"/>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51"/>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51"/>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51"/>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51"/>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51"/>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51"/>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51"/>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51"/>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51"/>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51"/>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51"/>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51"/>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51"/>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51"/>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51"/>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51"/>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51"/>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51"/>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51"/>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51"/>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51"/>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51"/>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51"/>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51"/>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51"/>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51"/>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51"/>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51"/>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51"/>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51"/>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51"/>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51"/>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51"/>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51"/>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51"/>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51"/>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51"/>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51"/>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51"/>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51"/>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51"/>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51"/>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51"/>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51"/>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51"/>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51"/>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51"/>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51"/>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51"/>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51"/>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51"/>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51"/>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51"/>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51"/>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51"/>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51"/>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51"/>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51"/>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51"/>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51"/>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51"/>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51"/>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51"/>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51"/>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51"/>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51"/>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51"/>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51"/>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51"/>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51"/>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51"/>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51"/>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51"/>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51"/>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51"/>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51"/>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51"/>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51"/>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6" name="Google Shape;6666;p51"/>
            <p:cNvGrpSpPr/>
            <p:nvPr/>
          </p:nvGrpSpPr>
          <p:grpSpPr>
            <a:xfrm>
              <a:off x="8401869" y="-175987"/>
              <a:ext cx="4267653" cy="437105"/>
              <a:chOff x="1748800" y="4171325"/>
              <a:chExt cx="9570875" cy="980275"/>
            </a:xfrm>
          </p:grpSpPr>
          <p:sp>
            <p:nvSpPr>
              <p:cNvPr id="6667" name="Google Shape;6667;p51"/>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51"/>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51"/>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51"/>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51"/>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51"/>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51"/>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51"/>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51"/>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51"/>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51"/>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51"/>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51"/>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51"/>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51"/>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51"/>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51"/>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51"/>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51"/>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51"/>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51"/>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51"/>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51"/>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51"/>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51"/>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51"/>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51"/>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51"/>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51"/>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51"/>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51"/>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51"/>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51"/>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51"/>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51"/>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51"/>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51"/>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51"/>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51"/>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51"/>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51"/>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51"/>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51"/>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51"/>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51"/>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51"/>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51"/>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51"/>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51"/>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51"/>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51"/>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51"/>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51"/>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51"/>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51"/>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51"/>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51"/>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51"/>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51"/>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51"/>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51"/>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51"/>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51"/>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51"/>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51"/>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51"/>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51"/>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51"/>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51"/>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51"/>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51"/>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51"/>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51"/>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51"/>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51"/>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51"/>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51"/>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51"/>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51"/>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51"/>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51"/>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51"/>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51"/>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51"/>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51"/>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51"/>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51"/>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51"/>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51"/>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51"/>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51"/>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51"/>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51"/>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51"/>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51"/>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51"/>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51"/>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51"/>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51"/>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51"/>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51"/>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51"/>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51"/>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51"/>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51"/>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51"/>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51"/>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8"/>
        <p:cNvGrpSpPr/>
        <p:nvPr/>
      </p:nvGrpSpPr>
      <p:grpSpPr>
        <a:xfrm>
          <a:off x="0" y="0"/>
          <a:ext cx="0" cy="0"/>
          <a:chOff x="0" y="0"/>
          <a:chExt cx="0" cy="0"/>
        </a:xfrm>
      </p:grpSpPr>
      <p:pic>
        <p:nvPicPr>
          <p:cNvPr id="599" name="Google Shape;599;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0" name="Google Shape;600;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601" name="Google Shape;601;p6"/>
          <p:cNvGrpSpPr/>
          <p:nvPr/>
        </p:nvGrpSpPr>
        <p:grpSpPr>
          <a:xfrm flipH="1">
            <a:off x="8869259" y="-3"/>
            <a:ext cx="227392" cy="5350461"/>
            <a:chOff x="111617" y="-3"/>
            <a:chExt cx="227392" cy="5350461"/>
          </a:xfrm>
        </p:grpSpPr>
        <p:sp>
          <p:nvSpPr>
            <p:cNvPr id="602" name="Google Shape;602;p6"/>
            <p:cNvSpPr/>
            <p:nvPr/>
          </p:nvSpPr>
          <p:spPr>
            <a:xfrm flipH="1">
              <a:off x="111617" y="-3"/>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flipH="1">
              <a:off x="307538" y="-3"/>
              <a:ext cx="31471" cy="5173054"/>
            </a:xfrm>
            <a:custGeom>
              <a:avLst/>
              <a:gdLst/>
              <a:ahLst/>
              <a:cxnLst/>
              <a:rect l="l" t="t" r="r" b="b"/>
              <a:pathLst>
                <a:path w="568" h="93368" extrusionOk="0">
                  <a:moveTo>
                    <a:pt x="0" y="1"/>
                  </a:moveTo>
                  <a:lnTo>
                    <a:pt x="0" y="93367"/>
                  </a:lnTo>
                  <a:lnTo>
                    <a:pt x="567" y="93367"/>
                  </a:lnTo>
                  <a:lnTo>
                    <a:pt x="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flipH="1">
              <a:off x="183702" y="5209951"/>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flipH="1">
              <a:off x="183702" y="4986336"/>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flipH="1">
              <a:off x="183702" y="4762722"/>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flipH="1">
              <a:off x="183702" y="4537223"/>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flipH="1">
              <a:off x="183702" y="4313609"/>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flipH="1">
              <a:off x="183702" y="408999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flipH="1">
              <a:off x="183702" y="3862667"/>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flipH="1">
              <a:off x="183702" y="3638997"/>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flipH="1">
              <a:off x="183702" y="3415383"/>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flipH="1">
              <a:off x="183702" y="3191768"/>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flipH="1">
              <a:off x="183702" y="2966270"/>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flipH="1">
              <a:off x="183702" y="274265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flipH="1">
              <a:off x="183702" y="2519041"/>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flipH="1">
              <a:off x="183702" y="2295426"/>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flipH="1">
              <a:off x="183702" y="2069928"/>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flipH="1">
              <a:off x="183702" y="1846313"/>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flipH="1">
              <a:off x="183702" y="2064387"/>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flipH="1">
              <a:off x="183702" y="1838889"/>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flipH="1">
              <a:off x="183702" y="161527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flipH="1">
              <a:off x="183702" y="1391660"/>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flipH="1">
              <a:off x="183702" y="116804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flipH="1">
              <a:off x="183702" y="94254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flipH="1">
              <a:off x="183702" y="718932"/>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flipH="1">
              <a:off x="183702" y="495318"/>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flipH="1">
              <a:off x="183702" y="271703"/>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flipH="1">
              <a:off x="183702" y="44376"/>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flipH="1">
              <a:off x="248418" y="5141581"/>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flipH="1">
              <a:off x="248418" y="491979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flipH="1">
              <a:off x="248418" y="4698009"/>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flipH="1">
              <a:off x="248418" y="4466970"/>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flipH="1">
              <a:off x="248418" y="4245239"/>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flipH="1">
              <a:off x="248418" y="4017912"/>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flipH="1">
              <a:off x="248418" y="3794242"/>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flipH="1">
              <a:off x="248418" y="3570628"/>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flipH="1">
              <a:off x="248418" y="3343301"/>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flipH="1">
              <a:off x="248418" y="3119686"/>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flipH="1">
              <a:off x="248418" y="2892360"/>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flipH="1">
              <a:off x="248418" y="2668745"/>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flipH="1">
              <a:off x="248418" y="2445131"/>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flipH="1">
              <a:off x="248418" y="2217804"/>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flipH="1">
              <a:off x="248418" y="1994134"/>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flipH="1">
              <a:off x="248418" y="1768691"/>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flipH="1">
              <a:off x="248418" y="1543193"/>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flipH="1">
              <a:off x="248418" y="1317750"/>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flipH="1">
              <a:off x="248418" y="1094135"/>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flipH="1">
              <a:off x="248418" y="868637"/>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flipH="1">
              <a:off x="248418" y="643138"/>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flipH="1">
              <a:off x="248418" y="41952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
            <p:cNvSpPr/>
            <p:nvPr/>
          </p:nvSpPr>
          <p:spPr>
            <a:xfrm flipH="1">
              <a:off x="248418" y="192197"/>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6"/>
          <p:cNvGrpSpPr/>
          <p:nvPr/>
        </p:nvGrpSpPr>
        <p:grpSpPr>
          <a:xfrm>
            <a:off x="48259" y="-3"/>
            <a:ext cx="227392" cy="5350461"/>
            <a:chOff x="111617" y="-3"/>
            <a:chExt cx="227392" cy="5350461"/>
          </a:xfrm>
        </p:grpSpPr>
        <p:sp>
          <p:nvSpPr>
            <p:cNvPr id="654" name="Google Shape;654;p6"/>
            <p:cNvSpPr/>
            <p:nvPr/>
          </p:nvSpPr>
          <p:spPr>
            <a:xfrm flipH="1">
              <a:off x="111617" y="-3"/>
              <a:ext cx="33355" cy="5173054"/>
            </a:xfrm>
            <a:custGeom>
              <a:avLst/>
              <a:gdLst/>
              <a:ahLst/>
              <a:cxnLst/>
              <a:rect l="l" t="t" r="r" b="b"/>
              <a:pathLst>
                <a:path w="602" h="93368" extrusionOk="0">
                  <a:moveTo>
                    <a:pt x="1" y="1"/>
                  </a:moveTo>
                  <a:lnTo>
                    <a:pt x="1" y="93367"/>
                  </a:lnTo>
                  <a:lnTo>
                    <a:pt x="601" y="93367"/>
                  </a:lnTo>
                  <a:lnTo>
                    <a:pt x="6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
            <p:cNvSpPr/>
            <p:nvPr/>
          </p:nvSpPr>
          <p:spPr>
            <a:xfrm flipH="1">
              <a:off x="307538" y="-3"/>
              <a:ext cx="31471" cy="5173054"/>
            </a:xfrm>
            <a:custGeom>
              <a:avLst/>
              <a:gdLst/>
              <a:ahLst/>
              <a:cxnLst/>
              <a:rect l="l" t="t" r="r" b="b"/>
              <a:pathLst>
                <a:path w="568" h="93368" extrusionOk="0">
                  <a:moveTo>
                    <a:pt x="0" y="1"/>
                  </a:moveTo>
                  <a:lnTo>
                    <a:pt x="0" y="93367"/>
                  </a:lnTo>
                  <a:lnTo>
                    <a:pt x="567" y="93367"/>
                  </a:lnTo>
                  <a:lnTo>
                    <a:pt x="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
            <p:cNvSpPr/>
            <p:nvPr/>
          </p:nvSpPr>
          <p:spPr>
            <a:xfrm flipH="1">
              <a:off x="183702" y="5209951"/>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
            <p:cNvSpPr/>
            <p:nvPr/>
          </p:nvSpPr>
          <p:spPr>
            <a:xfrm flipH="1">
              <a:off x="183702" y="4986336"/>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
            <p:cNvSpPr/>
            <p:nvPr/>
          </p:nvSpPr>
          <p:spPr>
            <a:xfrm flipH="1">
              <a:off x="183702" y="4762722"/>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flipH="1">
              <a:off x="183702" y="4537223"/>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flipH="1">
              <a:off x="183702" y="4313609"/>
              <a:ext cx="122063" cy="138679"/>
            </a:xfrm>
            <a:custGeom>
              <a:avLst/>
              <a:gdLst/>
              <a:ahLst/>
              <a:cxnLst/>
              <a:rect l="l" t="t" r="r" b="b"/>
              <a:pathLst>
                <a:path w="2203" h="2503" extrusionOk="0">
                  <a:moveTo>
                    <a:pt x="2202" y="0"/>
                  </a:moveTo>
                  <a:lnTo>
                    <a:pt x="1" y="1268"/>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flipH="1">
              <a:off x="183702" y="4089994"/>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flipH="1">
              <a:off x="183702" y="3862667"/>
              <a:ext cx="122063" cy="142335"/>
            </a:xfrm>
            <a:custGeom>
              <a:avLst/>
              <a:gdLst/>
              <a:ahLst/>
              <a:cxnLst/>
              <a:rect l="l" t="t" r="r" b="b"/>
              <a:pathLst>
                <a:path w="2203" h="2569" extrusionOk="0">
                  <a:moveTo>
                    <a:pt x="2202" y="0"/>
                  </a:moveTo>
                  <a:lnTo>
                    <a:pt x="1" y="1301"/>
                  </a:lnTo>
                  <a:lnTo>
                    <a:pt x="2202" y="2569"/>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flipH="1">
              <a:off x="183702" y="3638997"/>
              <a:ext cx="122063" cy="140562"/>
            </a:xfrm>
            <a:custGeom>
              <a:avLst/>
              <a:gdLst/>
              <a:ahLst/>
              <a:cxnLst/>
              <a:rect l="l" t="t" r="r" b="b"/>
              <a:pathLst>
                <a:path w="2203" h="2537"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flipH="1">
              <a:off x="183702" y="3415383"/>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flipH="1">
              <a:off x="183702" y="3191768"/>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
            <p:cNvSpPr/>
            <p:nvPr/>
          </p:nvSpPr>
          <p:spPr>
            <a:xfrm flipH="1">
              <a:off x="183702" y="2966270"/>
              <a:ext cx="122063" cy="142391"/>
            </a:xfrm>
            <a:custGeom>
              <a:avLst/>
              <a:gdLst/>
              <a:ahLst/>
              <a:cxnLst/>
              <a:rect l="l" t="t" r="r" b="b"/>
              <a:pathLst>
                <a:path w="2203" h="2570" extrusionOk="0">
                  <a:moveTo>
                    <a:pt x="2202" y="1"/>
                  </a:moveTo>
                  <a:lnTo>
                    <a:pt x="1" y="1302"/>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
            <p:cNvSpPr/>
            <p:nvPr/>
          </p:nvSpPr>
          <p:spPr>
            <a:xfrm flipH="1">
              <a:off x="183702" y="2742655"/>
              <a:ext cx="122063" cy="140507"/>
            </a:xfrm>
            <a:custGeom>
              <a:avLst/>
              <a:gdLst/>
              <a:ahLst/>
              <a:cxnLst/>
              <a:rect l="l" t="t" r="r" b="b"/>
              <a:pathLst>
                <a:path w="2203" h="2536" extrusionOk="0">
                  <a:moveTo>
                    <a:pt x="2202" y="1"/>
                  </a:moveTo>
                  <a:lnTo>
                    <a:pt x="1" y="1302"/>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flipH="1">
              <a:off x="183702" y="2519041"/>
              <a:ext cx="122063" cy="140507"/>
            </a:xfrm>
            <a:custGeom>
              <a:avLst/>
              <a:gdLst/>
              <a:ahLst/>
              <a:cxnLst/>
              <a:rect l="l" t="t" r="r" b="b"/>
              <a:pathLst>
                <a:path w="2203" h="2536" extrusionOk="0">
                  <a:moveTo>
                    <a:pt x="2202" y="0"/>
                  </a:moveTo>
                  <a:lnTo>
                    <a:pt x="1" y="1235"/>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flipH="1">
              <a:off x="183702" y="2295426"/>
              <a:ext cx="122063" cy="140507"/>
            </a:xfrm>
            <a:custGeom>
              <a:avLst/>
              <a:gdLst/>
              <a:ahLst/>
              <a:cxnLst/>
              <a:rect l="l" t="t" r="r" b="b"/>
              <a:pathLst>
                <a:path w="2203" h="2536" extrusionOk="0">
                  <a:moveTo>
                    <a:pt x="2202" y="0"/>
                  </a:moveTo>
                  <a:lnTo>
                    <a:pt x="1" y="1234"/>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
            <p:cNvSpPr/>
            <p:nvPr/>
          </p:nvSpPr>
          <p:spPr>
            <a:xfrm flipH="1">
              <a:off x="183702" y="2069928"/>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flipH="1">
              <a:off x="183702" y="1846313"/>
              <a:ext cx="122063" cy="140507"/>
            </a:xfrm>
            <a:custGeom>
              <a:avLst/>
              <a:gdLst/>
              <a:ahLst/>
              <a:cxnLst/>
              <a:rect l="l" t="t" r="r" b="b"/>
              <a:pathLst>
                <a:path w="2203" h="2536" extrusionOk="0">
                  <a:moveTo>
                    <a:pt x="2202" y="0"/>
                  </a:moveTo>
                  <a:lnTo>
                    <a:pt x="1" y="1268"/>
                  </a:lnTo>
                  <a:lnTo>
                    <a:pt x="2202" y="2536"/>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flipH="1">
              <a:off x="183702" y="2064387"/>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flipH="1">
              <a:off x="183702" y="1838889"/>
              <a:ext cx="122063" cy="142391"/>
            </a:xfrm>
            <a:custGeom>
              <a:avLst/>
              <a:gdLst/>
              <a:ahLst/>
              <a:cxnLst/>
              <a:rect l="l" t="t" r="r" b="b"/>
              <a:pathLst>
                <a:path w="2203" h="2570" extrusionOk="0">
                  <a:moveTo>
                    <a:pt x="2202" y="1"/>
                  </a:moveTo>
                  <a:lnTo>
                    <a:pt x="1" y="1269"/>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
            <p:cNvSpPr/>
            <p:nvPr/>
          </p:nvSpPr>
          <p:spPr>
            <a:xfrm flipH="1">
              <a:off x="183702" y="1615274"/>
              <a:ext cx="122063" cy="140507"/>
            </a:xfrm>
            <a:custGeom>
              <a:avLst/>
              <a:gdLst/>
              <a:ahLst/>
              <a:cxnLst/>
              <a:rect l="l" t="t" r="r" b="b"/>
              <a:pathLst>
                <a:path w="2203" h="2536" extrusionOk="0">
                  <a:moveTo>
                    <a:pt x="2202" y="1"/>
                  </a:moveTo>
                  <a:lnTo>
                    <a:pt x="1" y="1268"/>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flipH="1">
              <a:off x="183702" y="1391660"/>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
            <p:cNvSpPr/>
            <p:nvPr/>
          </p:nvSpPr>
          <p:spPr>
            <a:xfrm flipH="1">
              <a:off x="183702" y="1168045"/>
              <a:ext cx="122063" cy="140507"/>
            </a:xfrm>
            <a:custGeom>
              <a:avLst/>
              <a:gdLst/>
              <a:ahLst/>
              <a:cxnLst/>
              <a:rect l="l" t="t" r="r" b="b"/>
              <a:pathLst>
                <a:path w="2203" h="2536" extrusionOk="0">
                  <a:moveTo>
                    <a:pt x="2202" y="0"/>
                  </a:moveTo>
                  <a:lnTo>
                    <a:pt x="1" y="1235"/>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
            <p:cNvSpPr/>
            <p:nvPr/>
          </p:nvSpPr>
          <p:spPr>
            <a:xfrm flipH="1">
              <a:off x="183702" y="942547"/>
              <a:ext cx="122063" cy="142391"/>
            </a:xfrm>
            <a:custGeom>
              <a:avLst/>
              <a:gdLst/>
              <a:ahLst/>
              <a:cxnLst/>
              <a:rect l="l" t="t" r="r" b="b"/>
              <a:pathLst>
                <a:path w="2203" h="2570" extrusionOk="0">
                  <a:moveTo>
                    <a:pt x="2202" y="1"/>
                  </a:moveTo>
                  <a:lnTo>
                    <a:pt x="1" y="1268"/>
                  </a:lnTo>
                  <a:lnTo>
                    <a:pt x="2202" y="2569"/>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
            <p:cNvSpPr/>
            <p:nvPr/>
          </p:nvSpPr>
          <p:spPr>
            <a:xfrm flipH="1">
              <a:off x="183702" y="718932"/>
              <a:ext cx="122063" cy="140507"/>
            </a:xfrm>
            <a:custGeom>
              <a:avLst/>
              <a:gdLst/>
              <a:ahLst/>
              <a:cxnLst/>
              <a:rect l="l" t="t" r="r" b="b"/>
              <a:pathLst>
                <a:path w="2203" h="2536" extrusionOk="0">
                  <a:moveTo>
                    <a:pt x="2202" y="1"/>
                  </a:moveTo>
                  <a:lnTo>
                    <a:pt x="1" y="1235"/>
                  </a:lnTo>
                  <a:lnTo>
                    <a:pt x="2202" y="2536"/>
                  </a:lnTo>
                  <a:lnTo>
                    <a:pt x="22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
            <p:cNvSpPr/>
            <p:nvPr/>
          </p:nvSpPr>
          <p:spPr>
            <a:xfrm flipH="1">
              <a:off x="183702" y="495318"/>
              <a:ext cx="122063" cy="138679"/>
            </a:xfrm>
            <a:custGeom>
              <a:avLst/>
              <a:gdLst/>
              <a:ahLst/>
              <a:cxnLst/>
              <a:rect l="l" t="t" r="r" b="b"/>
              <a:pathLst>
                <a:path w="2203" h="2503" extrusionOk="0">
                  <a:moveTo>
                    <a:pt x="2202" y="0"/>
                  </a:moveTo>
                  <a:lnTo>
                    <a:pt x="1" y="1235"/>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
            <p:cNvSpPr/>
            <p:nvPr/>
          </p:nvSpPr>
          <p:spPr>
            <a:xfrm flipH="1">
              <a:off x="183702" y="271703"/>
              <a:ext cx="122063" cy="138623"/>
            </a:xfrm>
            <a:custGeom>
              <a:avLst/>
              <a:gdLst/>
              <a:ahLst/>
              <a:cxnLst/>
              <a:rect l="l" t="t" r="r" b="b"/>
              <a:pathLst>
                <a:path w="2203" h="2502" extrusionOk="0">
                  <a:moveTo>
                    <a:pt x="2202" y="0"/>
                  </a:moveTo>
                  <a:lnTo>
                    <a:pt x="1" y="1234"/>
                  </a:lnTo>
                  <a:lnTo>
                    <a:pt x="2202" y="2502"/>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
            <p:cNvSpPr/>
            <p:nvPr/>
          </p:nvSpPr>
          <p:spPr>
            <a:xfrm flipH="1">
              <a:off x="183702" y="44376"/>
              <a:ext cx="122063" cy="140507"/>
            </a:xfrm>
            <a:custGeom>
              <a:avLst/>
              <a:gdLst/>
              <a:ahLst/>
              <a:cxnLst/>
              <a:rect l="l" t="t" r="r" b="b"/>
              <a:pathLst>
                <a:path w="2203" h="2536" extrusionOk="0">
                  <a:moveTo>
                    <a:pt x="2202" y="0"/>
                  </a:moveTo>
                  <a:lnTo>
                    <a:pt x="1" y="1301"/>
                  </a:lnTo>
                  <a:lnTo>
                    <a:pt x="2202" y="2535"/>
                  </a:lnTo>
                  <a:lnTo>
                    <a:pt x="2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
            <p:cNvSpPr/>
            <p:nvPr/>
          </p:nvSpPr>
          <p:spPr>
            <a:xfrm flipH="1">
              <a:off x="248418" y="5141581"/>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
            <p:cNvSpPr/>
            <p:nvPr/>
          </p:nvSpPr>
          <p:spPr>
            <a:xfrm flipH="1">
              <a:off x="248418" y="4919795"/>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6"/>
            <p:cNvSpPr/>
            <p:nvPr/>
          </p:nvSpPr>
          <p:spPr>
            <a:xfrm flipH="1">
              <a:off x="248418" y="4698009"/>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
            <p:cNvSpPr/>
            <p:nvPr/>
          </p:nvSpPr>
          <p:spPr>
            <a:xfrm flipH="1">
              <a:off x="248418" y="4466970"/>
              <a:ext cx="49922" cy="49975"/>
            </a:xfrm>
            <a:custGeom>
              <a:avLst/>
              <a:gdLst/>
              <a:ahLst/>
              <a:cxnLst/>
              <a:rect l="l" t="t" r="r" b="b"/>
              <a:pathLst>
                <a:path w="901" h="902" extrusionOk="0">
                  <a:moveTo>
                    <a:pt x="467" y="1"/>
                  </a:moveTo>
                  <a:cubicBezTo>
                    <a:pt x="200" y="1"/>
                    <a:pt x="0" y="201"/>
                    <a:pt x="0" y="435"/>
                  </a:cubicBezTo>
                  <a:cubicBezTo>
                    <a:pt x="0" y="701"/>
                    <a:pt x="200" y="902"/>
                    <a:pt x="467" y="902"/>
                  </a:cubicBezTo>
                  <a:cubicBezTo>
                    <a:pt x="701" y="902"/>
                    <a:pt x="901" y="701"/>
                    <a:pt x="901" y="435"/>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6"/>
            <p:cNvSpPr/>
            <p:nvPr/>
          </p:nvSpPr>
          <p:spPr>
            <a:xfrm flipH="1">
              <a:off x="248418" y="4245239"/>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
            <p:cNvSpPr/>
            <p:nvPr/>
          </p:nvSpPr>
          <p:spPr>
            <a:xfrm flipH="1">
              <a:off x="248418" y="4017912"/>
              <a:ext cx="49922" cy="51804"/>
            </a:xfrm>
            <a:custGeom>
              <a:avLst/>
              <a:gdLst/>
              <a:ahLst/>
              <a:cxnLst/>
              <a:rect l="l" t="t" r="r" b="b"/>
              <a:pathLst>
                <a:path w="901" h="935" extrusionOk="0">
                  <a:moveTo>
                    <a:pt x="467" y="0"/>
                  </a:moveTo>
                  <a:cubicBezTo>
                    <a:pt x="200" y="0"/>
                    <a:pt x="0" y="200"/>
                    <a:pt x="0" y="467"/>
                  </a:cubicBezTo>
                  <a:cubicBezTo>
                    <a:pt x="0" y="701"/>
                    <a:pt x="200" y="934"/>
                    <a:pt x="467" y="934"/>
                  </a:cubicBezTo>
                  <a:cubicBezTo>
                    <a:pt x="701" y="934"/>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
            <p:cNvSpPr/>
            <p:nvPr/>
          </p:nvSpPr>
          <p:spPr>
            <a:xfrm flipH="1">
              <a:off x="248418" y="3794242"/>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
            <p:cNvSpPr/>
            <p:nvPr/>
          </p:nvSpPr>
          <p:spPr>
            <a:xfrm flipH="1">
              <a:off x="248418" y="3570628"/>
              <a:ext cx="49922" cy="49975"/>
            </a:xfrm>
            <a:custGeom>
              <a:avLst/>
              <a:gdLst/>
              <a:ahLst/>
              <a:cxnLst/>
              <a:rect l="l" t="t" r="r" b="b"/>
              <a:pathLst>
                <a:path w="901" h="902" extrusionOk="0">
                  <a:moveTo>
                    <a:pt x="467" y="1"/>
                  </a:moveTo>
                  <a:cubicBezTo>
                    <a:pt x="200" y="1"/>
                    <a:pt x="0" y="167"/>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
            <p:cNvSpPr/>
            <p:nvPr/>
          </p:nvSpPr>
          <p:spPr>
            <a:xfrm flipH="1">
              <a:off x="248418" y="3343301"/>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
            <p:cNvSpPr/>
            <p:nvPr/>
          </p:nvSpPr>
          <p:spPr>
            <a:xfrm flipH="1">
              <a:off x="248418" y="3119686"/>
              <a:ext cx="49922" cy="49975"/>
            </a:xfrm>
            <a:custGeom>
              <a:avLst/>
              <a:gdLst/>
              <a:ahLst/>
              <a:cxnLst/>
              <a:rect l="l" t="t" r="r" b="b"/>
              <a:pathLst>
                <a:path w="901" h="902" extrusionOk="0">
                  <a:moveTo>
                    <a:pt x="467" y="1"/>
                  </a:moveTo>
                  <a:cubicBezTo>
                    <a:pt x="200" y="1"/>
                    <a:pt x="0" y="201"/>
                    <a:pt x="0" y="468"/>
                  </a:cubicBezTo>
                  <a:cubicBezTo>
                    <a:pt x="0" y="701"/>
                    <a:pt x="200" y="901"/>
                    <a:pt x="467" y="901"/>
                  </a:cubicBezTo>
                  <a:cubicBezTo>
                    <a:pt x="701" y="901"/>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
            <p:cNvSpPr/>
            <p:nvPr/>
          </p:nvSpPr>
          <p:spPr>
            <a:xfrm flipH="1">
              <a:off x="248418" y="2892360"/>
              <a:ext cx="49922" cy="51804"/>
            </a:xfrm>
            <a:custGeom>
              <a:avLst/>
              <a:gdLst/>
              <a:ahLst/>
              <a:cxnLst/>
              <a:rect l="l" t="t" r="r" b="b"/>
              <a:pathLst>
                <a:path w="901" h="935" extrusionOk="0">
                  <a:moveTo>
                    <a:pt x="467" y="1"/>
                  </a:moveTo>
                  <a:cubicBezTo>
                    <a:pt x="200" y="1"/>
                    <a:pt x="0" y="234"/>
                    <a:pt x="0" y="468"/>
                  </a:cubicBezTo>
                  <a:cubicBezTo>
                    <a:pt x="0" y="734"/>
                    <a:pt x="200" y="935"/>
                    <a:pt x="467" y="935"/>
                  </a:cubicBezTo>
                  <a:cubicBezTo>
                    <a:pt x="701" y="935"/>
                    <a:pt x="901" y="734"/>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
            <p:cNvSpPr/>
            <p:nvPr/>
          </p:nvSpPr>
          <p:spPr>
            <a:xfrm flipH="1">
              <a:off x="248418" y="2668745"/>
              <a:ext cx="49922" cy="51804"/>
            </a:xfrm>
            <a:custGeom>
              <a:avLst/>
              <a:gdLst/>
              <a:ahLst/>
              <a:cxnLst/>
              <a:rect l="l" t="t" r="r" b="b"/>
              <a:pathLst>
                <a:path w="901" h="935" extrusionOk="0">
                  <a:moveTo>
                    <a:pt x="467" y="0"/>
                  </a:moveTo>
                  <a:cubicBezTo>
                    <a:pt x="200" y="0"/>
                    <a:pt x="0" y="201"/>
                    <a:pt x="0" y="467"/>
                  </a:cubicBezTo>
                  <a:cubicBezTo>
                    <a:pt x="0" y="701"/>
                    <a:pt x="200" y="934"/>
                    <a:pt x="467" y="934"/>
                  </a:cubicBezTo>
                  <a:cubicBezTo>
                    <a:pt x="701" y="934"/>
                    <a:pt x="901" y="701"/>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
            <p:cNvSpPr/>
            <p:nvPr/>
          </p:nvSpPr>
          <p:spPr>
            <a:xfrm flipH="1">
              <a:off x="248418" y="2445131"/>
              <a:ext cx="49922" cy="49920"/>
            </a:xfrm>
            <a:custGeom>
              <a:avLst/>
              <a:gdLst/>
              <a:ahLst/>
              <a:cxnLst/>
              <a:rect l="l" t="t" r="r" b="b"/>
              <a:pathLst>
                <a:path w="901" h="901" extrusionOk="0">
                  <a:moveTo>
                    <a:pt x="467" y="0"/>
                  </a:moveTo>
                  <a:cubicBezTo>
                    <a:pt x="200" y="0"/>
                    <a:pt x="0" y="167"/>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
            <p:cNvSpPr/>
            <p:nvPr/>
          </p:nvSpPr>
          <p:spPr>
            <a:xfrm flipH="1">
              <a:off x="248418" y="2217804"/>
              <a:ext cx="49922" cy="51804"/>
            </a:xfrm>
            <a:custGeom>
              <a:avLst/>
              <a:gdLst/>
              <a:ahLst/>
              <a:cxnLst/>
              <a:rect l="l" t="t" r="r" b="b"/>
              <a:pathLst>
                <a:path w="901" h="935" extrusionOk="0">
                  <a:moveTo>
                    <a:pt x="467" y="0"/>
                  </a:moveTo>
                  <a:cubicBezTo>
                    <a:pt x="200" y="0"/>
                    <a:pt x="0" y="234"/>
                    <a:pt x="0" y="467"/>
                  </a:cubicBezTo>
                  <a:cubicBezTo>
                    <a:pt x="0" y="734"/>
                    <a:pt x="200" y="934"/>
                    <a:pt x="467" y="934"/>
                  </a:cubicBezTo>
                  <a:cubicBezTo>
                    <a:pt x="701" y="934"/>
                    <a:pt x="901" y="734"/>
                    <a:pt x="901" y="467"/>
                  </a:cubicBezTo>
                  <a:cubicBezTo>
                    <a:pt x="901" y="234"/>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
            <p:cNvSpPr/>
            <p:nvPr/>
          </p:nvSpPr>
          <p:spPr>
            <a:xfrm flipH="1">
              <a:off x="248418" y="1994134"/>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
            <p:cNvSpPr/>
            <p:nvPr/>
          </p:nvSpPr>
          <p:spPr>
            <a:xfrm flipH="1">
              <a:off x="248418" y="1768691"/>
              <a:ext cx="49922" cy="49975"/>
            </a:xfrm>
            <a:custGeom>
              <a:avLst/>
              <a:gdLst/>
              <a:ahLst/>
              <a:cxnLst/>
              <a:rect l="l" t="t" r="r" b="b"/>
              <a:pathLst>
                <a:path w="901" h="902" extrusionOk="0">
                  <a:moveTo>
                    <a:pt x="467" y="0"/>
                  </a:moveTo>
                  <a:cubicBezTo>
                    <a:pt x="200" y="0"/>
                    <a:pt x="0" y="201"/>
                    <a:pt x="0" y="434"/>
                  </a:cubicBezTo>
                  <a:cubicBezTo>
                    <a:pt x="0" y="701"/>
                    <a:pt x="200" y="901"/>
                    <a:pt x="467" y="901"/>
                  </a:cubicBezTo>
                  <a:cubicBezTo>
                    <a:pt x="701" y="901"/>
                    <a:pt x="901" y="701"/>
                    <a:pt x="901" y="434"/>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
            <p:cNvSpPr/>
            <p:nvPr/>
          </p:nvSpPr>
          <p:spPr>
            <a:xfrm flipH="1">
              <a:off x="248418" y="1543193"/>
              <a:ext cx="49922" cy="51804"/>
            </a:xfrm>
            <a:custGeom>
              <a:avLst/>
              <a:gdLst/>
              <a:ahLst/>
              <a:cxnLst/>
              <a:rect l="l" t="t" r="r" b="b"/>
              <a:pathLst>
                <a:path w="901" h="935" extrusionOk="0">
                  <a:moveTo>
                    <a:pt x="467" y="1"/>
                  </a:moveTo>
                  <a:cubicBezTo>
                    <a:pt x="200" y="1"/>
                    <a:pt x="0" y="234"/>
                    <a:pt x="0" y="468"/>
                  </a:cubicBezTo>
                  <a:cubicBezTo>
                    <a:pt x="0" y="735"/>
                    <a:pt x="200" y="935"/>
                    <a:pt x="467" y="935"/>
                  </a:cubicBezTo>
                  <a:cubicBezTo>
                    <a:pt x="701" y="935"/>
                    <a:pt x="901" y="735"/>
                    <a:pt x="901" y="468"/>
                  </a:cubicBezTo>
                  <a:cubicBezTo>
                    <a:pt x="901" y="234"/>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
            <p:cNvSpPr/>
            <p:nvPr/>
          </p:nvSpPr>
          <p:spPr>
            <a:xfrm flipH="1">
              <a:off x="248418" y="1317750"/>
              <a:ext cx="49922" cy="49920"/>
            </a:xfrm>
            <a:custGeom>
              <a:avLst/>
              <a:gdLst/>
              <a:ahLst/>
              <a:cxnLst/>
              <a:rect l="l" t="t" r="r" b="b"/>
              <a:pathLst>
                <a:path w="901" h="901" extrusionOk="0">
                  <a:moveTo>
                    <a:pt x="467" y="0"/>
                  </a:moveTo>
                  <a:cubicBezTo>
                    <a:pt x="200" y="0"/>
                    <a:pt x="0" y="200"/>
                    <a:pt x="0" y="467"/>
                  </a:cubicBezTo>
                  <a:cubicBezTo>
                    <a:pt x="0" y="701"/>
                    <a:pt x="200" y="901"/>
                    <a:pt x="467" y="901"/>
                  </a:cubicBezTo>
                  <a:cubicBezTo>
                    <a:pt x="701" y="901"/>
                    <a:pt x="901" y="701"/>
                    <a:pt x="901" y="467"/>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
            <p:cNvSpPr/>
            <p:nvPr/>
          </p:nvSpPr>
          <p:spPr>
            <a:xfrm flipH="1">
              <a:off x="248418" y="1094135"/>
              <a:ext cx="49922" cy="49920"/>
            </a:xfrm>
            <a:custGeom>
              <a:avLst/>
              <a:gdLst/>
              <a:ahLst/>
              <a:cxnLst/>
              <a:rect l="l" t="t" r="r" b="b"/>
              <a:pathLst>
                <a:path w="901" h="901" extrusionOk="0">
                  <a:moveTo>
                    <a:pt x="467" y="0"/>
                  </a:moveTo>
                  <a:cubicBezTo>
                    <a:pt x="200" y="0"/>
                    <a:pt x="0" y="200"/>
                    <a:pt x="0" y="434"/>
                  </a:cubicBezTo>
                  <a:cubicBezTo>
                    <a:pt x="0" y="701"/>
                    <a:pt x="200" y="901"/>
                    <a:pt x="467" y="901"/>
                  </a:cubicBezTo>
                  <a:cubicBezTo>
                    <a:pt x="701" y="901"/>
                    <a:pt x="901" y="701"/>
                    <a:pt x="901" y="434"/>
                  </a:cubicBezTo>
                  <a:cubicBezTo>
                    <a:pt x="901" y="200"/>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
            <p:cNvSpPr/>
            <p:nvPr/>
          </p:nvSpPr>
          <p:spPr>
            <a:xfrm flipH="1">
              <a:off x="248418" y="868637"/>
              <a:ext cx="49922" cy="51804"/>
            </a:xfrm>
            <a:custGeom>
              <a:avLst/>
              <a:gdLst/>
              <a:ahLst/>
              <a:cxnLst/>
              <a:rect l="l" t="t" r="r" b="b"/>
              <a:pathLst>
                <a:path w="901" h="935" extrusionOk="0">
                  <a:moveTo>
                    <a:pt x="467" y="0"/>
                  </a:moveTo>
                  <a:cubicBezTo>
                    <a:pt x="200" y="0"/>
                    <a:pt x="0" y="167"/>
                    <a:pt x="0" y="467"/>
                  </a:cubicBezTo>
                  <a:cubicBezTo>
                    <a:pt x="0" y="734"/>
                    <a:pt x="200" y="934"/>
                    <a:pt x="467" y="934"/>
                  </a:cubicBezTo>
                  <a:cubicBezTo>
                    <a:pt x="701" y="934"/>
                    <a:pt x="901" y="734"/>
                    <a:pt x="901" y="467"/>
                  </a:cubicBezTo>
                  <a:cubicBezTo>
                    <a:pt x="901" y="201"/>
                    <a:pt x="701"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
            <p:cNvSpPr/>
            <p:nvPr/>
          </p:nvSpPr>
          <p:spPr>
            <a:xfrm flipH="1">
              <a:off x="248418" y="643138"/>
              <a:ext cx="49922" cy="49975"/>
            </a:xfrm>
            <a:custGeom>
              <a:avLst/>
              <a:gdLst/>
              <a:ahLst/>
              <a:cxnLst/>
              <a:rect l="l" t="t" r="r" b="b"/>
              <a:pathLst>
                <a:path w="901" h="902" extrusionOk="0">
                  <a:moveTo>
                    <a:pt x="467" y="1"/>
                  </a:moveTo>
                  <a:cubicBezTo>
                    <a:pt x="200" y="1"/>
                    <a:pt x="0" y="201"/>
                    <a:pt x="0" y="468"/>
                  </a:cubicBezTo>
                  <a:cubicBezTo>
                    <a:pt x="0" y="701"/>
                    <a:pt x="200" y="902"/>
                    <a:pt x="467" y="902"/>
                  </a:cubicBezTo>
                  <a:cubicBezTo>
                    <a:pt x="701" y="902"/>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
            <p:cNvSpPr/>
            <p:nvPr/>
          </p:nvSpPr>
          <p:spPr>
            <a:xfrm flipH="1">
              <a:off x="248418" y="419524"/>
              <a:ext cx="49922" cy="49975"/>
            </a:xfrm>
            <a:custGeom>
              <a:avLst/>
              <a:gdLst/>
              <a:ahLst/>
              <a:cxnLst/>
              <a:rect l="l" t="t" r="r" b="b"/>
              <a:pathLst>
                <a:path w="901" h="902" extrusionOk="0">
                  <a:moveTo>
                    <a:pt x="467" y="1"/>
                  </a:moveTo>
                  <a:cubicBezTo>
                    <a:pt x="200" y="1"/>
                    <a:pt x="0" y="201"/>
                    <a:pt x="0" y="434"/>
                  </a:cubicBezTo>
                  <a:cubicBezTo>
                    <a:pt x="0" y="701"/>
                    <a:pt x="200" y="901"/>
                    <a:pt x="467" y="901"/>
                  </a:cubicBezTo>
                  <a:cubicBezTo>
                    <a:pt x="701" y="901"/>
                    <a:pt x="901" y="701"/>
                    <a:pt x="901" y="434"/>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
            <p:cNvSpPr/>
            <p:nvPr/>
          </p:nvSpPr>
          <p:spPr>
            <a:xfrm flipH="1">
              <a:off x="248418" y="192197"/>
              <a:ext cx="49922" cy="51804"/>
            </a:xfrm>
            <a:custGeom>
              <a:avLst/>
              <a:gdLst/>
              <a:ahLst/>
              <a:cxnLst/>
              <a:rect l="l" t="t" r="r" b="b"/>
              <a:pathLst>
                <a:path w="901" h="935" extrusionOk="0">
                  <a:moveTo>
                    <a:pt x="467" y="1"/>
                  </a:moveTo>
                  <a:cubicBezTo>
                    <a:pt x="200" y="1"/>
                    <a:pt x="0" y="201"/>
                    <a:pt x="0" y="468"/>
                  </a:cubicBezTo>
                  <a:cubicBezTo>
                    <a:pt x="0" y="701"/>
                    <a:pt x="200" y="935"/>
                    <a:pt x="467" y="935"/>
                  </a:cubicBezTo>
                  <a:cubicBezTo>
                    <a:pt x="701" y="935"/>
                    <a:pt x="901" y="701"/>
                    <a:pt x="901" y="468"/>
                  </a:cubicBezTo>
                  <a:cubicBezTo>
                    <a:pt x="901" y="201"/>
                    <a:pt x="7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7">
  <p:cSld name="CUSTOM_7_1_1_1_1_1_1">
    <p:spTree>
      <p:nvGrpSpPr>
        <p:cNvPr id="1" name="Shape 6774"/>
        <p:cNvGrpSpPr/>
        <p:nvPr/>
      </p:nvGrpSpPr>
      <p:grpSpPr>
        <a:xfrm>
          <a:off x="0" y="0"/>
          <a:ext cx="0" cy="0"/>
          <a:chOff x="0" y="0"/>
          <a:chExt cx="0" cy="0"/>
        </a:xfrm>
      </p:grpSpPr>
      <p:pic>
        <p:nvPicPr>
          <p:cNvPr id="6775" name="Google Shape;6775;p52"/>
          <p:cNvPicPr preferRelativeResize="0"/>
          <p:nvPr/>
        </p:nvPicPr>
        <p:blipFill>
          <a:blip r:embed="rId2">
            <a:alphaModFix/>
          </a:blip>
          <a:stretch>
            <a:fillRect/>
          </a:stretch>
        </p:blipFill>
        <p:spPr>
          <a:xfrm>
            <a:off x="0" y="0"/>
            <a:ext cx="9144000" cy="5143500"/>
          </a:xfrm>
          <a:prstGeom prst="rect">
            <a:avLst/>
          </a:prstGeom>
          <a:noFill/>
          <a:ln>
            <a:noFill/>
          </a:ln>
        </p:spPr>
      </p:pic>
      <p:sp>
        <p:nvSpPr>
          <p:cNvPr id="6776" name="Google Shape;6776;p5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77" name="Google Shape;6777;p52"/>
          <p:cNvSpPr/>
          <p:nvPr/>
        </p:nvSpPr>
        <p:spPr>
          <a:xfrm rot="5400000">
            <a:off x="4378576" y="216452"/>
            <a:ext cx="364226" cy="9243422"/>
          </a:xfrm>
          <a:custGeom>
            <a:avLst/>
            <a:gdLst/>
            <a:ahLst/>
            <a:cxnLst/>
            <a:rect l="l" t="t" r="r" b="b"/>
            <a:pathLst>
              <a:path w="4343" h="82949" extrusionOk="0">
                <a:moveTo>
                  <a:pt x="2474" y="2278"/>
                </a:moveTo>
                <a:lnTo>
                  <a:pt x="2976" y="2801"/>
                </a:lnTo>
                <a:lnTo>
                  <a:pt x="2474" y="3324"/>
                </a:lnTo>
                <a:lnTo>
                  <a:pt x="2350" y="3195"/>
                </a:lnTo>
                <a:cubicBezTo>
                  <a:pt x="2309" y="3147"/>
                  <a:pt x="2247" y="3123"/>
                  <a:pt x="2185" y="3123"/>
                </a:cubicBezTo>
                <a:cubicBezTo>
                  <a:pt x="2123" y="3123"/>
                  <a:pt x="2061" y="3147"/>
                  <a:pt x="2018" y="3195"/>
                </a:cubicBezTo>
                <a:lnTo>
                  <a:pt x="1889" y="3324"/>
                </a:lnTo>
                <a:lnTo>
                  <a:pt x="1388" y="2801"/>
                </a:lnTo>
                <a:lnTo>
                  <a:pt x="1889" y="2278"/>
                </a:lnTo>
                <a:lnTo>
                  <a:pt x="2018" y="2408"/>
                </a:lnTo>
                <a:cubicBezTo>
                  <a:pt x="2061" y="2454"/>
                  <a:pt x="2123" y="2480"/>
                  <a:pt x="2185" y="2480"/>
                </a:cubicBezTo>
                <a:cubicBezTo>
                  <a:pt x="2247" y="2480"/>
                  <a:pt x="2309" y="2454"/>
                  <a:pt x="2350" y="2408"/>
                </a:cubicBezTo>
                <a:lnTo>
                  <a:pt x="2474" y="2278"/>
                </a:lnTo>
                <a:close/>
                <a:moveTo>
                  <a:pt x="1072" y="3137"/>
                </a:moveTo>
                <a:lnTo>
                  <a:pt x="1574" y="3660"/>
                </a:lnTo>
                <a:lnTo>
                  <a:pt x="1072" y="4183"/>
                </a:lnTo>
                <a:lnTo>
                  <a:pt x="570" y="3660"/>
                </a:lnTo>
                <a:lnTo>
                  <a:pt x="1072" y="3137"/>
                </a:lnTo>
                <a:close/>
                <a:moveTo>
                  <a:pt x="3296" y="3137"/>
                </a:moveTo>
                <a:lnTo>
                  <a:pt x="3799" y="3660"/>
                </a:lnTo>
                <a:lnTo>
                  <a:pt x="3296" y="4183"/>
                </a:lnTo>
                <a:lnTo>
                  <a:pt x="2795" y="3660"/>
                </a:lnTo>
                <a:lnTo>
                  <a:pt x="3296" y="3137"/>
                </a:lnTo>
                <a:close/>
                <a:moveTo>
                  <a:pt x="2474" y="3992"/>
                </a:moveTo>
                <a:lnTo>
                  <a:pt x="2976" y="4520"/>
                </a:lnTo>
                <a:lnTo>
                  <a:pt x="2474" y="5041"/>
                </a:lnTo>
                <a:lnTo>
                  <a:pt x="2350" y="4907"/>
                </a:lnTo>
                <a:cubicBezTo>
                  <a:pt x="2309" y="4866"/>
                  <a:pt x="2247" y="4840"/>
                  <a:pt x="2185" y="4840"/>
                </a:cubicBezTo>
                <a:cubicBezTo>
                  <a:pt x="2123" y="4840"/>
                  <a:pt x="2061" y="4866"/>
                  <a:pt x="2018" y="4907"/>
                </a:cubicBezTo>
                <a:lnTo>
                  <a:pt x="1889" y="5041"/>
                </a:lnTo>
                <a:lnTo>
                  <a:pt x="1388" y="4520"/>
                </a:lnTo>
                <a:lnTo>
                  <a:pt x="1889" y="3992"/>
                </a:lnTo>
                <a:lnTo>
                  <a:pt x="2018" y="4126"/>
                </a:lnTo>
                <a:cubicBezTo>
                  <a:pt x="2061" y="4167"/>
                  <a:pt x="2123" y="4193"/>
                  <a:pt x="2185" y="4193"/>
                </a:cubicBezTo>
                <a:cubicBezTo>
                  <a:pt x="2247" y="4193"/>
                  <a:pt x="2309" y="4167"/>
                  <a:pt x="2350" y="4126"/>
                </a:cubicBezTo>
                <a:lnTo>
                  <a:pt x="2474" y="3992"/>
                </a:lnTo>
                <a:close/>
                <a:moveTo>
                  <a:pt x="1072" y="4850"/>
                </a:moveTo>
                <a:lnTo>
                  <a:pt x="1574" y="5373"/>
                </a:lnTo>
                <a:lnTo>
                  <a:pt x="1072" y="5901"/>
                </a:lnTo>
                <a:lnTo>
                  <a:pt x="570" y="5373"/>
                </a:lnTo>
                <a:lnTo>
                  <a:pt x="1072" y="4850"/>
                </a:lnTo>
                <a:close/>
                <a:moveTo>
                  <a:pt x="3296" y="4850"/>
                </a:moveTo>
                <a:lnTo>
                  <a:pt x="3799" y="5373"/>
                </a:lnTo>
                <a:lnTo>
                  <a:pt x="3296" y="5901"/>
                </a:lnTo>
                <a:lnTo>
                  <a:pt x="2795" y="5373"/>
                </a:lnTo>
                <a:lnTo>
                  <a:pt x="3296" y="4850"/>
                </a:lnTo>
                <a:close/>
                <a:moveTo>
                  <a:pt x="2474" y="5710"/>
                </a:moveTo>
                <a:lnTo>
                  <a:pt x="2976" y="6232"/>
                </a:lnTo>
                <a:lnTo>
                  <a:pt x="2474" y="6755"/>
                </a:lnTo>
                <a:lnTo>
                  <a:pt x="2350" y="6625"/>
                </a:lnTo>
                <a:cubicBezTo>
                  <a:pt x="2309" y="6579"/>
                  <a:pt x="2247" y="6553"/>
                  <a:pt x="2185" y="6553"/>
                </a:cubicBezTo>
                <a:cubicBezTo>
                  <a:pt x="2123" y="6553"/>
                  <a:pt x="2061" y="6579"/>
                  <a:pt x="2018" y="6625"/>
                </a:cubicBezTo>
                <a:lnTo>
                  <a:pt x="1889" y="6755"/>
                </a:lnTo>
                <a:lnTo>
                  <a:pt x="1388" y="6232"/>
                </a:lnTo>
                <a:lnTo>
                  <a:pt x="1889" y="5710"/>
                </a:lnTo>
                <a:lnTo>
                  <a:pt x="2018" y="5839"/>
                </a:lnTo>
                <a:cubicBezTo>
                  <a:pt x="2061" y="5886"/>
                  <a:pt x="2123" y="5911"/>
                  <a:pt x="2185" y="5911"/>
                </a:cubicBezTo>
                <a:cubicBezTo>
                  <a:pt x="2247" y="5911"/>
                  <a:pt x="2309" y="5886"/>
                  <a:pt x="2350" y="5839"/>
                </a:cubicBezTo>
                <a:lnTo>
                  <a:pt x="2474" y="5710"/>
                </a:lnTo>
                <a:close/>
                <a:moveTo>
                  <a:pt x="1072" y="6563"/>
                </a:moveTo>
                <a:lnTo>
                  <a:pt x="1574" y="7091"/>
                </a:lnTo>
                <a:lnTo>
                  <a:pt x="1072" y="7613"/>
                </a:lnTo>
                <a:lnTo>
                  <a:pt x="570" y="7091"/>
                </a:lnTo>
                <a:lnTo>
                  <a:pt x="1072" y="6563"/>
                </a:lnTo>
                <a:close/>
                <a:moveTo>
                  <a:pt x="3296" y="6563"/>
                </a:moveTo>
                <a:lnTo>
                  <a:pt x="3799" y="7091"/>
                </a:lnTo>
                <a:lnTo>
                  <a:pt x="3296" y="7613"/>
                </a:lnTo>
                <a:lnTo>
                  <a:pt x="2795" y="7091"/>
                </a:lnTo>
                <a:lnTo>
                  <a:pt x="3296" y="6563"/>
                </a:lnTo>
                <a:close/>
                <a:moveTo>
                  <a:pt x="2474" y="7422"/>
                </a:moveTo>
                <a:lnTo>
                  <a:pt x="2976" y="7945"/>
                </a:lnTo>
                <a:lnTo>
                  <a:pt x="2474" y="8473"/>
                </a:lnTo>
                <a:lnTo>
                  <a:pt x="2350" y="8339"/>
                </a:lnTo>
                <a:cubicBezTo>
                  <a:pt x="2309" y="8296"/>
                  <a:pt x="2247" y="8270"/>
                  <a:pt x="2185" y="8270"/>
                </a:cubicBezTo>
                <a:cubicBezTo>
                  <a:pt x="2123" y="8270"/>
                  <a:pt x="2061" y="8296"/>
                  <a:pt x="2018" y="8339"/>
                </a:cubicBezTo>
                <a:lnTo>
                  <a:pt x="1889" y="8473"/>
                </a:lnTo>
                <a:lnTo>
                  <a:pt x="1388" y="7945"/>
                </a:lnTo>
                <a:lnTo>
                  <a:pt x="1889" y="7422"/>
                </a:lnTo>
                <a:lnTo>
                  <a:pt x="2018" y="7556"/>
                </a:lnTo>
                <a:cubicBezTo>
                  <a:pt x="2061" y="7599"/>
                  <a:pt x="2123" y="7625"/>
                  <a:pt x="2185" y="7625"/>
                </a:cubicBezTo>
                <a:cubicBezTo>
                  <a:pt x="2247" y="7625"/>
                  <a:pt x="2309" y="7599"/>
                  <a:pt x="2350" y="7556"/>
                </a:cubicBezTo>
                <a:lnTo>
                  <a:pt x="2474" y="7422"/>
                </a:lnTo>
                <a:close/>
                <a:moveTo>
                  <a:pt x="1072" y="8282"/>
                </a:moveTo>
                <a:lnTo>
                  <a:pt x="1574" y="8804"/>
                </a:lnTo>
                <a:lnTo>
                  <a:pt x="1072" y="9332"/>
                </a:lnTo>
                <a:lnTo>
                  <a:pt x="570" y="8804"/>
                </a:lnTo>
                <a:lnTo>
                  <a:pt x="1072" y="8282"/>
                </a:lnTo>
                <a:close/>
                <a:moveTo>
                  <a:pt x="3296" y="8282"/>
                </a:moveTo>
                <a:lnTo>
                  <a:pt x="3799" y="8804"/>
                </a:lnTo>
                <a:lnTo>
                  <a:pt x="3296" y="9332"/>
                </a:lnTo>
                <a:lnTo>
                  <a:pt x="2795" y="8804"/>
                </a:lnTo>
                <a:lnTo>
                  <a:pt x="3296" y="8282"/>
                </a:lnTo>
                <a:close/>
                <a:moveTo>
                  <a:pt x="2474" y="9140"/>
                </a:moveTo>
                <a:lnTo>
                  <a:pt x="2976" y="9663"/>
                </a:lnTo>
                <a:lnTo>
                  <a:pt x="2474" y="10185"/>
                </a:lnTo>
                <a:lnTo>
                  <a:pt x="2350" y="10056"/>
                </a:lnTo>
                <a:cubicBezTo>
                  <a:pt x="2309" y="10009"/>
                  <a:pt x="2247" y="9984"/>
                  <a:pt x="2185" y="9984"/>
                </a:cubicBezTo>
                <a:cubicBezTo>
                  <a:pt x="2123" y="9984"/>
                  <a:pt x="2061" y="10009"/>
                  <a:pt x="2018" y="10056"/>
                </a:cubicBezTo>
                <a:lnTo>
                  <a:pt x="1889" y="10185"/>
                </a:lnTo>
                <a:lnTo>
                  <a:pt x="1388" y="9663"/>
                </a:lnTo>
                <a:lnTo>
                  <a:pt x="1889" y="9140"/>
                </a:lnTo>
                <a:lnTo>
                  <a:pt x="2018" y="9270"/>
                </a:lnTo>
                <a:cubicBezTo>
                  <a:pt x="2061" y="9316"/>
                  <a:pt x="2123" y="9342"/>
                  <a:pt x="2185" y="9342"/>
                </a:cubicBezTo>
                <a:cubicBezTo>
                  <a:pt x="2247" y="9342"/>
                  <a:pt x="2309" y="9316"/>
                  <a:pt x="2350" y="9270"/>
                </a:cubicBezTo>
                <a:lnTo>
                  <a:pt x="2474" y="9140"/>
                </a:lnTo>
                <a:close/>
                <a:moveTo>
                  <a:pt x="1072" y="9994"/>
                </a:moveTo>
                <a:lnTo>
                  <a:pt x="1574" y="10522"/>
                </a:lnTo>
                <a:lnTo>
                  <a:pt x="1072" y="11045"/>
                </a:lnTo>
                <a:lnTo>
                  <a:pt x="570" y="10522"/>
                </a:lnTo>
                <a:lnTo>
                  <a:pt x="1072" y="9994"/>
                </a:lnTo>
                <a:close/>
                <a:moveTo>
                  <a:pt x="3296" y="9994"/>
                </a:moveTo>
                <a:lnTo>
                  <a:pt x="3799" y="10522"/>
                </a:lnTo>
                <a:lnTo>
                  <a:pt x="3296" y="11045"/>
                </a:lnTo>
                <a:lnTo>
                  <a:pt x="2795" y="10522"/>
                </a:lnTo>
                <a:lnTo>
                  <a:pt x="3296" y="9994"/>
                </a:lnTo>
                <a:close/>
                <a:moveTo>
                  <a:pt x="2474" y="10854"/>
                </a:moveTo>
                <a:lnTo>
                  <a:pt x="2976" y="11375"/>
                </a:lnTo>
                <a:lnTo>
                  <a:pt x="2474" y="11903"/>
                </a:lnTo>
                <a:lnTo>
                  <a:pt x="2350" y="11769"/>
                </a:lnTo>
                <a:cubicBezTo>
                  <a:pt x="2309" y="11728"/>
                  <a:pt x="2247" y="11702"/>
                  <a:pt x="2185" y="11702"/>
                </a:cubicBezTo>
                <a:cubicBezTo>
                  <a:pt x="2123" y="11702"/>
                  <a:pt x="2061" y="11728"/>
                  <a:pt x="2018" y="11769"/>
                </a:cubicBezTo>
                <a:lnTo>
                  <a:pt x="1889" y="11903"/>
                </a:lnTo>
                <a:lnTo>
                  <a:pt x="1388" y="11375"/>
                </a:lnTo>
                <a:lnTo>
                  <a:pt x="1889" y="10854"/>
                </a:lnTo>
                <a:lnTo>
                  <a:pt x="2018" y="10988"/>
                </a:lnTo>
                <a:cubicBezTo>
                  <a:pt x="2061" y="11029"/>
                  <a:pt x="2123" y="11055"/>
                  <a:pt x="2185" y="11055"/>
                </a:cubicBezTo>
                <a:cubicBezTo>
                  <a:pt x="2247" y="11055"/>
                  <a:pt x="2309" y="11029"/>
                  <a:pt x="2350" y="10988"/>
                </a:cubicBezTo>
                <a:lnTo>
                  <a:pt x="2474" y="10854"/>
                </a:lnTo>
                <a:close/>
                <a:moveTo>
                  <a:pt x="1072" y="11712"/>
                </a:moveTo>
                <a:lnTo>
                  <a:pt x="1574" y="12235"/>
                </a:lnTo>
                <a:lnTo>
                  <a:pt x="1072" y="12758"/>
                </a:lnTo>
                <a:lnTo>
                  <a:pt x="570" y="12235"/>
                </a:lnTo>
                <a:lnTo>
                  <a:pt x="1072" y="11712"/>
                </a:lnTo>
                <a:close/>
                <a:moveTo>
                  <a:pt x="3296" y="11712"/>
                </a:moveTo>
                <a:lnTo>
                  <a:pt x="3799" y="12235"/>
                </a:lnTo>
                <a:lnTo>
                  <a:pt x="3296" y="12758"/>
                </a:lnTo>
                <a:lnTo>
                  <a:pt x="2795" y="12235"/>
                </a:lnTo>
                <a:lnTo>
                  <a:pt x="3296" y="11712"/>
                </a:lnTo>
                <a:close/>
                <a:moveTo>
                  <a:pt x="2474" y="12571"/>
                </a:moveTo>
                <a:lnTo>
                  <a:pt x="2976" y="13094"/>
                </a:lnTo>
                <a:lnTo>
                  <a:pt x="2474" y="13617"/>
                </a:lnTo>
                <a:lnTo>
                  <a:pt x="2350" y="13487"/>
                </a:lnTo>
                <a:cubicBezTo>
                  <a:pt x="2309" y="13441"/>
                  <a:pt x="2247" y="13415"/>
                  <a:pt x="2185" y="13415"/>
                </a:cubicBezTo>
                <a:cubicBezTo>
                  <a:pt x="2123" y="13415"/>
                  <a:pt x="2061" y="13441"/>
                  <a:pt x="2018" y="13487"/>
                </a:cubicBezTo>
                <a:lnTo>
                  <a:pt x="1889" y="13617"/>
                </a:lnTo>
                <a:lnTo>
                  <a:pt x="1388" y="13094"/>
                </a:lnTo>
                <a:lnTo>
                  <a:pt x="1889" y="12571"/>
                </a:lnTo>
                <a:lnTo>
                  <a:pt x="2018" y="12700"/>
                </a:lnTo>
                <a:cubicBezTo>
                  <a:pt x="2061" y="12748"/>
                  <a:pt x="2123" y="12772"/>
                  <a:pt x="2185" y="12772"/>
                </a:cubicBezTo>
                <a:cubicBezTo>
                  <a:pt x="2247" y="12772"/>
                  <a:pt x="2309" y="12748"/>
                  <a:pt x="2350" y="12700"/>
                </a:cubicBezTo>
                <a:lnTo>
                  <a:pt x="2474" y="12571"/>
                </a:lnTo>
                <a:close/>
                <a:moveTo>
                  <a:pt x="1072" y="13424"/>
                </a:moveTo>
                <a:lnTo>
                  <a:pt x="1574" y="13952"/>
                </a:lnTo>
                <a:lnTo>
                  <a:pt x="1072" y="14475"/>
                </a:lnTo>
                <a:lnTo>
                  <a:pt x="570" y="13952"/>
                </a:lnTo>
                <a:lnTo>
                  <a:pt x="1072" y="13424"/>
                </a:lnTo>
                <a:close/>
                <a:moveTo>
                  <a:pt x="3296" y="13424"/>
                </a:moveTo>
                <a:lnTo>
                  <a:pt x="3799" y="13952"/>
                </a:lnTo>
                <a:lnTo>
                  <a:pt x="3296" y="14475"/>
                </a:lnTo>
                <a:lnTo>
                  <a:pt x="2795" y="13952"/>
                </a:lnTo>
                <a:lnTo>
                  <a:pt x="3296" y="13424"/>
                </a:lnTo>
                <a:close/>
                <a:moveTo>
                  <a:pt x="2474" y="14284"/>
                </a:moveTo>
                <a:lnTo>
                  <a:pt x="2976" y="14807"/>
                </a:lnTo>
                <a:lnTo>
                  <a:pt x="2474" y="15335"/>
                </a:lnTo>
                <a:lnTo>
                  <a:pt x="2350" y="15200"/>
                </a:lnTo>
                <a:cubicBezTo>
                  <a:pt x="2309" y="15153"/>
                  <a:pt x="2247" y="15127"/>
                  <a:pt x="2185" y="15127"/>
                </a:cubicBezTo>
                <a:cubicBezTo>
                  <a:pt x="2123" y="15127"/>
                  <a:pt x="2061" y="15153"/>
                  <a:pt x="2018" y="15200"/>
                </a:cubicBezTo>
                <a:lnTo>
                  <a:pt x="1889" y="15335"/>
                </a:lnTo>
                <a:lnTo>
                  <a:pt x="1388" y="14807"/>
                </a:lnTo>
                <a:lnTo>
                  <a:pt x="1889" y="14284"/>
                </a:lnTo>
                <a:lnTo>
                  <a:pt x="2018" y="14413"/>
                </a:lnTo>
                <a:cubicBezTo>
                  <a:pt x="2061" y="14460"/>
                  <a:pt x="2123" y="14486"/>
                  <a:pt x="2185" y="14486"/>
                </a:cubicBezTo>
                <a:cubicBezTo>
                  <a:pt x="2247" y="14486"/>
                  <a:pt x="2309" y="14460"/>
                  <a:pt x="2350" y="14413"/>
                </a:cubicBezTo>
                <a:lnTo>
                  <a:pt x="2474" y="14284"/>
                </a:lnTo>
                <a:close/>
                <a:moveTo>
                  <a:pt x="1072" y="15143"/>
                </a:moveTo>
                <a:lnTo>
                  <a:pt x="1574" y="15666"/>
                </a:lnTo>
                <a:lnTo>
                  <a:pt x="1072" y="16188"/>
                </a:lnTo>
                <a:lnTo>
                  <a:pt x="570" y="15666"/>
                </a:lnTo>
                <a:lnTo>
                  <a:pt x="1072" y="15143"/>
                </a:lnTo>
                <a:close/>
                <a:moveTo>
                  <a:pt x="3296" y="15143"/>
                </a:moveTo>
                <a:lnTo>
                  <a:pt x="3799" y="15666"/>
                </a:lnTo>
                <a:lnTo>
                  <a:pt x="3296" y="16188"/>
                </a:lnTo>
                <a:lnTo>
                  <a:pt x="2795" y="15666"/>
                </a:lnTo>
                <a:lnTo>
                  <a:pt x="3296" y="15143"/>
                </a:lnTo>
                <a:close/>
                <a:moveTo>
                  <a:pt x="2474" y="15996"/>
                </a:moveTo>
                <a:lnTo>
                  <a:pt x="2976" y="16524"/>
                </a:lnTo>
                <a:lnTo>
                  <a:pt x="2474" y="17047"/>
                </a:lnTo>
                <a:lnTo>
                  <a:pt x="2350" y="16918"/>
                </a:lnTo>
                <a:cubicBezTo>
                  <a:pt x="2309" y="16871"/>
                  <a:pt x="2247" y="16846"/>
                  <a:pt x="2185" y="16846"/>
                </a:cubicBezTo>
                <a:cubicBezTo>
                  <a:pt x="2123" y="16846"/>
                  <a:pt x="2061" y="16871"/>
                  <a:pt x="2018" y="16918"/>
                </a:cubicBezTo>
                <a:lnTo>
                  <a:pt x="1889" y="17047"/>
                </a:lnTo>
                <a:lnTo>
                  <a:pt x="1388" y="16524"/>
                </a:lnTo>
                <a:lnTo>
                  <a:pt x="1889" y="15996"/>
                </a:lnTo>
                <a:lnTo>
                  <a:pt x="2018" y="16132"/>
                </a:lnTo>
                <a:cubicBezTo>
                  <a:pt x="2061" y="16178"/>
                  <a:pt x="2123" y="16204"/>
                  <a:pt x="2185" y="16204"/>
                </a:cubicBezTo>
                <a:cubicBezTo>
                  <a:pt x="2247" y="16204"/>
                  <a:pt x="2309" y="16178"/>
                  <a:pt x="2350" y="16132"/>
                </a:cubicBezTo>
                <a:lnTo>
                  <a:pt x="2474" y="15996"/>
                </a:lnTo>
                <a:close/>
                <a:moveTo>
                  <a:pt x="1072" y="16856"/>
                </a:moveTo>
                <a:lnTo>
                  <a:pt x="1574" y="17384"/>
                </a:lnTo>
                <a:lnTo>
                  <a:pt x="1072" y="17907"/>
                </a:lnTo>
                <a:lnTo>
                  <a:pt x="570" y="17384"/>
                </a:lnTo>
                <a:lnTo>
                  <a:pt x="1072" y="16856"/>
                </a:lnTo>
                <a:close/>
                <a:moveTo>
                  <a:pt x="3296" y="16856"/>
                </a:moveTo>
                <a:lnTo>
                  <a:pt x="3799" y="17384"/>
                </a:lnTo>
                <a:lnTo>
                  <a:pt x="3296" y="17907"/>
                </a:lnTo>
                <a:lnTo>
                  <a:pt x="2795" y="17384"/>
                </a:lnTo>
                <a:lnTo>
                  <a:pt x="3296" y="16856"/>
                </a:lnTo>
                <a:close/>
                <a:moveTo>
                  <a:pt x="2474" y="17715"/>
                </a:moveTo>
                <a:lnTo>
                  <a:pt x="2976" y="18237"/>
                </a:lnTo>
                <a:lnTo>
                  <a:pt x="2474" y="18765"/>
                </a:lnTo>
                <a:lnTo>
                  <a:pt x="2350" y="18631"/>
                </a:lnTo>
                <a:cubicBezTo>
                  <a:pt x="2309" y="18585"/>
                  <a:pt x="2247" y="18559"/>
                  <a:pt x="2185" y="18559"/>
                </a:cubicBezTo>
                <a:cubicBezTo>
                  <a:pt x="2123" y="18559"/>
                  <a:pt x="2061" y="18585"/>
                  <a:pt x="2018" y="18631"/>
                </a:cubicBezTo>
                <a:lnTo>
                  <a:pt x="1889" y="18765"/>
                </a:lnTo>
                <a:lnTo>
                  <a:pt x="1388" y="18237"/>
                </a:lnTo>
                <a:lnTo>
                  <a:pt x="1889" y="17715"/>
                </a:lnTo>
                <a:lnTo>
                  <a:pt x="2018" y="17844"/>
                </a:lnTo>
                <a:cubicBezTo>
                  <a:pt x="2061" y="17890"/>
                  <a:pt x="2123" y="17917"/>
                  <a:pt x="2185" y="17917"/>
                </a:cubicBezTo>
                <a:cubicBezTo>
                  <a:pt x="2247" y="17917"/>
                  <a:pt x="2309" y="17890"/>
                  <a:pt x="2350" y="17844"/>
                </a:cubicBezTo>
                <a:lnTo>
                  <a:pt x="2474" y="17715"/>
                </a:lnTo>
                <a:close/>
                <a:moveTo>
                  <a:pt x="1072" y="18574"/>
                </a:moveTo>
                <a:lnTo>
                  <a:pt x="1574" y="19096"/>
                </a:lnTo>
                <a:lnTo>
                  <a:pt x="1072" y="19619"/>
                </a:lnTo>
                <a:lnTo>
                  <a:pt x="570" y="19096"/>
                </a:lnTo>
                <a:lnTo>
                  <a:pt x="1072" y="18574"/>
                </a:lnTo>
                <a:close/>
                <a:moveTo>
                  <a:pt x="3296" y="18574"/>
                </a:moveTo>
                <a:lnTo>
                  <a:pt x="3799" y="19096"/>
                </a:lnTo>
                <a:lnTo>
                  <a:pt x="3296" y="19619"/>
                </a:lnTo>
                <a:lnTo>
                  <a:pt x="2795" y="19096"/>
                </a:lnTo>
                <a:lnTo>
                  <a:pt x="3296" y="18574"/>
                </a:lnTo>
                <a:close/>
                <a:moveTo>
                  <a:pt x="2474" y="19428"/>
                </a:moveTo>
                <a:lnTo>
                  <a:pt x="2976" y="19956"/>
                </a:lnTo>
                <a:lnTo>
                  <a:pt x="2474" y="20479"/>
                </a:lnTo>
                <a:lnTo>
                  <a:pt x="2350" y="20348"/>
                </a:lnTo>
                <a:cubicBezTo>
                  <a:pt x="2309" y="20302"/>
                  <a:pt x="2247" y="20276"/>
                  <a:pt x="2185" y="20276"/>
                </a:cubicBezTo>
                <a:cubicBezTo>
                  <a:pt x="2123" y="20276"/>
                  <a:pt x="2061" y="20302"/>
                  <a:pt x="2018" y="20348"/>
                </a:cubicBezTo>
                <a:lnTo>
                  <a:pt x="1889" y="20479"/>
                </a:lnTo>
                <a:lnTo>
                  <a:pt x="1388" y="19956"/>
                </a:lnTo>
                <a:lnTo>
                  <a:pt x="1889" y="19428"/>
                </a:lnTo>
                <a:lnTo>
                  <a:pt x="2018" y="19562"/>
                </a:lnTo>
                <a:cubicBezTo>
                  <a:pt x="2061" y="19609"/>
                  <a:pt x="2123" y="19634"/>
                  <a:pt x="2185" y="19634"/>
                </a:cubicBezTo>
                <a:cubicBezTo>
                  <a:pt x="2247" y="19634"/>
                  <a:pt x="2309" y="19609"/>
                  <a:pt x="2350" y="19562"/>
                </a:cubicBezTo>
                <a:lnTo>
                  <a:pt x="2474" y="19428"/>
                </a:lnTo>
                <a:close/>
                <a:moveTo>
                  <a:pt x="1072" y="20286"/>
                </a:moveTo>
                <a:lnTo>
                  <a:pt x="1574" y="20809"/>
                </a:lnTo>
                <a:lnTo>
                  <a:pt x="1072" y="21337"/>
                </a:lnTo>
                <a:lnTo>
                  <a:pt x="570" y="20809"/>
                </a:lnTo>
                <a:lnTo>
                  <a:pt x="1072" y="20286"/>
                </a:lnTo>
                <a:close/>
                <a:moveTo>
                  <a:pt x="3296" y="20286"/>
                </a:moveTo>
                <a:lnTo>
                  <a:pt x="3799" y="20809"/>
                </a:lnTo>
                <a:lnTo>
                  <a:pt x="3296" y="21337"/>
                </a:lnTo>
                <a:lnTo>
                  <a:pt x="2795" y="20809"/>
                </a:lnTo>
                <a:lnTo>
                  <a:pt x="3296" y="20286"/>
                </a:lnTo>
                <a:close/>
                <a:moveTo>
                  <a:pt x="2474" y="21146"/>
                </a:moveTo>
                <a:lnTo>
                  <a:pt x="2976" y="21668"/>
                </a:lnTo>
                <a:lnTo>
                  <a:pt x="2474" y="22196"/>
                </a:lnTo>
                <a:lnTo>
                  <a:pt x="2350" y="22062"/>
                </a:lnTo>
                <a:cubicBezTo>
                  <a:pt x="2309" y="22015"/>
                  <a:pt x="2247" y="21989"/>
                  <a:pt x="2185" y="21989"/>
                </a:cubicBezTo>
                <a:cubicBezTo>
                  <a:pt x="2123" y="21989"/>
                  <a:pt x="2061" y="22015"/>
                  <a:pt x="2018" y="22062"/>
                </a:cubicBezTo>
                <a:lnTo>
                  <a:pt x="1889" y="22196"/>
                </a:lnTo>
                <a:lnTo>
                  <a:pt x="1388" y="21668"/>
                </a:lnTo>
                <a:lnTo>
                  <a:pt x="1889" y="21146"/>
                </a:lnTo>
                <a:lnTo>
                  <a:pt x="2018" y="21275"/>
                </a:lnTo>
                <a:cubicBezTo>
                  <a:pt x="2061" y="21322"/>
                  <a:pt x="2123" y="21348"/>
                  <a:pt x="2185" y="21348"/>
                </a:cubicBezTo>
                <a:cubicBezTo>
                  <a:pt x="2247" y="21348"/>
                  <a:pt x="2309" y="21322"/>
                  <a:pt x="2350" y="21275"/>
                </a:cubicBezTo>
                <a:lnTo>
                  <a:pt x="2474" y="21146"/>
                </a:lnTo>
                <a:close/>
                <a:moveTo>
                  <a:pt x="1072" y="22005"/>
                </a:moveTo>
                <a:lnTo>
                  <a:pt x="1574" y="22528"/>
                </a:lnTo>
                <a:lnTo>
                  <a:pt x="1072" y="23049"/>
                </a:lnTo>
                <a:lnTo>
                  <a:pt x="570" y="22528"/>
                </a:lnTo>
                <a:lnTo>
                  <a:pt x="1072" y="22005"/>
                </a:lnTo>
                <a:close/>
                <a:moveTo>
                  <a:pt x="3296" y="22005"/>
                </a:moveTo>
                <a:lnTo>
                  <a:pt x="3799" y="22528"/>
                </a:lnTo>
                <a:lnTo>
                  <a:pt x="3296" y="23049"/>
                </a:lnTo>
                <a:lnTo>
                  <a:pt x="2795" y="22528"/>
                </a:lnTo>
                <a:lnTo>
                  <a:pt x="3296" y="22005"/>
                </a:lnTo>
                <a:close/>
                <a:moveTo>
                  <a:pt x="2474" y="22858"/>
                </a:moveTo>
                <a:lnTo>
                  <a:pt x="2976" y="23386"/>
                </a:lnTo>
                <a:lnTo>
                  <a:pt x="2474" y="23909"/>
                </a:lnTo>
                <a:lnTo>
                  <a:pt x="2350" y="23780"/>
                </a:lnTo>
                <a:cubicBezTo>
                  <a:pt x="2309" y="23733"/>
                  <a:pt x="2247" y="23708"/>
                  <a:pt x="2185" y="23708"/>
                </a:cubicBezTo>
                <a:cubicBezTo>
                  <a:pt x="2123" y="23708"/>
                  <a:pt x="2061" y="23733"/>
                  <a:pt x="2018" y="23780"/>
                </a:cubicBezTo>
                <a:lnTo>
                  <a:pt x="1889" y="23909"/>
                </a:lnTo>
                <a:lnTo>
                  <a:pt x="1388" y="23386"/>
                </a:lnTo>
                <a:lnTo>
                  <a:pt x="1889" y="22858"/>
                </a:lnTo>
                <a:lnTo>
                  <a:pt x="2018" y="22994"/>
                </a:lnTo>
                <a:cubicBezTo>
                  <a:pt x="2061" y="23040"/>
                  <a:pt x="2123" y="23066"/>
                  <a:pt x="2185" y="23066"/>
                </a:cubicBezTo>
                <a:cubicBezTo>
                  <a:pt x="2247" y="23066"/>
                  <a:pt x="2309" y="23040"/>
                  <a:pt x="2350" y="22994"/>
                </a:cubicBezTo>
                <a:lnTo>
                  <a:pt x="2474" y="22858"/>
                </a:lnTo>
                <a:close/>
                <a:moveTo>
                  <a:pt x="1072" y="23718"/>
                </a:moveTo>
                <a:lnTo>
                  <a:pt x="1574" y="24240"/>
                </a:lnTo>
                <a:lnTo>
                  <a:pt x="1072" y="24768"/>
                </a:lnTo>
                <a:lnTo>
                  <a:pt x="570" y="24240"/>
                </a:lnTo>
                <a:lnTo>
                  <a:pt x="1072" y="23718"/>
                </a:lnTo>
                <a:close/>
                <a:moveTo>
                  <a:pt x="3296" y="23718"/>
                </a:moveTo>
                <a:lnTo>
                  <a:pt x="3799" y="24240"/>
                </a:lnTo>
                <a:lnTo>
                  <a:pt x="3296" y="24768"/>
                </a:lnTo>
                <a:lnTo>
                  <a:pt x="2795" y="24240"/>
                </a:lnTo>
                <a:lnTo>
                  <a:pt x="3296" y="23718"/>
                </a:lnTo>
                <a:close/>
                <a:moveTo>
                  <a:pt x="2474" y="24577"/>
                </a:moveTo>
                <a:lnTo>
                  <a:pt x="2976" y="25099"/>
                </a:lnTo>
                <a:lnTo>
                  <a:pt x="2474" y="25621"/>
                </a:lnTo>
                <a:lnTo>
                  <a:pt x="2350" y="25492"/>
                </a:lnTo>
                <a:cubicBezTo>
                  <a:pt x="2309" y="25446"/>
                  <a:pt x="2247" y="25420"/>
                  <a:pt x="2185" y="25420"/>
                </a:cubicBezTo>
                <a:cubicBezTo>
                  <a:pt x="2123" y="25420"/>
                  <a:pt x="2061" y="25446"/>
                  <a:pt x="2018" y="25492"/>
                </a:cubicBezTo>
                <a:lnTo>
                  <a:pt x="1889" y="25621"/>
                </a:lnTo>
                <a:lnTo>
                  <a:pt x="1388" y="25099"/>
                </a:lnTo>
                <a:lnTo>
                  <a:pt x="1889" y="24577"/>
                </a:lnTo>
                <a:lnTo>
                  <a:pt x="2018" y="24706"/>
                </a:lnTo>
                <a:cubicBezTo>
                  <a:pt x="2061" y="24752"/>
                  <a:pt x="2123" y="24778"/>
                  <a:pt x="2185" y="24778"/>
                </a:cubicBezTo>
                <a:cubicBezTo>
                  <a:pt x="2247" y="24778"/>
                  <a:pt x="2309" y="24752"/>
                  <a:pt x="2350" y="24706"/>
                </a:cubicBezTo>
                <a:lnTo>
                  <a:pt x="2474" y="24577"/>
                </a:lnTo>
                <a:close/>
                <a:moveTo>
                  <a:pt x="1072" y="25435"/>
                </a:moveTo>
                <a:lnTo>
                  <a:pt x="1574" y="25958"/>
                </a:lnTo>
                <a:lnTo>
                  <a:pt x="1072" y="26481"/>
                </a:lnTo>
                <a:lnTo>
                  <a:pt x="570" y="25958"/>
                </a:lnTo>
                <a:lnTo>
                  <a:pt x="1072" y="25435"/>
                </a:lnTo>
                <a:close/>
                <a:moveTo>
                  <a:pt x="3296" y="25435"/>
                </a:moveTo>
                <a:lnTo>
                  <a:pt x="3799" y="25958"/>
                </a:lnTo>
                <a:lnTo>
                  <a:pt x="3296" y="26481"/>
                </a:lnTo>
                <a:lnTo>
                  <a:pt x="2795" y="25958"/>
                </a:lnTo>
                <a:lnTo>
                  <a:pt x="3296" y="25435"/>
                </a:lnTo>
                <a:close/>
                <a:moveTo>
                  <a:pt x="2474" y="26290"/>
                </a:moveTo>
                <a:lnTo>
                  <a:pt x="2976" y="26817"/>
                </a:lnTo>
                <a:lnTo>
                  <a:pt x="2567" y="27241"/>
                </a:lnTo>
                <a:lnTo>
                  <a:pt x="2350" y="27014"/>
                </a:lnTo>
                <a:cubicBezTo>
                  <a:pt x="2309" y="26968"/>
                  <a:pt x="2247" y="26942"/>
                  <a:pt x="2185" y="26942"/>
                </a:cubicBezTo>
                <a:cubicBezTo>
                  <a:pt x="2123" y="26942"/>
                  <a:pt x="2061" y="26968"/>
                  <a:pt x="2018" y="27014"/>
                </a:cubicBezTo>
                <a:lnTo>
                  <a:pt x="1796" y="27241"/>
                </a:lnTo>
                <a:lnTo>
                  <a:pt x="1388" y="26817"/>
                </a:lnTo>
                <a:lnTo>
                  <a:pt x="1889" y="26290"/>
                </a:lnTo>
                <a:lnTo>
                  <a:pt x="2018" y="26424"/>
                </a:lnTo>
                <a:cubicBezTo>
                  <a:pt x="2061" y="26471"/>
                  <a:pt x="2123" y="26491"/>
                  <a:pt x="2185" y="26491"/>
                </a:cubicBezTo>
                <a:cubicBezTo>
                  <a:pt x="2247" y="26491"/>
                  <a:pt x="2309" y="26471"/>
                  <a:pt x="2350" y="26424"/>
                </a:cubicBezTo>
                <a:lnTo>
                  <a:pt x="2474" y="26290"/>
                </a:lnTo>
                <a:close/>
                <a:moveTo>
                  <a:pt x="2185" y="27506"/>
                </a:moveTo>
                <a:lnTo>
                  <a:pt x="2252" y="27573"/>
                </a:lnTo>
                <a:lnTo>
                  <a:pt x="2185" y="27645"/>
                </a:lnTo>
                <a:lnTo>
                  <a:pt x="2117" y="27573"/>
                </a:lnTo>
                <a:lnTo>
                  <a:pt x="2185" y="27506"/>
                </a:lnTo>
                <a:close/>
                <a:moveTo>
                  <a:pt x="1072" y="27148"/>
                </a:moveTo>
                <a:lnTo>
                  <a:pt x="1481" y="27573"/>
                </a:lnTo>
                <a:lnTo>
                  <a:pt x="1046" y="28023"/>
                </a:lnTo>
                <a:lnTo>
                  <a:pt x="642" y="27599"/>
                </a:lnTo>
                <a:lnTo>
                  <a:pt x="1072" y="27148"/>
                </a:lnTo>
                <a:close/>
                <a:moveTo>
                  <a:pt x="3296" y="27148"/>
                </a:moveTo>
                <a:lnTo>
                  <a:pt x="3726" y="27599"/>
                </a:lnTo>
                <a:lnTo>
                  <a:pt x="3317" y="28023"/>
                </a:lnTo>
                <a:lnTo>
                  <a:pt x="2888" y="27573"/>
                </a:lnTo>
                <a:lnTo>
                  <a:pt x="3296" y="27148"/>
                </a:lnTo>
                <a:close/>
                <a:moveTo>
                  <a:pt x="2567" y="27909"/>
                </a:moveTo>
                <a:lnTo>
                  <a:pt x="3002" y="28359"/>
                </a:lnTo>
                <a:lnTo>
                  <a:pt x="2500" y="28882"/>
                </a:lnTo>
                <a:lnTo>
                  <a:pt x="2350" y="28726"/>
                </a:lnTo>
                <a:cubicBezTo>
                  <a:pt x="2309" y="28680"/>
                  <a:pt x="2247" y="28654"/>
                  <a:pt x="2185" y="28654"/>
                </a:cubicBezTo>
                <a:cubicBezTo>
                  <a:pt x="2123" y="28654"/>
                  <a:pt x="2061" y="28680"/>
                  <a:pt x="2018" y="28726"/>
                </a:cubicBezTo>
                <a:lnTo>
                  <a:pt x="1868" y="28882"/>
                </a:lnTo>
                <a:lnTo>
                  <a:pt x="1366" y="28359"/>
                </a:lnTo>
                <a:lnTo>
                  <a:pt x="1796" y="27909"/>
                </a:lnTo>
                <a:lnTo>
                  <a:pt x="2018" y="28136"/>
                </a:lnTo>
                <a:cubicBezTo>
                  <a:pt x="2061" y="28184"/>
                  <a:pt x="2123" y="28210"/>
                  <a:pt x="2185" y="28210"/>
                </a:cubicBezTo>
                <a:cubicBezTo>
                  <a:pt x="2247" y="28210"/>
                  <a:pt x="2309" y="28184"/>
                  <a:pt x="2350" y="28136"/>
                </a:cubicBezTo>
                <a:lnTo>
                  <a:pt x="2567" y="27909"/>
                </a:lnTo>
                <a:close/>
                <a:moveTo>
                  <a:pt x="1046" y="28690"/>
                </a:moveTo>
                <a:lnTo>
                  <a:pt x="1548" y="29218"/>
                </a:lnTo>
                <a:lnTo>
                  <a:pt x="1046" y="29741"/>
                </a:lnTo>
                <a:lnTo>
                  <a:pt x="544" y="29218"/>
                </a:lnTo>
                <a:lnTo>
                  <a:pt x="1046" y="28690"/>
                </a:lnTo>
                <a:close/>
                <a:moveTo>
                  <a:pt x="3317" y="28690"/>
                </a:moveTo>
                <a:lnTo>
                  <a:pt x="3819" y="29218"/>
                </a:lnTo>
                <a:lnTo>
                  <a:pt x="3317" y="29741"/>
                </a:lnTo>
                <a:lnTo>
                  <a:pt x="2816" y="29218"/>
                </a:lnTo>
                <a:lnTo>
                  <a:pt x="3317" y="28690"/>
                </a:lnTo>
                <a:close/>
                <a:moveTo>
                  <a:pt x="2500" y="29550"/>
                </a:moveTo>
                <a:lnTo>
                  <a:pt x="3002" y="30073"/>
                </a:lnTo>
                <a:lnTo>
                  <a:pt x="2500" y="30600"/>
                </a:lnTo>
                <a:lnTo>
                  <a:pt x="2350" y="30439"/>
                </a:lnTo>
                <a:cubicBezTo>
                  <a:pt x="2309" y="30398"/>
                  <a:pt x="2247" y="30372"/>
                  <a:pt x="2185" y="30372"/>
                </a:cubicBezTo>
                <a:cubicBezTo>
                  <a:pt x="2123" y="30372"/>
                  <a:pt x="2061" y="30398"/>
                  <a:pt x="2018" y="30439"/>
                </a:cubicBezTo>
                <a:lnTo>
                  <a:pt x="1868" y="30600"/>
                </a:lnTo>
                <a:lnTo>
                  <a:pt x="1366" y="30073"/>
                </a:lnTo>
                <a:lnTo>
                  <a:pt x="1868" y="29550"/>
                </a:lnTo>
                <a:lnTo>
                  <a:pt x="2018" y="29705"/>
                </a:lnTo>
                <a:cubicBezTo>
                  <a:pt x="2061" y="29751"/>
                  <a:pt x="2123" y="29777"/>
                  <a:pt x="2185" y="29777"/>
                </a:cubicBezTo>
                <a:cubicBezTo>
                  <a:pt x="2247" y="29777"/>
                  <a:pt x="2309" y="29751"/>
                  <a:pt x="2350" y="29705"/>
                </a:cubicBezTo>
                <a:lnTo>
                  <a:pt x="2500" y="29550"/>
                </a:lnTo>
                <a:close/>
                <a:moveTo>
                  <a:pt x="1046" y="30408"/>
                </a:moveTo>
                <a:lnTo>
                  <a:pt x="1548" y="30931"/>
                </a:lnTo>
                <a:lnTo>
                  <a:pt x="1046" y="31454"/>
                </a:lnTo>
                <a:lnTo>
                  <a:pt x="544" y="30931"/>
                </a:lnTo>
                <a:lnTo>
                  <a:pt x="1046" y="30408"/>
                </a:lnTo>
                <a:close/>
                <a:moveTo>
                  <a:pt x="3317" y="30408"/>
                </a:moveTo>
                <a:lnTo>
                  <a:pt x="3819" y="30931"/>
                </a:lnTo>
                <a:lnTo>
                  <a:pt x="3317" y="31454"/>
                </a:lnTo>
                <a:lnTo>
                  <a:pt x="2816" y="30931"/>
                </a:lnTo>
                <a:lnTo>
                  <a:pt x="3317" y="30408"/>
                </a:lnTo>
                <a:close/>
                <a:moveTo>
                  <a:pt x="2500" y="31262"/>
                </a:moveTo>
                <a:lnTo>
                  <a:pt x="3002" y="31790"/>
                </a:lnTo>
                <a:lnTo>
                  <a:pt x="2500" y="32313"/>
                </a:lnTo>
                <a:lnTo>
                  <a:pt x="2350" y="32158"/>
                </a:lnTo>
                <a:cubicBezTo>
                  <a:pt x="2309" y="32111"/>
                  <a:pt x="2247" y="32085"/>
                  <a:pt x="2185" y="32085"/>
                </a:cubicBezTo>
                <a:cubicBezTo>
                  <a:pt x="2123" y="32085"/>
                  <a:pt x="2061" y="32111"/>
                  <a:pt x="2018" y="32158"/>
                </a:cubicBezTo>
                <a:lnTo>
                  <a:pt x="1868" y="32313"/>
                </a:lnTo>
                <a:lnTo>
                  <a:pt x="1366" y="31790"/>
                </a:lnTo>
                <a:lnTo>
                  <a:pt x="1868" y="31262"/>
                </a:lnTo>
                <a:lnTo>
                  <a:pt x="2018" y="31423"/>
                </a:lnTo>
                <a:cubicBezTo>
                  <a:pt x="2061" y="31464"/>
                  <a:pt x="2123" y="31490"/>
                  <a:pt x="2185" y="31490"/>
                </a:cubicBezTo>
                <a:cubicBezTo>
                  <a:pt x="2247" y="31490"/>
                  <a:pt x="2309" y="31464"/>
                  <a:pt x="2350" y="31423"/>
                </a:cubicBezTo>
                <a:lnTo>
                  <a:pt x="2500" y="31262"/>
                </a:lnTo>
                <a:close/>
                <a:moveTo>
                  <a:pt x="1046" y="32122"/>
                </a:moveTo>
                <a:lnTo>
                  <a:pt x="1548" y="32643"/>
                </a:lnTo>
                <a:lnTo>
                  <a:pt x="1046" y="33171"/>
                </a:lnTo>
                <a:lnTo>
                  <a:pt x="544" y="32643"/>
                </a:lnTo>
                <a:lnTo>
                  <a:pt x="1046" y="32122"/>
                </a:lnTo>
                <a:close/>
                <a:moveTo>
                  <a:pt x="3317" y="32122"/>
                </a:moveTo>
                <a:lnTo>
                  <a:pt x="3819" y="32643"/>
                </a:lnTo>
                <a:lnTo>
                  <a:pt x="3317" y="33171"/>
                </a:lnTo>
                <a:lnTo>
                  <a:pt x="2816" y="32643"/>
                </a:lnTo>
                <a:lnTo>
                  <a:pt x="3317" y="32122"/>
                </a:lnTo>
                <a:close/>
                <a:moveTo>
                  <a:pt x="2500" y="32980"/>
                </a:moveTo>
                <a:lnTo>
                  <a:pt x="3002" y="33503"/>
                </a:lnTo>
                <a:lnTo>
                  <a:pt x="2500" y="34031"/>
                </a:lnTo>
                <a:lnTo>
                  <a:pt x="2350" y="33870"/>
                </a:lnTo>
                <a:cubicBezTo>
                  <a:pt x="2309" y="33829"/>
                  <a:pt x="2247" y="33803"/>
                  <a:pt x="2185" y="33803"/>
                </a:cubicBezTo>
                <a:cubicBezTo>
                  <a:pt x="2123" y="33803"/>
                  <a:pt x="2061" y="33829"/>
                  <a:pt x="2018" y="33870"/>
                </a:cubicBezTo>
                <a:lnTo>
                  <a:pt x="1868" y="34031"/>
                </a:lnTo>
                <a:lnTo>
                  <a:pt x="1366" y="33503"/>
                </a:lnTo>
                <a:lnTo>
                  <a:pt x="1868" y="32980"/>
                </a:lnTo>
                <a:lnTo>
                  <a:pt x="2018" y="33135"/>
                </a:lnTo>
                <a:cubicBezTo>
                  <a:pt x="2061" y="33182"/>
                  <a:pt x="2123" y="33208"/>
                  <a:pt x="2185" y="33208"/>
                </a:cubicBezTo>
                <a:cubicBezTo>
                  <a:pt x="2247" y="33208"/>
                  <a:pt x="2309" y="33182"/>
                  <a:pt x="2350" y="33135"/>
                </a:cubicBezTo>
                <a:lnTo>
                  <a:pt x="2500" y="32980"/>
                </a:lnTo>
                <a:close/>
                <a:moveTo>
                  <a:pt x="1046" y="33839"/>
                </a:moveTo>
                <a:lnTo>
                  <a:pt x="1548" y="34362"/>
                </a:lnTo>
                <a:lnTo>
                  <a:pt x="1046" y="34885"/>
                </a:lnTo>
                <a:lnTo>
                  <a:pt x="544" y="34362"/>
                </a:lnTo>
                <a:lnTo>
                  <a:pt x="1046" y="33839"/>
                </a:lnTo>
                <a:close/>
                <a:moveTo>
                  <a:pt x="3317" y="33839"/>
                </a:moveTo>
                <a:lnTo>
                  <a:pt x="3819" y="34362"/>
                </a:lnTo>
                <a:lnTo>
                  <a:pt x="3317" y="34885"/>
                </a:lnTo>
                <a:lnTo>
                  <a:pt x="2816" y="34362"/>
                </a:lnTo>
                <a:lnTo>
                  <a:pt x="3317" y="33839"/>
                </a:lnTo>
                <a:close/>
                <a:moveTo>
                  <a:pt x="2500" y="34693"/>
                </a:moveTo>
                <a:lnTo>
                  <a:pt x="3002" y="35220"/>
                </a:lnTo>
                <a:lnTo>
                  <a:pt x="2500" y="35743"/>
                </a:lnTo>
                <a:lnTo>
                  <a:pt x="2350" y="35588"/>
                </a:lnTo>
                <a:cubicBezTo>
                  <a:pt x="2309" y="35542"/>
                  <a:pt x="2247" y="35516"/>
                  <a:pt x="2185" y="35516"/>
                </a:cubicBezTo>
                <a:cubicBezTo>
                  <a:pt x="2123" y="35516"/>
                  <a:pt x="2061" y="35542"/>
                  <a:pt x="2018" y="35588"/>
                </a:cubicBezTo>
                <a:lnTo>
                  <a:pt x="1868" y="35743"/>
                </a:lnTo>
                <a:lnTo>
                  <a:pt x="1366" y="35220"/>
                </a:lnTo>
                <a:lnTo>
                  <a:pt x="1868" y="34693"/>
                </a:lnTo>
                <a:lnTo>
                  <a:pt x="2018" y="34848"/>
                </a:lnTo>
                <a:cubicBezTo>
                  <a:pt x="2061" y="34895"/>
                  <a:pt x="2123" y="34921"/>
                  <a:pt x="2185" y="34921"/>
                </a:cubicBezTo>
                <a:cubicBezTo>
                  <a:pt x="2247" y="34921"/>
                  <a:pt x="2309" y="34895"/>
                  <a:pt x="2350" y="34848"/>
                </a:cubicBezTo>
                <a:lnTo>
                  <a:pt x="2500" y="34693"/>
                </a:lnTo>
                <a:close/>
                <a:moveTo>
                  <a:pt x="1046" y="35552"/>
                </a:moveTo>
                <a:lnTo>
                  <a:pt x="1548" y="36075"/>
                </a:lnTo>
                <a:lnTo>
                  <a:pt x="1046" y="36603"/>
                </a:lnTo>
                <a:lnTo>
                  <a:pt x="544" y="36075"/>
                </a:lnTo>
                <a:lnTo>
                  <a:pt x="1046" y="35552"/>
                </a:lnTo>
                <a:close/>
                <a:moveTo>
                  <a:pt x="3317" y="35552"/>
                </a:moveTo>
                <a:lnTo>
                  <a:pt x="3819" y="36075"/>
                </a:lnTo>
                <a:lnTo>
                  <a:pt x="3317" y="36603"/>
                </a:lnTo>
                <a:lnTo>
                  <a:pt x="2816" y="36075"/>
                </a:lnTo>
                <a:lnTo>
                  <a:pt x="3317" y="35552"/>
                </a:lnTo>
                <a:close/>
                <a:moveTo>
                  <a:pt x="2500" y="36411"/>
                </a:moveTo>
                <a:lnTo>
                  <a:pt x="3002" y="36934"/>
                </a:lnTo>
                <a:lnTo>
                  <a:pt x="2500" y="37456"/>
                </a:lnTo>
                <a:lnTo>
                  <a:pt x="2350" y="37301"/>
                </a:lnTo>
                <a:cubicBezTo>
                  <a:pt x="2309" y="37260"/>
                  <a:pt x="2247" y="37234"/>
                  <a:pt x="2185" y="37234"/>
                </a:cubicBezTo>
                <a:cubicBezTo>
                  <a:pt x="2123" y="37234"/>
                  <a:pt x="2061" y="37260"/>
                  <a:pt x="2018" y="37301"/>
                </a:cubicBezTo>
                <a:lnTo>
                  <a:pt x="1868" y="37456"/>
                </a:lnTo>
                <a:lnTo>
                  <a:pt x="1366" y="36934"/>
                </a:lnTo>
                <a:lnTo>
                  <a:pt x="1868" y="36411"/>
                </a:lnTo>
                <a:lnTo>
                  <a:pt x="2018" y="36567"/>
                </a:lnTo>
                <a:cubicBezTo>
                  <a:pt x="2061" y="36613"/>
                  <a:pt x="2123" y="36639"/>
                  <a:pt x="2185" y="36639"/>
                </a:cubicBezTo>
                <a:cubicBezTo>
                  <a:pt x="2247" y="36639"/>
                  <a:pt x="2309" y="36613"/>
                  <a:pt x="2350" y="36567"/>
                </a:cubicBezTo>
                <a:lnTo>
                  <a:pt x="2500" y="36411"/>
                </a:lnTo>
                <a:close/>
                <a:moveTo>
                  <a:pt x="1046" y="37270"/>
                </a:moveTo>
                <a:lnTo>
                  <a:pt x="1548" y="37792"/>
                </a:lnTo>
                <a:lnTo>
                  <a:pt x="1046" y="38315"/>
                </a:lnTo>
                <a:lnTo>
                  <a:pt x="544" y="37792"/>
                </a:lnTo>
                <a:lnTo>
                  <a:pt x="1046" y="37270"/>
                </a:lnTo>
                <a:close/>
                <a:moveTo>
                  <a:pt x="3317" y="37270"/>
                </a:moveTo>
                <a:lnTo>
                  <a:pt x="3819" y="37792"/>
                </a:lnTo>
                <a:lnTo>
                  <a:pt x="3317" y="38315"/>
                </a:lnTo>
                <a:lnTo>
                  <a:pt x="2816" y="37792"/>
                </a:lnTo>
                <a:lnTo>
                  <a:pt x="3317" y="37270"/>
                </a:lnTo>
                <a:close/>
                <a:moveTo>
                  <a:pt x="2500" y="38124"/>
                </a:moveTo>
                <a:lnTo>
                  <a:pt x="3002" y="38652"/>
                </a:lnTo>
                <a:lnTo>
                  <a:pt x="2500" y="39175"/>
                </a:lnTo>
                <a:lnTo>
                  <a:pt x="2350" y="39020"/>
                </a:lnTo>
                <a:cubicBezTo>
                  <a:pt x="2309" y="38972"/>
                  <a:pt x="2247" y="38946"/>
                  <a:pt x="2185" y="38946"/>
                </a:cubicBezTo>
                <a:cubicBezTo>
                  <a:pt x="2123" y="38946"/>
                  <a:pt x="2061" y="38972"/>
                  <a:pt x="2018" y="39020"/>
                </a:cubicBezTo>
                <a:lnTo>
                  <a:pt x="1868" y="39175"/>
                </a:lnTo>
                <a:lnTo>
                  <a:pt x="1366" y="38652"/>
                </a:lnTo>
                <a:lnTo>
                  <a:pt x="1868" y="38124"/>
                </a:lnTo>
                <a:lnTo>
                  <a:pt x="2018" y="38279"/>
                </a:lnTo>
                <a:cubicBezTo>
                  <a:pt x="2061" y="38325"/>
                  <a:pt x="2123" y="38351"/>
                  <a:pt x="2185" y="38351"/>
                </a:cubicBezTo>
                <a:cubicBezTo>
                  <a:pt x="2247" y="38351"/>
                  <a:pt x="2309" y="38325"/>
                  <a:pt x="2350" y="38279"/>
                </a:cubicBezTo>
                <a:lnTo>
                  <a:pt x="2500" y="38124"/>
                </a:lnTo>
                <a:close/>
                <a:moveTo>
                  <a:pt x="1046" y="38983"/>
                </a:moveTo>
                <a:lnTo>
                  <a:pt x="1548" y="39505"/>
                </a:lnTo>
                <a:lnTo>
                  <a:pt x="1046" y="40033"/>
                </a:lnTo>
                <a:lnTo>
                  <a:pt x="544" y="39505"/>
                </a:lnTo>
                <a:lnTo>
                  <a:pt x="1046" y="38983"/>
                </a:lnTo>
                <a:close/>
                <a:moveTo>
                  <a:pt x="3317" y="38983"/>
                </a:moveTo>
                <a:lnTo>
                  <a:pt x="3819" y="39505"/>
                </a:lnTo>
                <a:lnTo>
                  <a:pt x="3317" y="40033"/>
                </a:lnTo>
                <a:lnTo>
                  <a:pt x="2816" y="39505"/>
                </a:lnTo>
                <a:lnTo>
                  <a:pt x="3317" y="38983"/>
                </a:lnTo>
                <a:close/>
                <a:moveTo>
                  <a:pt x="2500" y="39842"/>
                </a:moveTo>
                <a:lnTo>
                  <a:pt x="3002" y="40365"/>
                </a:lnTo>
                <a:lnTo>
                  <a:pt x="2500" y="40887"/>
                </a:lnTo>
                <a:lnTo>
                  <a:pt x="2350" y="40732"/>
                </a:lnTo>
                <a:cubicBezTo>
                  <a:pt x="2309" y="40685"/>
                  <a:pt x="2247" y="40660"/>
                  <a:pt x="2185" y="40660"/>
                </a:cubicBezTo>
                <a:cubicBezTo>
                  <a:pt x="2123" y="40660"/>
                  <a:pt x="2061" y="40685"/>
                  <a:pt x="2018" y="40732"/>
                </a:cubicBezTo>
                <a:lnTo>
                  <a:pt x="1868" y="40887"/>
                </a:lnTo>
                <a:lnTo>
                  <a:pt x="1366" y="40365"/>
                </a:lnTo>
                <a:lnTo>
                  <a:pt x="1868" y="39842"/>
                </a:lnTo>
                <a:lnTo>
                  <a:pt x="2018" y="39997"/>
                </a:lnTo>
                <a:cubicBezTo>
                  <a:pt x="2061" y="40044"/>
                  <a:pt x="2123" y="40070"/>
                  <a:pt x="2185" y="40070"/>
                </a:cubicBezTo>
                <a:cubicBezTo>
                  <a:pt x="2247" y="40070"/>
                  <a:pt x="2309" y="40044"/>
                  <a:pt x="2350" y="39997"/>
                </a:cubicBezTo>
                <a:lnTo>
                  <a:pt x="2500" y="39842"/>
                </a:lnTo>
                <a:close/>
                <a:moveTo>
                  <a:pt x="1046" y="40696"/>
                </a:moveTo>
                <a:lnTo>
                  <a:pt x="1548" y="41224"/>
                </a:lnTo>
                <a:lnTo>
                  <a:pt x="1046" y="41747"/>
                </a:lnTo>
                <a:lnTo>
                  <a:pt x="544" y="41224"/>
                </a:lnTo>
                <a:lnTo>
                  <a:pt x="1046" y="40696"/>
                </a:lnTo>
                <a:close/>
                <a:moveTo>
                  <a:pt x="3317" y="40696"/>
                </a:moveTo>
                <a:lnTo>
                  <a:pt x="3819" y="41224"/>
                </a:lnTo>
                <a:lnTo>
                  <a:pt x="3317" y="41747"/>
                </a:lnTo>
                <a:lnTo>
                  <a:pt x="2816" y="41224"/>
                </a:lnTo>
                <a:lnTo>
                  <a:pt x="3317" y="40696"/>
                </a:lnTo>
                <a:close/>
                <a:moveTo>
                  <a:pt x="2500" y="41554"/>
                </a:moveTo>
                <a:lnTo>
                  <a:pt x="3002" y="42082"/>
                </a:lnTo>
                <a:lnTo>
                  <a:pt x="2500" y="42605"/>
                </a:lnTo>
                <a:lnTo>
                  <a:pt x="2350" y="42450"/>
                </a:lnTo>
                <a:cubicBezTo>
                  <a:pt x="2309" y="42404"/>
                  <a:pt x="2247" y="42378"/>
                  <a:pt x="2185" y="42378"/>
                </a:cubicBezTo>
                <a:cubicBezTo>
                  <a:pt x="2123" y="42378"/>
                  <a:pt x="2061" y="42404"/>
                  <a:pt x="2018" y="42450"/>
                </a:cubicBezTo>
                <a:lnTo>
                  <a:pt x="1868" y="42605"/>
                </a:lnTo>
                <a:lnTo>
                  <a:pt x="1366" y="42082"/>
                </a:lnTo>
                <a:lnTo>
                  <a:pt x="1868" y="41554"/>
                </a:lnTo>
                <a:lnTo>
                  <a:pt x="2018" y="41710"/>
                </a:lnTo>
                <a:cubicBezTo>
                  <a:pt x="2061" y="41757"/>
                  <a:pt x="2123" y="41783"/>
                  <a:pt x="2185" y="41783"/>
                </a:cubicBezTo>
                <a:cubicBezTo>
                  <a:pt x="2247" y="41783"/>
                  <a:pt x="2309" y="41757"/>
                  <a:pt x="2350" y="41710"/>
                </a:cubicBezTo>
                <a:lnTo>
                  <a:pt x="2500" y="41554"/>
                </a:lnTo>
                <a:close/>
                <a:moveTo>
                  <a:pt x="1046" y="42414"/>
                </a:moveTo>
                <a:lnTo>
                  <a:pt x="1548" y="42937"/>
                </a:lnTo>
                <a:lnTo>
                  <a:pt x="1046" y="43464"/>
                </a:lnTo>
                <a:lnTo>
                  <a:pt x="544" y="42937"/>
                </a:lnTo>
                <a:lnTo>
                  <a:pt x="1046" y="42414"/>
                </a:lnTo>
                <a:close/>
                <a:moveTo>
                  <a:pt x="3317" y="42414"/>
                </a:moveTo>
                <a:lnTo>
                  <a:pt x="3819" y="42937"/>
                </a:lnTo>
                <a:lnTo>
                  <a:pt x="3317" y="43464"/>
                </a:lnTo>
                <a:lnTo>
                  <a:pt x="2816" y="42937"/>
                </a:lnTo>
                <a:lnTo>
                  <a:pt x="3317" y="42414"/>
                </a:lnTo>
                <a:close/>
                <a:moveTo>
                  <a:pt x="2500" y="43273"/>
                </a:moveTo>
                <a:lnTo>
                  <a:pt x="3002" y="43796"/>
                </a:lnTo>
                <a:lnTo>
                  <a:pt x="2500" y="44318"/>
                </a:lnTo>
                <a:lnTo>
                  <a:pt x="2350" y="44162"/>
                </a:lnTo>
                <a:cubicBezTo>
                  <a:pt x="2309" y="44116"/>
                  <a:pt x="2247" y="44090"/>
                  <a:pt x="2185" y="44090"/>
                </a:cubicBezTo>
                <a:cubicBezTo>
                  <a:pt x="2123" y="44090"/>
                  <a:pt x="2061" y="44116"/>
                  <a:pt x="2018" y="44162"/>
                </a:cubicBezTo>
                <a:lnTo>
                  <a:pt x="1868" y="44318"/>
                </a:lnTo>
                <a:lnTo>
                  <a:pt x="1366" y="43796"/>
                </a:lnTo>
                <a:lnTo>
                  <a:pt x="1868" y="43273"/>
                </a:lnTo>
                <a:lnTo>
                  <a:pt x="2018" y="43428"/>
                </a:lnTo>
                <a:cubicBezTo>
                  <a:pt x="2061" y="43474"/>
                  <a:pt x="2123" y="43500"/>
                  <a:pt x="2185" y="43500"/>
                </a:cubicBezTo>
                <a:cubicBezTo>
                  <a:pt x="2247" y="43500"/>
                  <a:pt x="2309" y="43474"/>
                  <a:pt x="2350" y="43428"/>
                </a:cubicBezTo>
                <a:lnTo>
                  <a:pt x="2500" y="43273"/>
                </a:lnTo>
                <a:close/>
                <a:moveTo>
                  <a:pt x="1046" y="44126"/>
                </a:moveTo>
                <a:lnTo>
                  <a:pt x="1548" y="44654"/>
                </a:lnTo>
                <a:lnTo>
                  <a:pt x="1046" y="45177"/>
                </a:lnTo>
                <a:lnTo>
                  <a:pt x="544" y="44654"/>
                </a:lnTo>
                <a:lnTo>
                  <a:pt x="1046" y="44126"/>
                </a:lnTo>
                <a:close/>
                <a:moveTo>
                  <a:pt x="3317" y="44126"/>
                </a:moveTo>
                <a:lnTo>
                  <a:pt x="3819" y="44654"/>
                </a:lnTo>
                <a:lnTo>
                  <a:pt x="3317" y="45177"/>
                </a:lnTo>
                <a:lnTo>
                  <a:pt x="2816" y="44654"/>
                </a:lnTo>
                <a:lnTo>
                  <a:pt x="3317" y="44126"/>
                </a:lnTo>
                <a:close/>
                <a:moveTo>
                  <a:pt x="2500" y="44986"/>
                </a:moveTo>
                <a:lnTo>
                  <a:pt x="3002" y="45509"/>
                </a:lnTo>
                <a:lnTo>
                  <a:pt x="2500" y="46036"/>
                </a:lnTo>
                <a:lnTo>
                  <a:pt x="2350" y="45881"/>
                </a:lnTo>
                <a:cubicBezTo>
                  <a:pt x="2309" y="45834"/>
                  <a:pt x="2247" y="45808"/>
                  <a:pt x="2185" y="45808"/>
                </a:cubicBezTo>
                <a:cubicBezTo>
                  <a:pt x="2123" y="45808"/>
                  <a:pt x="2061" y="45834"/>
                  <a:pt x="2018" y="45881"/>
                </a:cubicBezTo>
                <a:lnTo>
                  <a:pt x="1868" y="46036"/>
                </a:lnTo>
                <a:lnTo>
                  <a:pt x="1366" y="45509"/>
                </a:lnTo>
                <a:lnTo>
                  <a:pt x="1868" y="44986"/>
                </a:lnTo>
                <a:lnTo>
                  <a:pt x="2018" y="45141"/>
                </a:lnTo>
                <a:cubicBezTo>
                  <a:pt x="2061" y="45187"/>
                  <a:pt x="2123" y="45213"/>
                  <a:pt x="2185" y="45213"/>
                </a:cubicBezTo>
                <a:cubicBezTo>
                  <a:pt x="2247" y="45213"/>
                  <a:pt x="2309" y="45187"/>
                  <a:pt x="2350" y="45141"/>
                </a:cubicBezTo>
                <a:lnTo>
                  <a:pt x="2500" y="44986"/>
                </a:lnTo>
                <a:close/>
                <a:moveTo>
                  <a:pt x="1046" y="45845"/>
                </a:moveTo>
                <a:lnTo>
                  <a:pt x="1548" y="46367"/>
                </a:lnTo>
                <a:lnTo>
                  <a:pt x="1046" y="46890"/>
                </a:lnTo>
                <a:lnTo>
                  <a:pt x="544" y="46367"/>
                </a:lnTo>
                <a:lnTo>
                  <a:pt x="1046" y="45845"/>
                </a:lnTo>
                <a:close/>
                <a:moveTo>
                  <a:pt x="3317" y="45845"/>
                </a:moveTo>
                <a:lnTo>
                  <a:pt x="3819" y="46367"/>
                </a:lnTo>
                <a:lnTo>
                  <a:pt x="3317" y="46890"/>
                </a:lnTo>
                <a:lnTo>
                  <a:pt x="2816" y="46367"/>
                </a:lnTo>
                <a:lnTo>
                  <a:pt x="3317" y="45845"/>
                </a:lnTo>
                <a:close/>
                <a:moveTo>
                  <a:pt x="2500" y="46703"/>
                </a:moveTo>
                <a:lnTo>
                  <a:pt x="3002" y="47226"/>
                </a:lnTo>
                <a:lnTo>
                  <a:pt x="2500" y="47749"/>
                </a:lnTo>
                <a:lnTo>
                  <a:pt x="2350" y="47594"/>
                </a:lnTo>
                <a:cubicBezTo>
                  <a:pt x="2309" y="47547"/>
                  <a:pt x="2247" y="47522"/>
                  <a:pt x="2185" y="47522"/>
                </a:cubicBezTo>
                <a:cubicBezTo>
                  <a:pt x="2123" y="47522"/>
                  <a:pt x="2061" y="47547"/>
                  <a:pt x="2018" y="47594"/>
                </a:cubicBezTo>
                <a:lnTo>
                  <a:pt x="1868" y="47749"/>
                </a:lnTo>
                <a:lnTo>
                  <a:pt x="1366" y="47226"/>
                </a:lnTo>
                <a:lnTo>
                  <a:pt x="1868" y="46703"/>
                </a:lnTo>
                <a:lnTo>
                  <a:pt x="2018" y="46859"/>
                </a:lnTo>
                <a:cubicBezTo>
                  <a:pt x="2061" y="46906"/>
                  <a:pt x="2123" y="46926"/>
                  <a:pt x="2185" y="46926"/>
                </a:cubicBezTo>
                <a:cubicBezTo>
                  <a:pt x="2247" y="46926"/>
                  <a:pt x="2309" y="46906"/>
                  <a:pt x="2350" y="46859"/>
                </a:cubicBezTo>
                <a:lnTo>
                  <a:pt x="2500" y="46703"/>
                </a:lnTo>
                <a:close/>
                <a:moveTo>
                  <a:pt x="1046" y="47558"/>
                </a:moveTo>
                <a:lnTo>
                  <a:pt x="1548" y="48086"/>
                </a:lnTo>
                <a:lnTo>
                  <a:pt x="1046" y="48608"/>
                </a:lnTo>
                <a:lnTo>
                  <a:pt x="544" y="48086"/>
                </a:lnTo>
                <a:lnTo>
                  <a:pt x="1046" y="47558"/>
                </a:lnTo>
                <a:close/>
                <a:moveTo>
                  <a:pt x="3317" y="47558"/>
                </a:moveTo>
                <a:lnTo>
                  <a:pt x="3819" y="48086"/>
                </a:lnTo>
                <a:lnTo>
                  <a:pt x="3317" y="48608"/>
                </a:lnTo>
                <a:lnTo>
                  <a:pt x="2816" y="48086"/>
                </a:lnTo>
                <a:lnTo>
                  <a:pt x="3317" y="47558"/>
                </a:lnTo>
                <a:close/>
                <a:moveTo>
                  <a:pt x="2500" y="48416"/>
                </a:moveTo>
                <a:lnTo>
                  <a:pt x="3002" y="48939"/>
                </a:lnTo>
                <a:lnTo>
                  <a:pt x="2500" y="49467"/>
                </a:lnTo>
                <a:lnTo>
                  <a:pt x="2350" y="49311"/>
                </a:lnTo>
                <a:cubicBezTo>
                  <a:pt x="2309" y="49265"/>
                  <a:pt x="2247" y="49239"/>
                  <a:pt x="2185" y="49239"/>
                </a:cubicBezTo>
                <a:cubicBezTo>
                  <a:pt x="2123" y="49239"/>
                  <a:pt x="2061" y="49265"/>
                  <a:pt x="2018" y="49311"/>
                </a:cubicBezTo>
                <a:lnTo>
                  <a:pt x="1868" y="49467"/>
                </a:lnTo>
                <a:lnTo>
                  <a:pt x="1366" y="48939"/>
                </a:lnTo>
                <a:lnTo>
                  <a:pt x="1868" y="48416"/>
                </a:lnTo>
                <a:lnTo>
                  <a:pt x="2018" y="48571"/>
                </a:lnTo>
                <a:cubicBezTo>
                  <a:pt x="2061" y="48618"/>
                  <a:pt x="2123" y="48645"/>
                  <a:pt x="2185" y="48645"/>
                </a:cubicBezTo>
                <a:cubicBezTo>
                  <a:pt x="2247" y="48645"/>
                  <a:pt x="2309" y="48618"/>
                  <a:pt x="2350" y="48571"/>
                </a:cubicBezTo>
                <a:lnTo>
                  <a:pt x="2500" y="48416"/>
                </a:lnTo>
                <a:close/>
                <a:moveTo>
                  <a:pt x="1046" y="49275"/>
                </a:moveTo>
                <a:lnTo>
                  <a:pt x="1548" y="49798"/>
                </a:lnTo>
                <a:lnTo>
                  <a:pt x="1046" y="50321"/>
                </a:lnTo>
                <a:lnTo>
                  <a:pt x="544" y="49798"/>
                </a:lnTo>
                <a:lnTo>
                  <a:pt x="1046" y="49275"/>
                </a:lnTo>
                <a:close/>
                <a:moveTo>
                  <a:pt x="3317" y="49275"/>
                </a:moveTo>
                <a:lnTo>
                  <a:pt x="3819" y="49798"/>
                </a:lnTo>
                <a:lnTo>
                  <a:pt x="3317" y="50321"/>
                </a:lnTo>
                <a:lnTo>
                  <a:pt x="2816" y="49798"/>
                </a:lnTo>
                <a:lnTo>
                  <a:pt x="3317" y="49275"/>
                </a:lnTo>
                <a:close/>
                <a:moveTo>
                  <a:pt x="2500" y="50135"/>
                </a:moveTo>
                <a:lnTo>
                  <a:pt x="3002" y="50658"/>
                </a:lnTo>
                <a:lnTo>
                  <a:pt x="2500" y="51179"/>
                </a:lnTo>
                <a:lnTo>
                  <a:pt x="2350" y="51024"/>
                </a:lnTo>
                <a:cubicBezTo>
                  <a:pt x="2309" y="50978"/>
                  <a:pt x="2247" y="50952"/>
                  <a:pt x="2185" y="50952"/>
                </a:cubicBezTo>
                <a:cubicBezTo>
                  <a:pt x="2123" y="50952"/>
                  <a:pt x="2061" y="50978"/>
                  <a:pt x="2018" y="51024"/>
                </a:cubicBezTo>
                <a:lnTo>
                  <a:pt x="1868" y="51179"/>
                </a:lnTo>
                <a:lnTo>
                  <a:pt x="1366" y="50658"/>
                </a:lnTo>
                <a:lnTo>
                  <a:pt x="1868" y="50135"/>
                </a:lnTo>
                <a:lnTo>
                  <a:pt x="2018" y="50290"/>
                </a:lnTo>
                <a:cubicBezTo>
                  <a:pt x="2061" y="50331"/>
                  <a:pt x="2123" y="50357"/>
                  <a:pt x="2185" y="50357"/>
                </a:cubicBezTo>
                <a:cubicBezTo>
                  <a:pt x="2247" y="50357"/>
                  <a:pt x="2309" y="50331"/>
                  <a:pt x="2350" y="50290"/>
                </a:cubicBezTo>
                <a:lnTo>
                  <a:pt x="2500" y="50135"/>
                </a:lnTo>
                <a:close/>
                <a:moveTo>
                  <a:pt x="1046" y="50988"/>
                </a:moveTo>
                <a:lnTo>
                  <a:pt x="1548" y="51516"/>
                </a:lnTo>
                <a:lnTo>
                  <a:pt x="1046" y="52039"/>
                </a:lnTo>
                <a:lnTo>
                  <a:pt x="544" y="51516"/>
                </a:lnTo>
                <a:lnTo>
                  <a:pt x="1046" y="50988"/>
                </a:lnTo>
                <a:close/>
                <a:moveTo>
                  <a:pt x="3317" y="50988"/>
                </a:moveTo>
                <a:lnTo>
                  <a:pt x="3819" y="51516"/>
                </a:lnTo>
                <a:lnTo>
                  <a:pt x="3317" y="52039"/>
                </a:lnTo>
                <a:lnTo>
                  <a:pt x="2816" y="51516"/>
                </a:lnTo>
                <a:lnTo>
                  <a:pt x="3317" y="50988"/>
                </a:lnTo>
                <a:close/>
                <a:moveTo>
                  <a:pt x="2500" y="51847"/>
                </a:moveTo>
                <a:lnTo>
                  <a:pt x="3002" y="52370"/>
                </a:lnTo>
                <a:lnTo>
                  <a:pt x="2500" y="52898"/>
                </a:lnTo>
                <a:lnTo>
                  <a:pt x="2350" y="52738"/>
                </a:lnTo>
                <a:cubicBezTo>
                  <a:pt x="2309" y="52696"/>
                  <a:pt x="2247" y="52670"/>
                  <a:pt x="2185" y="52670"/>
                </a:cubicBezTo>
                <a:cubicBezTo>
                  <a:pt x="2123" y="52670"/>
                  <a:pt x="2061" y="52696"/>
                  <a:pt x="2018" y="52738"/>
                </a:cubicBezTo>
                <a:lnTo>
                  <a:pt x="1868" y="52898"/>
                </a:lnTo>
                <a:lnTo>
                  <a:pt x="1366" y="52370"/>
                </a:lnTo>
                <a:lnTo>
                  <a:pt x="1868" y="51847"/>
                </a:lnTo>
                <a:lnTo>
                  <a:pt x="2018" y="52003"/>
                </a:lnTo>
                <a:cubicBezTo>
                  <a:pt x="2061" y="52049"/>
                  <a:pt x="2123" y="52075"/>
                  <a:pt x="2185" y="52075"/>
                </a:cubicBezTo>
                <a:cubicBezTo>
                  <a:pt x="2247" y="52075"/>
                  <a:pt x="2309" y="52049"/>
                  <a:pt x="2350" y="52003"/>
                </a:cubicBezTo>
                <a:lnTo>
                  <a:pt x="2500" y="51847"/>
                </a:lnTo>
                <a:close/>
                <a:moveTo>
                  <a:pt x="1046" y="52707"/>
                </a:moveTo>
                <a:lnTo>
                  <a:pt x="1548" y="53229"/>
                </a:lnTo>
                <a:lnTo>
                  <a:pt x="1046" y="53751"/>
                </a:lnTo>
                <a:lnTo>
                  <a:pt x="544" y="53229"/>
                </a:lnTo>
                <a:lnTo>
                  <a:pt x="1046" y="52707"/>
                </a:lnTo>
                <a:close/>
                <a:moveTo>
                  <a:pt x="3317" y="52707"/>
                </a:moveTo>
                <a:lnTo>
                  <a:pt x="3819" y="53229"/>
                </a:lnTo>
                <a:lnTo>
                  <a:pt x="3317" y="53751"/>
                </a:lnTo>
                <a:lnTo>
                  <a:pt x="2816" y="53229"/>
                </a:lnTo>
                <a:lnTo>
                  <a:pt x="3317" y="52707"/>
                </a:lnTo>
                <a:close/>
                <a:moveTo>
                  <a:pt x="2500" y="53560"/>
                </a:moveTo>
                <a:lnTo>
                  <a:pt x="3002" y="54088"/>
                </a:lnTo>
                <a:lnTo>
                  <a:pt x="2500" y="54611"/>
                </a:lnTo>
                <a:lnTo>
                  <a:pt x="2350" y="54456"/>
                </a:lnTo>
                <a:cubicBezTo>
                  <a:pt x="2309" y="54408"/>
                  <a:pt x="2247" y="54384"/>
                  <a:pt x="2185" y="54384"/>
                </a:cubicBezTo>
                <a:cubicBezTo>
                  <a:pt x="2123" y="54384"/>
                  <a:pt x="2061" y="54408"/>
                  <a:pt x="2018" y="54456"/>
                </a:cubicBezTo>
                <a:lnTo>
                  <a:pt x="1868" y="54611"/>
                </a:lnTo>
                <a:lnTo>
                  <a:pt x="1366" y="54088"/>
                </a:lnTo>
                <a:lnTo>
                  <a:pt x="1868" y="53560"/>
                </a:lnTo>
                <a:lnTo>
                  <a:pt x="2018" y="53720"/>
                </a:lnTo>
                <a:cubicBezTo>
                  <a:pt x="2061" y="53763"/>
                  <a:pt x="2123" y="53787"/>
                  <a:pt x="2185" y="53787"/>
                </a:cubicBezTo>
                <a:cubicBezTo>
                  <a:pt x="2247" y="53787"/>
                  <a:pt x="2309" y="53763"/>
                  <a:pt x="2350" y="53720"/>
                </a:cubicBezTo>
                <a:lnTo>
                  <a:pt x="2500" y="53560"/>
                </a:lnTo>
                <a:close/>
                <a:moveTo>
                  <a:pt x="1046" y="54420"/>
                </a:moveTo>
                <a:lnTo>
                  <a:pt x="1548" y="54947"/>
                </a:lnTo>
                <a:lnTo>
                  <a:pt x="1046" y="55470"/>
                </a:lnTo>
                <a:lnTo>
                  <a:pt x="544" y="54947"/>
                </a:lnTo>
                <a:lnTo>
                  <a:pt x="1046" y="54420"/>
                </a:lnTo>
                <a:close/>
                <a:moveTo>
                  <a:pt x="3317" y="54420"/>
                </a:moveTo>
                <a:lnTo>
                  <a:pt x="3819" y="54947"/>
                </a:lnTo>
                <a:lnTo>
                  <a:pt x="3317" y="55470"/>
                </a:lnTo>
                <a:lnTo>
                  <a:pt x="2816" y="54947"/>
                </a:lnTo>
                <a:lnTo>
                  <a:pt x="3317" y="54420"/>
                </a:lnTo>
                <a:close/>
                <a:moveTo>
                  <a:pt x="2500" y="55278"/>
                </a:moveTo>
                <a:lnTo>
                  <a:pt x="3002" y="55801"/>
                </a:lnTo>
                <a:lnTo>
                  <a:pt x="2500" y="56328"/>
                </a:lnTo>
                <a:lnTo>
                  <a:pt x="2350" y="56168"/>
                </a:lnTo>
                <a:cubicBezTo>
                  <a:pt x="2309" y="56127"/>
                  <a:pt x="2247" y="56101"/>
                  <a:pt x="2185" y="56101"/>
                </a:cubicBezTo>
                <a:cubicBezTo>
                  <a:pt x="2123" y="56101"/>
                  <a:pt x="2061" y="56127"/>
                  <a:pt x="2018" y="56168"/>
                </a:cubicBezTo>
                <a:lnTo>
                  <a:pt x="1868" y="56328"/>
                </a:lnTo>
                <a:lnTo>
                  <a:pt x="1366" y="55801"/>
                </a:lnTo>
                <a:lnTo>
                  <a:pt x="1868" y="55278"/>
                </a:lnTo>
                <a:lnTo>
                  <a:pt x="2018" y="55433"/>
                </a:lnTo>
                <a:cubicBezTo>
                  <a:pt x="2061" y="55480"/>
                  <a:pt x="2123" y="55506"/>
                  <a:pt x="2185" y="55506"/>
                </a:cubicBezTo>
                <a:cubicBezTo>
                  <a:pt x="2247" y="55506"/>
                  <a:pt x="2309" y="55480"/>
                  <a:pt x="2350" y="55433"/>
                </a:cubicBezTo>
                <a:lnTo>
                  <a:pt x="2500" y="55278"/>
                </a:lnTo>
                <a:close/>
                <a:moveTo>
                  <a:pt x="1046" y="56137"/>
                </a:moveTo>
                <a:lnTo>
                  <a:pt x="1548" y="56660"/>
                </a:lnTo>
                <a:lnTo>
                  <a:pt x="1046" y="57183"/>
                </a:lnTo>
                <a:lnTo>
                  <a:pt x="544" y="56660"/>
                </a:lnTo>
                <a:lnTo>
                  <a:pt x="1046" y="56137"/>
                </a:lnTo>
                <a:close/>
                <a:moveTo>
                  <a:pt x="3317" y="56137"/>
                </a:moveTo>
                <a:lnTo>
                  <a:pt x="3819" y="56660"/>
                </a:lnTo>
                <a:lnTo>
                  <a:pt x="3317" y="57183"/>
                </a:lnTo>
                <a:lnTo>
                  <a:pt x="2816" y="56660"/>
                </a:lnTo>
                <a:lnTo>
                  <a:pt x="3317" y="56137"/>
                </a:lnTo>
                <a:close/>
                <a:moveTo>
                  <a:pt x="2500" y="56992"/>
                </a:moveTo>
                <a:lnTo>
                  <a:pt x="3002" y="57519"/>
                </a:lnTo>
                <a:lnTo>
                  <a:pt x="2500" y="58041"/>
                </a:lnTo>
                <a:lnTo>
                  <a:pt x="2350" y="57886"/>
                </a:lnTo>
                <a:cubicBezTo>
                  <a:pt x="2309" y="57840"/>
                  <a:pt x="2247" y="57814"/>
                  <a:pt x="2185" y="57814"/>
                </a:cubicBezTo>
                <a:cubicBezTo>
                  <a:pt x="2123" y="57814"/>
                  <a:pt x="2061" y="57840"/>
                  <a:pt x="2018" y="57886"/>
                </a:cubicBezTo>
                <a:lnTo>
                  <a:pt x="1868" y="58041"/>
                </a:lnTo>
                <a:lnTo>
                  <a:pt x="1366" y="57519"/>
                </a:lnTo>
                <a:lnTo>
                  <a:pt x="1868" y="56992"/>
                </a:lnTo>
                <a:lnTo>
                  <a:pt x="2018" y="57152"/>
                </a:lnTo>
                <a:cubicBezTo>
                  <a:pt x="2061" y="57193"/>
                  <a:pt x="2123" y="57219"/>
                  <a:pt x="2185" y="57219"/>
                </a:cubicBezTo>
                <a:cubicBezTo>
                  <a:pt x="2247" y="57219"/>
                  <a:pt x="2309" y="57193"/>
                  <a:pt x="2350" y="57152"/>
                </a:cubicBezTo>
                <a:lnTo>
                  <a:pt x="2500" y="56992"/>
                </a:lnTo>
                <a:close/>
                <a:moveTo>
                  <a:pt x="1046" y="57850"/>
                </a:moveTo>
                <a:lnTo>
                  <a:pt x="1548" y="58373"/>
                </a:lnTo>
                <a:lnTo>
                  <a:pt x="1046" y="58900"/>
                </a:lnTo>
                <a:lnTo>
                  <a:pt x="544" y="58373"/>
                </a:lnTo>
                <a:lnTo>
                  <a:pt x="1046" y="57850"/>
                </a:lnTo>
                <a:close/>
                <a:moveTo>
                  <a:pt x="3317" y="57850"/>
                </a:moveTo>
                <a:lnTo>
                  <a:pt x="3819" y="58373"/>
                </a:lnTo>
                <a:lnTo>
                  <a:pt x="3317" y="58900"/>
                </a:lnTo>
                <a:lnTo>
                  <a:pt x="2816" y="58373"/>
                </a:lnTo>
                <a:lnTo>
                  <a:pt x="3317" y="57850"/>
                </a:lnTo>
                <a:close/>
                <a:moveTo>
                  <a:pt x="2500" y="58709"/>
                </a:moveTo>
                <a:lnTo>
                  <a:pt x="3002" y="59232"/>
                </a:lnTo>
                <a:lnTo>
                  <a:pt x="2500" y="59755"/>
                </a:lnTo>
                <a:lnTo>
                  <a:pt x="2350" y="59600"/>
                </a:lnTo>
                <a:cubicBezTo>
                  <a:pt x="2309" y="59557"/>
                  <a:pt x="2247" y="59531"/>
                  <a:pt x="2185" y="59531"/>
                </a:cubicBezTo>
                <a:cubicBezTo>
                  <a:pt x="2123" y="59531"/>
                  <a:pt x="2061" y="59557"/>
                  <a:pt x="2018" y="59600"/>
                </a:cubicBezTo>
                <a:lnTo>
                  <a:pt x="1868" y="59755"/>
                </a:lnTo>
                <a:lnTo>
                  <a:pt x="1366" y="59232"/>
                </a:lnTo>
                <a:lnTo>
                  <a:pt x="1868" y="58709"/>
                </a:lnTo>
                <a:lnTo>
                  <a:pt x="2018" y="58864"/>
                </a:lnTo>
                <a:cubicBezTo>
                  <a:pt x="2061" y="58910"/>
                  <a:pt x="2123" y="58936"/>
                  <a:pt x="2185" y="58936"/>
                </a:cubicBezTo>
                <a:cubicBezTo>
                  <a:pt x="2247" y="58936"/>
                  <a:pt x="2309" y="58910"/>
                  <a:pt x="2350" y="58864"/>
                </a:cubicBezTo>
                <a:lnTo>
                  <a:pt x="2500" y="58709"/>
                </a:lnTo>
                <a:close/>
                <a:moveTo>
                  <a:pt x="1046" y="59569"/>
                </a:moveTo>
                <a:lnTo>
                  <a:pt x="1548" y="60090"/>
                </a:lnTo>
                <a:lnTo>
                  <a:pt x="1046" y="60613"/>
                </a:lnTo>
                <a:lnTo>
                  <a:pt x="544" y="60090"/>
                </a:lnTo>
                <a:lnTo>
                  <a:pt x="1046" y="59569"/>
                </a:lnTo>
                <a:close/>
                <a:moveTo>
                  <a:pt x="3317" y="59569"/>
                </a:moveTo>
                <a:lnTo>
                  <a:pt x="3819" y="60090"/>
                </a:lnTo>
                <a:lnTo>
                  <a:pt x="3317" y="60613"/>
                </a:lnTo>
                <a:lnTo>
                  <a:pt x="2816" y="60090"/>
                </a:lnTo>
                <a:lnTo>
                  <a:pt x="3317" y="59569"/>
                </a:lnTo>
                <a:close/>
                <a:moveTo>
                  <a:pt x="2500" y="60422"/>
                </a:moveTo>
                <a:lnTo>
                  <a:pt x="3002" y="60950"/>
                </a:lnTo>
                <a:lnTo>
                  <a:pt x="2500" y="61472"/>
                </a:lnTo>
                <a:lnTo>
                  <a:pt x="2350" y="61317"/>
                </a:lnTo>
                <a:cubicBezTo>
                  <a:pt x="2309" y="61270"/>
                  <a:pt x="2247" y="61245"/>
                  <a:pt x="2185" y="61245"/>
                </a:cubicBezTo>
                <a:cubicBezTo>
                  <a:pt x="2123" y="61245"/>
                  <a:pt x="2061" y="61270"/>
                  <a:pt x="2018" y="61317"/>
                </a:cubicBezTo>
                <a:lnTo>
                  <a:pt x="1868" y="61472"/>
                </a:lnTo>
                <a:lnTo>
                  <a:pt x="1366" y="60950"/>
                </a:lnTo>
                <a:lnTo>
                  <a:pt x="1868" y="60422"/>
                </a:lnTo>
                <a:lnTo>
                  <a:pt x="2018" y="60577"/>
                </a:lnTo>
                <a:cubicBezTo>
                  <a:pt x="2061" y="60624"/>
                  <a:pt x="2123" y="60649"/>
                  <a:pt x="2185" y="60649"/>
                </a:cubicBezTo>
                <a:cubicBezTo>
                  <a:pt x="2247" y="60649"/>
                  <a:pt x="2309" y="60624"/>
                  <a:pt x="2350" y="60577"/>
                </a:cubicBezTo>
                <a:lnTo>
                  <a:pt x="2500" y="60422"/>
                </a:lnTo>
                <a:close/>
                <a:moveTo>
                  <a:pt x="1046" y="61281"/>
                </a:moveTo>
                <a:lnTo>
                  <a:pt x="1548" y="61804"/>
                </a:lnTo>
                <a:lnTo>
                  <a:pt x="1046" y="62332"/>
                </a:lnTo>
                <a:lnTo>
                  <a:pt x="544" y="61804"/>
                </a:lnTo>
                <a:lnTo>
                  <a:pt x="1046" y="61281"/>
                </a:lnTo>
                <a:close/>
                <a:moveTo>
                  <a:pt x="3317" y="61281"/>
                </a:moveTo>
                <a:lnTo>
                  <a:pt x="3819" y="61804"/>
                </a:lnTo>
                <a:lnTo>
                  <a:pt x="3317" y="62332"/>
                </a:lnTo>
                <a:lnTo>
                  <a:pt x="2816" y="61804"/>
                </a:lnTo>
                <a:lnTo>
                  <a:pt x="3317" y="61281"/>
                </a:lnTo>
                <a:close/>
                <a:moveTo>
                  <a:pt x="2500" y="62139"/>
                </a:moveTo>
                <a:lnTo>
                  <a:pt x="3002" y="62662"/>
                </a:lnTo>
                <a:lnTo>
                  <a:pt x="2500" y="63185"/>
                </a:lnTo>
                <a:lnTo>
                  <a:pt x="2350" y="63030"/>
                </a:lnTo>
                <a:cubicBezTo>
                  <a:pt x="2309" y="62989"/>
                  <a:pt x="2247" y="62963"/>
                  <a:pt x="2185" y="62963"/>
                </a:cubicBezTo>
                <a:cubicBezTo>
                  <a:pt x="2123" y="62963"/>
                  <a:pt x="2061" y="62989"/>
                  <a:pt x="2018" y="63030"/>
                </a:cubicBezTo>
                <a:lnTo>
                  <a:pt x="1868" y="63185"/>
                </a:lnTo>
                <a:lnTo>
                  <a:pt x="1366" y="62662"/>
                </a:lnTo>
                <a:lnTo>
                  <a:pt x="1868" y="62139"/>
                </a:lnTo>
                <a:lnTo>
                  <a:pt x="2018" y="62295"/>
                </a:lnTo>
                <a:cubicBezTo>
                  <a:pt x="2061" y="62342"/>
                  <a:pt x="2123" y="62368"/>
                  <a:pt x="2185" y="62368"/>
                </a:cubicBezTo>
                <a:cubicBezTo>
                  <a:pt x="2247" y="62368"/>
                  <a:pt x="2309" y="62342"/>
                  <a:pt x="2350" y="62295"/>
                </a:cubicBezTo>
                <a:lnTo>
                  <a:pt x="2500" y="62139"/>
                </a:lnTo>
                <a:close/>
                <a:moveTo>
                  <a:pt x="1046" y="62999"/>
                </a:moveTo>
                <a:lnTo>
                  <a:pt x="1548" y="63522"/>
                </a:lnTo>
                <a:lnTo>
                  <a:pt x="1046" y="64045"/>
                </a:lnTo>
                <a:lnTo>
                  <a:pt x="544" y="63522"/>
                </a:lnTo>
                <a:lnTo>
                  <a:pt x="1046" y="62999"/>
                </a:lnTo>
                <a:close/>
                <a:moveTo>
                  <a:pt x="3317" y="62999"/>
                </a:moveTo>
                <a:lnTo>
                  <a:pt x="3819" y="63522"/>
                </a:lnTo>
                <a:lnTo>
                  <a:pt x="3317" y="64045"/>
                </a:lnTo>
                <a:lnTo>
                  <a:pt x="2816" y="63522"/>
                </a:lnTo>
                <a:lnTo>
                  <a:pt x="3317" y="62999"/>
                </a:lnTo>
                <a:close/>
                <a:moveTo>
                  <a:pt x="2500" y="63853"/>
                </a:moveTo>
                <a:lnTo>
                  <a:pt x="3002" y="64381"/>
                </a:lnTo>
                <a:lnTo>
                  <a:pt x="2500" y="64903"/>
                </a:lnTo>
                <a:lnTo>
                  <a:pt x="2350" y="64747"/>
                </a:lnTo>
                <a:cubicBezTo>
                  <a:pt x="2309" y="64702"/>
                  <a:pt x="2247" y="64675"/>
                  <a:pt x="2185" y="64675"/>
                </a:cubicBezTo>
                <a:cubicBezTo>
                  <a:pt x="2123" y="64675"/>
                  <a:pt x="2061" y="64702"/>
                  <a:pt x="2018" y="64747"/>
                </a:cubicBezTo>
                <a:lnTo>
                  <a:pt x="1868" y="64903"/>
                </a:lnTo>
                <a:lnTo>
                  <a:pt x="1366" y="64381"/>
                </a:lnTo>
                <a:lnTo>
                  <a:pt x="1868" y="63853"/>
                </a:lnTo>
                <a:lnTo>
                  <a:pt x="2018" y="64009"/>
                </a:lnTo>
                <a:cubicBezTo>
                  <a:pt x="2061" y="64054"/>
                  <a:pt x="2123" y="64081"/>
                  <a:pt x="2185" y="64081"/>
                </a:cubicBezTo>
                <a:cubicBezTo>
                  <a:pt x="2247" y="64081"/>
                  <a:pt x="2309" y="64054"/>
                  <a:pt x="2350" y="64009"/>
                </a:cubicBezTo>
                <a:lnTo>
                  <a:pt x="2500" y="63853"/>
                </a:lnTo>
                <a:close/>
                <a:moveTo>
                  <a:pt x="1046" y="64711"/>
                </a:moveTo>
                <a:lnTo>
                  <a:pt x="1548" y="65234"/>
                </a:lnTo>
                <a:lnTo>
                  <a:pt x="1046" y="65762"/>
                </a:lnTo>
                <a:lnTo>
                  <a:pt x="544" y="65234"/>
                </a:lnTo>
                <a:lnTo>
                  <a:pt x="1046" y="64711"/>
                </a:lnTo>
                <a:close/>
                <a:moveTo>
                  <a:pt x="3317" y="64711"/>
                </a:moveTo>
                <a:lnTo>
                  <a:pt x="3819" y="65234"/>
                </a:lnTo>
                <a:lnTo>
                  <a:pt x="3317" y="65762"/>
                </a:lnTo>
                <a:lnTo>
                  <a:pt x="2816" y="65234"/>
                </a:lnTo>
                <a:lnTo>
                  <a:pt x="3317" y="64711"/>
                </a:lnTo>
                <a:close/>
                <a:moveTo>
                  <a:pt x="2500" y="65571"/>
                </a:moveTo>
                <a:lnTo>
                  <a:pt x="3002" y="66094"/>
                </a:lnTo>
                <a:lnTo>
                  <a:pt x="2500" y="66617"/>
                </a:lnTo>
                <a:lnTo>
                  <a:pt x="2350" y="66461"/>
                </a:lnTo>
                <a:cubicBezTo>
                  <a:pt x="2309" y="66414"/>
                  <a:pt x="2247" y="66388"/>
                  <a:pt x="2185" y="66388"/>
                </a:cubicBezTo>
                <a:cubicBezTo>
                  <a:pt x="2123" y="66388"/>
                  <a:pt x="2061" y="66414"/>
                  <a:pt x="2018" y="66461"/>
                </a:cubicBezTo>
                <a:lnTo>
                  <a:pt x="1868" y="66617"/>
                </a:lnTo>
                <a:lnTo>
                  <a:pt x="1366" y="66094"/>
                </a:lnTo>
                <a:lnTo>
                  <a:pt x="1868" y="65571"/>
                </a:lnTo>
                <a:lnTo>
                  <a:pt x="2018" y="65726"/>
                </a:lnTo>
                <a:cubicBezTo>
                  <a:pt x="2061" y="65772"/>
                  <a:pt x="2123" y="65798"/>
                  <a:pt x="2185" y="65798"/>
                </a:cubicBezTo>
                <a:cubicBezTo>
                  <a:pt x="2247" y="65798"/>
                  <a:pt x="2309" y="65772"/>
                  <a:pt x="2350" y="65726"/>
                </a:cubicBezTo>
                <a:lnTo>
                  <a:pt x="2500" y="65571"/>
                </a:lnTo>
                <a:close/>
                <a:moveTo>
                  <a:pt x="1046" y="66424"/>
                </a:moveTo>
                <a:lnTo>
                  <a:pt x="1548" y="66952"/>
                </a:lnTo>
                <a:lnTo>
                  <a:pt x="1046" y="67475"/>
                </a:lnTo>
                <a:lnTo>
                  <a:pt x="544" y="66952"/>
                </a:lnTo>
                <a:lnTo>
                  <a:pt x="1046" y="66424"/>
                </a:lnTo>
                <a:close/>
                <a:moveTo>
                  <a:pt x="3317" y="66424"/>
                </a:moveTo>
                <a:lnTo>
                  <a:pt x="3819" y="66952"/>
                </a:lnTo>
                <a:lnTo>
                  <a:pt x="3317" y="67475"/>
                </a:lnTo>
                <a:lnTo>
                  <a:pt x="2816" y="66952"/>
                </a:lnTo>
                <a:lnTo>
                  <a:pt x="3317" y="66424"/>
                </a:lnTo>
                <a:close/>
                <a:moveTo>
                  <a:pt x="2500" y="67283"/>
                </a:moveTo>
                <a:lnTo>
                  <a:pt x="3002" y="67806"/>
                </a:lnTo>
                <a:lnTo>
                  <a:pt x="2500" y="68334"/>
                </a:lnTo>
                <a:lnTo>
                  <a:pt x="2350" y="68179"/>
                </a:lnTo>
                <a:cubicBezTo>
                  <a:pt x="2309" y="68132"/>
                  <a:pt x="2247" y="68107"/>
                  <a:pt x="2185" y="68107"/>
                </a:cubicBezTo>
                <a:cubicBezTo>
                  <a:pt x="2123" y="68107"/>
                  <a:pt x="2061" y="68132"/>
                  <a:pt x="2018" y="68179"/>
                </a:cubicBezTo>
                <a:lnTo>
                  <a:pt x="1868" y="68334"/>
                </a:lnTo>
                <a:lnTo>
                  <a:pt x="1366" y="67806"/>
                </a:lnTo>
                <a:lnTo>
                  <a:pt x="1868" y="67283"/>
                </a:lnTo>
                <a:lnTo>
                  <a:pt x="2018" y="67439"/>
                </a:lnTo>
                <a:cubicBezTo>
                  <a:pt x="2061" y="67486"/>
                  <a:pt x="2123" y="67511"/>
                  <a:pt x="2185" y="67511"/>
                </a:cubicBezTo>
                <a:cubicBezTo>
                  <a:pt x="2247" y="67511"/>
                  <a:pt x="2309" y="67486"/>
                  <a:pt x="2350" y="67439"/>
                </a:cubicBezTo>
                <a:lnTo>
                  <a:pt x="2500" y="67283"/>
                </a:lnTo>
                <a:close/>
                <a:moveTo>
                  <a:pt x="1046" y="68143"/>
                </a:moveTo>
                <a:lnTo>
                  <a:pt x="1548" y="68666"/>
                </a:lnTo>
                <a:lnTo>
                  <a:pt x="1046" y="69194"/>
                </a:lnTo>
                <a:lnTo>
                  <a:pt x="544" y="68666"/>
                </a:lnTo>
                <a:lnTo>
                  <a:pt x="1046" y="68143"/>
                </a:lnTo>
                <a:close/>
                <a:moveTo>
                  <a:pt x="3317" y="68143"/>
                </a:moveTo>
                <a:lnTo>
                  <a:pt x="3819" y="68666"/>
                </a:lnTo>
                <a:lnTo>
                  <a:pt x="3317" y="69194"/>
                </a:lnTo>
                <a:lnTo>
                  <a:pt x="2816" y="68666"/>
                </a:lnTo>
                <a:lnTo>
                  <a:pt x="3317" y="68143"/>
                </a:lnTo>
                <a:close/>
                <a:moveTo>
                  <a:pt x="2500" y="69001"/>
                </a:moveTo>
                <a:lnTo>
                  <a:pt x="3002" y="69524"/>
                </a:lnTo>
                <a:lnTo>
                  <a:pt x="2500" y="70047"/>
                </a:lnTo>
                <a:lnTo>
                  <a:pt x="2350" y="69892"/>
                </a:lnTo>
                <a:cubicBezTo>
                  <a:pt x="2309" y="69846"/>
                  <a:pt x="2247" y="69820"/>
                  <a:pt x="2185" y="69820"/>
                </a:cubicBezTo>
                <a:cubicBezTo>
                  <a:pt x="2123" y="69820"/>
                  <a:pt x="2061" y="69846"/>
                  <a:pt x="2018" y="69892"/>
                </a:cubicBezTo>
                <a:lnTo>
                  <a:pt x="1868" y="70047"/>
                </a:lnTo>
                <a:lnTo>
                  <a:pt x="1366" y="69524"/>
                </a:lnTo>
                <a:lnTo>
                  <a:pt x="1868" y="69001"/>
                </a:lnTo>
                <a:lnTo>
                  <a:pt x="2018" y="69156"/>
                </a:lnTo>
                <a:cubicBezTo>
                  <a:pt x="2061" y="69204"/>
                  <a:pt x="2123" y="69230"/>
                  <a:pt x="2185" y="69230"/>
                </a:cubicBezTo>
                <a:cubicBezTo>
                  <a:pt x="2247" y="69230"/>
                  <a:pt x="2309" y="69204"/>
                  <a:pt x="2350" y="69156"/>
                </a:cubicBezTo>
                <a:lnTo>
                  <a:pt x="2500" y="69001"/>
                </a:lnTo>
                <a:close/>
                <a:moveTo>
                  <a:pt x="1046" y="69856"/>
                </a:moveTo>
                <a:lnTo>
                  <a:pt x="1548" y="70383"/>
                </a:lnTo>
                <a:lnTo>
                  <a:pt x="1046" y="70906"/>
                </a:lnTo>
                <a:lnTo>
                  <a:pt x="544" y="70383"/>
                </a:lnTo>
                <a:lnTo>
                  <a:pt x="1046" y="69856"/>
                </a:lnTo>
                <a:close/>
                <a:moveTo>
                  <a:pt x="3317" y="69856"/>
                </a:moveTo>
                <a:lnTo>
                  <a:pt x="3819" y="70383"/>
                </a:lnTo>
                <a:lnTo>
                  <a:pt x="3317" y="70906"/>
                </a:lnTo>
                <a:lnTo>
                  <a:pt x="2816" y="70383"/>
                </a:lnTo>
                <a:lnTo>
                  <a:pt x="3317" y="69856"/>
                </a:lnTo>
                <a:close/>
                <a:moveTo>
                  <a:pt x="2500" y="70715"/>
                </a:moveTo>
                <a:lnTo>
                  <a:pt x="3002" y="71237"/>
                </a:lnTo>
                <a:lnTo>
                  <a:pt x="2500" y="71764"/>
                </a:lnTo>
                <a:lnTo>
                  <a:pt x="2350" y="71609"/>
                </a:lnTo>
                <a:cubicBezTo>
                  <a:pt x="2309" y="71563"/>
                  <a:pt x="2247" y="71537"/>
                  <a:pt x="2185" y="71537"/>
                </a:cubicBezTo>
                <a:cubicBezTo>
                  <a:pt x="2123" y="71537"/>
                  <a:pt x="2061" y="71563"/>
                  <a:pt x="2018" y="71609"/>
                </a:cubicBezTo>
                <a:lnTo>
                  <a:pt x="1868" y="71764"/>
                </a:lnTo>
                <a:lnTo>
                  <a:pt x="1366" y="71237"/>
                </a:lnTo>
                <a:lnTo>
                  <a:pt x="1868" y="70715"/>
                </a:lnTo>
                <a:lnTo>
                  <a:pt x="2018" y="70870"/>
                </a:lnTo>
                <a:cubicBezTo>
                  <a:pt x="2061" y="70916"/>
                  <a:pt x="2123" y="70942"/>
                  <a:pt x="2185" y="70942"/>
                </a:cubicBezTo>
                <a:cubicBezTo>
                  <a:pt x="2247" y="70942"/>
                  <a:pt x="2309" y="70916"/>
                  <a:pt x="2350" y="70870"/>
                </a:cubicBezTo>
                <a:lnTo>
                  <a:pt x="2500" y="70715"/>
                </a:lnTo>
                <a:close/>
                <a:moveTo>
                  <a:pt x="1046" y="71573"/>
                </a:moveTo>
                <a:lnTo>
                  <a:pt x="1548" y="72096"/>
                </a:lnTo>
                <a:lnTo>
                  <a:pt x="1046" y="72619"/>
                </a:lnTo>
                <a:lnTo>
                  <a:pt x="544" y="72096"/>
                </a:lnTo>
                <a:lnTo>
                  <a:pt x="1046" y="71573"/>
                </a:lnTo>
                <a:close/>
                <a:moveTo>
                  <a:pt x="3317" y="71573"/>
                </a:moveTo>
                <a:lnTo>
                  <a:pt x="3819" y="72096"/>
                </a:lnTo>
                <a:lnTo>
                  <a:pt x="3317" y="72619"/>
                </a:lnTo>
                <a:lnTo>
                  <a:pt x="2816" y="72096"/>
                </a:lnTo>
                <a:lnTo>
                  <a:pt x="3317" y="71573"/>
                </a:lnTo>
                <a:close/>
                <a:moveTo>
                  <a:pt x="2500" y="72433"/>
                </a:moveTo>
                <a:lnTo>
                  <a:pt x="3002" y="72955"/>
                </a:lnTo>
                <a:lnTo>
                  <a:pt x="2500" y="73478"/>
                </a:lnTo>
                <a:lnTo>
                  <a:pt x="2350" y="73323"/>
                </a:lnTo>
                <a:cubicBezTo>
                  <a:pt x="2309" y="73276"/>
                  <a:pt x="2247" y="73250"/>
                  <a:pt x="2185" y="73250"/>
                </a:cubicBezTo>
                <a:cubicBezTo>
                  <a:pt x="2123" y="73250"/>
                  <a:pt x="2061" y="73276"/>
                  <a:pt x="2018" y="73323"/>
                </a:cubicBezTo>
                <a:lnTo>
                  <a:pt x="1868" y="73478"/>
                </a:lnTo>
                <a:lnTo>
                  <a:pt x="1366" y="72955"/>
                </a:lnTo>
                <a:lnTo>
                  <a:pt x="1868" y="72433"/>
                </a:lnTo>
                <a:lnTo>
                  <a:pt x="2018" y="72588"/>
                </a:lnTo>
                <a:cubicBezTo>
                  <a:pt x="2061" y="72629"/>
                  <a:pt x="2123" y="72655"/>
                  <a:pt x="2185" y="72655"/>
                </a:cubicBezTo>
                <a:cubicBezTo>
                  <a:pt x="2247" y="72655"/>
                  <a:pt x="2309" y="72629"/>
                  <a:pt x="2350" y="72588"/>
                </a:cubicBezTo>
                <a:lnTo>
                  <a:pt x="2500" y="72433"/>
                </a:lnTo>
                <a:close/>
                <a:moveTo>
                  <a:pt x="1046" y="73286"/>
                </a:moveTo>
                <a:lnTo>
                  <a:pt x="1548" y="73814"/>
                </a:lnTo>
                <a:lnTo>
                  <a:pt x="1046" y="74336"/>
                </a:lnTo>
                <a:lnTo>
                  <a:pt x="544" y="73814"/>
                </a:lnTo>
                <a:lnTo>
                  <a:pt x="1046" y="73286"/>
                </a:lnTo>
                <a:close/>
                <a:moveTo>
                  <a:pt x="3317" y="73286"/>
                </a:moveTo>
                <a:lnTo>
                  <a:pt x="3819" y="73814"/>
                </a:lnTo>
                <a:lnTo>
                  <a:pt x="3317" y="74336"/>
                </a:lnTo>
                <a:lnTo>
                  <a:pt x="2816" y="73814"/>
                </a:lnTo>
                <a:lnTo>
                  <a:pt x="3317" y="73286"/>
                </a:lnTo>
                <a:close/>
                <a:moveTo>
                  <a:pt x="2500" y="74145"/>
                </a:moveTo>
                <a:lnTo>
                  <a:pt x="3002" y="74668"/>
                </a:lnTo>
                <a:lnTo>
                  <a:pt x="2500" y="75196"/>
                </a:lnTo>
                <a:lnTo>
                  <a:pt x="2350" y="75041"/>
                </a:lnTo>
                <a:cubicBezTo>
                  <a:pt x="2309" y="74993"/>
                  <a:pt x="2247" y="74969"/>
                  <a:pt x="2185" y="74969"/>
                </a:cubicBezTo>
                <a:cubicBezTo>
                  <a:pt x="2123" y="74969"/>
                  <a:pt x="2061" y="74993"/>
                  <a:pt x="2018" y="75041"/>
                </a:cubicBezTo>
                <a:lnTo>
                  <a:pt x="1868" y="75196"/>
                </a:lnTo>
                <a:lnTo>
                  <a:pt x="1366" y="74668"/>
                </a:lnTo>
                <a:lnTo>
                  <a:pt x="1868" y="74145"/>
                </a:lnTo>
                <a:lnTo>
                  <a:pt x="2018" y="74300"/>
                </a:lnTo>
                <a:cubicBezTo>
                  <a:pt x="2061" y="74348"/>
                  <a:pt x="2123" y="74372"/>
                  <a:pt x="2185" y="74372"/>
                </a:cubicBezTo>
                <a:cubicBezTo>
                  <a:pt x="2247" y="74372"/>
                  <a:pt x="2309" y="74348"/>
                  <a:pt x="2350" y="74300"/>
                </a:cubicBezTo>
                <a:lnTo>
                  <a:pt x="2500" y="74145"/>
                </a:lnTo>
                <a:close/>
                <a:moveTo>
                  <a:pt x="1046" y="75005"/>
                </a:moveTo>
                <a:lnTo>
                  <a:pt x="1548" y="75527"/>
                </a:lnTo>
                <a:lnTo>
                  <a:pt x="1046" y="76049"/>
                </a:lnTo>
                <a:lnTo>
                  <a:pt x="544" y="75527"/>
                </a:lnTo>
                <a:lnTo>
                  <a:pt x="1046" y="75005"/>
                </a:lnTo>
                <a:close/>
                <a:moveTo>
                  <a:pt x="3317" y="75005"/>
                </a:moveTo>
                <a:lnTo>
                  <a:pt x="3819" y="75527"/>
                </a:lnTo>
                <a:lnTo>
                  <a:pt x="3317" y="76049"/>
                </a:lnTo>
                <a:lnTo>
                  <a:pt x="2816" y="75527"/>
                </a:lnTo>
                <a:lnTo>
                  <a:pt x="3317" y="75005"/>
                </a:lnTo>
                <a:close/>
                <a:moveTo>
                  <a:pt x="2500" y="75858"/>
                </a:moveTo>
                <a:lnTo>
                  <a:pt x="3002" y="76386"/>
                </a:lnTo>
                <a:lnTo>
                  <a:pt x="2500" y="76908"/>
                </a:lnTo>
                <a:lnTo>
                  <a:pt x="2350" y="76753"/>
                </a:lnTo>
                <a:cubicBezTo>
                  <a:pt x="2309" y="76707"/>
                  <a:pt x="2247" y="76681"/>
                  <a:pt x="2185" y="76681"/>
                </a:cubicBezTo>
                <a:cubicBezTo>
                  <a:pt x="2123" y="76681"/>
                  <a:pt x="2061" y="76707"/>
                  <a:pt x="2018" y="76753"/>
                </a:cubicBezTo>
                <a:lnTo>
                  <a:pt x="1868" y="76908"/>
                </a:lnTo>
                <a:lnTo>
                  <a:pt x="1366" y="76386"/>
                </a:lnTo>
                <a:lnTo>
                  <a:pt x="1868" y="75858"/>
                </a:lnTo>
                <a:lnTo>
                  <a:pt x="2018" y="76018"/>
                </a:lnTo>
                <a:cubicBezTo>
                  <a:pt x="2061" y="76060"/>
                  <a:pt x="2123" y="76086"/>
                  <a:pt x="2185" y="76086"/>
                </a:cubicBezTo>
                <a:cubicBezTo>
                  <a:pt x="2247" y="76086"/>
                  <a:pt x="2309" y="76060"/>
                  <a:pt x="2350" y="76018"/>
                </a:cubicBezTo>
                <a:lnTo>
                  <a:pt x="2500" y="75858"/>
                </a:lnTo>
                <a:close/>
                <a:moveTo>
                  <a:pt x="1046" y="76717"/>
                </a:moveTo>
                <a:lnTo>
                  <a:pt x="1548" y="77245"/>
                </a:lnTo>
                <a:lnTo>
                  <a:pt x="1046" y="77768"/>
                </a:lnTo>
                <a:lnTo>
                  <a:pt x="544" y="77245"/>
                </a:lnTo>
                <a:lnTo>
                  <a:pt x="1046" y="76717"/>
                </a:lnTo>
                <a:close/>
                <a:moveTo>
                  <a:pt x="3317" y="76717"/>
                </a:moveTo>
                <a:lnTo>
                  <a:pt x="3819" y="77245"/>
                </a:lnTo>
                <a:lnTo>
                  <a:pt x="3317" y="77768"/>
                </a:lnTo>
                <a:lnTo>
                  <a:pt x="2816" y="77245"/>
                </a:lnTo>
                <a:lnTo>
                  <a:pt x="3317" y="76717"/>
                </a:lnTo>
                <a:close/>
                <a:moveTo>
                  <a:pt x="2500" y="77577"/>
                </a:moveTo>
                <a:lnTo>
                  <a:pt x="3002" y="78098"/>
                </a:lnTo>
                <a:lnTo>
                  <a:pt x="2500" y="78626"/>
                </a:lnTo>
                <a:lnTo>
                  <a:pt x="2350" y="78466"/>
                </a:lnTo>
                <a:cubicBezTo>
                  <a:pt x="2309" y="78425"/>
                  <a:pt x="2247" y="78399"/>
                  <a:pt x="2185" y="78399"/>
                </a:cubicBezTo>
                <a:cubicBezTo>
                  <a:pt x="2123" y="78399"/>
                  <a:pt x="2061" y="78425"/>
                  <a:pt x="2018" y="78466"/>
                </a:cubicBezTo>
                <a:lnTo>
                  <a:pt x="1868" y="78626"/>
                </a:lnTo>
                <a:lnTo>
                  <a:pt x="1366" y="78098"/>
                </a:lnTo>
                <a:lnTo>
                  <a:pt x="1868" y="77577"/>
                </a:lnTo>
                <a:lnTo>
                  <a:pt x="2018" y="77732"/>
                </a:lnTo>
                <a:cubicBezTo>
                  <a:pt x="2061" y="77778"/>
                  <a:pt x="2123" y="77804"/>
                  <a:pt x="2185" y="77804"/>
                </a:cubicBezTo>
                <a:cubicBezTo>
                  <a:pt x="2247" y="77804"/>
                  <a:pt x="2309" y="77778"/>
                  <a:pt x="2350" y="77732"/>
                </a:cubicBezTo>
                <a:lnTo>
                  <a:pt x="2500" y="77577"/>
                </a:lnTo>
                <a:close/>
                <a:moveTo>
                  <a:pt x="1046" y="78435"/>
                </a:moveTo>
                <a:lnTo>
                  <a:pt x="1548" y="78958"/>
                </a:lnTo>
                <a:lnTo>
                  <a:pt x="1046" y="79481"/>
                </a:lnTo>
                <a:lnTo>
                  <a:pt x="544" y="78958"/>
                </a:lnTo>
                <a:lnTo>
                  <a:pt x="1046" y="78435"/>
                </a:lnTo>
                <a:close/>
                <a:moveTo>
                  <a:pt x="3317" y="78435"/>
                </a:moveTo>
                <a:lnTo>
                  <a:pt x="3819" y="78958"/>
                </a:lnTo>
                <a:lnTo>
                  <a:pt x="3317" y="79481"/>
                </a:lnTo>
                <a:lnTo>
                  <a:pt x="2816" y="78958"/>
                </a:lnTo>
                <a:lnTo>
                  <a:pt x="3317" y="78435"/>
                </a:lnTo>
                <a:close/>
                <a:moveTo>
                  <a:pt x="2500" y="79289"/>
                </a:moveTo>
                <a:lnTo>
                  <a:pt x="3002" y="79817"/>
                </a:lnTo>
                <a:lnTo>
                  <a:pt x="2500" y="80340"/>
                </a:lnTo>
                <a:lnTo>
                  <a:pt x="2350" y="80185"/>
                </a:lnTo>
                <a:cubicBezTo>
                  <a:pt x="2309" y="80138"/>
                  <a:pt x="2247" y="80111"/>
                  <a:pt x="2185" y="80111"/>
                </a:cubicBezTo>
                <a:cubicBezTo>
                  <a:pt x="2123" y="80111"/>
                  <a:pt x="2061" y="80138"/>
                  <a:pt x="2018" y="80185"/>
                </a:cubicBezTo>
                <a:lnTo>
                  <a:pt x="1868" y="80340"/>
                </a:lnTo>
                <a:lnTo>
                  <a:pt x="1366" y="79817"/>
                </a:lnTo>
                <a:lnTo>
                  <a:pt x="1868" y="79289"/>
                </a:lnTo>
                <a:lnTo>
                  <a:pt x="2018" y="79450"/>
                </a:lnTo>
                <a:cubicBezTo>
                  <a:pt x="2061" y="79490"/>
                  <a:pt x="2123" y="79517"/>
                  <a:pt x="2185" y="79517"/>
                </a:cubicBezTo>
                <a:cubicBezTo>
                  <a:pt x="2247" y="79517"/>
                  <a:pt x="2309" y="79490"/>
                  <a:pt x="2350" y="79450"/>
                </a:cubicBezTo>
                <a:lnTo>
                  <a:pt x="2500" y="79289"/>
                </a:lnTo>
                <a:close/>
                <a:moveTo>
                  <a:pt x="1046" y="80147"/>
                </a:moveTo>
                <a:lnTo>
                  <a:pt x="1548" y="80670"/>
                </a:lnTo>
                <a:lnTo>
                  <a:pt x="1046" y="81198"/>
                </a:lnTo>
                <a:lnTo>
                  <a:pt x="544" y="80670"/>
                </a:lnTo>
                <a:lnTo>
                  <a:pt x="1046" y="80147"/>
                </a:lnTo>
                <a:close/>
                <a:moveTo>
                  <a:pt x="3317" y="80147"/>
                </a:moveTo>
                <a:lnTo>
                  <a:pt x="3819" y="80670"/>
                </a:lnTo>
                <a:lnTo>
                  <a:pt x="3317" y="81198"/>
                </a:lnTo>
                <a:lnTo>
                  <a:pt x="2816" y="80670"/>
                </a:lnTo>
                <a:lnTo>
                  <a:pt x="3317" y="80147"/>
                </a:lnTo>
                <a:close/>
                <a:moveTo>
                  <a:pt x="2500" y="81007"/>
                </a:moveTo>
                <a:lnTo>
                  <a:pt x="3002" y="81530"/>
                </a:lnTo>
                <a:lnTo>
                  <a:pt x="2185" y="82383"/>
                </a:lnTo>
                <a:lnTo>
                  <a:pt x="1366" y="81530"/>
                </a:lnTo>
                <a:lnTo>
                  <a:pt x="1868" y="81007"/>
                </a:lnTo>
                <a:lnTo>
                  <a:pt x="2018" y="81162"/>
                </a:lnTo>
                <a:cubicBezTo>
                  <a:pt x="2061" y="81209"/>
                  <a:pt x="2123" y="81234"/>
                  <a:pt x="2185" y="81234"/>
                </a:cubicBezTo>
                <a:cubicBezTo>
                  <a:pt x="2247" y="81234"/>
                  <a:pt x="2309" y="81209"/>
                  <a:pt x="2350" y="81162"/>
                </a:cubicBezTo>
                <a:lnTo>
                  <a:pt x="2500" y="81007"/>
                </a:lnTo>
                <a:close/>
                <a:moveTo>
                  <a:pt x="251" y="1"/>
                </a:moveTo>
                <a:cubicBezTo>
                  <a:pt x="195" y="1"/>
                  <a:pt x="138" y="21"/>
                  <a:pt x="93" y="64"/>
                </a:cubicBezTo>
                <a:cubicBezTo>
                  <a:pt x="0" y="152"/>
                  <a:pt x="0" y="297"/>
                  <a:pt x="88" y="390"/>
                </a:cubicBezTo>
                <a:lnTo>
                  <a:pt x="1574" y="1943"/>
                </a:lnTo>
                <a:lnTo>
                  <a:pt x="1072" y="2471"/>
                </a:lnTo>
                <a:lnTo>
                  <a:pt x="420" y="1787"/>
                </a:lnTo>
                <a:cubicBezTo>
                  <a:pt x="375" y="1740"/>
                  <a:pt x="316" y="1717"/>
                  <a:pt x="256" y="1717"/>
                </a:cubicBezTo>
                <a:cubicBezTo>
                  <a:pt x="198" y="1717"/>
                  <a:pt x="139" y="1739"/>
                  <a:pt x="93" y="1781"/>
                </a:cubicBezTo>
                <a:cubicBezTo>
                  <a:pt x="0" y="1869"/>
                  <a:pt x="0" y="2015"/>
                  <a:pt x="88" y="2108"/>
                </a:cubicBezTo>
                <a:lnTo>
                  <a:pt x="750" y="2801"/>
                </a:lnTo>
                <a:lnTo>
                  <a:pt x="88" y="3500"/>
                </a:lnTo>
                <a:cubicBezTo>
                  <a:pt x="47" y="3541"/>
                  <a:pt x="26" y="3593"/>
                  <a:pt x="26" y="3644"/>
                </a:cubicBezTo>
                <a:cubicBezTo>
                  <a:pt x="21" y="3650"/>
                  <a:pt x="21" y="3655"/>
                  <a:pt x="21" y="3660"/>
                </a:cubicBezTo>
                <a:lnTo>
                  <a:pt x="21" y="3670"/>
                </a:lnTo>
                <a:cubicBezTo>
                  <a:pt x="26" y="3722"/>
                  <a:pt x="47" y="3780"/>
                  <a:pt x="88" y="3821"/>
                </a:cubicBezTo>
                <a:lnTo>
                  <a:pt x="750" y="4520"/>
                </a:lnTo>
                <a:lnTo>
                  <a:pt x="88" y="5213"/>
                </a:lnTo>
                <a:cubicBezTo>
                  <a:pt x="47" y="5254"/>
                  <a:pt x="26" y="5311"/>
                  <a:pt x="26" y="5363"/>
                </a:cubicBezTo>
                <a:cubicBezTo>
                  <a:pt x="21" y="5368"/>
                  <a:pt x="21" y="5373"/>
                  <a:pt x="21" y="5373"/>
                </a:cubicBezTo>
                <a:lnTo>
                  <a:pt x="21" y="5383"/>
                </a:lnTo>
                <a:cubicBezTo>
                  <a:pt x="26" y="5440"/>
                  <a:pt x="47" y="5492"/>
                  <a:pt x="88" y="5538"/>
                </a:cubicBezTo>
                <a:lnTo>
                  <a:pt x="750" y="6232"/>
                </a:lnTo>
                <a:lnTo>
                  <a:pt x="88" y="6925"/>
                </a:lnTo>
                <a:cubicBezTo>
                  <a:pt x="47" y="6973"/>
                  <a:pt x="26" y="7024"/>
                  <a:pt x="26" y="7076"/>
                </a:cubicBezTo>
                <a:cubicBezTo>
                  <a:pt x="21" y="7081"/>
                  <a:pt x="21" y="7086"/>
                  <a:pt x="21" y="7091"/>
                </a:cubicBezTo>
                <a:lnTo>
                  <a:pt x="21" y="7097"/>
                </a:lnTo>
                <a:cubicBezTo>
                  <a:pt x="26" y="7153"/>
                  <a:pt x="47" y="7210"/>
                  <a:pt x="88" y="7252"/>
                </a:cubicBezTo>
                <a:lnTo>
                  <a:pt x="750" y="7945"/>
                </a:lnTo>
                <a:lnTo>
                  <a:pt x="88" y="8643"/>
                </a:lnTo>
                <a:cubicBezTo>
                  <a:pt x="47" y="8685"/>
                  <a:pt x="26" y="8736"/>
                  <a:pt x="26" y="8793"/>
                </a:cubicBezTo>
                <a:cubicBezTo>
                  <a:pt x="21" y="8798"/>
                  <a:pt x="21" y="8798"/>
                  <a:pt x="21" y="8804"/>
                </a:cubicBezTo>
                <a:lnTo>
                  <a:pt x="21" y="8814"/>
                </a:lnTo>
                <a:cubicBezTo>
                  <a:pt x="26" y="8872"/>
                  <a:pt x="47" y="8922"/>
                  <a:pt x="88" y="8965"/>
                </a:cubicBezTo>
                <a:lnTo>
                  <a:pt x="750" y="9663"/>
                </a:lnTo>
                <a:lnTo>
                  <a:pt x="88" y="10357"/>
                </a:lnTo>
                <a:cubicBezTo>
                  <a:pt x="47" y="10403"/>
                  <a:pt x="26" y="10455"/>
                  <a:pt x="26" y="10506"/>
                </a:cubicBezTo>
                <a:cubicBezTo>
                  <a:pt x="21" y="10512"/>
                  <a:pt x="21" y="10517"/>
                  <a:pt x="21" y="10522"/>
                </a:cubicBezTo>
                <a:lnTo>
                  <a:pt x="21" y="10527"/>
                </a:lnTo>
                <a:cubicBezTo>
                  <a:pt x="26" y="10584"/>
                  <a:pt x="47" y="10641"/>
                  <a:pt x="88" y="10682"/>
                </a:cubicBezTo>
                <a:lnTo>
                  <a:pt x="750" y="11375"/>
                </a:lnTo>
                <a:lnTo>
                  <a:pt x="88" y="12074"/>
                </a:lnTo>
                <a:cubicBezTo>
                  <a:pt x="47" y="12115"/>
                  <a:pt x="26" y="12168"/>
                  <a:pt x="26" y="12225"/>
                </a:cubicBezTo>
                <a:cubicBezTo>
                  <a:pt x="21" y="12230"/>
                  <a:pt x="21" y="12230"/>
                  <a:pt x="21" y="12235"/>
                </a:cubicBezTo>
                <a:lnTo>
                  <a:pt x="21" y="12245"/>
                </a:lnTo>
                <a:cubicBezTo>
                  <a:pt x="26" y="12302"/>
                  <a:pt x="47" y="12354"/>
                  <a:pt x="88" y="12395"/>
                </a:cubicBezTo>
                <a:lnTo>
                  <a:pt x="750" y="13094"/>
                </a:lnTo>
                <a:lnTo>
                  <a:pt x="88" y="13787"/>
                </a:lnTo>
                <a:cubicBezTo>
                  <a:pt x="47" y="13828"/>
                  <a:pt x="26" y="13885"/>
                  <a:pt x="26" y="13937"/>
                </a:cubicBezTo>
                <a:cubicBezTo>
                  <a:pt x="21" y="13942"/>
                  <a:pt x="21" y="13947"/>
                  <a:pt x="21" y="13952"/>
                </a:cubicBezTo>
                <a:lnTo>
                  <a:pt x="21" y="13958"/>
                </a:lnTo>
                <a:cubicBezTo>
                  <a:pt x="26" y="14014"/>
                  <a:pt x="47" y="14071"/>
                  <a:pt x="88" y="14114"/>
                </a:cubicBezTo>
                <a:lnTo>
                  <a:pt x="750" y="14807"/>
                </a:lnTo>
                <a:lnTo>
                  <a:pt x="88" y="15505"/>
                </a:lnTo>
                <a:cubicBezTo>
                  <a:pt x="47" y="15547"/>
                  <a:pt x="26" y="15598"/>
                  <a:pt x="26" y="15655"/>
                </a:cubicBezTo>
                <a:cubicBezTo>
                  <a:pt x="21" y="15660"/>
                  <a:pt x="21" y="15660"/>
                  <a:pt x="21" y="15666"/>
                </a:cubicBezTo>
                <a:lnTo>
                  <a:pt x="21" y="15676"/>
                </a:lnTo>
                <a:cubicBezTo>
                  <a:pt x="26" y="15728"/>
                  <a:pt x="47" y="15784"/>
                  <a:pt x="88" y="15826"/>
                </a:cubicBezTo>
                <a:lnTo>
                  <a:pt x="750" y="16524"/>
                </a:lnTo>
                <a:lnTo>
                  <a:pt x="88" y="17219"/>
                </a:lnTo>
                <a:cubicBezTo>
                  <a:pt x="47" y="17260"/>
                  <a:pt x="26" y="17317"/>
                  <a:pt x="26" y="17368"/>
                </a:cubicBezTo>
                <a:cubicBezTo>
                  <a:pt x="21" y="17374"/>
                  <a:pt x="21" y="17379"/>
                  <a:pt x="21" y="17384"/>
                </a:cubicBezTo>
                <a:lnTo>
                  <a:pt x="21" y="17389"/>
                </a:lnTo>
                <a:cubicBezTo>
                  <a:pt x="26" y="17446"/>
                  <a:pt x="47" y="17503"/>
                  <a:pt x="88" y="17544"/>
                </a:cubicBezTo>
                <a:lnTo>
                  <a:pt x="750" y="18237"/>
                </a:lnTo>
                <a:lnTo>
                  <a:pt x="88" y="18936"/>
                </a:lnTo>
                <a:cubicBezTo>
                  <a:pt x="47" y="18977"/>
                  <a:pt x="26" y="19029"/>
                  <a:pt x="26" y="19086"/>
                </a:cubicBezTo>
                <a:cubicBezTo>
                  <a:pt x="21" y="19086"/>
                  <a:pt x="21" y="19091"/>
                  <a:pt x="21" y="19096"/>
                </a:cubicBezTo>
                <a:lnTo>
                  <a:pt x="21" y="19106"/>
                </a:lnTo>
                <a:cubicBezTo>
                  <a:pt x="26" y="19158"/>
                  <a:pt x="47" y="19216"/>
                  <a:pt x="88" y="19257"/>
                </a:cubicBezTo>
                <a:lnTo>
                  <a:pt x="750" y="19956"/>
                </a:lnTo>
                <a:lnTo>
                  <a:pt x="88" y="20649"/>
                </a:lnTo>
                <a:cubicBezTo>
                  <a:pt x="47" y="20690"/>
                  <a:pt x="26" y="20747"/>
                  <a:pt x="26" y="20799"/>
                </a:cubicBezTo>
                <a:cubicBezTo>
                  <a:pt x="21" y="20804"/>
                  <a:pt x="21" y="20809"/>
                  <a:pt x="21" y="20814"/>
                </a:cubicBezTo>
                <a:lnTo>
                  <a:pt x="21" y="20820"/>
                </a:lnTo>
                <a:cubicBezTo>
                  <a:pt x="26" y="20876"/>
                  <a:pt x="47" y="20928"/>
                  <a:pt x="88" y="20975"/>
                </a:cubicBezTo>
                <a:lnTo>
                  <a:pt x="750" y="21668"/>
                </a:lnTo>
                <a:lnTo>
                  <a:pt x="88" y="22366"/>
                </a:lnTo>
                <a:cubicBezTo>
                  <a:pt x="47" y="22409"/>
                  <a:pt x="26" y="22460"/>
                  <a:pt x="26" y="22517"/>
                </a:cubicBezTo>
                <a:cubicBezTo>
                  <a:pt x="21" y="22517"/>
                  <a:pt x="21" y="22522"/>
                  <a:pt x="21" y="22528"/>
                </a:cubicBezTo>
                <a:lnTo>
                  <a:pt x="21" y="22538"/>
                </a:lnTo>
                <a:cubicBezTo>
                  <a:pt x="26" y="22590"/>
                  <a:pt x="47" y="22646"/>
                  <a:pt x="88" y="22688"/>
                </a:cubicBezTo>
                <a:lnTo>
                  <a:pt x="750" y="23386"/>
                </a:lnTo>
                <a:lnTo>
                  <a:pt x="88" y="24080"/>
                </a:lnTo>
                <a:cubicBezTo>
                  <a:pt x="47" y="24121"/>
                  <a:pt x="26" y="24178"/>
                  <a:pt x="26" y="24229"/>
                </a:cubicBezTo>
                <a:cubicBezTo>
                  <a:pt x="21" y="24235"/>
                  <a:pt x="21" y="24240"/>
                  <a:pt x="21" y="24240"/>
                </a:cubicBezTo>
                <a:lnTo>
                  <a:pt x="21" y="24250"/>
                </a:lnTo>
                <a:cubicBezTo>
                  <a:pt x="26" y="24308"/>
                  <a:pt x="47" y="24360"/>
                  <a:pt x="88" y="24406"/>
                </a:cubicBezTo>
                <a:lnTo>
                  <a:pt x="750" y="25099"/>
                </a:lnTo>
                <a:lnTo>
                  <a:pt x="88" y="25798"/>
                </a:lnTo>
                <a:cubicBezTo>
                  <a:pt x="47" y="25839"/>
                  <a:pt x="26" y="25891"/>
                  <a:pt x="26" y="25948"/>
                </a:cubicBezTo>
                <a:cubicBezTo>
                  <a:pt x="21" y="25948"/>
                  <a:pt x="21" y="25953"/>
                  <a:pt x="21" y="25958"/>
                </a:cubicBezTo>
                <a:lnTo>
                  <a:pt x="21" y="25968"/>
                </a:lnTo>
                <a:cubicBezTo>
                  <a:pt x="26" y="26020"/>
                  <a:pt x="47" y="26077"/>
                  <a:pt x="88" y="26118"/>
                </a:cubicBezTo>
                <a:lnTo>
                  <a:pt x="750" y="26817"/>
                </a:lnTo>
                <a:lnTo>
                  <a:pt x="291" y="27298"/>
                </a:lnTo>
                <a:cubicBezTo>
                  <a:pt x="279" y="27297"/>
                  <a:pt x="267" y="27296"/>
                  <a:pt x="256" y="27296"/>
                </a:cubicBezTo>
                <a:cubicBezTo>
                  <a:pt x="195" y="27296"/>
                  <a:pt x="137" y="27317"/>
                  <a:pt x="93" y="27360"/>
                </a:cubicBezTo>
                <a:cubicBezTo>
                  <a:pt x="26" y="27422"/>
                  <a:pt x="5" y="27515"/>
                  <a:pt x="36" y="27599"/>
                </a:cubicBezTo>
                <a:cubicBezTo>
                  <a:pt x="11" y="27682"/>
                  <a:pt x="26" y="27775"/>
                  <a:pt x="93" y="27837"/>
                </a:cubicBezTo>
                <a:cubicBezTo>
                  <a:pt x="137" y="27880"/>
                  <a:pt x="195" y="27902"/>
                  <a:pt x="256" y="27902"/>
                </a:cubicBezTo>
                <a:cubicBezTo>
                  <a:pt x="267" y="27902"/>
                  <a:pt x="279" y="27901"/>
                  <a:pt x="291" y="27899"/>
                </a:cubicBezTo>
                <a:lnTo>
                  <a:pt x="731" y="28359"/>
                </a:lnTo>
                <a:lnTo>
                  <a:pt x="88" y="29032"/>
                </a:lnTo>
                <a:cubicBezTo>
                  <a:pt x="36" y="29084"/>
                  <a:pt x="16" y="29151"/>
                  <a:pt x="26" y="29213"/>
                </a:cubicBezTo>
                <a:cubicBezTo>
                  <a:pt x="16" y="29280"/>
                  <a:pt x="36" y="29347"/>
                  <a:pt x="88" y="29399"/>
                </a:cubicBezTo>
                <a:lnTo>
                  <a:pt x="731" y="30073"/>
                </a:lnTo>
                <a:lnTo>
                  <a:pt x="88" y="30744"/>
                </a:lnTo>
                <a:cubicBezTo>
                  <a:pt x="36" y="30797"/>
                  <a:pt x="16" y="30864"/>
                  <a:pt x="26" y="30931"/>
                </a:cubicBezTo>
                <a:cubicBezTo>
                  <a:pt x="16" y="30998"/>
                  <a:pt x="36" y="31066"/>
                  <a:pt x="88" y="31117"/>
                </a:cubicBezTo>
                <a:lnTo>
                  <a:pt x="731" y="31790"/>
                </a:lnTo>
                <a:lnTo>
                  <a:pt x="88" y="32463"/>
                </a:lnTo>
                <a:cubicBezTo>
                  <a:pt x="36" y="32509"/>
                  <a:pt x="16" y="32581"/>
                  <a:pt x="26" y="32643"/>
                </a:cubicBezTo>
                <a:cubicBezTo>
                  <a:pt x="16" y="32712"/>
                  <a:pt x="36" y="32779"/>
                  <a:pt x="88" y="32830"/>
                </a:cubicBezTo>
                <a:lnTo>
                  <a:pt x="731" y="33503"/>
                </a:lnTo>
                <a:lnTo>
                  <a:pt x="88" y="34176"/>
                </a:lnTo>
                <a:cubicBezTo>
                  <a:pt x="36" y="34227"/>
                  <a:pt x="16" y="34295"/>
                  <a:pt x="26" y="34362"/>
                </a:cubicBezTo>
                <a:cubicBezTo>
                  <a:pt x="16" y="34429"/>
                  <a:pt x="36" y="34496"/>
                  <a:pt x="88" y="34549"/>
                </a:cubicBezTo>
                <a:lnTo>
                  <a:pt x="731" y="35220"/>
                </a:lnTo>
                <a:lnTo>
                  <a:pt x="88" y="35889"/>
                </a:lnTo>
                <a:cubicBezTo>
                  <a:pt x="36" y="35941"/>
                  <a:pt x="16" y="36013"/>
                  <a:pt x="26" y="36075"/>
                </a:cubicBezTo>
                <a:cubicBezTo>
                  <a:pt x="16" y="36142"/>
                  <a:pt x="36" y="36209"/>
                  <a:pt x="88" y="36261"/>
                </a:cubicBezTo>
                <a:lnTo>
                  <a:pt x="731" y="36934"/>
                </a:lnTo>
                <a:lnTo>
                  <a:pt x="88" y="37606"/>
                </a:lnTo>
                <a:cubicBezTo>
                  <a:pt x="36" y="37658"/>
                  <a:pt x="16" y="37725"/>
                  <a:pt x="26" y="37792"/>
                </a:cubicBezTo>
                <a:cubicBezTo>
                  <a:pt x="16" y="37860"/>
                  <a:pt x="36" y="37928"/>
                  <a:pt x="88" y="37979"/>
                </a:cubicBezTo>
                <a:lnTo>
                  <a:pt x="731" y="38652"/>
                </a:lnTo>
                <a:lnTo>
                  <a:pt x="88" y="39319"/>
                </a:lnTo>
                <a:cubicBezTo>
                  <a:pt x="36" y="39371"/>
                  <a:pt x="16" y="39443"/>
                  <a:pt x="26" y="39505"/>
                </a:cubicBezTo>
                <a:cubicBezTo>
                  <a:pt x="16" y="39573"/>
                  <a:pt x="36" y="39640"/>
                  <a:pt x="88" y="39691"/>
                </a:cubicBezTo>
                <a:lnTo>
                  <a:pt x="731" y="40365"/>
                </a:lnTo>
                <a:lnTo>
                  <a:pt x="88" y="41038"/>
                </a:lnTo>
                <a:cubicBezTo>
                  <a:pt x="36" y="41089"/>
                  <a:pt x="16" y="41157"/>
                  <a:pt x="26" y="41224"/>
                </a:cubicBezTo>
                <a:cubicBezTo>
                  <a:pt x="16" y="41286"/>
                  <a:pt x="36" y="41358"/>
                  <a:pt x="88" y="41410"/>
                </a:cubicBezTo>
                <a:lnTo>
                  <a:pt x="731" y="42082"/>
                </a:lnTo>
                <a:lnTo>
                  <a:pt x="88" y="42750"/>
                </a:lnTo>
                <a:cubicBezTo>
                  <a:pt x="36" y="42802"/>
                  <a:pt x="16" y="42870"/>
                  <a:pt x="26" y="42937"/>
                </a:cubicBezTo>
                <a:cubicBezTo>
                  <a:pt x="16" y="43004"/>
                  <a:pt x="36" y="43071"/>
                  <a:pt x="88" y="43123"/>
                </a:cubicBezTo>
                <a:lnTo>
                  <a:pt x="731" y="43796"/>
                </a:lnTo>
                <a:lnTo>
                  <a:pt x="88" y="44468"/>
                </a:lnTo>
                <a:cubicBezTo>
                  <a:pt x="36" y="44520"/>
                  <a:pt x="16" y="44587"/>
                  <a:pt x="26" y="44654"/>
                </a:cubicBezTo>
                <a:cubicBezTo>
                  <a:pt x="16" y="44716"/>
                  <a:pt x="36" y="44790"/>
                  <a:pt x="88" y="44840"/>
                </a:cubicBezTo>
                <a:lnTo>
                  <a:pt x="731" y="45509"/>
                </a:lnTo>
                <a:lnTo>
                  <a:pt x="88" y="46181"/>
                </a:lnTo>
                <a:cubicBezTo>
                  <a:pt x="36" y="46233"/>
                  <a:pt x="16" y="46300"/>
                  <a:pt x="26" y="46367"/>
                </a:cubicBezTo>
                <a:cubicBezTo>
                  <a:pt x="16" y="46435"/>
                  <a:pt x="36" y="46502"/>
                  <a:pt x="88" y="46553"/>
                </a:cubicBezTo>
                <a:lnTo>
                  <a:pt x="731" y="47226"/>
                </a:lnTo>
                <a:lnTo>
                  <a:pt x="88" y="47899"/>
                </a:lnTo>
                <a:cubicBezTo>
                  <a:pt x="36" y="47950"/>
                  <a:pt x="16" y="48019"/>
                  <a:pt x="26" y="48086"/>
                </a:cubicBezTo>
                <a:cubicBezTo>
                  <a:pt x="16" y="48148"/>
                  <a:pt x="36" y="48220"/>
                  <a:pt x="88" y="48272"/>
                </a:cubicBezTo>
                <a:lnTo>
                  <a:pt x="731" y="48939"/>
                </a:lnTo>
                <a:lnTo>
                  <a:pt x="88" y="49612"/>
                </a:lnTo>
                <a:cubicBezTo>
                  <a:pt x="36" y="49664"/>
                  <a:pt x="16" y="49731"/>
                  <a:pt x="26" y="49798"/>
                </a:cubicBezTo>
                <a:cubicBezTo>
                  <a:pt x="16" y="49865"/>
                  <a:pt x="36" y="49932"/>
                  <a:pt x="88" y="49985"/>
                </a:cubicBezTo>
                <a:lnTo>
                  <a:pt x="731" y="50658"/>
                </a:lnTo>
                <a:lnTo>
                  <a:pt x="88" y="51330"/>
                </a:lnTo>
                <a:cubicBezTo>
                  <a:pt x="36" y="51382"/>
                  <a:pt x="16" y="51449"/>
                  <a:pt x="26" y="51516"/>
                </a:cubicBezTo>
                <a:cubicBezTo>
                  <a:pt x="16" y="51578"/>
                  <a:pt x="36" y="51651"/>
                  <a:pt x="88" y="51702"/>
                </a:cubicBezTo>
                <a:lnTo>
                  <a:pt x="731" y="52370"/>
                </a:lnTo>
                <a:lnTo>
                  <a:pt x="88" y="53042"/>
                </a:lnTo>
                <a:cubicBezTo>
                  <a:pt x="36" y="53094"/>
                  <a:pt x="16" y="53161"/>
                  <a:pt x="26" y="53229"/>
                </a:cubicBezTo>
                <a:cubicBezTo>
                  <a:pt x="16" y="53297"/>
                  <a:pt x="36" y="53364"/>
                  <a:pt x="88" y="53415"/>
                </a:cubicBezTo>
                <a:lnTo>
                  <a:pt x="731" y="54088"/>
                </a:lnTo>
                <a:lnTo>
                  <a:pt x="88" y="54761"/>
                </a:lnTo>
                <a:cubicBezTo>
                  <a:pt x="36" y="54812"/>
                  <a:pt x="16" y="54880"/>
                  <a:pt x="26" y="54942"/>
                </a:cubicBezTo>
                <a:cubicBezTo>
                  <a:pt x="16" y="55009"/>
                  <a:pt x="36" y="55077"/>
                  <a:pt x="88" y="55129"/>
                </a:cubicBezTo>
                <a:lnTo>
                  <a:pt x="731" y="55801"/>
                </a:lnTo>
                <a:lnTo>
                  <a:pt x="88" y="56474"/>
                </a:lnTo>
                <a:cubicBezTo>
                  <a:pt x="36" y="56526"/>
                  <a:pt x="16" y="56593"/>
                  <a:pt x="26" y="56660"/>
                </a:cubicBezTo>
                <a:cubicBezTo>
                  <a:pt x="16" y="56727"/>
                  <a:pt x="36" y="56794"/>
                  <a:pt x="88" y="56846"/>
                </a:cubicBezTo>
                <a:lnTo>
                  <a:pt x="731" y="57519"/>
                </a:lnTo>
                <a:lnTo>
                  <a:pt x="88" y="58186"/>
                </a:lnTo>
                <a:cubicBezTo>
                  <a:pt x="36" y="58238"/>
                  <a:pt x="16" y="58311"/>
                  <a:pt x="26" y="58373"/>
                </a:cubicBezTo>
                <a:cubicBezTo>
                  <a:pt x="16" y="58440"/>
                  <a:pt x="36" y="58507"/>
                  <a:pt x="88" y="58559"/>
                </a:cubicBezTo>
                <a:lnTo>
                  <a:pt x="731" y="59232"/>
                </a:lnTo>
                <a:lnTo>
                  <a:pt x="88" y="59904"/>
                </a:lnTo>
                <a:cubicBezTo>
                  <a:pt x="36" y="59956"/>
                  <a:pt x="16" y="60023"/>
                  <a:pt x="26" y="60090"/>
                </a:cubicBezTo>
                <a:cubicBezTo>
                  <a:pt x="16" y="60159"/>
                  <a:pt x="36" y="60226"/>
                  <a:pt x="88" y="60276"/>
                </a:cubicBezTo>
                <a:lnTo>
                  <a:pt x="731" y="60950"/>
                </a:lnTo>
                <a:lnTo>
                  <a:pt x="88" y="61618"/>
                </a:lnTo>
                <a:cubicBezTo>
                  <a:pt x="36" y="61669"/>
                  <a:pt x="16" y="61742"/>
                  <a:pt x="26" y="61804"/>
                </a:cubicBezTo>
                <a:cubicBezTo>
                  <a:pt x="16" y="61871"/>
                  <a:pt x="36" y="61938"/>
                  <a:pt x="88" y="61990"/>
                </a:cubicBezTo>
                <a:lnTo>
                  <a:pt x="731" y="62662"/>
                </a:lnTo>
                <a:lnTo>
                  <a:pt x="88" y="63335"/>
                </a:lnTo>
                <a:cubicBezTo>
                  <a:pt x="36" y="63388"/>
                  <a:pt x="16" y="63455"/>
                  <a:pt x="26" y="63522"/>
                </a:cubicBezTo>
                <a:cubicBezTo>
                  <a:pt x="16" y="63589"/>
                  <a:pt x="36" y="63656"/>
                  <a:pt x="88" y="63708"/>
                </a:cubicBezTo>
                <a:lnTo>
                  <a:pt x="731" y="64381"/>
                </a:lnTo>
                <a:lnTo>
                  <a:pt x="88" y="65048"/>
                </a:lnTo>
                <a:cubicBezTo>
                  <a:pt x="36" y="65100"/>
                  <a:pt x="16" y="65172"/>
                  <a:pt x="26" y="65234"/>
                </a:cubicBezTo>
                <a:cubicBezTo>
                  <a:pt x="16" y="65301"/>
                  <a:pt x="36" y="65368"/>
                  <a:pt x="88" y="65421"/>
                </a:cubicBezTo>
                <a:lnTo>
                  <a:pt x="731" y="66094"/>
                </a:lnTo>
                <a:lnTo>
                  <a:pt x="88" y="66766"/>
                </a:lnTo>
                <a:cubicBezTo>
                  <a:pt x="36" y="66818"/>
                  <a:pt x="16" y="66885"/>
                  <a:pt x="26" y="66952"/>
                </a:cubicBezTo>
                <a:cubicBezTo>
                  <a:pt x="16" y="67014"/>
                  <a:pt x="36" y="67087"/>
                  <a:pt x="88" y="67138"/>
                </a:cubicBezTo>
                <a:lnTo>
                  <a:pt x="731" y="67806"/>
                </a:lnTo>
                <a:lnTo>
                  <a:pt x="88" y="68479"/>
                </a:lnTo>
                <a:cubicBezTo>
                  <a:pt x="36" y="68530"/>
                  <a:pt x="16" y="68597"/>
                  <a:pt x="26" y="68666"/>
                </a:cubicBezTo>
                <a:cubicBezTo>
                  <a:pt x="16" y="68733"/>
                  <a:pt x="36" y="68800"/>
                  <a:pt x="88" y="68852"/>
                </a:cubicBezTo>
                <a:lnTo>
                  <a:pt x="731" y="69524"/>
                </a:lnTo>
                <a:lnTo>
                  <a:pt x="88" y="70197"/>
                </a:lnTo>
                <a:cubicBezTo>
                  <a:pt x="36" y="70249"/>
                  <a:pt x="16" y="70316"/>
                  <a:pt x="26" y="70383"/>
                </a:cubicBezTo>
                <a:cubicBezTo>
                  <a:pt x="16" y="70445"/>
                  <a:pt x="36" y="70517"/>
                  <a:pt x="88" y="70570"/>
                </a:cubicBezTo>
                <a:lnTo>
                  <a:pt x="731" y="71237"/>
                </a:lnTo>
                <a:lnTo>
                  <a:pt x="88" y="71910"/>
                </a:lnTo>
                <a:cubicBezTo>
                  <a:pt x="36" y="71962"/>
                  <a:pt x="16" y="72029"/>
                  <a:pt x="26" y="72096"/>
                </a:cubicBezTo>
                <a:cubicBezTo>
                  <a:pt x="16" y="72163"/>
                  <a:pt x="36" y="72230"/>
                  <a:pt x="88" y="72282"/>
                </a:cubicBezTo>
                <a:lnTo>
                  <a:pt x="731" y="72955"/>
                </a:lnTo>
                <a:lnTo>
                  <a:pt x="88" y="73627"/>
                </a:lnTo>
                <a:cubicBezTo>
                  <a:pt x="36" y="73679"/>
                  <a:pt x="16" y="73747"/>
                  <a:pt x="26" y="73814"/>
                </a:cubicBezTo>
                <a:cubicBezTo>
                  <a:pt x="16" y="73876"/>
                  <a:pt x="36" y="73949"/>
                  <a:pt x="88" y="74000"/>
                </a:cubicBezTo>
                <a:lnTo>
                  <a:pt x="731" y="74668"/>
                </a:lnTo>
                <a:lnTo>
                  <a:pt x="88" y="75341"/>
                </a:lnTo>
                <a:cubicBezTo>
                  <a:pt x="36" y="75392"/>
                  <a:pt x="16" y="75459"/>
                  <a:pt x="26" y="75527"/>
                </a:cubicBezTo>
                <a:cubicBezTo>
                  <a:pt x="16" y="75595"/>
                  <a:pt x="36" y="75662"/>
                  <a:pt x="88" y="75714"/>
                </a:cubicBezTo>
                <a:lnTo>
                  <a:pt x="731" y="76386"/>
                </a:lnTo>
                <a:lnTo>
                  <a:pt x="88" y="77059"/>
                </a:lnTo>
                <a:cubicBezTo>
                  <a:pt x="36" y="77111"/>
                  <a:pt x="16" y="77178"/>
                  <a:pt x="26" y="77240"/>
                </a:cubicBezTo>
                <a:cubicBezTo>
                  <a:pt x="16" y="77307"/>
                  <a:pt x="36" y="77379"/>
                  <a:pt x="88" y="77426"/>
                </a:cubicBezTo>
                <a:lnTo>
                  <a:pt x="731" y="78098"/>
                </a:lnTo>
                <a:lnTo>
                  <a:pt x="88" y="78771"/>
                </a:lnTo>
                <a:cubicBezTo>
                  <a:pt x="36" y="78824"/>
                  <a:pt x="16" y="78891"/>
                  <a:pt x="26" y="78958"/>
                </a:cubicBezTo>
                <a:cubicBezTo>
                  <a:pt x="16" y="79025"/>
                  <a:pt x="36" y="79092"/>
                  <a:pt x="88" y="79144"/>
                </a:cubicBezTo>
                <a:lnTo>
                  <a:pt x="731" y="79817"/>
                </a:lnTo>
                <a:lnTo>
                  <a:pt x="88" y="80489"/>
                </a:lnTo>
                <a:cubicBezTo>
                  <a:pt x="36" y="80541"/>
                  <a:pt x="16" y="80608"/>
                  <a:pt x="26" y="80670"/>
                </a:cubicBezTo>
                <a:cubicBezTo>
                  <a:pt x="16" y="80737"/>
                  <a:pt x="36" y="80806"/>
                  <a:pt x="88" y="80857"/>
                </a:cubicBezTo>
                <a:lnTo>
                  <a:pt x="731" y="81530"/>
                </a:lnTo>
                <a:lnTo>
                  <a:pt x="88" y="82203"/>
                </a:lnTo>
                <a:cubicBezTo>
                  <a:pt x="0" y="82296"/>
                  <a:pt x="0" y="82440"/>
                  <a:pt x="93" y="82528"/>
                </a:cubicBezTo>
                <a:cubicBezTo>
                  <a:pt x="139" y="82571"/>
                  <a:pt x="196" y="82592"/>
                  <a:pt x="254" y="82592"/>
                </a:cubicBezTo>
                <a:cubicBezTo>
                  <a:pt x="314" y="82592"/>
                  <a:pt x="375" y="82569"/>
                  <a:pt x="420" y="82523"/>
                </a:cubicBezTo>
                <a:lnTo>
                  <a:pt x="1046" y="81866"/>
                </a:lnTo>
                <a:lnTo>
                  <a:pt x="2018" y="82875"/>
                </a:lnTo>
                <a:cubicBezTo>
                  <a:pt x="2061" y="82922"/>
                  <a:pt x="2123" y="82948"/>
                  <a:pt x="2185" y="82948"/>
                </a:cubicBezTo>
                <a:cubicBezTo>
                  <a:pt x="2247" y="82948"/>
                  <a:pt x="2309" y="82922"/>
                  <a:pt x="2350" y="82875"/>
                </a:cubicBezTo>
                <a:lnTo>
                  <a:pt x="3317" y="81866"/>
                </a:lnTo>
                <a:lnTo>
                  <a:pt x="3948" y="82523"/>
                </a:lnTo>
                <a:cubicBezTo>
                  <a:pt x="3994" y="82569"/>
                  <a:pt x="4054" y="82592"/>
                  <a:pt x="4115" y="82592"/>
                </a:cubicBezTo>
                <a:cubicBezTo>
                  <a:pt x="4172" y="82592"/>
                  <a:pt x="4230" y="82571"/>
                  <a:pt x="4275" y="82528"/>
                </a:cubicBezTo>
                <a:cubicBezTo>
                  <a:pt x="4321" y="82482"/>
                  <a:pt x="4342" y="82420"/>
                  <a:pt x="4342" y="82363"/>
                </a:cubicBezTo>
                <a:cubicBezTo>
                  <a:pt x="4342" y="82306"/>
                  <a:pt x="4321" y="82249"/>
                  <a:pt x="4280" y="82203"/>
                </a:cubicBezTo>
                <a:lnTo>
                  <a:pt x="3638" y="81530"/>
                </a:lnTo>
                <a:lnTo>
                  <a:pt x="4280" y="80857"/>
                </a:lnTo>
                <a:cubicBezTo>
                  <a:pt x="4321" y="80816"/>
                  <a:pt x="4342" y="80759"/>
                  <a:pt x="4342" y="80701"/>
                </a:cubicBezTo>
                <a:lnTo>
                  <a:pt x="4342" y="80670"/>
                </a:lnTo>
                <a:lnTo>
                  <a:pt x="4342" y="80644"/>
                </a:lnTo>
                <a:cubicBezTo>
                  <a:pt x="4342" y="80588"/>
                  <a:pt x="4321" y="80531"/>
                  <a:pt x="4280" y="80489"/>
                </a:cubicBezTo>
                <a:lnTo>
                  <a:pt x="3638" y="79817"/>
                </a:lnTo>
                <a:lnTo>
                  <a:pt x="4280" y="79144"/>
                </a:lnTo>
                <a:cubicBezTo>
                  <a:pt x="4321" y="79098"/>
                  <a:pt x="4342" y="79041"/>
                  <a:pt x="4342" y="78984"/>
                </a:cubicBezTo>
                <a:lnTo>
                  <a:pt x="4342" y="78958"/>
                </a:lnTo>
                <a:lnTo>
                  <a:pt x="4342" y="78932"/>
                </a:lnTo>
                <a:cubicBezTo>
                  <a:pt x="4342" y="78874"/>
                  <a:pt x="4321" y="78819"/>
                  <a:pt x="4280" y="78771"/>
                </a:cubicBezTo>
                <a:lnTo>
                  <a:pt x="3638" y="78098"/>
                </a:lnTo>
                <a:lnTo>
                  <a:pt x="4280" y="77426"/>
                </a:lnTo>
                <a:cubicBezTo>
                  <a:pt x="4321" y="77384"/>
                  <a:pt x="4342" y="77328"/>
                  <a:pt x="4342" y="77271"/>
                </a:cubicBezTo>
                <a:lnTo>
                  <a:pt x="4342" y="77245"/>
                </a:lnTo>
                <a:lnTo>
                  <a:pt x="4342" y="77214"/>
                </a:lnTo>
                <a:cubicBezTo>
                  <a:pt x="4342" y="77157"/>
                  <a:pt x="4321" y="77100"/>
                  <a:pt x="4280" y="77059"/>
                </a:cubicBezTo>
                <a:lnTo>
                  <a:pt x="3638" y="76386"/>
                </a:lnTo>
                <a:lnTo>
                  <a:pt x="4280" y="75714"/>
                </a:lnTo>
                <a:cubicBezTo>
                  <a:pt x="4321" y="75667"/>
                  <a:pt x="4342" y="75609"/>
                  <a:pt x="4342" y="75552"/>
                </a:cubicBezTo>
                <a:lnTo>
                  <a:pt x="4342" y="75527"/>
                </a:lnTo>
                <a:lnTo>
                  <a:pt x="4342" y="75501"/>
                </a:lnTo>
                <a:cubicBezTo>
                  <a:pt x="4342" y="75444"/>
                  <a:pt x="4321" y="75387"/>
                  <a:pt x="4280" y="75341"/>
                </a:cubicBezTo>
                <a:lnTo>
                  <a:pt x="3638" y="74668"/>
                </a:lnTo>
                <a:lnTo>
                  <a:pt x="4280" y="74000"/>
                </a:lnTo>
                <a:cubicBezTo>
                  <a:pt x="4321" y="73954"/>
                  <a:pt x="4342" y="73897"/>
                  <a:pt x="4342" y="73840"/>
                </a:cubicBezTo>
                <a:lnTo>
                  <a:pt x="4342" y="73814"/>
                </a:lnTo>
                <a:lnTo>
                  <a:pt x="4342" y="73783"/>
                </a:lnTo>
                <a:cubicBezTo>
                  <a:pt x="4342" y="73727"/>
                  <a:pt x="4321" y="73670"/>
                  <a:pt x="4280" y="73627"/>
                </a:cubicBezTo>
                <a:lnTo>
                  <a:pt x="3638" y="72955"/>
                </a:lnTo>
                <a:lnTo>
                  <a:pt x="4280" y="72282"/>
                </a:lnTo>
                <a:cubicBezTo>
                  <a:pt x="4321" y="72236"/>
                  <a:pt x="4342" y="72179"/>
                  <a:pt x="4342" y="72122"/>
                </a:cubicBezTo>
                <a:lnTo>
                  <a:pt x="4342" y="72096"/>
                </a:lnTo>
                <a:lnTo>
                  <a:pt x="4342" y="72070"/>
                </a:lnTo>
                <a:cubicBezTo>
                  <a:pt x="4342" y="72013"/>
                  <a:pt x="4321" y="71957"/>
                  <a:pt x="4280" y="71910"/>
                </a:cubicBezTo>
                <a:lnTo>
                  <a:pt x="3638" y="71237"/>
                </a:lnTo>
                <a:lnTo>
                  <a:pt x="4280" y="70570"/>
                </a:lnTo>
                <a:cubicBezTo>
                  <a:pt x="4321" y="70522"/>
                  <a:pt x="4342" y="70467"/>
                  <a:pt x="4342" y="70409"/>
                </a:cubicBezTo>
                <a:lnTo>
                  <a:pt x="4342" y="70383"/>
                </a:lnTo>
                <a:lnTo>
                  <a:pt x="4342" y="70357"/>
                </a:lnTo>
                <a:cubicBezTo>
                  <a:pt x="4342" y="70295"/>
                  <a:pt x="4321" y="70238"/>
                  <a:pt x="4280" y="70197"/>
                </a:cubicBezTo>
                <a:lnTo>
                  <a:pt x="3638" y="69524"/>
                </a:lnTo>
                <a:lnTo>
                  <a:pt x="4280" y="68852"/>
                </a:lnTo>
                <a:cubicBezTo>
                  <a:pt x="4321" y="68810"/>
                  <a:pt x="4342" y="68748"/>
                  <a:pt x="4342" y="68691"/>
                </a:cubicBezTo>
                <a:lnTo>
                  <a:pt x="4342" y="68666"/>
                </a:lnTo>
                <a:lnTo>
                  <a:pt x="4342" y="68640"/>
                </a:lnTo>
                <a:cubicBezTo>
                  <a:pt x="4342" y="68583"/>
                  <a:pt x="4321" y="68525"/>
                  <a:pt x="4280" y="68479"/>
                </a:cubicBezTo>
                <a:lnTo>
                  <a:pt x="3638" y="67806"/>
                </a:lnTo>
                <a:lnTo>
                  <a:pt x="4280" y="67138"/>
                </a:lnTo>
                <a:cubicBezTo>
                  <a:pt x="4321" y="67092"/>
                  <a:pt x="4342" y="67035"/>
                  <a:pt x="4342" y="66978"/>
                </a:cubicBezTo>
                <a:lnTo>
                  <a:pt x="4342" y="66952"/>
                </a:lnTo>
                <a:lnTo>
                  <a:pt x="4342" y="66927"/>
                </a:lnTo>
                <a:cubicBezTo>
                  <a:pt x="4342" y="66870"/>
                  <a:pt x="4321" y="66808"/>
                  <a:pt x="4280" y="66766"/>
                </a:cubicBezTo>
                <a:lnTo>
                  <a:pt x="3638" y="66094"/>
                </a:lnTo>
                <a:lnTo>
                  <a:pt x="4280" y="65421"/>
                </a:lnTo>
                <a:cubicBezTo>
                  <a:pt x="4321" y="65380"/>
                  <a:pt x="4342" y="65322"/>
                  <a:pt x="4342" y="65260"/>
                </a:cubicBezTo>
                <a:lnTo>
                  <a:pt x="4342" y="65234"/>
                </a:lnTo>
                <a:lnTo>
                  <a:pt x="4342" y="65208"/>
                </a:lnTo>
                <a:cubicBezTo>
                  <a:pt x="4342" y="65151"/>
                  <a:pt x="4321" y="65095"/>
                  <a:pt x="4280" y="65048"/>
                </a:cubicBezTo>
                <a:lnTo>
                  <a:pt x="3638" y="64381"/>
                </a:lnTo>
                <a:lnTo>
                  <a:pt x="4280" y="63708"/>
                </a:lnTo>
                <a:cubicBezTo>
                  <a:pt x="4321" y="63661"/>
                  <a:pt x="4342" y="63605"/>
                  <a:pt x="4342" y="63548"/>
                </a:cubicBezTo>
                <a:lnTo>
                  <a:pt x="4342" y="63522"/>
                </a:lnTo>
                <a:lnTo>
                  <a:pt x="4342" y="63496"/>
                </a:lnTo>
                <a:cubicBezTo>
                  <a:pt x="4342" y="63438"/>
                  <a:pt x="4321" y="63381"/>
                  <a:pt x="4280" y="63335"/>
                </a:cubicBezTo>
                <a:lnTo>
                  <a:pt x="3638" y="62662"/>
                </a:lnTo>
                <a:lnTo>
                  <a:pt x="4280" y="61990"/>
                </a:lnTo>
                <a:cubicBezTo>
                  <a:pt x="4321" y="61948"/>
                  <a:pt x="4342" y="61891"/>
                  <a:pt x="4342" y="61835"/>
                </a:cubicBezTo>
                <a:lnTo>
                  <a:pt x="4342" y="61804"/>
                </a:lnTo>
                <a:lnTo>
                  <a:pt x="4342" y="61778"/>
                </a:lnTo>
                <a:cubicBezTo>
                  <a:pt x="4342" y="61721"/>
                  <a:pt x="4321" y="61664"/>
                  <a:pt x="4280" y="61618"/>
                </a:cubicBezTo>
                <a:lnTo>
                  <a:pt x="3638" y="60950"/>
                </a:lnTo>
                <a:lnTo>
                  <a:pt x="4280" y="60276"/>
                </a:lnTo>
                <a:cubicBezTo>
                  <a:pt x="4321" y="60231"/>
                  <a:pt x="4342" y="60173"/>
                  <a:pt x="4342" y="60116"/>
                </a:cubicBezTo>
                <a:lnTo>
                  <a:pt x="4342" y="60090"/>
                </a:lnTo>
                <a:lnTo>
                  <a:pt x="4342" y="60065"/>
                </a:lnTo>
                <a:cubicBezTo>
                  <a:pt x="4342" y="60008"/>
                  <a:pt x="4321" y="59951"/>
                  <a:pt x="4280" y="59904"/>
                </a:cubicBezTo>
                <a:lnTo>
                  <a:pt x="3638" y="59232"/>
                </a:lnTo>
                <a:lnTo>
                  <a:pt x="4280" y="58559"/>
                </a:lnTo>
                <a:cubicBezTo>
                  <a:pt x="4321" y="58518"/>
                  <a:pt x="4342" y="58461"/>
                  <a:pt x="4342" y="58404"/>
                </a:cubicBezTo>
                <a:lnTo>
                  <a:pt x="4342" y="58373"/>
                </a:lnTo>
                <a:lnTo>
                  <a:pt x="4342" y="58347"/>
                </a:lnTo>
                <a:cubicBezTo>
                  <a:pt x="4342" y="58289"/>
                  <a:pt x="4321" y="58234"/>
                  <a:pt x="4280" y="58186"/>
                </a:cubicBezTo>
                <a:lnTo>
                  <a:pt x="3638" y="57519"/>
                </a:lnTo>
                <a:lnTo>
                  <a:pt x="4280" y="56846"/>
                </a:lnTo>
                <a:cubicBezTo>
                  <a:pt x="4321" y="56799"/>
                  <a:pt x="4342" y="56743"/>
                  <a:pt x="4342" y="56686"/>
                </a:cubicBezTo>
                <a:lnTo>
                  <a:pt x="4342" y="56660"/>
                </a:lnTo>
                <a:lnTo>
                  <a:pt x="4342" y="56634"/>
                </a:lnTo>
                <a:cubicBezTo>
                  <a:pt x="4342" y="56577"/>
                  <a:pt x="4321" y="56520"/>
                  <a:pt x="4280" y="56474"/>
                </a:cubicBezTo>
                <a:lnTo>
                  <a:pt x="3638" y="55801"/>
                </a:lnTo>
                <a:lnTo>
                  <a:pt x="4280" y="55129"/>
                </a:lnTo>
                <a:cubicBezTo>
                  <a:pt x="4321" y="55086"/>
                  <a:pt x="4342" y="55029"/>
                  <a:pt x="4342" y="54973"/>
                </a:cubicBezTo>
                <a:lnTo>
                  <a:pt x="4342" y="54947"/>
                </a:lnTo>
                <a:lnTo>
                  <a:pt x="4342" y="54916"/>
                </a:lnTo>
                <a:cubicBezTo>
                  <a:pt x="4342" y="54859"/>
                  <a:pt x="4321" y="54802"/>
                  <a:pt x="4280" y="54761"/>
                </a:cubicBezTo>
                <a:lnTo>
                  <a:pt x="3638" y="54088"/>
                </a:lnTo>
                <a:lnTo>
                  <a:pt x="4280" y="53415"/>
                </a:lnTo>
                <a:cubicBezTo>
                  <a:pt x="4321" y="53369"/>
                  <a:pt x="4342" y="53312"/>
                  <a:pt x="4342" y="53255"/>
                </a:cubicBezTo>
                <a:lnTo>
                  <a:pt x="4342" y="53229"/>
                </a:lnTo>
                <a:lnTo>
                  <a:pt x="4342" y="53204"/>
                </a:lnTo>
                <a:cubicBezTo>
                  <a:pt x="4342" y="53147"/>
                  <a:pt x="4321" y="53089"/>
                  <a:pt x="4280" y="53042"/>
                </a:cubicBezTo>
                <a:lnTo>
                  <a:pt x="3638" y="52370"/>
                </a:lnTo>
                <a:lnTo>
                  <a:pt x="4280" y="51702"/>
                </a:lnTo>
                <a:cubicBezTo>
                  <a:pt x="4321" y="51656"/>
                  <a:pt x="4342" y="51599"/>
                  <a:pt x="4342" y="51542"/>
                </a:cubicBezTo>
                <a:lnTo>
                  <a:pt x="4342" y="51516"/>
                </a:lnTo>
                <a:lnTo>
                  <a:pt x="4342" y="51485"/>
                </a:lnTo>
                <a:cubicBezTo>
                  <a:pt x="4342" y="51428"/>
                  <a:pt x="4321" y="51372"/>
                  <a:pt x="4280" y="51330"/>
                </a:cubicBezTo>
                <a:lnTo>
                  <a:pt x="3638" y="50658"/>
                </a:lnTo>
                <a:lnTo>
                  <a:pt x="4280" y="49985"/>
                </a:lnTo>
                <a:cubicBezTo>
                  <a:pt x="4321" y="49937"/>
                  <a:pt x="4342" y="49881"/>
                  <a:pt x="4342" y="49824"/>
                </a:cubicBezTo>
                <a:lnTo>
                  <a:pt x="4342" y="49798"/>
                </a:lnTo>
                <a:lnTo>
                  <a:pt x="4342" y="49772"/>
                </a:lnTo>
                <a:cubicBezTo>
                  <a:pt x="4342" y="49715"/>
                  <a:pt x="4321" y="49658"/>
                  <a:pt x="4280" y="49612"/>
                </a:cubicBezTo>
                <a:lnTo>
                  <a:pt x="3638" y="48939"/>
                </a:lnTo>
                <a:lnTo>
                  <a:pt x="4280" y="48272"/>
                </a:lnTo>
                <a:cubicBezTo>
                  <a:pt x="4321" y="48225"/>
                  <a:pt x="4342" y="48168"/>
                  <a:pt x="4342" y="48112"/>
                </a:cubicBezTo>
                <a:lnTo>
                  <a:pt x="4342" y="48086"/>
                </a:lnTo>
                <a:lnTo>
                  <a:pt x="4342" y="48055"/>
                </a:lnTo>
                <a:cubicBezTo>
                  <a:pt x="4342" y="47997"/>
                  <a:pt x="4321" y="47940"/>
                  <a:pt x="4280" y="47899"/>
                </a:cubicBezTo>
                <a:lnTo>
                  <a:pt x="3638" y="47226"/>
                </a:lnTo>
                <a:lnTo>
                  <a:pt x="4280" y="46553"/>
                </a:lnTo>
                <a:cubicBezTo>
                  <a:pt x="4321" y="46512"/>
                  <a:pt x="4342" y="46450"/>
                  <a:pt x="4342" y="46393"/>
                </a:cubicBezTo>
                <a:lnTo>
                  <a:pt x="4342" y="46367"/>
                </a:lnTo>
                <a:lnTo>
                  <a:pt x="4342" y="46342"/>
                </a:lnTo>
                <a:cubicBezTo>
                  <a:pt x="4342" y="46285"/>
                  <a:pt x="4321" y="46228"/>
                  <a:pt x="4280" y="46181"/>
                </a:cubicBezTo>
                <a:lnTo>
                  <a:pt x="3638" y="45509"/>
                </a:lnTo>
                <a:lnTo>
                  <a:pt x="4280" y="44840"/>
                </a:lnTo>
                <a:cubicBezTo>
                  <a:pt x="4321" y="44795"/>
                  <a:pt x="4342" y="44737"/>
                  <a:pt x="4342" y="44680"/>
                </a:cubicBezTo>
                <a:lnTo>
                  <a:pt x="4342" y="44654"/>
                </a:lnTo>
                <a:lnTo>
                  <a:pt x="4342" y="44628"/>
                </a:lnTo>
                <a:cubicBezTo>
                  <a:pt x="4342" y="44566"/>
                  <a:pt x="4321" y="44510"/>
                  <a:pt x="4280" y="44468"/>
                </a:cubicBezTo>
                <a:lnTo>
                  <a:pt x="3638" y="43796"/>
                </a:lnTo>
                <a:lnTo>
                  <a:pt x="4280" y="43123"/>
                </a:lnTo>
                <a:cubicBezTo>
                  <a:pt x="4321" y="43082"/>
                  <a:pt x="4342" y="43020"/>
                  <a:pt x="4342" y="42963"/>
                </a:cubicBezTo>
                <a:lnTo>
                  <a:pt x="4342" y="42937"/>
                </a:lnTo>
                <a:lnTo>
                  <a:pt x="4342" y="42910"/>
                </a:lnTo>
                <a:cubicBezTo>
                  <a:pt x="4342" y="42853"/>
                  <a:pt x="4321" y="42796"/>
                  <a:pt x="4280" y="42750"/>
                </a:cubicBezTo>
                <a:lnTo>
                  <a:pt x="3638" y="42082"/>
                </a:lnTo>
                <a:lnTo>
                  <a:pt x="4280" y="41410"/>
                </a:lnTo>
                <a:cubicBezTo>
                  <a:pt x="4321" y="41363"/>
                  <a:pt x="4342" y="41306"/>
                  <a:pt x="4342" y="41250"/>
                </a:cubicBezTo>
                <a:lnTo>
                  <a:pt x="4342" y="41224"/>
                </a:lnTo>
                <a:lnTo>
                  <a:pt x="4342" y="41198"/>
                </a:lnTo>
                <a:cubicBezTo>
                  <a:pt x="4342" y="41141"/>
                  <a:pt x="4321" y="41079"/>
                  <a:pt x="4280" y="41038"/>
                </a:cubicBezTo>
                <a:lnTo>
                  <a:pt x="3638" y="40365"/>
                </a:lnTo>
                <a:lnTo>
                  <a:pt x="4280" y="39691"/>
                </a:lnTo>
                <a:cubicBezTo>
                  <a:pt x="4321" y="39650"/>
                  <a:pt x="4342" y="39593"/>
                  <a:pt x="4342" y="39536"/>
                </a:cubicBezTo>
                <a:lnTo>
                  <a:pt x="4342" y="39505"/>
                </a:lnTo>
                <a:lnTo>
                  <a:pt x="4342" y="39480"/>
                </a:lnTo>
                <a:cubicBezTo>
                  <a:pt x="4342" y="39423"/>
                  <a:pt x="4321" y="39366"/>
                  <a:pt x="4280" y="39319"/>
                </a:cubicBezTo>
                <a:lnTo>
                  <a:pt x="3638" y="38652"/>
                </a:lnTo>
                <a:lnTo>
                  <a:pt x="4280" y="37979"/>
                </a:lnTo>
                <a:cubicBezTo>
                  <a:pt x="4321" y="37933"/>
                  <a:pt x="4342" y="37876"/>
                  <a:pt x="4342" y="37819"/>
                </a:cubicBezTo>
                <a:lnTo>
                  <a:pt x="4342" y="37792"/>
                </a:lnTo>
                <a:lnTo>
                  <a:pt x="4342" y="37766"/>
                </a:lnTo>
                <a:cubicBezTo>
                  <a:pt x="4342" y="37711"/>
                  <a:pt x="4321" y="37653"/>
                  <a:pt x="4280" y="37606"/>
                </a:cubicBezTo>
                <a:lnTo>
                  <a:pt x="3638" y="36934"/>
                </a:lnTo>
                <a:lnTo>
                  <a:pt x="4280" y="36261"/>
                </a:lnTo>
                <a:cubicBezTo>
                  <a:pt x="4321" y="36220"/>
                  <a:pt x="4342" y="36163"/>
                  <a:pt x="4342" y="36106"/>
                </a:cubicBezTo>
                <a:lnTo>
                  <a:pt x="4342" y="36075"/>
                </a:lnTo>
                <a:lnTo>
                  <a:pt x="4342" y="36049"/>
                </a:lnTo>
                <a:cubicBezTo>
                  <a:pt x="4342" y="35992"/>
                  <a:pt x="4321" y="35935"/>
                  <a:pt x="4280" y="35889"/>
                </a:cubicBezTo>
                <a:lnTo>
                  <a:pt x="3638" y="35220"/>
                </a:lnTo>
                <a:lnTo>
                  <a:pt x="4280" y="34549"/>
                </a:lnTo>
                <a:cubicBezTo>
                  <a:pt x="4321" y="34501"/>
                  <a:pt x="4342" y="34444"/>
                  <a:pt x="4342" y="34388"/>
                </a:cubicBezTo>
                <a:lnTo>
                  <a:pt x="4342" y="34362"/>
                </a:lnTo>
                <a:lnTo>
                  <a:pt x="4342" y="34336"/>
                </a:lnTo>
                <a:cubicBezTo>
                  <a:pt x="4342" y="34279"/>
                  <a:pt x="4321" y="34222"/>
                  <a:pt x="4280" y="34176"/>
                </a:cubicBezTo>
                <a:lnTo>
                  <a:pt x="3638" y="33503"/>
                </a:lnTo>
                <a:lnTo>
                  <a:pt x="4280" y="32830"/>
                </a:lnTo>
                <a:cubicBezTo>
                  <a:pt x="4321" y="32789"/>
                  <a:pt x="4342" y="32732"/>
                  <a:pt x="4342" y="32674"/>
                </a:cubicBezTo>
                <a:lnTo>
                  <a:pt x="4342" y="32643"/>
                </a:lnTo>
                <a:lnTo>
                  <a:pt x="4342" y="32619"/>
                </a:lnTo>
                <a:cubicBezTo>
                  <a:pt x="4342" y="32561"/>
                  <a:pt x="4321" y="32504"/>
                  <a:pt x="4280" y="32463"/>
                </a:cubicBezTo>
                <a:lnTo>
                  <a:pt x="3638" y="31790"/>
                </a:lnTo>
                <a:lnTo>
                  <a:pt x="4280" y="31117"/>
                </a:lnTo>
                <a:cubicBezTo>
                  <a:pt x="4321" y="31071"/>
                  <a:pt x="4342" y="31014"/>
                  <a:pt x="4342" y="30957"/>
                </a:cubicBezTo>
                <a:lnTo>
                  <a:pt x="4342" y="30931"/>
                </a:lnTo>
                <a:lnTo>
                  <a:pt x="4342" y="30905"/>
                </a:lnTo>
                <a:cubicBezTo>
                  <a:pt x="4342" y="30849"/>
                  <a:pt x="4321" y="30792"/>
                  <a:pt x="4280" y="30744"/>
                </a:cubicBezTo>
                <a:lnTo>
                  <a:pt x="3638" y="30073"/>
                </a:lnTo>
                <a:lnTo>
                  <a:pt x="4280" y="29399"/>
                </a:lnTo>
                <a:cubicBezTo>
                  <a:pt x="4321" y="29358"/>
                  <a:pt x="4342" y="29301"/>
                  <a:pt x="4342" y="29244"/>
                </a:cubicBezTo>
                <a:lnTo>
                  <a:pt x="4342" y="29218"/>
                </a:lnTo>
                <a:lnTo>
                  <a:pt x="4342" y="29187"/>
                </a:lnTo>
                <a:cubicBezTo>
                  <a:pt x="4342" y="29130"/>
                  <a:pt x="4321" y="29073"/>
                  <a:pt x="4280" y="29032"/>
                </a:cubicBezTo>
                <a:lnTo>
                  <a:pt x="3638" y="28359"/>
                </a:lnTo>
                <a:lnTo>
                  <a:pt x="4079" y="27899"/>
                </a:lnTo>
                <a:cubicBezTo>
                  <a:pt x="4090" y="27901"/>
                  <a:pt x="4100" y="27902"/>
                  <a:pt x="4111" y="27902"/>
                </a:cubicBezTo>
                <a:cubicBezTo>
                  <a:pt x="4169" y="27902"/>
                  <a:pt x="4227" y="27880"/>
                  <a:pt x="4275" y="27837"/>
                </a:cubicBezTo>
                <a:cubicBezTo>
                  <a:pt x="4321" y="27790"/>
                  <a:pt x="4342" y="27733"/>
                  <a:pt x="4342" y="27671"/>
                </a:cubicBezTo>
                <a:cubicBezTo>
                  <a:pt x="4342" y="27645"/>
                  <a:pt x="4337" y="27625"/>
                  <a:pt x="4332" y="27599"/>
                </a:cubicBezTo>
                <a:cubicBezTo>
                  <a:pt x="4337" y="27578"/>
                  <a:pt x="4342" y="27551"/>
                  <a:pt x="4342" y="27527"/>
                </a:cubicBezTo>
                <a:cubicBezTo>
                  <a:pt x="4342" y="27469"/>
                  <a:pt x="4321" y="27407"/>
                  <a:pt x="4275" y="27360"/>
                </a:cubicBezTo>
                <a:cubicBezTo>
                  <a:pt x="4227" y="27317"/>
                  <a:pt x="4169" y="27296"/>
                  <a:pt x="4111" y="27296"/>
                </a:cubicBezTo>
                <a:cubicBezTo>
                  <a:pt x="4100" y="27296"/>
                  <a:pt x="4090" y="27297"/>
                  <a:pt x="4079" y="27298"/>
                </a:cubicBezTo>
                <a:lnTo>
                  <a:pt x="3613" y="26817"/>
                </a:lnTo>
                <a:lnTo>
                  <a:pt x="4280" y="26118"/>
                </a:lnTo>
                <a:cubicBezTo>
                  <a:pt x="4321" y="26077"/>
                  <a:pt x="4342" y="26015"/>
                  <a:pt x="4342" y="25958"/>
                </a:cubicBezTo>
                <a:lnTo>
                  <a:pt x="4342" y="25953"/>
                </a:lnTo>
                <a:cubicBezTo>
                  <a:pt x="4342" y="25896"/>
                  <a:pt x="4321" y="25839"/>
                  <a:pt x="4280" y="25798"/>
                </a:cubicBezTo>
                <a:lnTo>
                  <a:pt x="3613" y="25099"/>
                </a:lnTo>
                <a:lnTo>
                  <a:pt x="4280" y="24406"/>
                </a:lnTo>
                <a:cubicBezTo>
                  <a:pt x="4321" y="24360"/>
                  <a:pt x="4342" y="24303"/>
                  <a:pt x="4342" y="24245"/>
                </a:cubicBezTo>
                <a:lnTo>
                  <a:pt x="4342" y="24240"/>
                </a:lnTo>
                <a:cubicBezTo>
                  <a:pt x="4342" y="24183"/>
                  <a:pt x="4321" y="24126"/>
                  <a:pt x="4280" y="24080"/>
                </a:cubicBezTo>
                <a:lnTo>
                  <a:pt x="3613" y="23386"/>
                </a:lnTo>
                <a:lnTo>
                  <a:pt x="4280" y="22688"/>
                </a:lnTo>
                <a:cubicBezTo>
                  <a:pt x="4321" y="22646"/>
                  <a:pt x="4342" y="22584"/>
                  <a:pt x="4342" y="22528"/>
                </a:cubicBezTo>
                <a:lnTo>
                  <a:pt x="4342" y="22522"/>
                </a:lnTo>
                <a:cubicBezTo>
                  <a:pt x="4342" y="22466"/>
                  <a:pt x="4321" y="22409"/>
                  <a:pt x="4280" y="22366"/>
                </a:cubicBezTo>
                <a:lnTo>
                  <a:pt x="3613" y="21668"/>
                </a:lnTo>
                <a:lnTo>
                  <a:pt x="4280" y="20975"/>
                </a:lnTo>
                <a:cubicBezTo>
                  <a:pt x="4321" y="20928"/>
                  <a:pt x="4342" y="20871"/>
                  <a:pt x="4342" y="20814"/>
                </a:cubicBezTo>
                <a:lnTo>
                  <a:pt x="4342" y="20809"/>
                </a:lnTo>
                <a:cubicBezTo>
                  <a:pt x="4342" y="20752"/>
                  <a:pt x="4321" y="20696"/>
                  <a:pt x="4280" y="20649"/>
                </a:cubicBezTo>
                <a:lnTo>
                  <a:pt x="3613" y="19956"/>
                </a:lnTo>
                <a:lnTo>
                  <a:pt x="4280" y="19257"/>
                </a:lnTo>
                <a:cubicBezTo>
                  <a:pt x="4321" y="19216"/>
                  <a:pt x="4342" y="19158"/>
                  <a:pt x="4342" y="19101"/>
                </a:cubicBezTo>
                <a:lnTo>
                  <a:pt x="4342" y="19096"/>
                </a:lnTo>
                <a:cubicBezTo>
                  <a:pt x="4342" y="19034"/>
                  <a:pt x="4321" y="18977"/>
                  <a:pt x="4280" y="18936"/>
                </a:cubicBezTo>
                <a:lnTo>
                  <a:pt x="3613" y="18237"/>
                </a:lnTo>
                <a:lnTo>
                  <a:pt x="4280" y="17544"/>
                </a:lnTo>
                <a:cubicBezTo>
                  <a:pt x="4321" y="17498"/>
                  <a:pt x="4342" y="17441"/>
                  <a:pt x="4342" y="17384"/>
                </a:cubicBezTo>
                <a:lnTo>
                  <a:pt x="4342" y="17379"/>
                </a:lnTo>
                <a:cubicBezTo>
                  <a:pt x="4342" y="17322"/>
                  <a:pt x="4321" y="17265"/>
                  <a:pt x="4280" y="17219"/>
                </a:cubicBezTo>
                <a:lnTo>
                  <a:pt x="3613" y="16524"/>
                </a:lnTo>
                <a:lnTo>
                  <a:pt x="4280" y="15826"/>
                </a:lnTo>
                <a:cubicBezTo>
                  <a:pt x="4321" y="15784"/>
                  <a:pt x="4342" y="15728"/>
                  <a:pt x="4342" y="15671"/>
                </a:cubicBezTo>
                <a:lnTo>
                  <a:pt x="4342" y="15666"/>
                </a:lnTo>
                <a:cubicBezTo>
                  <a:pt x="4342" y="15609"/>
                  <a:pt x="4321" y="15547"/>
                  <a:pt x="4280" y="15505"/>
                </a:cubicBezTo>
                <a:lnTo>
                  <a:pt x="3613" y="14807"/>
                </a:lnTo>
                <a:lnTo>
                  <a:pt x="4280" y="14114"/>
                </a:lnTo>
                <a:cubicBezTo>
                  <a:pt x="4321" y="14067"/>
                  <a:pt x="4342" y="14009"/>
                  <a:pt x="4342" y="13952"/>
                </a:cubicBezTo>
                <a:lnTo>
                  <a:pt x="4342" y="13947"/>
                </a:lnTo>
                <a:cubicBezTo>
                  <a:pt x="4342" y="13890"/>
                  <a:pt x="4321" y="13834"/>
                  <a:pt x="4280" y="13787"/>
                </a:cubicBezTo>
                <a:lnTo>
                  <a:pt x="3613" y="13094"/>
                </a:lnTo>
                <a:lnTo>
                  <a:pt x="4280" y="12395"/>
                </a:lnTo>
                <a:cubicBezTo>
                  <a:pt x="4321" y="12354"/>
                  <a:pt x="4342" y="12297"/>
                  <a:pt x="4342" y="12240"/>
                </a:cubicBezTo>
                <a:lnTo>
                  <a:pt x="4342" y="12235"/>
                </a:lnTo>
                <a:cubicBezTo>
                  <a:pt x="4342" y="12178"/>
                  <a:pt x="4321" y="12115"/>
                  <a:pt x="4280" y="12074"/>
                </a:cubicBezTo>
                <a:lnTo>
                  <a:pt x="3613" y="11375"/>
                </a:lnTo>
                <a:lnTo>
                  <a:pt x="4280" y="10682"/>
                </a:lnTo>
                <a:cubicBezTo>
                  <a:pt x="4321" y="10636"/>
                  <a:pt x="4342" y="10579"/>
                  <a:pt x="4342" y="10522"/>
                </a:cubicBezTo>
                <a:lnTo>
                  <a:pt x="4342" y="10517"/>
                </a:lnTo>
                <a:cubicBezTo>
                  <a:pt x="4342" y="10460"/>
                  <a:pt x="4321" y="10403"/>
                  <a:pt x="4280" y="10357"/>
                </a:cubicBezTo>
                <a:lnTo>
                  <a:pt x="3613" y="9663"/>
                </a:lnTo>
                <a:lnTo>
                  <a:pt x="4280" y="8965"/>
                </a:lnTo>
                <a:cubicBezTo>
                  <a:pt x="4321" y="8922"/>
                  <a:pt x="4342" y="8867"/>
                  <a:pt x="4342" y="8809"/>
                </a:cubicBezTo>
                <a:lnTo>
                  <a:pt x="4342" y="8804"/>
                </a:lnTo>
                <a:cubicBezTo>
                  <a:pt x="4342" y="8747"/>
                  <a:pt x="4321" y="8690"/>
                  <a:pt x="4280" y="8643"/>
                </a:cubicBezTo>
                <a:lnTo>
                  <a:pt x="3613" y="7945"/>
                </a:lnTo>
                <a:lnTo>
                  <a:pt x="4280" y="7252"/>
                </a:lnTo>
                <a:cubicBezTo>
                  <a:pt x="4321" y="7205"/>
                  <a:pt x="4342" y="7148"/>
                  <a:pt x="4342" y="7091"/>
                </a:cubicBezTo>
                <a:lnTo>
                  <a:pt x="4342" y="7086"/>
                </a:lnTo>
                <a:cubicBezTo>
                  <a:pt x="4342" y="7028"/>
                  <a:pt x="4321" y="6973"/>
                  <a:pt x="4280" y="6925"/>
                </a:cubicBezTo>
                <a:lnTo>
                  <a:pt x="3613" y="6232"/>
                </a:lnTo>
                <a:lnTo>
                  <a:pt x="4280" y="5538"/>
                </a:lnTo>
                <a:cubicBezTo>
                  <a:pt x="4321" y="5492"/>
                  <a:pt x="4342" y="5435"/>
                  <a:pt x="4342" y="5378"/>
                </a:cubicBezTo>
                <a:lnTo>
                  <a:pt x="4342" y="5373"/>
                </a:lnTo>
                <a:cubicBezTo>
                  <a:pt x="4342" y="5316"/>
                  <a:pt x="4321" y="5259"/>
                  <a:pt x="4280" y="5213"/>
                </a:cubicBezTo>
                <a:lnTo>
                  <a:pt x="3613" y="4520"/>
                </a:lnTo>
                <a:lnTo>
                  <a:pt x="4280" y="3821"/>
                </a:lnTo>
                <a:cubicBezTo>
                  <a:pt x="4321" y="3775"/>
                  <a:pt x="4342" y="3717"/>
                  <a:pt x="4342" y="3660"/>
                </a:cubicBezTo>
                <a:lnTo>
                  <a:pt x="4342" y="3655"/>
                </a:lnTo>
                <a:cubicBezTo>
                  <a:pt x="4342" y="3598"/>
                  <a:pt x="4321" y="3541"/>
                  <a:pt x="4280" y="3500"/>
                </a:cubicBezTo>
                <a:lnTo>
                  <a:pt x="3613" y="2801"/>
                </a:lnTo>
                <a:lnTo>
                  <a:pt x="4280" y="2108"/>
                </a:lnTo>
                <a:cubicBezTo>
                  <a:pt x="4321" y="2061"/>
                  <a:pt x="4342" y="2005"/>
                  <a:pt x="4342" y="1948"/>
                </a:cubicBezTo>
                <a:cubicBezTo>
                  <a:pt x="4342" y="1886"/>
                  <a:pt x="4321" y="1824"/>
                  <a:pt x="4275" y="1781"/>
                </a:cubicBezTo>
                <a:cubicBezTo>
                  <a:pt x="4229" y="1739"/>
                  <a:pt x="4171" y="1717"/>
                  <a:pt x="4113" y="1717"/>
                </a:cubicBezTo>
                <a:cubicBezTo>
                  <a:pt x="4053" y="1717"/>
                  <a:pt x="3993" y="1740"/>
                  <a:pt x="3948" y="1787"/>
                </a:cubicBezTo>
                <a:lnTo>
                  <a:pt x="3296" y="2471"/>
                </a:lnTo>
                <a:lnTo>
                  <a:pt x="2795" y="1943"/>
                </a:lnTo>
                <a:lnTo>
                  <a:pt x="4280" y="390"/>
                </a:lnTo>
                <a:cubicBezTo>
                  <a:pt x="4321" y="348"/>
                  <a:pt x="4342" y="286"/>
                  <a:pt x="4342" y="229"/>
                </a:cubicBezTo>
                <a:cubicBezTo>
                  <a:pt x="4342" y="173"/>
                  <a:pt x="4321" y="111"/>
                  <a:pt x="4275" y="64"/>
                </a:cubicBezTo>
                <a:cubicBezTo>
                  <a:pt x="4230" y="21"/>
                  <a:pt x="4174" y="1"/>
                  <a:pt x="4117" y="1"/>
                </a:cubicBezTo>
                <a:cubicBezTo>
                  <a:pt x="4056" y="1"/>
                  <a:pt x="3994" y="25"/>
                  <a:pt x="3948" y="74"/>
                </a:cubicBezTo>
                <a:lnTo>
                  <a:pt x="2474" y="1611"/>
                </a:lnTo>
                <a:lnTo>
                  <a:pt x="2350" y="1477"/>
                </a:lnTo>
                <a:cubicBezTo>
                  <a:pt x="2309" y="1435"/>
                  <a:pt x="2247" y="1409"/>
                  <a:pt x="2185" y="1409"/>
                </a:cubicBezTo>
                <a:cubicBezTo>
                  <a:pt x="2123" y="1409"/>
                  <a:pt x="2061" y="1435"/>
                  <a:pt x="2018" y="1477"/>
                </a:cubicBezTo>
                <a:lnTo>
                  <a:pt x="1889" y="1611"/>
                </a:lnTo>
                <a:lnTo>
                  <a:pt x="420" y="74"/>
                </a:lnTo>
                <a:cubicBezTo>
                  <a:pt x="374" y="25"/>
                  <a:pt x="313"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8" name="Google Shape;6778;p52"/>
          <p:cNvGrpSpPr/>
          <p:nvPr/>
        </p:nvGrpSpPr>
        <p:grpSpPr>
          <a:xfrm rot="-5400000">
            <a:off x="2052615" y="-1898787"/>
            <a:ext cx="239352" cy="4344567"/>
            <a:chOff x="6309625" y="841600"/>
            <a:chExt cx="104175" cy="1977950"/>
          </a:xfrm>
        </p:grpSpPr>
        <p:sp>
          <p:nvSpPr>
            <p:cNvPr id="6779" name="Google Shape;6779;p52"/>
            <p:cNvSpPr/>
            <p:nvPr/>
          </p:nvSpPr>
          <p:spPr>
            <a:xfrm>
              <a:off x="6309625" y="2759875"/>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66"/>
                    <a:pt x="4140" y="110"/>
                    <a:pt x="4094" y="63"/>
                  </a:cubicBezTo>
                  <a:cubicBezTo>
                    <a:pt x="4052" y="21"/>
                    <a:pt x="3996" y="0"/>
                    <a:pt x="3939" y="0"/>
                  </a:cubicBezTo>
                  <a:cubicBezTo>
                    <a:pt x="3878" y="0"/>
                    <a:pt x="3817" y="25"/>
                    <a:pt x="3774" y="73"/>
                  </a:cubicBezTo>
                  <a:lnTo>
                    <a:pt x="2097" y="1823"/>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52"/>
            <p:cNvSpPr/>
            <p:nvPr/>
          </p:nvSpPr>
          <p:spPr>
            <a:xfrm>
              <a:off x="6309625" y="2718975"/>
              <a:ext cx="104175" cy="59575"/>
            </a:xfrm>
            <a:custGeom>
              <a:avLst/>
              <a:gdLst/>
              <a:ahLst/>
              <a:cxnLst/>
              <a:rect l="l" t="t" r="r" b="b"/>
              <a:pathLst>
                <a:path w="4167" h="2383" extrusionOk="0">
                  <a:moveTo>
                    <a:pt x="254" y="1"/>
                  </a:moveTo>
                  <a:cubicBezTo>
                    <a:pt x="196" y="1"/>
                    <a:pt x="139" y="21"/>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7"/>
                    <a:pt x="4166" y="230"/>
                  </a:cubicBezTo>
                  <a:cubicBezTo>
                    <a:pt x="4166" y="168"/>
                    <a:pt x="4140" y="106"/>
                    <a:pt x="4094" y="64"/>
                  </a:cubicBezTo>
                  <a:cubicBezTo>
                    <a:pt x="4052" y="21"/>
                    <a:pt x="3994" y="1"/>
                    <a:pt x="3937" y="1"/>
                  </a:cubicBezTo>
                  <a:cubicBezTo>
                    <a:pt x="3877" y="1"/>
                    <a:pt x="3816" y="24"/>
                    <a:pt x="3774" y="70"/>
                  </a:cubicBezTo>
                  <a:lnTo>
                    <a:pt x="2097" y="1823"/>
                  </a:lnTo>
                  <a:lnTo>
                    <a:pt x="421" y="70"/>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52"/>
            <p:cNvSpPr/>
            <p:nvPr/>
          </p:nvSpPr>
          <p:spPr>
            <a:xfrm>
              <a:off x="6309625" y="2678025"/>
              <a:ext cx="104175" cy="59625"/>
            </a:xfrm>
            <a:custGeom>
              <a:avLst/>
              <a:gdLst/>
              <a:ahLst/>
              <a:cxnLst/>
              <a:rect l="l" t="t" r="r" b="b"/>
              <a:pathLst>
                <a:path w="4167" h="2385" extrusionOk="0">
                  <a:moveTo>
                    <a:pt x="254" y="1"/>
                  </a:moveTo>
                  <a:cubicBezTo>
                    <a:pt x="197" y="1"/>
                    <a:pt x="139" y="22"/>
                    <a:pt x="94" y="62"/>
                  </a:cubicBezTo>
                  <a:cubicBezTo>
                    <a:pt x="1" y="149"/>
                    <a:pt x="1" y="294"/>
                    <a:pt x="89" y="388"/>
                  </a:cubicBezTo>
                  <a:lnTo>
                    <a:pt x="1931" y="2313"/>
                  </a:lnTo>
                  <a:cubicBezTo>
                    <a:pt x="1973" y="2360"/>
                    <a:pt x="2035" y="2385"/>
                    <a:pt x="2097" y="2385"/>
                  </a:cubicBezTo>
                  <a:cubicBezTo>
                    <a:pt x="2159" y="2385"/>
                    <a:pt x="2215" y="2360"/>
                    <a:pt x="2262" y="2313"/>
                  </a:cubicBezTo>
                  <a:lnTo>
                    <a:pt x="4104" y="388"/>
                  </a:lnTo>
                  <a:cubicBezTo>
                    <a:pt x="4147" y="342"/>
                    <a:pt x="4166" y="285"/>
                    <a:pt x="4166" y="227"/>
                  </a:cubicBezTo>
                  <a:cubicBezTo>
                    <a:pt x="4166" y="170"/>
                    <a:pt x="4140" y="108"/>
                    <a:pt x="4094" y="62"/>
                  </a:cubicBezTo>
                  <a:cubicBezTo>
                    <a:pt x="4052" y="22"/>
                    <a:pt x="3994" y="1"/>
                    <a:pt x="3937" y="1"/>
                  </a:cubicBezTo>
                  <a:cubicBezTo>
                    <a:pt x="3876"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52"/>
            <p:cNvSpPr/>
            <p:nvPr/>
          </p:nvSpPr>
          <p:spPr>
            <a:xfrm>
              <a:off x="6309625" y="2637100"/>
              <a:ext cx="104175" cy="59700"/>
            </a:xfrm>
            <a:custGeom>
              <a:avLst/>
              <a:gdLst/>
              <a:ahLst/>
              <a:cxnLst/>
              <a:rect l="l" t="t" r="r" b="b"/>
              <a:pathLst>
                <a:path w="4167" h="2388" extrusionOk="0">
                  <a:moveTo>
                    <a:pt x="252" y="0"/>
                  </a:moveTo>
                  <a:cubicBezTo>
                    <a:pt x="195"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0"/>
                    <a:pt x="3939" y="0"/>
                  </a:cubicBezTo>
                  <a:cubicBezTo>
                    <a:pt x="3878" y="0"/>
                    <a:pt x="3817" y="25"/>
                    <a:pt x="3774" y="74"/>
                  </a:cubicBezTo>
                  <a:lnTo>
                    <a:pt x="2097" y="1823"/>
                  </a:lnTo>
                  <a:lnTo>
                    <a:pt x="421" y="74"/>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52"/>
            <p:cNvSpPr/>
            <p:nvPr/>
          </p:nvSpPr>
          <p:spPr>
            <a:xfrm>
              <a:off x="6309625" y="2596200"/>
              <a:ext cx="104175" cy="59575"/>
            </a:xfrm>
            <a:custGeom>
              <a:avLst/>
              <a:gdLst/>
              <a:ahLst/>
              <a:cxnLst/>
              <a:rect l="l" t="t" r="r" b="b"/>
              <a:pathLst>
                <a:path w="4167" h="2383" extrusionOk="0">
                  <a:moveTo>
                    <a:pt x="254" y="1"/>
                  </a:moveTo>
                  <a:cubicBezTo>
                    <a:pt x="196" y="1"/>
                    <a:pt x="139" y="21"/>
                    <a:pt x="94" y="64"/>
                  </a:cubicBezTo>
                  <a:cubicBezTo>
                    <a:pt x="1" y="152"/>
                    <a:pt x="1" y="297"/>
                    <a:pt x="89" y="386"/>
                  </a:cubicBezTo>
                  <a:lnTo>
                    <a:pt x="1931" y="2316"/>
                  </a:lnTo>
                  <a:cubicBezTo>
                    <a:pt x="1973" y="2357"/>
                    <a:pt x="2035" y="2383"/>
                    <a:pt x="2097" y="2383"/>
                  </a:cubicBezTo>
                  <a:cubicBezTo>
                    <a:pt x="2159" y="2383"/>
                    <a:pt x="2215" y="2357"/>
                    <a:pt x="2262" y="2316"/>
                  </a:cubicBezTo>
                  <a:lnTo>
                    <a:pt x="4104" y="386"/>
                  </a:lnTo>
                  <a:cubicBezTo>
                    <a:pt x="4147" y="343"/>
                    <a:pt x="4166" y="286"/>
                    <a:pt x="4166" y="230"/>
                  </a:cubicBezTo>
                  <a:cubicBezTo>
                    <a:pt x="4166" y="168"/>
                    <a:pt x="4140" y="106"/>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52"/>
            <p:cNvSpPr/>
            <p:nvPr/>
          </p:nvSpPr>
          <p:spPr>
            <a:xfrm>
              <a:off x="6309625" y="2555275"/>
              <a:ext cx="104175" cy="59625"/>
            </a:xfrm>
            <a:custGeom>
              <a:avLst/>
              <a:gdLst/>
              <a:ahLst/>
              <a:cxnLst/>
              <a:rect l="l" t="t" r="r" b="b"/>
              <a:pathLst>
                <a:path w="4167" h="2385" extrusionOk="0">
                  <a:moveTo>
                    <a:pt x="254" y="0"/>
                  </a:moveTo>
                  <a:cubicBezTo>
                    <a:pt x="196" y="0"/>
                    <a:pt x="139" y="21"/>
                    <a:pt x="94" y="60"/>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4"/>
                    <a:pt x="4166" y="227"/>
                  </a:cubicBezTo>
                  <a:cubicBezTo>
                    <a:pt x="4166" y="170"/>
                    <a:pt x="4140" y="108"/>
                    <a:pt x="4094" y="60"/>
                  </a:cubicBezTo>
                  <a:cubicBezTo>
                    <a:pt x="4052" y="21"/>
                    <a:pt x="3994" y="0"/>
                    <a:pt x="3937" y="0"/>
                  </a:cubicBezTo>
                  <a:cubicBezTo>
                    <a:pt x="3877" y="0"/>
                    <a:pt x="3816" y="23"/>
                    <a:pt x="3774" y="72"/>
                  </a:cubicBezTo>
                  <a:lnTo>
                    <a:pt x="2097" y="1825"/>
                  </a:lnTo>
                  <a:lnTo>
                    <a:pt x="421" y="72"/>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52"/>
            <p:cNvSpPr/>
            <p:nvPr/>
          </p:nvSpPr>
          <p:spPr>
            <a:xfrm>
              <a:off x="6309625" y="2514325"/>
              <a:ext cx="104175" cy="59700"/>
            </a:xfrm>
            <a:custGeom>
              <a:avLst/>
              <a:gdLst/>
              <a:ahLst/>
              <a:cxnLst/>
              <a:rect l="l" t="t" r="r" b="b"/>
              <a:pathLst>
                <a:path w="4167" h="2388" extrusionOk="0">
                  <a:moveTo>
                    <a:pt x="252" y="1"/>
                  </a:moveTo>
                  <a:cubicBezTo>
                    <a:pt x="195" y="1"/>
                    <a:pt x="139" y="22"/>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3"/>
                    <a:pt x="4166" y="286"/>
                    <a:pt x="4166" y="229"/>
                  </a:cubicBezTo>
                  <a:cubicBezTo>
                    <a:pt x="4166" y="167"/>
                    <a:pt x="4140" y="110"/>
                    <a:pt x="4094" y="64"/>
                  </a:cubicBezTo>
                  <a:cubicBezTo>
                    <a:pt x="4052" y="22"/>
                    <a:pt x="3996" y="1"/>
                    <a:pt x="3939" y="1"/>
                  </a:cubicBezTo>
                  <a:cubicBezTo>
                    <a:pt x="3878" y="1"/>
                    <a:pt x="3817" y="25"/>
                    <a:pt x="3774" y="74"/>
                  </a:cubicBezTo>
                  <a:lnTo>
                    <a:pt x="2097" y="1823"/>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52"/>
            <p:cNvSpPr/>
            <p:nvPr/>
          </p:nvSpPr>
          <p:spPr>
            <a:xfrm>
              <a:off x="6309625" y="2473425"/>
              <a:ext cx="104175" cy="59600"/>
            </a:xfrm>
            <a:custGeom>
              <a:avLst/>
              <a:gdLst/>
              <a:ahLst/>
              <a:cxnLst/>
              <a:rect l="l" t="t" r="r" b="b"/>
              <a:pathLst>
                <a:path w="4167" h="2384" extrusionOk="0">
                  <a:moveTo>
                    <a:pt x="254" y="1"/>
                  </a:moveTo>
                  <a:cubicBezTo>
                    <a:pt x="197" y="1"/>
                    <a:pt x="139" y="21"/>
                    <a:pt x="94" y="64"/>
                  </a:cubicBezTo>
                  <a:cubicBezTo>
                    <a:pt x="1" y="153"/>
                    <a:pt x="1" y="298"/>
                    <a:pt x="89" y="385"/>
                  </a:cubicBezTo>
                  <a:lnTo>
                    <a:pt x="1931" y="2316"/>
                  </a:lnTo>
                  <a:cubicBezTo>
                    <a:pt x="1973" y="2357"/>
                    <a:pt x="2035" y="2383"/>
                    <a:pt x="2097" y="2383"/>
                  </a:cubicBezTo>
                  <a:cubicBezTo>
                    <a:pt x="2159" y="2383"/>
                    <a:pt x="2215" y="2357"/>
                    <a:pt x="2262" y="2316"/>
                  </a:cubicBezTo>
                  <a:lnTo>
                    <a:pt x="4104" y="385"/>
                  </a:lnTo>
                  <a:cubicBezTo>
                    <a:pt x="4147" y="344"/>
                    <a:pt x="4166" y="287"/>
                    <a:pt x="4166" y="230"/>
                  </a:cubicBezTo>
                  <a:cubicBezTo>
                    <a:pt x="4166" y="167"/>
                    <a:pt x="4140" y="105"/>
                    <a:pt x="4094" y="64"/>
                  </a:cubicBezTo>
                  <a:cubicBezTo>
                    <a:pt x="4052" y="21"/>
                    <a:pt x="3994" y="1"/>
                    <a:pt x="3937" y="1"/>
                  </a:cubicBezTo>
                  <a:cubicBezTo>
                    <a:pt x="3876"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52"/>
            <p:cNvSpPr/>
            <p:nvPr/>
          </p:nvSpPr>
          <p:spPr>
            <a:xfrm>
              <a:off x="6309625" y="2432500"/>
              <a:ext cx="104175" cy="59625"/>
            </a:xfrm>
            <a:custGeom>
              <a:avLst/>
              <a:gdLst/>
              <a:ahLst/>
              <a:cxnLst/>
              <a:rect l="l" t="t" r="r" b="b"/>
              <a:pathLst>
                <a:path w="4167" h="2385" extrusionOk="0">
                  <a:moveTo>
                    <a:pt x="254" y="1"/>
                  </a:moveTo>
                  <a:cubicBezTo>
                    <a:pt x="196" y="1"/>
                    <a:pt x="139" y="21"/>
                    <a:pt x="94" y="61"/>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3"/>
                    <a:pt x="4166" y="227"/>
                  </a:cubicBezTo>
                  <a:cubicBezTo>
                    <a:pt x="4166" y="170"/>
                    <a:pt x="4140" y="108"/>
                    <a:pt x="4094" y="61"/>
                  </a:cubicBezTo>
                  <a:cubicBezTo>
                    <a:pt x="4052" y="21"/>
                    <a:pt x="3994" y="1"/>
                    <a:pt x="3937" y="1"/>
                  </a:cubicBezTo>
                  <a:cubicBezTo>
                    <a:pt x="3877"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52"/>
            <p:cNvSpPr/>
            <p:nvPr/>
          </p:nvSpPr>
          <p:spPr>
            <a:xfrm>
              <a:off x="6309625" y="2391575"/>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66"/>
                    <a:pt x="4140" y="109"/>
                    <a:pt x="4094" y="63"/>
                  </a:cubicBezTo>
                  <a:cubicBezTo>
                    <a:pt x="4052" y="21"/>
                    <a:pt x="3996" y="0"/>
                    <a:pt x="3939" y="0"/>
                  </a:cubicBezTo>
                  <a:cubicBezTo>
                    <a:pt x="3878" y="0"/>
                    <a:pt x="3817" y="25"/>
                    <a:pt x="3774" y="73"/>
                  </a:cubicBezTo>
                  <a:lnTo>
                    <a:pt x="2097" y="1822"/>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52"/>
            <p:cNvSpPr/>
            <p:nvPr/>
          </p:nvSpPr>
          <p:spPr>
            <a:xfrm>
              <a:off x="6309625" y="2350675"/>
              <a:ext cx="104175" cy="59575"/>
            </a:xfrm>
            <a:custGeom>
              <a:avLst/>
              <a:gdLst/>
              <a:ahLst/>
              <a:cxnLst/>
              <a:rect l="l" t="t" r="r" b="b"/>
              <a:pathLst>
                <a:path w="4167" h="2383" extrusionOk="0">
                  <a:moveTo>
                    <a:pt x="254" y="0"/>
                  </a:moveTo>
                  <a:cubicBezTo>
                    <a:pt x="197" y="0"/>
                    <a:pt x="139" y="21"/>
                    <a:pt x="94" y="64"/>
                  </a:cubicBezTo>
                  <a:cubicBezTo>
                    <a:pt x="1" y="152"/>
                    <a:pt x="1" y="296"/>
                    <a:pt x="89" y="384"/>
                  </a:cubicBezTo>
                  <a:lnTo>
                    <a:pt x="1931" y="2314"/>
                  </a:lnTo>
                  <a:cubicBezTo>
                    <a:pt x="1973" y="2356"/>
                    <a:pt x="2035" y="2382"/>
                    <a:pt x="2097" y="2382"/>
                  </a:cubicBezTo>
                  <a:cubicBezTo>
                    <a:pt x="2159" y="2382"/>
                    <a:pt x="2215" y="2356"/>
                    <a:pt x="2262" y="2314"/>
                  </a:cubicBezTo>
                  <a:lnTo>
                    <a:pt x="4104" y="384"/>
                  </a:lnTo>
                  <a:cubicBezTo>
                    <a:pt x="4147" y="343"/>
                    <a:pt x="4166" y="286"/>
                    <a:pt x="4166" y="229"/>
                  </a:cubicBezTo>
                  <a:cubicBezTo>
                    <a:pt x="4166" y="167"/>
                    <a:pt x="4140" y="105"/>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52"/>
            <p:cNvSpPr/>
            <p:nvPr/>
          </p:nvSpPr>
          <p:spPr>
            <a:xfrm>
              <a:off x="6309625" y="2309700"/>
              <a:ext cx="104175" cy="59650"/>
            </a:xfrm>
            <a:custGeom>
              <a:avLst/>
              <a:gdLst/>
              <a:ahLst/>
              <a:cxnLst/>
              <a:rect l="l" t="t" r="r" b="b"/>
              <a:pathLst>
                <a:path w="4167" h="2386" extrusionOk="0">
                  <a:moveTo>
                    <a:pt x="254" y="1"/>
                  </a:moveTo>
                  <a:cubicBezTo>
                    <a:pt x="197" y="1"/>
                    <a:pt x="139" y="22"/>
                    <a:pt x="94" y="62"/>
                  </a:cubicBezTo>
                  <a:cubicBezTo>
                    <a:pt x="1" y="150"/>
                    <a:pt x="1" y="296"/>
                    <a:pt x="89" y="389"/>
                  </a:cubicBezTo>
                  <a:lnTo>
                    <a:pt x="1931" y="2314"/>
                  </a:lnTo>
                  <a:cubicBezTo>
                    <a:pt x="1973" y="2360"/>
                    <a:pt x="2035" y="2386"/>
                    <a:pt x="2097" y="2386"/>
                  </a:cubicBezTo>
                  <a:cubicBezTo>
                    <a:pt x="2159" y="2386"/>
                    <a:pt x="2215" y="2360"/>
                    <a:pt x="2262" y="2314"/>
                  </a:cubicBezTo>
                  <a:lnTo>
                    <a:pt x="4104" y="389"/>
                  </a:lnTo>
                  <a:cubicBezTo>
                    <a:pt x="4147" y="342"/>
                    <a:pt x="4166" y="284"/>
                    <a:pt x="4166" y="227"/>
                  </a:cubicBezTo>
                  <a:cubicBezTo>
                    <a:pt x="4166" y="171"/>
                    <a:pt x="4140" y="109"/>
                    <a:pt x="4094" y="62"/>
                  </a:cubicBezTo>
                  <a:cubicBezTo>
                    <a:pt x="4052" y="22"/>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52"/>
            <p:cNvSpPr/>
            <p:nvPr/>
          </p:nvSpPr>
          <p:spPr>
            <a:xfrm>
              <a:off x="6309625" y="2268800"/>
              <a:ext cx="104175" cy="59675"/>
            </a:xfrm>
            <a:custGeom>
              <a:avLst/>
              <a:gdLst/>
              <a:ahLst/>
              <a:cxnLst/>
              <a:rect l="l" t="t" r="r" b="b"/>
              <a:pathLst>
                <a:path w="4167" h="2387" extrusionOk="0">
                  <a:moveTo>
                    <a:pt x="251" y="0"/>
                  </a:moveTo>
                  <a:cubicBezTo>
                    <a:pt x="195" y="0"/>
                    <a:pt x="139" y="21"/>
                    <a:pt x="94" y="62"/>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2"/>
                  </a:cubicBezTo>
                  <a:cubicBezTo>
                    <a:pt x="4052" y="21"/>
                    <a:pt x="3996" y="0"/>
                    <a:pt x="3940" y="0"/>
                  </a:cubicBezTo>
                  <a:cubicBezTo>
                    <a:pt x="3878" y="0"/>
                    <a:pt x="3817" y="25"/>
                    <a:pt x="3774" y="74"/>
                  </a:cubicBezTo>
                  <a:lnTo>
                    <a:pt x="2097" y="1822"/>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52"/>
            <p:cNvSpPr/>
            <p:nvPr/>
          </p:nvSpPr>
          <p:spPr>
            <a:xfrm>
              <a:off x="6309625" y="2227900"/>
              <a:ext cx="104175" cy="59550"/>
            </a:xfrm>
            <a:custGeom>
              <a:avLst/>
              <a:gdLst/>
              <a:ahLst/>
              <a:cxnLst/>
              <a:rect l="l" t="t" r="r" b="b"/>
              <a:pathLst>
                <a:path w="4167" h="2382" extrusionOk="0">
                  <a:moveTo>
                    <a:pt x="254" y="0"/>
                  </a:moveTo>
                  <a:cubicBezTo>
                    <a:pt x="197" y="0"/>
                    <a:pt x="139" y="21"/>
                    <a:pt x="94" y="64"/>
                  </a:cubicBezTo>
                  <a:cubicBezTo>
                    <a:pt x="1" y="152"/>
                    <a:pt x="1" y="296"/>
                    <a:pt x="89" y="385"/>
                  </a:cubicBezTo>
                  <a:lnTo>
                    <a:pt x="1931" y="2314"/>
                  </a:lnTo>
                  <a:cubicBezTo>
                    <a:pt x="1973" y="2357"/>
                    <a:pt x="2035" y="2382"/>
                    <a:pt x="2097" y="2382"/>
                  </a:cubicBezTo>
                  <a:cubicBezTo>
                    <a:pt x="2159" y="2382"/>
                    <a:pt x="2215" y="2357"/>
                    <a:pt x="2262" y="2314"/>
                  </a:cubicBezTo>
                  <a:lnTo>
                    <a:pt x="4104" y="385"/>
                  </a:lnTo>
                  <a:cubicBezTo>
                    <a:pt x="4147" y="344"/>
                    <a:pt x="4166" y="286"/>
                    <a:pt x="4166" y="229"/>
                  </a:cubicBezTo>
                  <a:cubicBezTo>
                    <a:pt x="4166" y="167"/>
                    <a:pt x="4140" y="105"/>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52"/>
            <p:cNvSpPr/>
            <p:nvPr/>
          </p:nvSpPr>
          <p:spPr>
            <a:xfrm>
              <a:off x="6309625" y="2186950"/>
              <a:ext cx="104175" cy="59650"/>
            </a:xfrm>
            <a:custGeom>
              <a:avLst/>
              <a:gdLst/>
              <a:ahLst/>
              <a:cxnLst/>
              <a:rect l="l" t="t" r="r" b="b"/>
              <a:pathLst>
                <a:path w="4167" h="2386" extrusionOk="0">
                  <a:moveTo>
                    <a:pt x="254" y="0"/>
                  </a:moveTo>
                  <a:cubicBezTo>
                    <a:pt x="197" y="0"/>
                    <a:pt x="139" y="21"/>
                    <a:pt x="94" y="62"/>
                  </a:cubicBezTo>
                  <a:cubicBezTo>
                    <a:pt x="1" y="150"/>
                    <a:pt x="1" y="294"/>
                    <a:pt x="89" y="387"/>
                  </a:cubicBezTo>
                  <a:lnTo>
                    <a:pt x="1931" y="2312"/>
                  </a:lnTo>
                  <a:cubicBezTo>
                    <a:pt x="1973" y="2359"/>
                    <a:pt x="2035" y="2385"/>
                    <a:pt x="2097" y="2385"/>
                  </a:cubicBezTo>
                  <a:cubicBezTo>
                    <a:pt x="2159" y="2385"/>
                    <a:pt x="2215" y="2359"/>
                    <a:pt x="2262" y="2312"/>
                  </a:cubicBezTo>
                  <a:lnTo>
                    <a:pt x="4104" y="387"/>
                  </a:lnTo>
                  <a:cubicBezTo>
                    <a:pt x="4147" y="341"/>
                    <a:pt x="4166" y="284"/>
                    <a:pt x="4166" y="227"/>
                  </a:cubicBezTo>
                  <a:cubicBezTo>
                    <a:pt x="4166" y="170"/>
                    <a:pt x="4140" y="107"/>
                    <a:pt x="4094" y="62"/>
                  </a:cubicBezTo>
                  <a:cubicBezTo>
                    <a:pt x="4052" y="21"/>
                    <a:pt x="3994" y="0"/>
                    <a:pt x="3937" y="0"/>
                  </a:cubicBezTo>
                  <a:cubicBezTo>
                    <a:pt x="3876" y="0"/>
                    <a:pt x="3816" y="24"/>
                    <a:pt x="3774" y="71"/>
                  </a:cubicBezTo>
                  <a:lnTo>
                    <a:pt x="2097" y="1826"/>
                  </a:lnTo>
                  <a:lnTo>
                    <a:pt x="421" y="71"/>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52"/>
            <p:cNvSpPr/>
            <p:nvPr/>
          </p:nvSpPr>
          <p:spPr>
            <a:xfrm>
              <a:off x="6309625" y="2146025"/>
              <a:ext cx="104175" cy="59675"/>
            </a:xfrm>
            <a:custGeom>
              <a:avLst/>
              <a:gdLst/>
              <a:ahLst/>
              <a:cxnLst/>
              <a:rect l="l" t="t" r="r" b="b"/>
              <a:pathLst>
                <a:path w="4167" h="2387" extrusionOk="0">
                  <a:moveTo>
                    <a:pt x="251" y="0"/>
                  </a:moveTo>
                  <a:cubicBezTo>
                    <a:pt x="195" y="0"/>
                    <a:pt x="138" y="21"/>
                    <a:pt x="94" y="63"/>
                  </a:cubicBezTo>
                  <a:cubicBezTo>
                    <a:pt x="1" y="151"/>
                    <a:pt x="1" y="296"/>
                    <a:pt x="89" y="390"/>
                  </a:cubicBezTo>
                  <a:lnTo>
                    <a:pt x="1931" y="2315"/>
                  </a:lnTo>
                  <a:cubicBezTo>
                    <a:pt x="1973" y="2360"/>
                    <a:pt x="2035" y="2387"/>
                    <a:pt x="2097" y="2387"/>
                  </a:cubicBezTo>
                  <a:cubicBezTo>
                    <a:pt x="2159" y="2387"/>
                    <a:pt x="2215" y="2360"/>
                    <a:pt x="2262" y="2315"/>
                  </a:cubicBezTo>
                  <a:lnTo>
                    <a:pt x="4104" y="390"/>
                  </a:lnTo>
                  <a:cubicBezTo>
                    <a:pt x="4147" y="342"/>
                    <a:pt x="4166" y="285"/>
                    <a:pt x="4166" y="229"/>
                  </a:cubicBezTo>
                  <a:cubicBezTo>
                    <a:pt x="4166" y="167"/>
                    <a:pt x="4140" y="110"/>
                    <a:pt x="4094" y="63"/>
                  </a:cubicBezTo>
                  <a:cubicBezTo>
                    <a:pt x="4052" y="21"/>
                    <a:pt x="3996" y="0"/>
                    <a:pt x="3940" y="0"/>
                  </a:cubicBezTo>
                  <a:cubicBezTo>
                    <a:pt x="3879" y="0"/>
                    <a:pt x="3817" y="25"/>
                    <a:pt x="3774" y="74"/>
                  </a:cubicBezTo>
                  <a:lnTo>
                    <a:pt x="2097" y="1823"/>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52"/>
            <p:cNvSpPr/>
            <p:nvPr/>
          </p:nvSpPr>
          <p:spPr>
            <a:xfrm>
              <a:off x="6309625" y="2105125"/>
              <a:ext cx="104175" cy="59550"/>
            </a:xfrm>
            <a:custGeom>
              <a:avLst/>
              <a:gdLst/>
              <a:ahLst/>
              <a:cxnLst/>
              <a:rect l="l" t="t" r="r" b="b"/>
              <a:pathLst>
                <a:path w="4167" h="2382" extrusionOk="0">
                  <a:moveTo>
                    <a:pt x="254" y="1"/>
                  </a:moveTo>
                  <a:cubicBezTo>
                    <a:pt x="197" y="1"/>
                    <a:pt x="139" y="22"/>
                    <a:pt x="94" y="64"/>
                  </a:cubicBezTo>
                  <a:cubicBezTo>
                    <a:pt x="1" y="151"/>
                    <a:pt x="1" y="297"/>
                    <a:pt x="89" y="385"/>
                  </a:cubicBezTo>
                  <a:lnTo>
                    <a:pt x="1931" y="2315"/>
                  </a:lnTo>
                  <a:cubicBezTo>
                    <a:pt x="1973" y="2356"/>
                    <a:pt x="2035" y="2382"/>
                    <a:pt x="2097" y="2382"/>
                  </a:cubicBezTo>
                  <a:cubicBezTo>
                    <a:pt x="2159" y="2382"/>
                    <a:pt x="2215" y="2356"/>
                    <a:pt x="2262" y="2315"/>
                  </a:cubicBezTo>
                  <a:lnTo>
                    <a:pt x="4104" y="385"/>
                  </a:lnTo>
                  <a:cubicBezTo>
                    <a:pt x="4147" y="344"/>
                    <a:pt x="4166" y="287"/>
                    <a:pt x="4166" y="230"/>
                  </a:cubicBezTo>
                  <a:cubicBezTo>
                    <a:pt x="4166" y="168"/>
                    <a:pt x="4140" y="110"/>
                    <a:pt x="4094" y="64"/>
                  </a:cubicBezTo>
                  <a:cubicBezTo>
                    <a:pt x="4052" y="22"/>
                    <a:pt x="3994" y="1"/>
                    <a:pt x="3937" y="1"/>
                  </a:cubicBezTo>
                  <a:cubicBezTo>
                    <a:pt x="3876" y="1"/>
                    <a:pt x="3816" y="24"/>
                    <a:pt x="3774" y="69"/>
                  </a:cubicBezTo>
                  <a:lnTo>
                    <a:pt x="2097" y="1823"/>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52"/>
            <p:cNvSpPr/>
            <p:nvPr/>
          </p:nvSpPr>
          <p:spPr>
            <a:xfrm>
              <a:off x="6309625" y="2064175"/>
              <a:ext cx="104175" cy="59650"/>
            </a:xfrm>
            <a:custGeom>
              <a:avLst/>
              <a:gdLst/>
              <a:ahLst/>
              <a:cxnLst/>
              <a:rect l="l" t="t" r="r" b="b"/>
              <a:pathLst>
                <a:path w="4167" h="2386" extrusionOk="0">
                  <a:moveTo>
                    <a:pt x="254" y="1"/>
                  </a:moveTo>
                  <a:cubicBezTo>
                    <a:pt x="197" y="1"/>
                    <a:pt x="139" y="21"/>
                    <a:pt x="94" y="62"/>
                  </a:cubicBezTo>
                  <a:cubicBezTo>
                    <a:pt x="1" y="150"/>
                    <a:pt x="1" y="294"/>
                    <a:pt x="89" y="387"/>
                  </a:cubicBezTo>
                  <a:lnTo>
                    <a:pt x="1931" y="2312"/>
                  </a:lnTo>
                  <a:cubicBezTo>
                    <a:pt x="1973" y="2359"/>
                    <a:pt x="2035" y="2386"/>
                    <a:pt x="2097" y="2386"/>
                  </a:cubicBezTo>
                  <a:cubicBezTo>
                    <a:pt x="2159" y="2386"/>
                    <a:pt x="2215" y="2359"/>
                    <a:pt x="2262" y="2312"/>
                  </a:cubicBezTo>
                  <a:lnTo>
                    <a:pt x="4104" y="387"/>
                  </a:lnTo>
                  <a:cubicBezTo>
                    <a:pt x="4147" y="341"/>
                    <a:pt x="4166" y="284"/>
                    <a:pt x="4166" y="227"/>
                  </a:cubicBezTo>
                  <a:cubicBezTo>
                    <a:pt x="4166" y="170"/>
                    <a:pt x="4140" y="108"/>
                    <a:pt x="4094" y="62"/>
                  </a:cubicBezTo>
                  <a:cubicBezTo>
                    <a:pt x="4052" y="21"/>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52"/>
            <p:cNvSpPr/>
            <p:nvPr/>
          </p:nvSpPr>
          <p:spPr>
            <a:xfrm>
              <a:off x="6309625" y="2023250"/>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66"/>
                    <a:pt x="4140" y="110"/>
                    <a:pt x="4094" y="63"/>
                  </a:cubicBezTo>
                  <a:cubicBezTo>
                    <a:pt x="4052" y="21"/>
                    <a:pt x="3996" y="0"/>
                    <a:pt x="3939" y="0"/>
                  </a:cubicBezTo>
                  <a:cubicBezTo>
                    <a:pt x="3878" y="0"/>
                    <a:pt x="3817" y="25"/>
                    <a:pt x="3774" y="73"/>
                  </a:cubicBezTo>
                  <a:lnTo>
                    <a:pt x="2097" y="1823"/>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52"/>
            <p:cNvSpPr/>
            <p:nvPr/>
          </p:nvSpPr>
          <p:spPr>
            <a:xfrm>
              <a:off x="6309625" y="1982350"/>
              <a:ext cx="104175" cy="59575"/>
            </a:xfrm>
            <a:custGeom>
              <a:avLst/>
              <a:gdLst/>
              <a:ahLst/>
              <a:cxnLst/>
              <a:rect l="l" t="t" r="r" b="b"/>
              <a:pathLst>
                <a:path w="4167" h="2383" extrusionOk="0">
                  <a:moveTo>
                    <a:pt x="254" y="1"/>
                  </a:moveTo>
                  <a:cubicBezTo>
                    <a:pt x="196" y="1"/>
                    <a:pt x="139" y="22"/>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7"/>
                    <a:pt x="4166" y="230"/>
                  </a:cubicBezTo>
                  <a:cubicBezTo>
                    <a:pt x="4166" y="168"/>
                    <a:pt x="4140" y="106"/>
                    <a:pt x="4094" y="64"/>
                  </a:cubicBezTo>
                  <a:cubicBezTo>
                    <a:pt x="4052" y="22"/>
                    <a:pt x="3994" y="1"/>
                    <a:pt x="3937" y="1"/>
                  </a:cubicBezTo>
                  <a:cubicBezTo>
                    <a:pt x="3877" y="1"/>
                    <a:pt x="3816" y="24"/>
                    <a:pt x="3774" y="70"/>
                  </a:cubicBezTo>
                  <a:lnTo>
                    <a:pt x="2097" y="1823"/>
                  </a:lnTo>
                  <a:lnTo>
                    <a:pt x="421" y="70"/>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52"/>
            <p:cNvSpPr/>
            <p:nvPr/>
          </p:nvSpPr>
          <p:spPr>
            <a:xfrm>
              <a:off x="6309625" y="1941425"/>
              <a:ext cx="104175" cy="59600"/>
            </a:xfrm>
            <a:custGeom>
              <a:avLst/>
              <a:gdLst/>
              <a:ahLst/>
              <a:cxnLst/>
              <a:rect l="l" t="t" r="r" b="b"/>
              <a:pathLst>
                <a:path w="4167" h="2384" extrusionOk="0">
                  <a:moveTo>
                    <a:pt x="254" y="0"/>
                  </a:moveTo>
                  <a:cubicBezTo>
                    <a:pt x="197" y="0"/>
                    <a:pt x="139" y="21"/>
                    <a:pt x="94" y="61"/>
                  </a:cubicBezTo>
                  <a:cubicBezTo>
                    <a:pt x="1" y="148"/>
                    <a:pt x="1" y="294"/>
                    <a:pt x="89" y="387"/>
                  </a:cubicBezTo>
                  <a:lnTo>
                    <a:pt x="1931" y="2312"/>
                  </a:lnTo>
                  <a:cubicBezTo>
                    <a:pt x="1973" y="2359"/>
                    <a:pt x="2035" y="2384"/>
                    <a:pt x="2097" y="2384"/>
                  </a:cubicBezTo>
                  <a:cubicBezTo>
                    <a:pt x="2159" y="2384"/>
                    <a:pt x="2215" y="2359"/>
                    <a:pt x="2262" y="2312"/>
                  </a:cubicBezTo>
                  <a:lnTo>
                    <a:pt x="4104" y="387"/>
                  </a:lnTo>
                  <a:cubicBezTo>
                    <a:pt x="4147" y="341"/>
                    <a:pt x="4166" y="284"/>
                    <a:pt x="4166" y="226"/>
                  </a:cubicBezTo>
                  <a:cubicBezTo>
                    <a:pt x="4166" y="169"/>
                    <a:pt x="4140" y="107"/>
                    <a:pt x="4094" y="61"/>
                  </a:cubicBezTo>
                  <a:cubicBezTo>
                    <a:pt x="4052" y="21"/>
                    <a:pt x="3994" y="0"/>
                    <a:pt x="3937" y="0"/>
                  </a:cubicBezTo>
                  <a:cubicBezTo>
                    <a:pt x="3876" y="0"/>
                    <a:pt x="3816" y="23"/>
                    <a:pt x="3774" y="71"/>
                  </a:cubicBezTo>
                  <a:lnTo>
                    <a:pt x="2097" y="1825"/>
                  </a:lnTo>
                  <a:lnTo>
                    <a:pt x="421" y="71"/>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52"/>
            <p:cNvSpPr/>
            <p:nvPr/>
          </p:nvSpPr>
          <p:spPr>
            <a:xfrm>
              <a:off x="6309625" y="1900475"/>
              <a:ext cx="104175" cy="59700"/>
            </a:xfrm>
            <a:custGeom>
              <a:avLst/>
              <a:gdLst/>
              <a:ahLst/>
              <a:cxnLst/>
              <a:rect l="l" t="t" r="r" b="b"/>
              <a:pathLst>
                <a:path w="4167" h="2388" extrusionOk="0">
                  <a:moveTo>
                    <a:pt x="252" y="0"/>
                  </a:moveTo>
                  <a:cubicBezTo>
                    <a:pt x="195"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0"/>
                    <a:pt x="3939" y="0"/>
                  </a:cubicBezTo>
                  <a:cubicBezTo>
                    <a:pt x="3878" y="0"/>
                    <a:pt x="3817" y="25"/>
                    <a:pt x="3774" y="74"/>
                  </a:cubicBezTo>
                  <a:lnTo>
                    <a:pt x="2097" y="1823"/>
                  </a:lnTo>
                  <a:lnTo>
                    <a:pt x="421" y="74"/>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52"/>
            <p:cNvSpPr/>
            <p:nvPr/>
          </p:nvSpPr>
          <p:spPr>
            <a:xfrm>
              <a:off x="6309625" y="1859575"/>
              <a:ext cx="104175" cy="59575"/>
            </a:xfrm>
            <a:custGeom>
              <a:avLst/>
              <a:gdLst/>
              <a:ahLst/>
              <a:cxnLst/>
              <a:rect l="l" t="t" r="r" b="b"/>
              <a:pathLst>
                <a:path w="4167" h="2383" extrusionOk="0">
                  <a:moveTo>
                    <a:pt x="254" y="1"/>
                  </a:moveTo>
                  <a:cubicBezTo>
                    <a:pt x="196" y="1"/>
                    <a:pt x="139" y="21"/>
                    <a:pt x="94" y="64"/>
                  </a:cubicBezTo>
                  <a:cubicBezTo>
                    <a:pt x="1" y="152"/>
                    <a:pt x="1" y="297"/>
                    <a:pt x="89" y="386"/>
                  </a:cubicBezTo>
                  <a:lnTo>
                    <a:pt x="1931" y="2316"/>
                  </a:lnTo>
                  <a:cubicBezTo>
                    <a:pt x="1973" y="2357"/>
                    <a:pt x="2035" y="2383"/>
                    <a:pt x="2097" y="2383"/>
                  </a:cubicBezTo>
                  <a:cubicBezTo>
                    <a:pt x="2159" y="2383"/>
                    <a:pt x="2215" y="2357"/>
                    <a:pt x="2262" y="2316"/>
                  </a:cubicBezTo>
                  <a:lnTo>
                    <a:pt x="4104" y="386"/>
                  </a:lnTo>
                  <a:cubicBezTo>
                    <a:pt x="4147" y="343"/>
                    <a:pt x="4166" y="286"/>
                    <a:pt x="4166" y="230"/>
                  </a:cubicBezTo>
                  <a:cubicBezTo>
                    <a:pt x="4166" y="168"/>
                    <a:pt x="4140" y="111"/>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52"/>
            <p:cNvSpPr/>
            <p:nvPr/>
          </p:nvSpPr>
          <p:spPr>
            <a:xfrm>
              <a:off x="6309625" y="1818650"/>
              <a:ext cx="104175" cy="59625"/>
            </a:xfrm>
            <a:custGeom>
              <a:avLst/>
              <a:gdLst/>
              <a:ahLst/>
              <a:cxnLst/>
              <a:rect l="l" t="t" r="r" b="b"/>
              <a:pathLst>
                <a:path w="4167" h="2385" extrusionOk="0">
                  <a:moveTo>
                    <a:pt x="254" y="0"/>
                  </a:moveTo>
                  <a:cubicBezTo>
                    <a:pt x="196" y="0"/>
                    <a:pt x="139" y="21"/>
                    <a:pt x="94" y="60"/>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4"/>
                    <a:pt x="4166" y="227"/>
                  </a:cubicBezTo>
                  <a:cubicBezTo>
                    <a:pt x="4166" y="170"/>
                    <a:pt x="4140" y="108"/>
                    <a:pt x="4094" y="60"/>
                  </a:cubicBezTo>
                  <a:cubicBezTo>
                    <a:pt x="4052" y="21"/>
                    <a:pt x="3994" y="0"/>
                    <a:pt x="3937" y="0"/>
                  </a:cubicBezTo>
                  <a:cubicBezTo>
                    <a:pt x="3877" y="0"/>
                    <a:pt x="3816" y="24"/>
                    <a:pt x="3774" y="72"/>
                  </a:cubicBezTo>
                  <a:lnTo>
                    <a:pt x="2097" y="1825"/>
                  </a:lnTo>
                  <a:lnTo>
                    <a:pt x="421" y="72"/>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52"/>
            <p:cNvSpPr/>
            <p:nvPr/>
          </p:nvSpPr>
          <p:spPr>
            <a:xfrm>
              <a:off x="6309625" y="1777700"/>
              <a:ext cx="104175" cy="59700"/>
            </a:xfrm>
            <a:custGeom>
              <a:avLst/>
              <a:gdLst/>
              <a:ahLst/>
              <a:cxnLst/>
              <a:rect l="l" t="t" r="r" b="b"/>
              <a:pathLst>
                <a:path w="4167" h="2388" extrusionOk="0">
                  <a:moveTo>
                    <a:pt x="252" y="1"/>
                  </a:moveTo>
                  <a:cubicBezTo>
                    <a:pt x="195" y="1"/>
                    <a:pt x="139" y="22"/>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3"/>
                    <a:pt x="4166" y="286"/>
                    <a:pt x="4166" y="229"/>
                  </a:cubicBezTo>
                  <a:cubicBezTo>
                    <a:pt x="4166" y="167"/>
                    <a:pt x="4140" y="110"/>
                    <a:pt x="4094" y="64"/>
                  </a:cubicBezTo>
                  <a:cubicBezTo>
                    <a:pt x="4052" y="22"/>
                    <a:pt x="3996" y="1"/>
                    <a:pt x="3939" y="1"/>
                  </a:cubicBezTo>
                  <a:cubicBezTo>
                    <a:pt x="3878" y="1"/>
                    <a:pt x="3817" y="25"/>
                    <a:pt x="3774" y="74"/>
                  </a:cubicBezTo>
                  <a:lnTo>
                    <a:pt x="2097" y="1823"/>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52"/>
            <p:cNvSpPr/>
            <p:nvPr/>
          </p:nvSpPr>
          <p:spPr>
            <a:xfrm>
              <a:off x="6309625" y="1736800"/>
              <a:ext cx="104175" cy="59600"/>
            </a:xfrm>
            <a:custGeom>
              <a:avLst/>
              <a:gdLst/>
              <a:ahLst/>
              <a:cxnLst/>
              <a:rect l="l" t="t" r="r" b="b"/>
              <a:pathLst>
                <a:path w="4167" h="2384" extrusionOk="0">
                  <a:moveTo>
                    <a:pt x="254" y="1"/>
                  </a:moveTo>
                  <a:cubicBezTo>
                    <a:pt x="197" y="1"/>
                    <a:pt x="139" y="22"/>
                    <a:pt x="94" y="64"/>
                  </a:cubicBezTo>
                  <a:cubicBezTo>
                    <a:pt x="1" y="153"/>
                    <a:pt x="1" y="298"/>
                    <a:pt x="89" y="385"/>
                  </a:cubicBezTo>
                  <a:lnTo>
                    <a:pt x="1931" y="2316"/>
                  </a:lnTo>
                  <a:cubicBezTo>
                    <a:pt x="1973" y="2357"/>
                    <a:pt x="2035" y="2383"/>
                    <a:pt x="2097" y="2383"/>
                  </a:cubicBezTo>
                  <a:cubicBezTo>
                    <a:pt x="2159" y="2383"/>
                    <a:pt x="2215" y="2357"/>
                    <a:pt x="2262" y="2316"/>
                  </a:cubicBezTo>
                  <a:lnTo>
                    <a:pt x="4104" y="385"/>
                  </a:lnTo>
                  <a:cubicBezTo>
                    <a:pt x="4147" y="344"/>
                    <a:pt x="4166" y="287"/>
                    <a:pt x="4166" y="230"/>
                  </a:cubicBezTo>
                  <a:cubicBezTo>
                    <a:pt x="4166" y="167"/>
                    <a:pt x="4140" y="112"/>
                    <a:pt x="4094" y="64"/>
                  </a:cubicBezTo>
                  <a:cubicBezTo>
                    <a:pt x="4052" y="22"/>
                    <a:pt x="3994" y="1"/>
                    <a:pt x="3937" y="1"/>
                  </a:cubicBezTo>
                  <a:cubicBezTo>
                    <a:pt x="3876"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52"/>
            <p:cNvSpPr/>
            <p:nvPr/>
          </p:nvSpPr>
          <p:spPr>
            <a:xfrm>
              <a:off x="6309625" y="1695875"/>
              <a:ext cx="104175" cy="59625"/>
            </a:xfrm>
            <a:custGeom>
              <a:avLst/>
              <a:gdLst/>
              <a:ahLst/>
              <a:cxnLst/>
              <a:rect l="l" t="t" r="r" b="b"/>
              <a:pathLst>
                <a:path w="4167" h="2385" extrusionOk="0">
                  <a:moveTo>
                    <a:pt x="254" y="1"/>
                  </a:moveTo>
                  <a:cubicBezTo>
                    <a:pt x="196" y="1"/>
                    <a:pt x="139" y="21"/>
                    <a:pt x="94" y="61"/>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3"/>
                    <a:pt x="4166" y="227"/>
                  </a:cubicBezTo>
                  <a:cubicBezTo>
                    <a:pt x="4166" y="170"/>
                    <a:pt x="4140" y="108"/>
                    <a:pt x="4094" y="61"/>
                  </a:cubicBezTo>
                  <a:cubicBezTo>
                    <a:pt x="4052" y="21"/>
                    <a:pt x="3994" y="1"/>
                    <a:pt x="3937" y="1"/>
                  </a:cubicBezTo>
                  <a:cubicBezTo>
                    <a:pt x="3877"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52"/>
            <p:cNvSpPr/>
            <p:nvPr/>
          </p:nvSpPr>
          <p:spPr>
            <a:xfrm>
              <a:off x="6309625" y="1654950"/>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66"/>
                    <a:pt x="4140" y="109"/>
                    <a:pt x="4094" y="63"/>
                  </a:cubicBezTo>
                  <a:cubicBezTo>
                    <a:pt x="4052" y="21"/>
                    <a:pt x="3996" y="0"/>
                    <a:pt x="3939" y="0"/>
                  </a:cubicBezTo>
                  <a:cubicBezTo>
                    <a:pt x="3878" y="0"/>
                    <a:pt x="3817" y="25"/>
                    <a:pt x="3774" y="73"/>
                  </a:cubicBezTo>
                  <a:lnTo>
                    <a:pt x="2097" y="1822"/>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52"/>
            <p:cNvSpPr/>
            <p:nvPr/>
          </p:nvSpPr>
          <p:spPr>
            <a:xfrm>
              <a:off x="6309625" y="1614050"/>
              <a:ext cx="104175" cy="59575"/>
            </a:xfrm>
            <a:custGeom>
              <a:avLst/>
              <a:gdLst/>
              <a:ahLst/>
              <a:cxnLst/>
              <a:rect l="l" t="t" r="r" b="b"/>
              <a:pathLst>
                <a:path w="4167" h="2383" extrusionOk="0">
                  <a:moveTo>
                    <a:pt x="254" y="0"/>
                  </a:moveTo>
                  <a:cubicBezTo>
                    <a:pt x="197" y="0"/>
                    <a:pt x="139" y="21"/>
                    <a:pt x="94" y="64"/>
                  </a:cubicBezTo>
                  <a:cubicBezTo>
                    <a:pt x="1" y="152"/>
                    <a:pt x="1" y="296"/>
                    <a:pt x="89" y="384"/>
                  </a:cubicBezTo>
                  <a:lnTo>
                    <a:pt x="1931" y="2314"/>
                  </a:lnTo>
                  <a:cubicBezTo>
                    <a:pt x="1973" y="2356"/>
                    <a:pt x="2035" y="2382"/>
                    <a:pt x="2097" y="2382"/>
                  </a:cubicBezTo>
                  <a:cubicBezTo>
                    <a:pt x="2159" y="2382"/>
                    <a:pt x="2215" y="2356"/>
                    <a:pt x="2262" y="2314"/>
                  </a:cubicBezTo>
                  <a:lnTo>
                    <a:pt x="4104" y="384"/>
                  </a:lnTo>
                  <a:cubicBezTo>
                    <a:pt x="4147" y="343"/>
                    <a:pt x="4166" y="286"/>
                    <a:pt x="4166" y="229"/>
                  </a:cubicBezTo>
                  <a:cubicBezTo>
                    <a:pt x="4166" y="167"/>
                    <a:pt x="4140" y="105"/>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52"/>
            <p:cNvSpPr/>
            <p:nvPr/>
          </p:nvSpPr>
          <p:spPr>
            <a:xfrm>
              <a:off x="6309625" y="1573075"/>
              <a:ext cx="104175" cy="59650"/>
            </a:xfrm>
            <a:custGeom>
              <a:avLst/>
              <a:gdLst/>
              <a:ahLst/>
              <a:cxnLst/>
              <a:rect l="l" t="t" r="r" b="b"/>
              <a:pathLst>
                <a:path w="4167" h="2386" extrusionOk="0">
                  <a:moveTo>
                    <a:pt x="254" y="1"/>
                  </a:moveTo>
                  <a:cubicBezTo>
                    <a:pt x="197" y="1"/>
                    <a:pt x="139" y="22"/>
                    <a:pt x="94" y="62"/>
                  </a:cubicBezTo>
                  <a:cubicBezTo>
                    <a:pt x="1" y="150"/>
                    <a:pt x="1" y="296"/>
                    <a:pt x="89" y="389"/>
                  </a:cubicBezTo>
                  <a:lnTo>
                    <a:pt x="1931" y="2314"/>
                  </a:lnTo>
                  <a:cubicBezTo>
                    <a:pt x="1973" y="2360"/>
                    <a:pt x="2035" y="2386"/>
                    <a:pt x="2097" y="2386"/>
                  </a:cubicBezTo>
                  <a:cubicBezTo>
                    <a:pt x="2159" y="2386"/>
                    <a:pt x="2215" y="2360"/>
                    <a:pt x="2262" y="2314"/>
                  </a:cubicBezTo>
                  <a:lnTo>
                    <a:pt x="4104" y="389"/>
                  </a:lnTo>
                  <a:cubicBezTo>
                    <a:pt x="4147" y="342"/>
                    <a:pt x="4166" y="284"/>
                    <a:pt x="4166" y="227"/>
                  </a:cubicBezTo>
                  <a:cubicBezTo>
                    <a:pt x="4166" y="171"/>
                    <a:pt x="4140" y="109"/>
                    <a:pt x="4094" y="62"/>
                  </a:cubicBezTo>
                  <a:cubicBezTo>
                    <a:pt x="4052" y="22"/>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52"/>
            <p:cNvSpPr/>
            <p:nvPr/>
          </p:nvSpPr>
          <p:spPr>
            <a:xfrm>
              <a:off x="6309625" y="1451300"/>
              <a:ext cx="104175" cy="59575"/>
            </a:xfrm>
            <a:custGeom>
              <a:avLst/>
              <a:gdLst/>
              <a:ahLst/>
              <a:cxnLst/>
              <a:rect l="l" t="t" r="r" b="b"/>
              <a:pathLst>
                <a:path w="4167" h="2383" extrusionOk="0">
                  <a:moveTo>
                    <a:pt x="254" y="0"/>
                  </a:moveTo>
                  <a:cubicBezTo>
                    <a:pt x="196" y="0"/>
                    <a:pt x="139" y="21"/>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6"/>
                    <a:pt x="4166" y="230"/>
                  </a:cubicBezTo>
                  <a:cubicBezTo>
                    <a:pt x="4166" y="168"/>
                    <a:pt x="4140" y="111"/>
                    <a:pt x="4094" y="64"/>
                  </a:cubicBezTo>
                  <a:cubicBezTo>
                    <a:pt x="4052" y="21"/>
                    <a:pt x="3994" y="0"/>
                    <a:pt x="3937" y="0"/>
                  </a:cubicBezTo>
                  <a:cubicBezTo>
                    <a:pt x="3877"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52"/>
            <p:cNvSpPr/>
            <p:nvPr/>
          </p:nvSpPr>
          <p:spPr>
            <a:xfrm>
              <a:off x="6309625" y="1532175"/>
              <a:ext cx="104175" cy="59675"/>
            </a:xfrm>
            <a:custGeom>
              <a:avLst/>
              <a:gdLst/>
              <a:ahLst/>
              <a:cxnLst/>
              <a:rect l="l" t="t" r="r" b="b"/>
              <a:pathLst>
                <a:path w="4167" h="2387" extrusionOk="0">
                  <a:moveTo>
                    <a:pt x="251" y="0"/>
                  </a:moveTo>
                  <a:cubicBezTo>
                    <a:pt x="195" y="0"/>
                    <a:pt x="139" y="21"/>
                    <a:pt x="94" y="63"/>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3"/>
                  </a:cubicBezTo>
                  <a:cubicBezTo>
                    <a:pt x="4052" y="21"/>
                    <a:pt x="3996" y="0"/>
                    <a:pt x="3940" y="0"/>
                  </a:cubicBezTo>
                  <a:cubicBezTo>
                    <a:pt x="3878" y="0"/>
                    <a:pt x="3817" y="25"/>
                    <a:pt x="3774" y="74"/>
                  </a:cubicBezTo>
                  <a:lnTo>
                    <a:pt x="2097" y="1822"/>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52"/>
            <p:cNvSpPr/>
            <p:nvPr/>
          </p:nvSpPr>
          <p:spPr>
            <a:xfrm>
              <a:off x="6309625" y="1491275"/>
              <a:ext cx="104175" cy="59550"/>
            </a:xfrm>
            <a:custGeom>
              <a:avLst/>
              <a:gdLst/>
              <a:ahLst/>
              <a:cxnLst/>
              <a:rect l="l" t="t" r="r" b="b"/>
              <a:pathLst>
                <a:path w="4167" h="2382" extrusionOk="0">
                  <a:moveTo>
                    <a:pt x="254" y="0"/>
                  </a:moveTo>
                  <a:cubicBezTo>
                    <a:pt x="197" y="0"/>
                    <a:pt x="139" y="21"/>
                    <a:pt x="94" y="64"/>
                  </a:cubicBezTo>
                  <a:cubicBezTo>
                    <a:pt x="1" y="152"/>
                    <a:pt x="1" y="296"/>
                    <a:pt x="89" y="385"/>
                  </a:cubicBezTo>
                  <a:lnTo>
                    <a:pt x="1931" y="2315"/>
                  </a:lnTo>
                  <a:cubicBezTo>
                    <a:pt x="1973" y="2357"/>
                    <a:pt x="2035" y="2382"/>
                    <a:pt x="2097" y="2382"/>
                  </a:cubicBezTo>
                  <a:cubicBezTo>
                    <a:pt x="2159" y="2382"/>
                    <a:pt x="2215" y="2357"/>
                    <a:pt x="2262" y="2315"/>
                  </a:cubicBezTo>
                  <a:lnTo>
                    <a:pt x="4104" y="385"/>
                  </a:lnTo>
                  <a:cubicBezTo>
                    <a:pt x="4147" y="344"/>
                    <a:pt x="4166" y="286"/>
                    <a:pt x="4166" y="229"/>
                  </a:cubicBezTo>
                  <a:cubicBezTo>
                    <a:pt x="4166" y="167"/>
                    <a:pt x="4140" y="110"/>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52"/>
            <p:cNvSpPr/>
            <p:nvPr/>
          </p:nvSpPr>
          <p:spPr>
            <a:xfrm>
              <a:off x="6309625" y="1413550"/>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71"/>
                    <a:pt x="4140" y="109"/>
                    <a:pt x="4094" y="63"/>
                  </a:cubicBezTo>
                  <a:cubicBezTo>
                    <a:pt x="4052" y="21"/>
                    <a:pt x="3996" y="0"/>
                    <a:pt x="3939" y="0"/>
                  </a:cubicBezTo>
                  <a:cubicBezTo>
                    <a:pt x="3878" y="0"/>
                    <a:pt x="3817" y="25"/>
                    <a:pt x="3774" y="73"/>
                  </a:cubicBezTo>
                  <a:lnTo>
                    <a:pt x="2097" y="1827"/>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52"/>
            <p:cNvSpPr/>
            <p:nvPr/>
          </p:nvSpPr>
          <p:spPr>
            <a:xfrm>
              <a:off x="6309625" y="1372650"/>
              <a:ext cx="104175" cy="59700"/>
            </a:xfrm>
            <a:custGeom>
              <a:avLst/>
              <a:gdLst/>
              <a:ahLst/>
              <a:cxnLst/>
              <a:rect l="l" t="t" r="r" b="b"/>
              <a:pathLst>
                <a:path w="4167" h="2388" extrusionOk="0">
                  <a:moveTo>
                    <a:pt x="254" y="0"/>
                  </a:moveTo>
                  <a:cubicBezTo>
                    <a:pt x="197"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52"/>
            <p:cNvSpPr/>
            <p:nvPr/>
          </p:nvSpPr>
          <p:spPr>
            <a:xfrm>
              <a:off x="6309625" y="1331700"/>
              <a:ext cx="104175" cy="59625"/>
            </a:xfrm>
            <a:custGeom>
              <a:avLst/>
              <a:gdLst/>
              <a:ahLst/>
              <a:cxnLst/>
              <a:rect l="l" t="t" r="r" b="b"/>
              <a:pathLst>
                <a:path w="4167" h="2385" extrusionOk="0">
                  <a:moveTo>
                    <a:pt x="257" y="1"/>
                  </a:moveTo>
                  <a:cubicBezTo>
                    <a:pt x="199" y="1"/>
                    <a:pt x="140" y="23"/>
                    <a:pt x="94" y="66"/>
                  </a:cubicBezTo>
                  <a:cubicBezTo>
                    <a:pt x="1" y="154"/>
                    <a:pt x="1" y="300"/>
                    <a:pt x="89" y="388"/>
                  </a:cubicBezTo>
                  <a:lnTo>
                    <a:pt x="1931" y="2318"/>
                  </a:lnTo>
                  <a:cubicBezTo>
                    <a:pt x="1973" y="2359"/>
                    <a:pt x="2035" y="2385"/>
                    <a:pt x="2097" y="2385"/>
                  </a:cubicBezTo>
                  <a:cubicBezTo>
                    <a:pt x="2159" y="2385"/>
                    <a:pt x="2215" y="2359"/>
                    <a:pt x="2262" y="2318"/>
                  </a:cubicBezTo>
                  <a:lnTo>
                    <a:pt x="4104" y="388"/>
                  </a:lnTo>
                  <a:cubicBezTo>
                    <a:pt x="4147" y="346"/>
                    <a:pt x="4166" y="288"/>
                    <a:pt x="4166" y="233"/>
                  </a:cubicBezTo>
                  <a:cubicBezTo>
                    <a:pt x="4166" y="170"/>
                    <a:pt x="4140" y="108"/>
                    <a:pt x="4094" y="66"/>
                  </a:cubicBezTo>
                  <a:cubicBezTo>
                    <a:pt x="4051" y="23"/>
                    <a:pt x="3992" y="1"/>
                    <a:pt x="3934" y="1"/>
                  </a:cubicBezTo>
                  <a:cubicBezTo>
                    <a:pt x="3875" y="1"/>
                    <a:pt x="3815" y="24"/>
                    <a:pt x="3774" y="71"/>
                  </a:cubicBezTo>
                  <a:lnTo>
                    <a:pt x="2097" y="1826"/>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52"/>
            <p:cNvSpPr/>
            <p:nvPr/>
          </p:nvSpPr>
          <p:spPr>
            <a:xfrm>
              <a:off x="6309625" y="1290775"/>
              <a:ext cx="104175" cy="59675"/>
            </a:xfrm>
            <a:custGeom>
              <a:avLst/>
              <a:gdLst/>
              <a:ahLst/>
              <a:cxnLst/>
              <a:rect l="l" t="t" r="r" b="b"/>
              <a:pathLst>
                <a:path w="4167" h="2387" extrusionOk="0">
                  <a:moveTo>
                    <a:pt x="251" y="0"/>
                  </a:moveTo>
                  <a:cubicBezTo>
                    <a:pt x="195" y="0"/>
                    <a:pt x="139" y="21"/>
                    <a:pt x="94" y="62"/>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72"/>
                    <a:pt x="4140" y="110"/>
                    <a:pt x="4094" y="62"/>
                  </a:cubicBezTo>
                  <a:cubicBezTo>
                    <a:pt x="4052" y="21"/>
                    <a:pt x="3996" y="0"/>
                    <a:pt x="3940" y="0"/>
                  </a:cubicBezTo>
                  <a:cubicBezTo>
                    <a:pt x="3878" y="0"/>
                    <a:pt x="3817" y="25"/>
                    <a:pt x="3774" y="74"/>
                  </a:cubicBezTo>
                  <a:lnTo>
                    <a:pt x="2097" y="1827"/>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52"/>
            <p:cNvSpPr/>
            <p:nvPr/>
          </p:nvSpPr>
          <p:spPr>
            <a:xfrm>
              <a:off x="6309625" y="1249875"/>
              <a:ext cx="104175" cy="59700"/>
            </a:xfrm>
            <a:custGeom>
              <a:avLst/>
              <a:gdLst/>
              <a:ahLst/>
              <a:cxnLst/>
              <a:rect l="l" t="t" r="r" b="b"/>
              <a:pathLst>
                <a:path w="4167" h="2388" extrusionOk="0">
                  <a:moveTo>
                    <a:pt x="254" y="0"/>
                  </a:moveTo>
                  <a:cubicBezTo>
                    <a:pt x="197" y="0"/>
                    <a:pt x="139" y="21"/>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4"/>
                    <a:pt x="4166" y="286"/>
                    <a:pt x="4166" y="229"/>
                  </a:cubicBezTo>
                  <a:cubicBezTo>
                    <a:pt x="4166" y="167"/>
                    <a:pt x="4140" y="110"/>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52"/>
            <p:cNvSpPr/>
            <p:nvPr/>
          </p:nvSpPr>
          <p:spPr>
            <a:xfrm>
              <a:off x="6309625" y="1208925"/>
              <a:ext cx="104175" cy="59650"/>
            </a:xfrm>
            <a:custGeom>
              <a:avLst/>
              <a:gdLst/>
              <a:ahLst/>
              <a:cxnLst/>
              <a:rect l="l" t="t" r="r" b="b"/>
              <a:pathLst>
                <a:path w="4167" h="2386" extrusionOk="0">
                  <a:moveTo>
                    <a:pt x="257" y="1"/>
                  </a:moveTo>
                  <a:cubicBezTo>
                    <a:pt x="199" y="1"/>
                    <a:pt x="140" y="23"/>
                    <a:pt x="94" y="66"/>
                  </a:cubicBezTo>
                  <a:cubicBezTo>
                    <a:pt x="1" y="155"/>
                    <a:pt x="1" y="300"/>
                    <a:pt x="89" y="387"/>
                  </a:cubicBezTo>
                  <a:lnTo>
                    <a:pt x="1931" y="2318"/>
                  </a:lnTo>
                  <a:cubicBezTo>
                    <a:pt x="1973" y="2359"/>
                    <a:pt x="2035" y="2385"/>
                    <a:pt x="2097" y="2385"/>
                  </a:cubicBezTo>
                  <a:cubicBezTo>
                    <a:pt x="2159" y="2385"/>
                    <a:pt x="2215" y="2359"/>
                    <a:pt x="2262" y="2318"/>
                  </a:cubicBezTo>
                  <a:lnTo>
                    <a:pt x="4104" y="387"/>
                  </a:lnTo>
                  <a:cubicBezTo>
                    <a:pt x="4147" y="346"/>
                    <a:pt x="4166" y="289"/>
                    <a:pt x="4166" y="232"/>
                  </a:cubicBezTo>
                  <a:cubicBezTo>
                    <a:pt x="4166" y="170"/>
                    <a:pt x="4140" y="107"/>
                    <a:pt x="4094" y="66"/>
                  </a:cubicBezTo>
                  <a:cubicBezTo>
                    <a:pt x="4051" y="23"/>
                    <a:pt x="3992" y="1"/>
                    <a:pt x="3934" y="1"/>
                  </a:cubicBezTo>
                  <a:cubicBezTo>
                    <a:pt x="3875" y="1"/>
                    <a:pt x="3815" y="24"/>
                    <a:pt x="3774" y="71"/>
                  </a:cubicBezTo>
                  <a:lnTo>
                    <a:pt x="2097" y="1826"/>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52"/>
            <p:cNvSpPr/>
            <p:nvPr/>
          </p:nvSpPr>
          <p:spPr>
            <a:xfrm>
              <a:off x="6309625" y="1168000"/>
              <a:ext cx="104175" cy="59675"/>
            </a:xfrm>
            <a:custGeom>
              <a:avLst/>
              <a:gdLst/>
              <a:ahLst/>
              <a:cxnLst/>
              <a:rect l="l" t="t" r="r" b="b"/>
              <a:pathLst>
                <a:path w="4167" h="2387" extrusionOk="0">
                  <a:moveTo>
                    <a:pt x="251" y="0"/>
                  </a:moveTo>
                  <a:cubicBezTo>
                    <a:pt x="195" y="0"/>
                    <a:pt x="138" y="21"/>
                    <a:pt x="94" y="63"/>
                  </a:cubicBezTo>
                  <a:cubicBezTo>
                    <a:pt x="1" y="151"/>
                    <a:pt x="1" y="296"/>
                    <a:pt x="89" y="390"/>
                  </a:cubicBezTo>
                  <a:lnTo>
                    <a:pt x="1931" y="2315"/>
                  </a:lnTo>
                  <a:cubicBezTo>
                    <a:pt x="1973" y="2360"/>
                    <a:pt x="2035" y="2387"/>
                    <a:pt x="2097" y="2387"/>
                  </a:cubicBezTo>
                  <a:cubicBezTo>
                    <a:pt x="2159" y="2387"/>
                    <a:pt x="2215" y="2360"/>
                    <a:pt x="2262" y="2315"/>
                  </a:cubicBezTo>
                  <a:lnTo>
                    <a:pt x="4104" y="390"/>
                  </a:lnTo>
                  <a:cubicBezTo>
                    <a:pt x="4147" y="342"/>
                    <a:pt x="4166" y="285"/>
                    <a:pt x="4166" y="229"/>
                  </a:cubicBezTo>
                  <a:cubicBezTo>
                    <a:pt x="4166" y="172"/>
                    <a:pt x="4140" y="110"/>
                    <a:pt x="4094" y="63"/>
                  </a:cubicBezTo>
                  <a:cubicBezTo>
                    <a:pt x="4052" y="21"/>
                    <a:pt x="3996" y="0"/>
                    <a:pt x="3940" y="0"/>
                  </a:cubicBezTo>
                  <a:cubicBezTo>
                    <a:pt x="3879" y="0"/>
                    <a:pt x="3817" y="25"/>
                    <a:pt x="3774" y="74"/>
                  </a:cubicBezTo>
                  <a:lnTo>
                    <a:pt x="2097" y="1828"/>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52"/>
            <p:cNvSpPr/>
            <p:nvPr/>
          </p:nvSpPr>
          <p:spPr>
            <a:xfrm>
              <a:off x="6309625" y="1127100"/>
              <a:ext cx="104175" cy="59675"/>
            </a:xfrm>
            <a:custGeom>
              <a:avLst/>
              <a:gdLst/>
              <a:ahLst/>
              <a:cxnLst/>
              <a:rect l="l" t="t" r="r" b="b"/>
              <a:pathLst>
                <a:path w="4167" h="2387" extrusionOk="0">
                  <a:moveTo>
                    <a:pt x="254" y="1"/>
                  </a:moveTo>
                  <a:cubicBezTo>
                    <a:pt x="197" y="1"/>
                    <a:pt x="139" y="22"/>
                    <a:pt x="94" y="64"/>
                  </a:cubicBezTo>
                  <a:cubicBezTo>
                    <a:pt x="1" y="151"/>
                    <a:pt x="1" y="297"/>
                    <a:pt x="89" y="390"/>
                  </a:cubicBezTo>
                  <a:lnTo>
                    <a:pt x="1931" y="2315"/>
                  </a:lnTo>
                  <a:cubicBezTo>
                    <a:pt x="1973" y="2362"/>
                    <a:pt x="2035" y="2387"/>
                    <a:pt x="2097" y="2387"/>
                  </a:cubicBezTo>
                  <a:cubicBezTo>
                    <a:pt x="2159" y="2387"/>
                    <a:pt x="2215" y="2362"/>
                    <a:pt x="2262" y="2315"/>
                  </a:cubicBezTo>
                  <a:lnTo>
                    <a:pt x="4104" y="390"/>
                  </a:lnTo>
                  <a:cubicBezTo>
                    <a:pt x="4147" y="344"/>
                    <a:pt x="4166" y="287"/>
                    <a:pt x="4166" y="230"/>
                  </a:cubicBezTo>
                  <a:cubicBezTo>
                    <a:pt x="4166" y="168"/>
                    <a:pt x="4140" y="110"/>
                    <a:pt x="4094" y="64"/>
                  </a:cubicBezTo>
                  <a:cubicBezTo>
                    <a:pt x="4052" y="22"/>
                    <a:pt x="3994" y="1"/>
                    <a:pt x="3937" y="1"/>
                  </a:cubicBezTo>
                  <a:cubicBezTo>
                    <a:pt x="3876" y="1"/>
                    <a:pt x="3816" y="24"/>
                    <a:pt x="3774" y="69"/>
                  </a:cubicBezTo>
                  <a:lnTo>
                    <a:pt x="2097" y="1823"/>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52"/>
            <p:cNvSpPr/>
            <p:nvPr/>
          </p:nvSpPr>
          <p:spPr>
            <a:xfrm>
              <a:off x="6309625" y="1086175"/>
              <a:ext cx="104175" cy="59625"/>
            </a:xfrm>
            <a:custGeom>
              <a:avLst/>
              <a:gdLst/>
              <a:ahLst/>
              <a:cxnLst/>
              <a:rect l="l" t="t" r="r" b="b"/>
              <a:pathLst>
                <a:path w="4167" h="2385" extrusionOk="0">
                  <a:moveTo>
                    <a:pt x="257" y="0"/>
                  </a:moveTo>
                  <a:cubicBezTo>
                    <a:pt x="199" y="0"/>
                    <a:pt x="140" y="22"/>
                    <a:pt x="94" y="66"/>
                  </a:cubicBezTo>
                  <a:cubicBezTo>
                    <a:pt x="1" y="154"/>
                    <a:pt x="1" y="298"/>
                    <a:pt x="89" y="386"/>
                  </a:cubicBezTo>
                  <a:lnTo>
                    <a:pt x="1931" y="2316"/>
                  </a:lnTo>
                  <a:cubicBezTo>
                    <a:pt x="1973" y="2358"/>
                    <a:pt x="2035" y="2385"/>
                    <a:pt x="2097" y="2385"/>
                  </a:cubicBezTo>
                  <a:cubicBezTo>
                    <a:pt x="2159" y="2385"/>
                    <a:pt x="2215" y="2358"/>
                    <a:pt x="2262" y="2316"/>
                  </a:cubicBezTo>
                  <a:lnTo>
                    <a:pt x="4104" y="386"/>
                  </a:lnTo>
                  <a:cubicBezTo>
                    <a:pt x="4147" y="345"/>
                    <a:pt x="4166" y="288"/>
                    <a:pt x="4166" y="231"/>
                  </a:cubicBezTo>
                  <a:cubicBezTo>
                    <a:pt x="4166" y="169"/>
                    <a:pt x="4140" y="107"/>
                    <a:pt x="4094" y="66"/>
                  </a:cubicBezTo>
                  <a:cubicBezTo>
                    <a:pt x="4051" y="22"/>
                    <a:pt x="3992" y="0"/>
                    <a:pt x="3934" y="0"/>
                  </a:cubicBezTo>
                  <a:cubicBezTo>
                    <a:pt x="3875" y="0"/>
                    <a:pt x="3815" y="24"/>
                    <a:pt x="3774" y="71"/>
                  </a:cubicBezTo>
                  <a:lnTo>
                    <a:pt x="2097" y="1826"/>
                  </a:lnTo>
                  <a:lnTo>
                    <a:pt x="421" y="71"/>
                  </a:lnTo>
                  <a:cubicBezTo>
                    <a:pt x="376" y="24"/>
                    <a:pt x="317" y="0"/>
                    <a:pt x="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52"/>
            <p:cNvSpPr/>
            <p:nvPr/>
          </p:nvSpPr>
          <p:spPr>
            <a:xfrm>
              <a:off x="6309625" y="1045225"/>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73"/>
                    <a:pt x="4140" y="110"/>
                    <a:pt x="4094" y="63"/>
                  </a:cubicBezTo>
                  <a:cubicBezTo>
                    <a:pt x="4052" y="21"/>
                    <a:pt x="3996" y="0"/>
                    <a:pt x="3939" y="0"/>
                  </a:cubicBezTo>
                  <a:cubicBezTo>
                    <a:pt x="3878" y="0"/>
                    <a:pt x="3817" y="25"/>
                    <a:pt x="3774" y="73"/>
                  </a:cubicBezTo>
                  <a:lnTo>
                    <a:pt x="2097" y="1828"/>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52"/>
            <p:cNvSpPr/>
            <p:nvPr/>
          </p:nvSpPr>
          <p:spPr>
            <a:xfrm>
              <a:off x="6309625" y="1004350"/>
              <a:ext cx="104175" cy="59675"/>
            </a:xfrm>
            <a:custGeom>
              <a:avLst/>
              <a:gdLst/>
              <a:ahLst/>
              <a:cxnLst/>
              <a:rect l="l" t="t" r="r" b="b"/>
              <a:pathLst>
                <a:path w="4167" h="2387" extrusionOk="0">
                  <a:moveTo>
                    <a:pt x="254" y="0"/>
                  </a:moveTo>
                  <a:cubicBezTo>
                    <a:pt x="196" y="0"/>
                    <a:pt x="139" y="21"/>
                    <a:pt x="94" y="63"/>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3"/>
                  </a:cubicBezTo>
                  <a:cubicBezTo>
                    <a:pt x="4052" y="21"/>
                    <a:pt x="3994" y="0"/>
                    <a:pt x="3937" y="0"/>
                  </a:cubicBezTo>
                  <a:cubicBezTo>
                    <a:pt x="3877" y="0"/>
                    <a:pt x="3816" y="23"/>
                    <a:pt x="3774" y="69"/>
                  </a:cubicBezTo>
                  <a:lnTo>
                    <a:pt x="2097" y="1822"/>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52"/>
            <p:cNvSpPr/>
            <p:nvPr/>
          </p:nvSpPr>
          <p:spPr>
            <a:xfrm>
              <a:off x="6309625" y="963400"/>
              <a:ext cx="104175" cy="59600"/>
            </a:xfrm>
            <a:custGeom>
              <a:avLst/>
              <a:gdLst/>
              <a:ahLst/>
              <a:cxnLst/>
              <a:rect l="l" t="t" r="r" b="b"/>
              <a:pathLst>
                <a:path w="4167" h="2384" extrusionOk="0">
                  <a:moveTo>
                    <a:pt x="257" y="1"/>
                  </a:moveTo>
                  <a:cubicBezTo>
                    <a:pt x="199" y="1"/>
                    <a:pt x="140" y="23"/>
                    <a:pt x="94" y="66"/>
                  </a:cubicBezTo>
                  <a:cubicBezTo>
                    <a:pt x="1" y="154"/>
                    <a:pt x="1" y="298"/>
                    <a:pt x="89" y="387"/>
                  </a:cubicBezTo>
                  <a:lnTo>
                    <a:pt x="1931" y="2317"/>
                  </a:lnTo>
                  <a:cubicBezTo>
                    <a:pt x="1973" y="2359"/>
                    <a:pt x="2035" y="2384"/>
                    <a:pt x="2097" y="2384"/>
                  </a:cubicBezTo>
                  <a:cubicBezTo>
                    <a:pt x="2159" y="2384"/>
                    <a:pt x="2215" y="2359"/>
                    <a:pt x="2262" y="2317"/>
                  </a:cubicBezTo>
                  <a:lnTo>
                    <a:pt x="4104" y="387"/>
                  </a:lnTo>
                  <a:cubicBezTo>
                    <a:pt x="4147" y="346"/>
                    <a:pt x="4166" y="289"/>
                    <a:pt x="4166" y="231"/>
                  </a:cubicBezTo>
                  <a:cubicBezTo>
                    <a:pt x="4166" y="169"/>
                    <a:pt x="4140" y="107"/>
                    <a:pt x="4094" y="66"/>
                  </a:cubicBezTo>
                  <a:cubicBezTo>
                    <a:pt x="4051" y="23"/>
                    <a:pt x="3992" y="1"/>
                    <a:pt x="3934" y="1"/>
                  </a:cubicBezTo>
                  <a:cubicBezTo>
                    <a:pt x="3875" y="1"/>
                    <a:pt x="3815" y="24"/>
                    <a:pt x="3774" y="71"/>
                  </a:cubicBezTo>
                  <a:lnTo>
                    <a:pt x="2097" y="1825"/>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52"/>
            <p:cNvSpPr/>
            <p:nvPr/>
          </p:nvSpPr>
          <p:spPr>
            <a:xfrm>
              <a:off x="6309625" y="841600"/>
              <a:ext cx="104175" cy="59700"/>
            </a:xfrm>
            <a:custGeom>
              <a:avLst/>
              <a:gdLst/>
              <a:ahLst/>
              <a:cxnLst/>
              <a:rect l="l" t="t" r="r" b="b"/>
              <a:pathLst>
                <a:path w="4167" h="2388" extrusionOk="0">
                  <a:moveTo>
                    <a:pt x="252" y="1"/>
                  </a:moveTo>
                  <a:cubicBezTo>
                    <a:pt x="195" y="1"/>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1"/>
                    <a:pt x="3939" y="1"/>
                  </a:cubicBezTo>
                  <a:cubicBezTo>
                    <a:pt x="3878" y="1"/>
                    <a:pt x="3817" y="25"/>
                    <a:pt x="3774" y="74"/>
                  </a:cubicBezTo>
                  <a:lnTo>
                    <a:pt x="2097" y="1822"/>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52"/>
            <p:cNvSpPr/>
            <p:nvPr/>
          </p:nvSpPr>
          <p:spPr>
            <a:xfrm>
              <a:off x="6309625" y="922450"/>
              <a:ext cx="104175" cy="59700"/>
            </a:xfrm>
            <a:custGeom>
              <a:avLst/>
              <a:gdLst/>
              <a:ahLst/>
              <a:cxnLst/>
              <a:rect l="l" t="t" r="r" b="b"/>
              <a:pathLst>
                <a:path w="4167" h="2388" extrusionOk="0">
                  <a:moveTo>
                    <a:pt x="252" y="1"/>
                  </a:moveTo>
                  <a:cubicBezTo>
                    <a:pt x="195" y="1"/>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72"/>
                    <a:pt x="4140" y="110"/>
                    <a:pt x="4094" y="64"/>
                  </a:cubicBezTo>
                  <a:cubicBezTo>
                    <a:pt x="4052" y="21"/>
                    <a:pt x="3996" y="1"/>
                    <a:pt x="3939" y="1"/>
                  </a:cubicBezTo>
                  <a:cubicBezTo>
                    <a:pt x="3878" y="1"/>
                    <a:pt x="3817" y="25"/>
                    <a:pt x="3774" y="74"/>
                  </a:cubicBezTo>
                  <a:lnTo>
                    <a:pt x="2097" y="1828"/>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52"/>
            <p:cNvSpPr/>
            <p:nvPr/>
          </p:nvSpPr>
          <p:spPr>
            <a:xfrm>
              <a:off x="6309625" y="881550"/>
              <a:ext cx="104175" cy="59700"/>
            </a:xfrm>
            <a:custGeom>
              <a:avLst/>
              <a:gdLst/>
              <a:ahLst/>
              <a:cxnLst/>
              <a:rect l="l" t="t" r="r" b="b"/>
              <a:pathLst>
                <a:path w="4167" h="2388" extrusionOk="0">
                  <a:moveTo>
                    <a:pt x="254" y="1"/>
                  </a:moveTo>
                  <a:cubicBezTo>
                    <a:pt x="196" y="1"/>
                    <a:pt x="139" y="21"/>
                    <a:pt x="94" y="64"/>
                  </a:cubicBezTo>
                  <a:cubicBezTo>
                    <a:pt x="1" y="152"/>
                    <a:pt x="1" y="298"/>
                    <a:pt x="89" y="391"/>
                  </a:cubicBezTo>
                  <a:lnTo>
                    <a:pt x="1931" y="2316"/>
                  </a:lnTo>
                  <a:cubicBezTo>
                    <a:pt x="1973" y="2362"/>
                    <a:pt x="2035" y="2388"/>
                    <a:pt x="2097" y="2388"/>
                  </a:cubicBezTo>
                  <a:cubicBezTo>
                    <a:pt x="2159" y="2388"/>
                    <a:pt x="2215" y="2362"/>
                    <a:pt x="2262" y="2316"/>
                  </a:cubicBezTo>
                  <a:lnTo>
                    <a:pt x="4104" y="391"/>
                  </a:lnTo>
                  <a:cubicBezTo>
                    <a:pt x="4147" y="343"/>
                    <a:pt x="4166" y="286"/>
                    <a:pt x="4166" y="230"/>
                  </a:cubicBezTo>
                  <a:cubicBezTo>
                    <a:pt x="4166" y="168"/>
                    <a:pt x="4140" y="111"/>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8">
  <p:cSld name="CUSTOM_7_1_1_1_1_1_1_1">
    <p:spTree>
      <p:nvGrpSpPr>
        <p:cNvPr id="1" name="Shape 6827"/>
        <p:cNvGrpSpPr/>
        <p:nvPr/>
      </p:nvGrpSpPr>
      <p:grpSpPr>
        <a:xfrm>
          <a:off x="0" y="0"/>
          <a:ext cx="0" cy="0"/>
          <a:chOff x="0" y="0"/>
          <a:chExt cx="0" cy="0"/>
        </a:xfrm>
      </p:grpSpPr>
      <p:pic>
        <p:nvPicPr>
          <p:cNvPr id="6828" name="Google Shape;6828;p53"/>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29" name="Google Shape;6829;p5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30" name="Google Shape;6830;p53"/>
          <p:cNvGrpSpPr/>
          <p:nvPr/>
        </p:nvGrpSpPr>
        <p:grpSpPr>
          <a:xfrm>
            <a:off x="4271090" y="-5"/>
            <a:ext cx="4872676" cy="408392"/>
            <a:chOff x="5843700" y="185900"/>
            <a:chExt cx="3284138" cy="275253"/>
          </a:xfrm>
        </p:grpSpPr>
        <p:sp>
          <p:nvSpPr>
            <p:cNvPr id="6831" name="Google Shape;6831;p53"/>
            <p:cNvSpPr/>
            <p:nvPr/>
          </p:nvSpPr>
          <p:spPr>
            <a:xfrm rot="10800000">
              <a:off x="8748109" y="185900"/>
              <a:ext cx="317756" cy="275253"/>
            </a:xfrm>
            <a:custGeom>
              <a:avLst/>
              <a:gdLst/>
              <a:ahLst/>
              <a:cxnLst/>
              <a:rect l="l" t="t" r="r" b="b"/>
              <a:pathLst>
                <a:path w="4994" h="4326" extrusionOk="0">
                  <a:moveTo>
                    <a:pt x="2494" y="0"/>
                  </a:moveTo>
                  <a:lnTo>
                    <a:pt x="1" y="4326"/>
                  </a:lnTo>
                  <a:lnTo>
                    <a:pt x="4993" y="4326"/>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53"/>
            <p:cNvSpPr/>
            <p:nvPr/>
          </p:nvSpPr>
          <p:spPr>
            <a:xfrm rot="10800000">
              <a:off x="8430671" y="185900"/>
              <a:ext cx="317501" cy="275253"/>
            </a:xfrm>
            <a:custGeom>
              <a:avLst/>
              <a:gdLst/>
              <a:ahLst/>
              <a:cxnLst/>
              <a:rect l="l" t="t" r="r" b="b"/>
              <a:pathLst>
                <a:path w="4990" h="4326" extrusionOk="0">
                  <a:moveTo>
                    <a:pt x="2495" y="0"/>
                  </a:moveTo>
                  <a:lnTo>
                    <a:pt x="0" y="4326"/>
                  </a:lnTo>
                  <a:lnTo>
                    <a:pt x="4989" y="4326"/>
                  </a:lnTo>
                  <a:lnTo>
                    <a:pt x="2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53"/>
            <p:cNvSpPr/>
            <p:nvPr/>
          </p:nvSpPr>
          <p:spPr>
            <a:xfrm rot="10800000">
              <a:off x="8112979" y="185900"/>
              <a:ext cx="317756" cy="275253"/>
            </a:xfrm>
            <a:custGeom>
              <a:avLst/>
              <a:gdLst/>
              <a:ahLst/>
              <a:cxnLst/>
              <a:rect l="l" t="t" r="r" b="b"/>
              <a:pathLst>
                <a:path w="4994" h="4326" extrusionOk="0">
                  <a:moveTo>
                    <a:pt x="2500" y="0"/>
                  </a:moveTo>
                  <a:lnTo>
                    <a:pt x="0" y="4326"/>
                  </a:lnTo>
                  <a:lnTo>
                    <a:pt x="4994" y="4326"/>
                  </a:lnTo>
                  <a:lnTo>
                    <a:pt x="25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53"/>
            <p:cNvSpPr/>
            <p:nvPr/>
          </p:nvSpPr>
          <p:spPr>
            <a:xfrm rot="10800000">
              <a:off x="7795222" y="185900"/>
              <a:ext cx="317819" cy="275253"/>
            </a:xfrm>
            <a:custGeom>
              <a:avLst/>
              <a:gdLst/>
              <a:ahLst/>
              <a:cxnLst/>
              <a:rect l="l" t="t" r="r" b="b"/>
              <a:pathLst>
                <a:path w="4995" h="4326" extrusionOk="0">
                  <a:moveTo>
                    <a:pt x="2495" y="0"/>
                  </a:moveTo>
                  <a:lnTo>
                    <a:pt x="1" y="4326"/>
                  </a:lnTo>
                  <a:lnTo>
                    <a:pt x="4995" y="4326"/>
                  </a:lnTo>
                  <a:lnTo>
                    <a:pt x="2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53"/>
            <p:cNvSpPr/>
            <p:nvPr/>
          </p:nvSpPr>
          <p:spPr>
            <a:xfrm rot="10800000">
              <a:off x="7477848" y="185900"/>
              <a:ext cx="317438" cy="275253"/>
            </a:xfrm>
            <a:custGeom>
              <a:avLst/>
              <a:gdLst/>
              <a:ahLst/>
              <a:cxnLst/>
              <a:rect l="l" t="t" r="r" b="b"/>
              <a:pathLst>
                <a:path w="4989" h="4326" extrusionOk="0">
                  <a:moveTo>
                    <a:pt x="2495" y="0"/>
                  </a:moveTo>
                  <a:lnTo>
                    <a:pt x="1" y="4326"/>
                  </a:lnTo>
                  <a:lnTo>
                    <a:pt x="4988" y="4326"/>
                  </a:lnTo>
                  <a:lnTo>
                    <a:pt x="2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53"/>
            <p:cNvSpPr/>
            <p:nvPr/>
          </p:nvSpPr>
          <p:spPr>
            <a:xfrm rot="10800000">
              <a:off x="7160092" y="185900"/>
              <a:ext cx="317819" cy="275253"/>
            </a:xfrm>
            <a:custGeom>
              <a:avLst/>
              <a:gdLst/>
              <a:ahLst/>
              <a:cxnLst/>
              <a:rect l="l" t="t" r="r" b="b"/>
              <a:pathLst>
                <a:path w="4995" h="4326" extrusionOk="0">
                  <a:moveTo>
                    <a:pt x="2500" y="0"/>
                  </a:moveTo>
                  <a:lnTo>
                    <a:pt x="0" y="4326"/>
                  </a:lnTo>
                  <a:lnTo>
                    <a:pt x="4994" y="4326"/>
                  </a:lnTo>
                  <a:lnTo>
                    <a:pt x="25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53"/>
            <p:cNvSpPr/>
            <p:nvPr/>
          </p:nvSpPr>
          <p:spPr>
            <a:xfrm rot="10800000">
              <a:off x="6842336" y="185900"/>
              <a:ext cx="317819" cy="275253"/>
            </a:xfrm>
            <a:custGeom>
              <a:avLst/>
              <a:gdLst/>
              <a:ahLst/>
              <a:cxnLst/>
              <a:rect l="l" t="t" r="r" b="b"/>
              <a:pathLst>
                <a:path w="4995" h="4326" extrusionOk="0">
                  <a:moveTo>
                    <a:pt x="2495" y="0"/>
                  </a:moveTo>
                  <a:lnTo>
                    <a:pt x="0" y="4326"/>
                  </a:lnTo>
                  <a:lnTo>
                    <a:pt x="4994" y="4326"/>
                  </a:lnTo>
                  <a:lnTo>
                    <a:pt x="2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53"/>
            <p:cNvSpPr/>
            <p:nvPr/>
          </p:nvSpPr>
          <p:spPr>
            <a:xfrm rot="10800000">
              <a:off x="6524961" y="185900"/>
              <a:ext cx="317438" cy="275253"/>
            </a:xfrm>
            <a:custGeom>
              <a:avLst/>
              <a:gdLst/>
              <a:ahLst/>
              <a:cxnLst/>
              <a:rect l="l" t="t" r="r" b="b"/>
              <a:pathLst>
                <a:path w="4989" h="4326" extrusionOk="0">
                  <a:moveTo>
                    <a:pt x="2494" y="0"/>
                  </a:moveTo>
                  <a:lnTo>
                    <a:pt x="0" y="4326"/>
                  </a:lnTo>
                  <a:lnTo>
                    <a:pt x="4989" y="4326"/>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53"/>
            <p:cNvSpPr/>
            <p:nvPr/>
          </p:nvSpPr>
          <p:spPr>
            <a:xfrm rot="10800000">
              <a:off x="6207205" y="185900"/>
              <a:ext cx="317819" cy="275253"/>
            </a:xfrm>
            <a:custGeom>
              <a:avLst/>
              <a:gdLst/>
              <a:ahLst/>
              <a:cxnLst/>
              <a:rect l="l" t="t" r="r" b="b"/>
              <a:pathLst>
                <a:path w="4995" h="4326" extrusionOk="0">
                  <a:moveTo>
                    <a:pt x="2500" y="0"/>
                  </a:moveTo>
                  <a:lnTo>
                    <a:pt x="1" y="4326"/>
                  </a:lnTo>
                  <a:lnTo>
                    <a:pt x="4995" y="4326"/>
                  </a:lnTo>
                  <a:lnTo>
                    <a:pt x="25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53"/>
            <p:cNvSpPr/>
            <p:nvPr/>
          </p:nvSpPr>
          <p:spPr>
            <a:xfrm rot="10800000">
              <a:off x="5889512" y="185900"/>
              <a:ext cx="317756" cy="275253"/>
            </a:xfrm>
            <a:custGeom>
              <a:avLst/>
              <a:gdLst/>
              <a:ahLst/>
              <a:cxnLst/>
              <a:rect l="l" t="t" r="r" b="b"/>
              <a:pathLst>
                <a:path w="4994" h="4326" extrusionOk="0">
                  <a:moveTo>
                    <a:pt x="2495" y="0"/>
                  </a:moveTo>
                  <a:lnTo>
                    <a:pt x="1" y="4326"/>
                  </a:lnTo>
                  <a:lnTo>
                    <a:pt x="4993" y="4326"/>
                  </a:lnTo>
                  <a:lnTo>
                    <a:pt x="2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53"/>
            <p:cNvSpPr/>
            <p:nvPr/>
          </p:nvSpPr>
          <p:spPr>
            <a:xfrm rot="10800000">
              <a:off x="8713496" y="331034"/>
              <a:ext cx="92324" cy="91942"/>
            </a:xfrm>
            <a:custGeom>
              <a:avLst/>
              <a:gdLst/>
              <a:ahLst/>
              <a:cxnLst/>
              <a:rect l="l" t="t" r="r" b="b"/>
              <a:pathLst>
                <a:path w="1451" h="1445" extrusionOk="0">
                  <a:moveTo>
                    <a:pt x="726" y="0"/>
                  </a:moveTo>
                  <a:cubicBezTo>
                    <a:pt x="327" y="0"/>
                    <a:pt x="1" y="321"/>
                    <a:pt x="1" y="724"/>
                  </a:cubicBezTo>
                  <a:cubicBezTo>
                    <a:pt x="1" y="1123"/>
                    <a:pt x="327" y="1445"/>
                    <a:pt x="726" y="1445"/>
                  </a:cubicBezTo>
                  <a:cubicBezTo>
                    <a:pt x="1124" y="1445"/>
                    <a:pt x="1450" y="1123"/>
                    <a:pt x="1450" y="724"/>
                  </a:cubicBezTo>
                  <a:cubicBezTo>
                    <a:pt x="1450" y="321"/>
                    <a:pt x="1124"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53"/>
            <p:cNvSpPr/>
            <p:nvPr/>
          </p:nvSpPr>
          <p:spPr>
            <a:xfrm rot="10800000">
              <a:off x="8384605" y="331034"/>
              <a:ext cx="92196" cy="91942"/>
            </a:xfrm>
            <a:custGeom>
              <a:avLst/>
              <a:gdLst/>
              <a:ahLst/>
              <a:cxnLst/>
              <a:rect l="l" t="t" r="r" b="b"/>
              <a:pathLst>
                <a:path w="1449" h="1445" extrusionOk="0">
                  <a:moveTo>
                    <a:pt x="724" y="0"/>
                  </a:moveTo>
                  <a:cubicBezTo>
                    <a:pt x="325" y="0"/>
                    <a:pt x="0" y="321"/>
                    <a:pt x="0" y="724"/>
                  </a:cubicBezTo>
                  <a:cubicBezTo>
                    <a:pt x="0" y="1123"/>
                    <a:pt x="325" y="1445"/>
                    <a:pt x="724" y="1445"/>
                  </a:cubicBezTo>
                  <a:cubicBezTo>
                    <a:pt x="1123" y="1445"/>
                    <a:pt x="1448" y="1123"/>
                    <a:pt x="1448" y="724"/>
                  </a:cubicBezTo>
                  <a:cubicBezTo>
                    <a:pt x="1448" y="321"/>
                    <a:pt x="1123"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53"/>
            <p:cNvSpPr/>
            <p:nvPr/>
          </p:nvSpPr>
          <p:spPr>
            <a:xfrm rot="10800000">
              <a:off x="8066912" y="331034"/>
              <a:ext cx="92196" cy="91942"/>
            </a:xfrm>
            <a:custGeom>
              <a:avLst/>
              <a:gdLst/>
              <a:ahLst/>
              <a:cxnLst/>
              <a:rect l="l" t="t" r="r" b="b"/>
              <a:pathLst>
                <a:path w="1449" h="1445" extrusionOk="0">
                  <a:moveTo>
                    <a:pt x="725" y="0"/>
                  </a:moveTo>
                  <a:cubicBezTo>
                    <a:pt x="326" y="0"/>
                    <a:pt x="1" y="321"/>
                    <a:pt x="1" y="724"/>
                  </a:cubicBezTo>
                  <a:cubicBezTo>
                    <a:pt x="1" y="1123"/>
                    <a:pt x="326" y="1445"/>
                    <a:pt x="725" y="1445"/>
                  </a:cubicBezTo>
                  <a:cubicBezTo>
                    <a:pt x="1124" y="1445"/>
                    <a:pt x="1449" y="1123"/>
                    <a:pt x="1449" y="724"/>
                  </a:cubicBezTo>
                  <a:cubicBezTo>
                    <a:pt x="1449" y="321"/>
                    <a:pt x="1124" y="0"/>
                    <a:pt x="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53"/>
            <p:cNvSpPr/>
            <p:nvPr/>
          </p:nvSpPr>
          <p:spPr>
            <a:xfrm rot="10800000">
              <a:off x="7749474" y="331034"/>
              <a:ext cx="91942" cy="91942"/>
            </a:xfrm>
            <a:custGeom>
              <a:avLst/>
              <a:gdLst/>
              <a:ahLst/>
              <a:cxnLst/>
              <a:rect l="l" t="t" r="r" b="b"/>
              <a:pathLst>
                <a:path w="1445" h="1445" extrusionOk="0">
                  <a:moveTo>
                    <a:pt x="726" y="0"/>
                  </a:moveTo>
                  <a:cubicBezTo>
                    <a:pt x="322" y="0"/>
                    <a:pt x="0" y="321"/>
                    <a:pt x="0" y="724"/>
                  </a:cubicBezTo>
                  <a:cubicBezTo>
                    <a:pt x="0" y="1123"/>
                    <a:pt x="322" y="1445"/>
                    <a:pt x="726" y="1445"/>
                  </a:cubicBezTo>
                  <a:cubicBezTo>
                    <a:pt x="1124" y="1445"/>
                    <a:pt x="1445" y="1123"/>
                    <a:pt x="1445" y="724"/>
                  </a:cubicBezTo>
                  <a:cubicBezTo>
                    <a:pt x="1445" y="321"/>
                    <a:pt x="1124"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53"/>
            <p:cNvSpPr/>
            <p:nvPr/>
          </p:nvSpPr>
          <p:spPr>
            <a:xfrm rot="10800000">
              <a:off x="7431718" y="331034"/>
              <a:ext cx="91942" cy="91942"/>
            </a:xfrm>
            <a:custGeom>
              <a:avLst/>
              <a:gdLst/>
              <a:ahLst/>
              <a:cxnLst/>
              <a:rect l="l" t="t" r="r" b="b"/>
              <a:pathLst>
                <a:path w="1445" h="1445" extrusionOk="0">
                  <a:moveTo>
                    <a:pt x="719" y="0"/>
                  </a:moveTo>
                  <a:cubicBezTo>
                    <a:pt x="322" y="0"/>
                    <a:pt x="0" y="321"/>
                    <a:pt x="0" y="724"/>
                  </a:cubicBezTo>
                  <a:cubicBezTo>
                    <a:pt x="0" y="1123"/>
                    <a:pt x="322" y="1445"/>
                    <a:pt x="719" y="1445"/>
                  </a:cubicBezTo>
                  <a:cubicBezTo>
                    <a:pt x="1118" y="1445"/>
                    <a:pt x="1445" y="1123"/>
                    <a:pt x="1445" y="724"/>
                  </a:cubicBezTo>
                  <a:cubicBezTo>
                    <a:pt x="1445" y="321"/>
                    <a:pt x="1118" y="0"/>
                    <a:pt x="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53"/>
            <p:cNvSpPr/>
            <p:nvPr/>
          </p:nvSpPr>
          <p:spPr>
            <a:xfrm rot="10800000">
              <a:off x="7113961" y="331034"/>
              <a:ext cx="92260" cy="91942"/>
            </a:xfrm>
            <a:custGeom>
              <a:avLst/>
              <a:gdLst/>
              <a:ahLst/>
              <a:cxnLst/>
              <a:rect l="l" t="t" r="r" b="b"/>
              <a:pathLst>
                <a:path w="1450" h="1445" extrusionOk="0">
                  <a:moveTo>
                    <a:pt x="724" y="0"/>
                  </a:moveTo>
                  <a:cubicBezTo>
                    <a:pt x="326" y="0"/>
                    <a:pt x="0" y="321"/>
                    <a:pt x="0" y="724"/>
                  </a:cubicBezTo>
                  <a:cubicBezTo>
                    <a:pt x="0" y="1123"/>
                    <a:pt x="326" y="1445"/>
                    <a:pt x="724" y="1445"/>
                  </a:cubicBezTo>
                  <a:cubicBezTo>
                    <a:pt x="1123" y="1445"/>
                    <a:pt x="1450" y="1123"/>
                    <a:pt x="1450" y="724"/>
                  </a:cubicBezTo>
                  <a:cubicBezTo>
                    <a:pt x="1450" y="321"/>
                    <a:pt x="1123"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53"/>
            <p:cNvSpPr/>
            <p:nvPr/>
          </p:nvSpPr>
          <p:spPr>
            <a:xfrm rot="10800000">
              <a:off x="6796587" y="331034"/>
              <a:ext cx="91878" cy="91942"/>
            </a:xfrm>
            <a:custGeom>
              <a:avLst/>
              <a:gdLst/>
              <a:ahLst/>
              <a:cxnLst/>
              <a:rect l="l" t="t" r="r" b="b"/>
              <a:pathLst>
                <a:path w="1444" h="1445" extrusionOk="0">
                  <a:moveTo>
                    <a:pt x="724" y="0"/>
                  </a:moveTo>
                  <a:cubicBezTo>
                    <a:pt x="320" y="0"/>
                    <a:pt x="0" y="321"/>
                    <a:pt x="0" y="724"/>
                  </a:cubicBezTo>
                  <a:cubicBezTo>
                    <a:pt x="0" y="1123"/>
                    <a:pt x="320" y="1445"/>
                    <a:pt x="724" y="1445"/>
                  </a:cubicBezTo>
                  <a:cubicBezTo>
                    <a:pt x="1123" y="1445"/>
                    <a:pt x="1443" y="1123"/>
                    <a:pt x="1443" y="724"/>
                  </a:cubicBezTo>
                  <a:cubicBezTo>
                    <a:pt x="1443" y="321"/>
                    <a:pt x="1123"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53"/>
            <p:cNvSpPr/>
            <p:nvPr/>
          </p:nvSpPr>
          <p:spPr>
            <a:xfrm rot="10800000">
              <a:off x="6478894" y="331034"/>
              <a:ext cx="91878" cy="91942"/>
            </a:xfrm>
            <a:custGeom>
              <a:avLst/>
              <a:gdLst/>
              <a:ahLst/>
              <a:cxnLst/>
              <a:rect l="l" t="t" r="r" b="b"/>
              <a:pathLst>
                <a:path w="1444" h="1445" extrusionOk="0">
                  <a:moveTo>
                    <a:pt x="720" y="0"/>
                  </a:moveTo>
                  <a:cubicBezTo>
                    <a:pt x="321" y="0"/>
                    <a:pt x="1" y="321"/>
                    <a:pt x="1" y="724"/>
                  </a:cubicBezTo>
                  <a:cubicBezTo>
                    <a:pt x="1" y="1123"/>
                    <a:pt x="321" y="1445"/>
                    <a:pt x="720" y="1445"/>
                  </a:cubicBezTo>
                  <a:cubicBezTo>
                    <a:pt x="1124" y="1445"/>
                    <a:pt x="1444" y="1123"/>
                    <a:pt x="1444" y="724"/>
                  </a:cubicBezTo>
                  <a:cubicBezTo>
                    <a:pt x="1444" y="321"/>
                    <a:pt x="1124" y="0"/>
                    <a:pt x="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53"/>
            <p:cNvSpPr/>
            <p:nvPr/>
          </p:nvSpPr>
          <p:spPr>
            <a:xfrm rot="10800000">
              <a:off x="6161138" y="331034"/>
              <a:ext cx="92260" cy="91942"/>
            </a:xfrm>
            <a:custGeom>
              <a:avLst/>
              <a:gdLst/>
              <a:ahLst/>
              <a:cxnLst/>
              <a:rect l="l" t="t" r="r" b="b"/>
              <a:pathLst>
                <a:path w="1450" h="1445" extrusionOk="0">
                  <a:moveTo>
                    <a:pt x="726" y="0"/>
                  </a:moveTo>
                  <a:cubicBezTo>
                    <a:pt x="327" y="0"/>
                    <a:pt x="0" y="321"/>
                    <a:pt x="0" y="724"/>
                  </a:cubicBezTo>
                  <a:cubicBezTo>
                    <a:pt x="0" y="1123"/>
                    <a:pt x="327" y="1445"/>
                    <a:pt x="726" y="1445"/>
                  </a:cubicBezTo>
                  <a:cubicBezTo>
                    <a:pt x="1123" y="1445"/>
                    <a:pt x="1450" y="1123"/>
                    <a:pt x="1450" y="724"/>
                  </a:cubicBezTo>
                  <a:cubicBezTo>
                    <a:pt x="1450" y="321"/>
                    <a:pt x="1123"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53"/>
            <p:cNvSpPr/>
            <p:nvPr/>
          </p:nvSpPr>
          <p:spPr>
            <a:xfrm rot="10800000">
              <a:off x="5843700" y="331034"/>
              <a:ext cx="91942" cy="91942"/>
            </a:xfrm>
            <a:custGeom>
              <a:avLst/>
              <a:gdLst/>
              <a:ahLst/>
              <a:cxnLst/>
              <a:rect l="l" t="t" r="r" b="b"/>
              <a:pathLst>
                <a:path w="1445" h="1445" extrusionOk="0">
                  <a:moveTo>
                    <a:pt x="724" y="0"/>
                  </a:moveTo>
                  <a:cubicBezTo>
                    <a:pt x="327" y="0"/>
                    <a:pt x="0" y="321"/>
                    <a:pt x="0" y="724"/>
                  </a:cubicBezTo>
                  <a:cubicBezTo>
                    <a:pt x="0" y="1123"/>
                    <a:pt x="327" y="1445"/>
                    <a:pt x="724" y="1445"/>
                  </a:cubicBezTo>
                  <a:cubicBezTo>
                    <a:pt x="1123" y="1445"/>
                    <a:pt x="1445" y="1123"/>
                    <a:pt x="1445" y="724"/>
                  </a:cubicBezTo>
                  <a:cubicBezTo>
                    <a:pt x="1445" y="321"/>
                    <a:pt x="1123"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53"/>
            <p:cNvSpPr/>
            <p:nvPr/>
          </p:nvSpPr>
          <p:spPr>
            <a:xfrm rot="10800000">
              <a:off x="9035833" y="331034"/>
              <a:ext cx="92005" cy="91942"/>
            </a:xfrm>
            <a:custGeom>
              <a:avLst/>
              <a:gdLst/>
              <a:ahLst/>
              <a:cxnLst/>
              <a:rect l="l" t="t" r="r" b="b"/>
              <a:pathLst>
                <a:path w="1446" h="1445" extrusionOk="0">
                  <a:moveTo>
                    <a:pt x="726" y="0"/>
                  </a:moveTo>
                  <a:cubicBezTo>
                    <a:pt x="328" y="0"/>
                    <a:pt x="1" y="321"/>
                    <a:pt x="1" y="724"/>
                  </a:cubicBezTo>
                  <a:cubicBezTo>
                    <a:pt x="1" y="1123"/>
                    <a:pt x="328" y="1445"/>
                    <a:pt x="726" y="1445"/>
                  </a:cubicBezTo>
                  <a:cubicBezTo>
                    <a:pt x="1124" y="1445"/>
                    <a:pt x="1445" y="1123"/>
                    <a:pt x="1445" y="724"/>
                  </a:cubicBezTo>
                  <a:cubicBezTo>
                    <a:pt x="1445" y="321"/>
                    <a:pt x="1124"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9">
  <p:cSld name="CUSTOM_7_1_1_1_1_1_1_1_1">
    <p:spTree>
      <p:nvGrpSpPr>
        <p:cNvPr id="1" name="Shape 6852"/>
        <p:cNvGrpSpPr/>
        <p:nvPr/>
      </p:nvGrpSpPr>
      <p:grpSpPr>
        <a:xfrm>
          <a:off x="0" y="0"/>
          <a:ext cx="0" cy="0"/>
          <a:chOff x="0" y="0"/>
          <a:chExt cx="0" cy="0"/>
        </a:xfrm>
      </p:grpSpPr>
      <p:pic>
        <p:nvPicPr>
          <p:cNvPr id="6853" name="Google Shape;6853;p54"/>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54" name="Google Shape;6854;p5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55" name="Google Shape;6855;p54"/>
          <p:cNvGrpSpPr/>
          <p:nvPr/>
        </p:nvGrpSpPr>
        <p:grpSpPr>
          <a:xfrm rot="10800000" flipH="1">
            <a:off x="1" y="157333"/>
            <a:ext cx="9143959" cy="220826"/>
            <a:chOff x="247825" y="5280925"/>
            <a:chExt cx="1994625" cy="78000"/>
          </a:xfrm>
        </p:grpSpPr>
        <p:sp>
          <p:nvSpPr>
            <p:cNvPr id="6856" name="Google Shape;6856;p54"/>
            <p:cNvSpPr/>
            <p:nvPr/>
          </p:nvSpPr>
          <p:spPr>
            <a:xfrm>
              <a:off x="277450" y="5286575"/>
              <a:ext cx="88400" cy="45175"/>
            </a:xfrm>
            <a:custGeom>
              <a:avLst/>
              <a:gdLst/>
              <a:ahLst/>
              <a:cxnLst/>
              <a:rect l="l" t="t" r="r" b="b"/>
              <a:pathLst>
                <a:path w="3536" h="1807" extrusionOk="0">
                  <a:moveTo>
                    <a:pt x="1" y="1"/>
                  </a:moveTo>
                  <a:lnTo>
                    <a:pt x="1806"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54"/>
            <p:cNvSpPr/>
            <p:nvPr/>
          </p:nvSpPr>
          <p:spPr>
            <a:xfrm>
              <a:off x="419625"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54"/>
            <p:cNvSpPr/>
            <p:nvPr/>
          </p:nvSpPr>
          <p:spPr>
            <a:xfrm>
              <a:off x="560900"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54"/>
            <p:cNvSpPr/>
            <p:nvPr/>
          </p:nvSpPr>
          <p:spPr>
            <a:xfrm>
              <a:off x="703600" y="5286575"/>
              <a:ext cx="88375" cy="45175"/>
            </a:xfrm>
            <a:custGeom>
              <a:avLst/>
              <a:gdLst/>
              <a:ahLst/>
              <a:cxnLst/>
              <a:rect l="l" t="t" r="r" b="b"/>
              <a:pathLst>
                <a:path w="3535" h="1807" extrusionOk="0">
                  <a:moveTo>
                    <a:pt x="0" y="1"/>
                  </a:moveTo>
                  <a:cubicBezTo>
                    <a:pt x="0" y="1"/>
                    <a:pt x="0" y="1"/>
                    <a:pt x="0" y="1"/>
                  </a:cubicBezTo>
                  <a:lnTo>
                    <a:pt x="0" y="1"/>
                  </a:lnTo>
                  <a:lnTo>
                    <a:pt x="0" y="1"/>
                  </a:lnTo>
                  <a:close/>
                  <a:moveTo>
                    <a:pt x="0" y="1"/>
                  </a:moveTo>
                  <a:lnTo>
                    <a:pt x="1801" y="1806"/>
                  </a:lnTo>
                  <a:lnTo>
                    <a:pt x="3535" y="22"/>
                  </a:lnTo>
                  <a:cubicBezTo>
                    <a:pt x="3535" y="22"/>
                    <a:pt x="22"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54"/>
            <p:cNvSpPr/>
            <p:nvPr/>
          </p:nvSpPr>
          <p:spPr>
            <a:xfrm>
              <a:off x="844975" y="5286575"/>
              <a:ext cx="88400" cy="45175"/>
            </a:xfrm>
            <a:custGeom>
              <a:avLst/>
              <a:gdLst/>
              <a:ahLst/>
              <a:cxnLst/>
              <a:rect l="l" t="t" r="r" b="b"/>
              <a:pathLst>
                <a:path w="3536" h="1807" extrusionOk="0">
                  <a:moveTo>
                    <a:pt x="1" y="1"/>
                  </a:moveTo>
                  <a:lnTo>
                    <a:pt x="1807"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54"/>
            <p:cNvSpPr/>
            <p:nvPr/>
          </p:nvSpPr>
          <p:spPr>
            <a:xfrm>
              <a:off x="987150" y="5286575"/>
              <a:ext cx="88400" cy="45175"/>
            </a:xfrm>
            <a:custGeom>
              <a:avLst/>
              <a:gdLst/>
              <a:ahLst/>
              <a:cxnLst/>
              <a:rect l="l" t="t" r="r" b="b"/>
              <a:pathLst>
                <a:path w="3536" h="1807" extrusionOk="0">
                  <a:moveTo>
                    <a:pt x="1" y="1"/>
                  </a:moveTo>
                  <a:lnTo>
                    <a:pt x="1807"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54"/>
            <p:cNvSpPr/>
            <p:nvPr/>
          </p:nvSpPr>
          <p:spPr>
            <a:xfrm>
              <a:off x="1128425" y="5286575"/>
              <a:ext cx="88400" cy="45175"/>
            </a:xfrm>
            <a:custGeom>
              <a:avLst/>
              <a:gdLst/>
              <a:ahLst/>
              <a:cxnLst/>
              <a:rect l="l" t="t" r="r" b="b"/>
              <a:pathLst>
                <a:path w="3536" h="1807" extrusionOk="0">
                  <a:moveTo>
                    <a:pt x="1" y="1"/>
                  </a:moveTo>
                  <a:lnTo>
                    <a:pt x="1801"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54"/>
            <p:cNvSpPr/>
            <p:nvPr/>
          </p:nvSpPr>
          <p:spPr>
            <a:xfrm>
              <a:off x="1271000" y="5286575"/>
              <a:ext cx="88400" cy="45175"/>
            </a:xfrm>
            <a:custGeom>
              <a:avLst/>
              <a:gdLst/>
              <a:ahLst/>
              <a:cxnLst/>
              <a:rect l="l" t="t" r="r" b="b"/>
              <a:pathLst>
                <a:path w="3536" h="1807" extrusionOk="0">
                  <a:moveTo>
                    <a:pt x="1" y="1"/>
                  </a:moveTo>
                  <a:lnTo>
                    <a:pt x="1806"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54"/>
            <p:cNvSpPr/>
            <p:nvPr/>
          </p:nvSpPr>
          <p:spPr>
            <a:xfrm>
              <a:off x="1413425" y="5286575"/>
              <a:ext cx="88375" cy="45175"/>
            </a:xfrm>
            <a:custGeom>
              <a:avLst/>
              <a:gdLst/>
              <a:ahLst/>
              <a:cxnLst/>
              <a:rect l="l" t="t" r="r" b="b"/>
              <a:pathLst>
                <a:path w="3535" h="1807" extrusionOk="0">
                  <a:moveTo>
                    <a:pt x="0" y="1"/>
                  </a:moveTo>
                  <a:lnTo>
                    <a:pt x="1806"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54"/>
            <p:cNvSpPr/>
            <p:nvPr/>
          </p:nvSpPr>
          <p:spPr>
            <a:xfrm>
              <a:off x="1555600" y="5286575"/>
              <a:ext cx="88375" cy="45175"/>
            </a:xfrm>
            <a:custGeom>
              <a:avLst/>
              <a:gdLst/>
              <a:ahLst/>
              <a:cxnLst/>
              <a:rect l="l" t="t" r="r" b="b"/>
              <a:pathLst>
                <a:path w="3535" h="1807" extrusionOk="0">
                  <a:moveTo>
                    <a:pt x="0" y="1"/>
                  </a:moveTo>
                  <a:lnTo>
                    <a:pt x="1807" y="1806"/>
                  </a:lnTo>
                  <a:lnTo>
                    <a:pt x="3535" y="22"/>
                  </a:lnTo>
                  <a:cubicBezTo>
                    <a:pt x="3535" y="22"/>
                    <a:pt x="26"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54"/>
            <p:cNvSpPr/>
            <p:nvPr/>
          </p:nvSpPr>
          <p:spPr>
            <a:xfrm>
              <a:off x="1696850" y="5286575"/>
              <a:ext cx="88400" cy="45175"/>
            </a:xfrm>
            <a:custGeom>
              <a:avLst/>
              <a:gdLst/>
              <a:ahLst/>
              <a:cxnLst/>
              <a:rect l="l" t="t" r="r" b="b"/>
              <a:pathLst>
                <a:path w="3536" h="1807" extrusionOk="0">
                  <a:moveTo>
                    <a:pt x="1" y="1"/>
                  </a:moveTo>
                  <a:lnTo>
                    <a:pt x="1808" y="1806"/>
                  </a:lnTo>
                  <a:lnTo>
                    <a:pt x="3536" y="22"/>
                  </a:lnTo>
                  <a:cubicBezTo>
                    <a:pt x="3536"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54"/>
            <p:cNvSpPr/>
            <p:nvPr/>
          </p:nvSpPr>
          <p:spPr>
            <a:xfrm>
              <a:off x="1839425" y="5286575"/>
              <a:ext cx="88400" cy="45175"/>
            </a:xfrm>
            <a:custGeom>
              <a:avLst/>
              <a:gdLst/>
              <a:ahLst/>
              <a:cxnLst/>
              <a:rect l="l" t="t" r="r" b="b"/>
              <a:pathLst>
                <a:path w="3536" h="1807" extrusionOk="0">
                  <a:moveTo>
                    <a:pt x="1" y="1"/>
                  </a:moveTo>
                  <a:lnTo>
                    <a:pt x="1807" y="1806"/>
                  </a:lnTo>
                  <a:lnTo>
                    <a:pt x="3535" y="22"/>
                  </a:lnTo>
                  <a:cubicBezTo>
                    <a:pt x="3535" y="22"/>
                    <a:pt x="27"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54"/>
            <p:cNvSpPr/>
            <p:nvPr/>
          </p:nvSpPr>
          <p:spPr>
            <a:xfrm>
              <a:off x="1981875" y="5286575"/>
              <a:ext cx="88375" cy="45175"/>
            </a:xfrm>
            <a:custGeom>
              <a:avLst/>
              <a:gdLst/>
              <a:ahLst/>
              <a:cxnLst/>
              <a:rect l="l" t="t" r="r" b="b"/>
              <a:pathLst>
                <a:path w="3535" h="1807" extrusionOk="0">
                  <a:moveTo>
                    <a:pt x="1" y="1"/>
                  </a:moveTo>
                  <a:lnTo>
                    <a:pt x="1807" y="1806"/>
                  </a:lnTo>
                  <a:lnTo>
                    <a:pt x="3534" y="22"/>
                  </a:lnTo>
                  <a:cubicBezTo>
                    <a:pt x="3534" y="22"/>
                    <a:pt x="26"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54"/>
            <p:cNvSpPr/>
            <p:nvPr/>
          </p:nvSpPr>
          <p:spPr>
            <a:xfrm>
              <a:off x="247825" y="5280925"/>
              <a:ext cx="1994625" cy="78000"/>
            </a:xfrm>
            <a:custGeom>
              <a:avLst/>
              <a:gdLst/>
              <a:ahLst/>
              <a:cxnLst/>
              <a:rect l="l" t="t" r="r" b="b"/>
              <a:pathLst>
                <a:path w="79785" h="3120" extrusionOk="0">
                  <a:moveTo>
                    <a:pt x="132" y="1"/>
                  </a:moveTo>
                  <a:cubicBezTo>
                    <a:pt x="101" y="1"/>
                    <a:pt x="70" y="12"/>
                    <a:pt x="47" y="35"/>
                  </a:cubicBezTo>
                  <a:cubicBezTo>
                    <a:pt x="1" y="83"/>
                    <a:pt x="1" y="160"/>
                    <a:pt x="47" y="207"/>
                  </a:cubicBezTo>
                  <a:lnTo>
                    <a:pt x="2929" y="3083"/>
                  </a:lnTo>
                  <a:cubicBezTo>
                    <a:pt x="2950" y="3109"/>
                    <a:pt x="2981" y="3119"/>
                    <a:pt x="3012" y="3119"/>
                  </a:cubicBezTo>
                  <a:lnTo>
                    <a:pt x="3017" y="3119"/>
                  </a:lnTo>
                  <a:cubicBezTo>
                    <a:pt x="3048" y="3119"/>
                    <a:pt x="3079" y="3104"/>
                    <a:pt x="3099" y="3083"/>
                  </a:cubicBezTo>
                  <a:lnTo>
                    <a:pt x="5812" y="279"/>
                  </a:lnTo>
                  <a:lnTo>
                    <a:pt x="8616" y="3083"/>
                  </a:lnTo>
                  <a:cubicBezTo>
                    <a:pt x="8637" y="3109"/>
                    <a:pt x="8668" y="3119"/>
                    <a:pt x="8699" y="3119"/>
                  </a:cubicBezTo>
                  <a:lnTo>
                    <a:pt x="8704" y="3119"/>
                  </a:lnTo>
                  <a:cubicBezTo>
                    <a:pt x="8735" y="3119"/>
                    <a:pt x="8766" y="3104"/>
                    <a:pt x="8787" y="3083"/>
                  </a:cubicBezTo>
                  <a:lnTo>
                    <a:pt x="11482" y="300"/>
                  </a:lnTo>
                  <a:lnTo>
                    <a:pt x="14267" y="3083"/>
                  </a:lnTo>
                  <a:cubicBezTo>
                    <a:pt x="14288" y="3109"/>
                    <a:pt x="14319" y="3119"/>
                    <a:pt x="14350" y="3119"/>
                  </a:cubicBezTo>
                  <a:cubicBezTo>
                    <a:pt x="14386" y="3119"/>
                    <a:pt x="14412" y="3104"/>
                    <a:pt x="14438" y="3083"/>
                  </a:cubicBezTo>
                  <a:lnTo>
                    <a:pt x="17159" y="274"/>
                  </a:lnTo>
                  <a:lnTo>
                    <a:pt x="19970" y="3083"/>
                  </a:lnTo>
                  <a:cubicBezTo>
                    <a:pt x="19996" y="3109"/>
                    <a:pt x="20027" y="3119"/>
                    <a:pt x="20058" y="3119"/>
                  </a:cubicBezTo>
                  <a:cubicBezTo>
                    <a:pt x="20089" y="3119"/>
                    <a:pt x="20120" y="3104"/>
                    <a:pt x="20140" y="3083"/>
                  </a:cubicBezTo>
                  <a:lnTo>
                    <a:pt x="22841" y="294"/>
                  </a:lnTo>
                  <a:lnTo>
                    <a:pt x="25631" y="3083"/>
                  </a:lnTo>
                  <a:cubicBezTo>
                    <a:pt x="25652" y="3109"/>
                    <a:pt x="25683" y="3119"/>
                    <a:pt x="25714" y="3119"/>
                  </a:cubicBezTo>
                  <a:cubicBezTo>
                    <a:pt x="25745" y="3119"/>
                    <a:pt x="25776" y="3104"/>
                    <a:pt x="25796" y="3083"/>
                  </a:cubicBezTo>
                  <a:lnTo>
                    <a:pt x="28513" y="279"/>
                  </a:lnTo>
                  <a:lnTo>
                    <a:pt x="31317" y="3083"/>
                  </a:lnTo>
                  <a:cubicBezTo>
                    <a:pt x="31339" y="3109"/>
                    <a:pt x="31370" y="3119"/>
                    <a:pt x="31401" y="3119"/>
                  </a:cubicBezTo>
                  <a:cubicBezTo>
                    <a:pt x="31432" y="3119"/>
                    <a:pt x="31463" y="3104"/>
                    <a:pt x="31489" y="3083"/>
                  </a:cubicBezTo>
                  <a:lnTo>
                    <a:pt x="34179" y="300"/>
                  </a:lnTo>
                  <a:lnTo>
                    <a:pt x="36963" y="3083"/>
                  </a:lnTo>
                  <a:cubicBezTo>
                    <a:pt x="36989" y="3109"/>
                    <a:pt x="37020" y="3119"/>
                    <a:pt x="37051" y="3119"/>
                  </a:cubicBezTo>
                  <a:cubicBezTo>
                    <a:pt x="37083" y="3119"/>
                    <a:pt x="37114" y="3104"/>
                    <a:pt x="37135" y="3083"/>
                  </a:cubicBezTo>
                  <a:lnTo>
                    <a:pt x="39856" y="274"/>
                  </a:lnTo>
                  <a:lnTo>
                    <a:pt x="42671" y="3083"/>
                  </a:lnTo>
                  <a:cubicBezTo>
                    <a:pt x="42692" y="3109"/>
                    <a:pt x="42723" y="3119"/>
                    <a:pt x="42754" y="3119"/>
                  </a:cubicBezTo>
                  <a:cubicBezTo>
                    <a:pt x="42790" y="3119"/>
                    <a:pt x="42817" y="3104"/>
                    <a:pt x="42841" y="3083"/>
                  </a:cubicBezTo>
                  <a:lnTo>
                    <a:pt x="45559" y="274"/>
                  </a:lnTo>
                  <a:lnTo>
                    <a:pt x="48368" y="3083"/>
                  </a:lnTo>
                  <a:cubicBezTo>
                    <a:pt x="48389" y="3109"/>
                    <a:pt x="48420" y="3119"/>
                    <a:pt x="48451" y="3119"/>
                  </a:cubicBezTo>
                  <a:cubicBezTo>
                    <a:pt x="48487" y="3119"/>
                    <a:pt x="48518" y="3104"/>
                    <a:pt x="48539" y="3083"/>
                  </a:cubicBezTo>
                  <a:lnTo>
                    <a:pt x="51251" y="279"/>
                  </a:lnTo>
                  <a:lnTo>
                    <a:pt x="54056" y="3083"/>
                  </a:lnTo>
                  <a:cubicBezTo>
                    <a:pt x="54076" y="3109"/>
                    <a:pt x="54107" y="3119"/>
                    <a:pt x="54138" y="3119"/>
                  </a:cubicBezTo>
                  <a:lnTo>
                    <a:pt x="54143" y="3119"/>
                  </a:lnTo>
                  <a:cubicBezTo>
                    <a:pt x="54174" y="3119"/>
                    <a:pt x="54205" y="3104"/>
                    <a:pt x="54226" y="3083"/>
                  </a:cubicBezTo>
                  <a:lnTo>
                    <a:pt x="56922" y="300"/>
                  </a:lnTo>
                  <a:lnTo>
                    <a:pt x="59707" y="3083"/>
                  </a:lnTo>
                  <a:cubicBezTo>
                    <a:pt x="59727" y="3109"/>
                    <a:pt x="59758" y="3119"/>
                    <a:pt x="59789" y="3119"/>
                  </a:cubicBezTo>
                  <a:cubicBezTo>
                    <a:pt x="59820" y="3119"/>
                    <a:pt x="59851" y="3104"/>
                    <a:pt x="59877" y="3083"/>
                  </a:cubicBezTo>
                  <a:lnTo>
                    <a:pt x="62599" y="274"/>
                  </a:lnTo>
                  <a:lnTo>
                    <a:pt x="65409" y="3083"/>
                  </a:lnTo>
                  <a:cubicBezTo>
                    <a:pt x="65435" y="3109"/>
                    <a:pt x="65461" y="3119"/>
                    <a:pt x="65497" y="3119"/>
                  </a:cubicBezTo>
                  <a:cubicBezTo>
                    <a:pt x="65528" y="3119"/>
                    <a:pt x="65559" y="3104"/>
                    <a:pt x="65580" y="3083"/>
                  </a:cubicBezTo>
                  <a:lnTo>
                    <a:pt x="68296" y="279"/>
                  </a:lnTo>
                  <a:lnTo>
                    <a:pt x="71107" y="3083"/>
                  </a:lnTo>
                  <a:cubicBezTo>
                    <a:pt x="71127" y="3109"/>
                    <a:pt x="71158" y="3119"/>
                    <a:pt x="71189" y="3119"/>
                  </a:cubicBezTo>
                  <a:cubicBezTo>
                    <a:pt x="71220" y="3119"/>
                    <a:pt x="71251" y="3104"/>
                    <a:pt x="71277" y="3083"/>
                  </a:cubicBezTo>
                  <a:lnTo>
                    <a:pt x="73999" y="274"/>
                  </a:lnTo>
                  <a:lnTo>
                    <a:pt x="76808" y="3083"/>
                  </a:lnTo>
                  <a:cubicBezTo>
                    <a:pt x="76834" y="3109"/>
                    <a:pt x="76865" y="3119"/>
                    <a:pt x="76897" y="3119"/>
                  </a:cubicBezTo>
                  <a:cubicBezTo>
                    <a:pt x="76928" y="3119"/>
                    <a:pt x="76959" y="3104"/>
                    <a:pt x="76980" y="3083"/>
                  </a:cubicBezTo>
                  <a:lnTo>
                    <a:pt x="79738" y="232"/>
                  </a:lnTo>
                  <a:cubicBezTo>
                    <a:pt x="79784" y="186"/>
                    <a:pt x="79784" y="107"/>
                    <a:pt x="79738" y="66"/>
                  </a:cubicBezTo>
                  <a:cubicBezTo>
                    <a:pt x="79715" y="43"/>
                    <a:pt x="79683" y="32"/>
                    <a:pt x="79652" y="32"/>
                  </a:cubicBezTo>
                  <a:cubicBezTo>
                    <a:pt x="79621" y="32"/>
                    <a:pt x="79590" y="43"/>
                    <a:pt x="79567" y="66"/>
                  </a:cubicBezTo>
                  <a:lnTo>
                    <a:pt x="76892" y="2830"/>
                  </a:lnTo>
                  <a:lnTo>
                    <a:pt x="74097" y="35"/>
                  </a:lnTo>
                  <a:cubicBezTo>
                    <a:pt x="74074" y="12"/>
                    <a:pt x="74044" y="1"/>
                    <a:pt x="74015" y="1"/>
                  </a:cubicBezTo>
                  <a:cubicBezTo>
                    <a:pt x="73985" y="1"/>
                    <a:pt x="73955" y="12"/>
                    <a:pt x="73932" y="35"/>
                  </a:cubicBezTo>
                  <a:cubicBezTo>
                    <a:pt x="73906" y="35"/>
                    <a:pt x="73880" y="45"/>
                    <a:pt x="73865" y="66"/>
                  </a:cubicBezTo>
                  <a:lnTo>
                    <a:pt x="71189" y="2830"/>
                  </a:lnTo>
                  <a:lnTo>
                    <a:pt x="68394" y="35"/>
                  </a:lnTo>
                  <a:cubicBezTo>
                    <a:pt x="68371" y="12"/>
                    <a:pt x="68340" y="1"/>
                    <a:pt x="68309" y="1"/>
                  </a:cubicBezTo>
                  <a:cubicBezTo>
                    <a:pt x="68278" y="1"/>
                    <a:pt x="68247" y="12"/>
                    <a:pt x="68224" y="35"/>
                  </a:cubicBezTo>
                  <a:cubicBezTo>
                    <a:pt x="68203" y="40"/>
                    <a:pt x="68183" y="52"/>
                    <a:pt x="68167" y="66"/>
                  </a:cubicBezTo>
                  <a:lnTo>
                    <a:pt x="65492" y="2830"/>
                  </a:lnTo>
                  <a:lnTo>
                    <a:pt x="62697" y="35"/>
                  </a:lnTo>
                  <a:cubicBezTo>
                    <a:pt x="62674" y="12"/>
                    <a:pt x="62644" y="1"/>
                    <a:pt x="62614" y="1"/>
                  </a:cubicBezTo>
                  <a:cubicBezTo>
                    <a:pt x="62585" y="1"/>
                    <a:pt x="62555" y="12"/>
                    <a:pt x="62532" y="35"/>
                  </a:cubicBezTo>
                  <a:cubicBezTo>
                    <a:pt x="62506" y="35"/>
                    <a:pt x="62480" y="45"/>
                    <a:pt x="62464" y="66"/>
                  </a:cubicBezTo>
                  <a:lnTo>
                    <a:pt x="59789" y="2830"/>
                  </a:lnTo>
                  <a:lnTo>
                    <a:pt x="56994" y="35"/>
                  </a:lnTo>
                  <a:cubicBezTo>
                    <a:pt x="56972" y="12"/>
                    <a:pt x="56940" y="1"/>
                    <a:pt x="56909" y="1"/>
                  </a:cubicBezTo>
                  <a:cubicBezTo>
                    <a:pt x="56878" y="1"/>
                    <a:pt x="56847" y="12"/>
                    <a:pt x="56824" y="35"/>
                  </a:cubicBezTo>
                  <a:cubicBezTo>
                    <a:pt x="56808" y="52"/>
                    <a:pt x="56803" y="66"/>
                    <a:pt x="56798" y="83"/>
                  </a:cubicBezTo>
                  <a:lnTo>
                    <a:pt x="54138" y="2830"/>
                  </a:lnTo>
                  <a:lnTo>
                    <a:pt x="51344" y="35"/>
                  </a:lnTo>
                  <a:cubicBezTo>
                    <a:pt x="51321" y="12"/>
                    <a:pt x="51290" y="1"/>
                    <a:pt x="51259" y="1"/>
                  </a:cubicBezTo>
                  <a:cubicBezTo>
                    <a:pt x="51228" y="1"/>
                    <a:pt x="51197" y="12"/>
                    <a:pt x="51174" y="35"/>
                  </a:cubicBezTo>
                  <a:lnTo>
                    <a:pt x="51174" y="40"/>
                  </a:lnTo>
                  <a:cubicBezTo>
                    <a:pt x="51157" y="45"/>
                    <a:pt x="51138" y="52"/>
                    <a:pt x="51126" y="66"/>
                  </a:cubicBezTo>
                  <a:lnTo>
                    <a:pt x="48451" y="2830"/>
                  </a:lnTo>
                  <a:lnTo>
                    <a:pt x="45657" y="35"/>
                  </a:lnTo>
                  <a:cubicBezTo>
                    <a:pt x="45634" y="12"/>
                    <a:pt x="45603" y="1"/>
                    <a:pt x="45572" y="1"/>
                  </a:cubicBezTo>
                  <a:cubicBezTo>
                    <a:pt x="45541" y="1"/>
                    <a:pt x="45510" y="12"/>
                    <a:pt x="45487" y="35"/>
                  </a:cubicBezTo>
                  <a:cubicBezTo>
                    <a:pt x="45466" y="40"/>
                    <a:pt x="45444" y="52"/>
                    <a:pt x="45430" y="66"/>
                  </a:cubicBezTo>
                  <a:lnTo>
                    <a:pt x="42754" y="2830"/>
                  </a:lnTo>
                  <a:lnTo>
                    <a:pt x="39960" y="35"/>
                  </a:lnTo>
                  <a:cubicBezTo>
                    <a:pt x="39936" y="12"/>
                    <a:pt x="39907" y="1"/>
                    <a:pt x="39877" y="1"/>
                  </a:cubicBezTo>
                  <a:cubicBezTo>
                    <a:pt x="39847" y="1"/>
                    <a:pt x="39817" y="12"/>
                    <a:pt x="39794" y="35"/>
                  </a:cubicBezTo>
                  <a:cubicBezTo>
                    <a:pt x="39768" y="35"/>
                    <a:pt x="39743" y="45"/>
                    <a:pt x="39722" y="66"/>
                  </a:cubicBezTo>
                  <a:lnTo>
                    <a:pt x="37046" y="2830"/>
                  </a:lnTo>
                  <a:lnTo>
                    <a:pt x="34252" y="35"/>
                  </a:lnTo>
                  <a:cubicBezTo>
                    <a:pt x="34229" y="12"/>
                    <a:pt x="34199" y="1"/>
                    <a:pt x="34169" y="1"/>
                  </a:cubicBezTo>
                  <a:cubicBezTo>
                    <a:pt x="34139" y="1"/>
                    <a:pt x="34109" y="12"/>
                    <a:pt x="34086" y="35"/>
                  </a:cubicBezTo>
                  <a:cubicBezTo>
                    <a:pt x="34071" y="52"/>
                    <a:pt x="34061" y="66"/>
                    <a:pt x="34055" y="83"/>
                  </a:cubicBezTo>
                  <a:lnTo>
                    <a:pt x="31401" y="2830"/>
                  </a:lnTo>
                  <a:lnTo>
                    <a:pt x="28606" y="35"/>
                  </a:lnTo>
                  <a:cubicBezTo>
                    <a:pt x="28583" y="12"/>
                    <a:pt x="28552" y="1"/>
                    <a:pt x="28521" y="1"/>
                  </a:cubicBezTo>
                  <a:cubicBezTo>
                    <a:pt x="28490" y="1"/>
                    <a:pt x="28458" y="12"/>
                    <a:pt x="28435" y="35"/>
                  </a:cubicBezTo>
                  <a:lnTo>
                    <a:pt x="28435" y="40"/>
                  </a:lnTo>
                  <a:cubicBezTo>
                    <a:pt x="28415" y="45"/>
                    <a:pt x="28399" y="52"/>
                    <a:pt x="28384" y="66"/>
                  </a:cubicBezTo>
                  <a:lnTo>
                    <a:pt x="25714" y="2830"/>
                  </a:lnTo>
                  <a:lnTo>
                    <a:pt x="22919" y="35"/>
                  </a:lnTo>
                  <a:cubicBezTo>
                    <a:pt x="22896" y="12"/>
                    <a:pt x="22865" y="1"/>
                    <a:pt x="22834" y="1"/>
                  </a:cubicBezTo>
                  <a:cubicBezTo>
                    <a:pt x="22803" y="1"/>
                    <a:pt x="22772" y="12"/>
                    <a:pt x="22748" y="35"/>
                  </a:cubicBezTo>
                  <a:cubicBezTo>
                    <a:pt x="22738" y="45"/>
                    <a:pt x="22728" y="61"/>
                    <a:pt x="22722" y="71"/>
                  </a:cubicBezTo>
                  <a:lnTo>
                    <a:pt x="20052" y="2830"/>
                  </a:lnTo>
                  <a:lnTo>
                    <a:pt x="17257" y="35"/>
                  </a:lnTo>
                  <a:cubicBezTo>
                    <a:pt x="17234" y="12"/>
                    <a:pt x="17205" y="1"/>
                    <a:pt x="17175" y="1"/>
                  </a:cubicBezTo>
                  <a:cubicBezTo>
                    <a:pt x="17146" y="1"/>
                    <a:pt x="17116" y="12"/>
                    <a:pt x="17092" y="35"/>
                  </a:cubicBezTo>
                  <a:cubicBezTo>
                    <a:pt x="17066" y="35"/>
                    <a:pt x="17040" y="45"/>
                    <a:pt x="17025" y="66"/>
                  </a:cubicBezTo>
                  <a:lnTo>
                    <a:pt x="14350" y="2830"/>
                  </a:lnTo>
                  <a:lnTo>
                    <a:pt x="11556" y="35"/>
                  </a:lnTo>
                  <a:cubicBezTo>
                    <a:pt x="11532" y="12"/>
                    <a:pt x="11501" y="1"/>
                    <a:pt x="11470" y="1"/>
                  </a:cubicBezTo>
                  <a:cubicBezTo>
                    <a:pt x="11439" y="1"/>
                    <a:pt x="11408" y="12"/>
                    <a:pt x="11384" y="35"/>
                  </a:cubicBezTo>
                  <a:cubicBezTo>
                    <a:pt x="11369" y="52"/>
                    <a:pt x="11364" y="66"/>
                    <a:pt x="11358" y="83"/>
                  </a:cubicBezTo>
                  <a:lnTo>
                    <a:pt x="8699" y="2830"/>
                  </a:lnTo>
                  <a:lnTo>
                    <a:pt x="5905" y="35"/>
                  </a:lnTo>
                  <a:cubicBezTo>
                    <a:pt x="5881" y="12"/>
                    <a:pt x="5850" y="1"/>
                    <a:pt x="5819" y="1"/>
                  </a:cubicBezTo>
                  <a:cubicBezTo>
                    <a:pt x="5788" y="1"/>
                    <a:pt x="5757" y="12"/>
                    <a:pt x="5734" y="35"/>
                  </a:cubicBezTo>
                  <a:lnTo>
                    <a:pt x="5734" y="40"/>
                  </a:lnTo>
                  <a:cubicBezTo>
                    <a:pt x="5719" y="45"/>
                    <a:pt x="5697" y="52"/>
                    <a:pt x="5688" y="66"/>
                  </a:cubicBezTo>
                  <a:lnTo>
                    <a:pt x="3012" y="2830"/>
                  </a:lnTo>
                  <a:lnTo>
                    <a:pt x="218" y="35"/>
                  </a:lnTo>
                  <a:cubicBezTo>
                    <a:pt x="194" y="12"/>
                    <a:pt x="163" y="1"/>
                    <a:pt x="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54"/>
            <p:cNvSpPr/>
            <p:nvPr/>
          </p:nvSpPr>
          <p:spPr>
            <a:xfrm>
              <a:off x="2124550" y="5286575"/>
              <a:ext cx="88400" cy="45175"/>
            </a:xfrm>
            <a:custGeom>
              <a:avLst/>
              <a:gdLst/>
              <a:ahLst/>
              <a:cxnLst/>
              <a:rect l="l" t="t" r="r" b="b"/>
              <a:pathLst>
                <a:path w="3536" h="1807" extrusionOk="0">
                  <a:moveTo>
                    <a:pt x="1" y="1"/>
                  </a:moveTo>
                  <a:lnTo>
                    <a:pt x="1801" y="1806"/>
                  </a:lnTo>
                  <a:lnTo>
                    <a:pt x="3535" y="22"/>
                  </a:lnTo>
                  <a:cubicBezTo>
                    <a:pt x="3535" y="22"/>
                    <a:pt x="2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10">
  <p:cSld name="CUSTOM_7_1_1_1_1_1_1_1_1_1">
    <p:spTree>
      <p:nvGrpSpPr>
        <p:cNvPr id="1" name="Shape 6871"/>
        <p:cNvGrpSpPr/>
        <p:nvPr/>
      </p:nvGrpSpPr>
      <p:grpSpPr>
        <a:xfrm>
          <a:off x="0" y="0"/>
          <a:ext cx="0" cy="0"/>
          <a:chOff x="0" y="0"/>
          <a:chExt cx="0" cy="0"/>
        </a:xfrm>
      </p:grpSpPr>
      <p:pic>
        <p:nvPicPr>
          <p:cNvPr id="6872" name="Google Shape;6872;p55"/>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73" name="Google Shape;6873;p5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74" name="Google Shape;6874;p55"/>
          <p:cNvGrpSpPr/>
          <p:nvPr/>
        </p:nvGrpSpPr>
        <p:grpSpPr>
          <a:xfrm>
            <a:off x="0" y="4428166"/>
            <a:ext cx="9143952" cy="613244"/>
            <a:chOff x="357125" y="3252000"/>
            <a:chExt cx="2004725" cy="136775"/>
          </a:xfrm>
        </p:grpSpPr>
        <p:sp>
          <p:nvSpPr>
            <p:cNvPr id="6875" name="Google Shape;6875;p55"/>
            <p:cNvSpPr/>
            <p:nvPr/>
          </p:nvSpPr>
          <p:spPr>
            <a:xfrm rot="10800000">
              <a:off x="988050" y="3257800"/>
              <a:ext cx="33775" cy="33825"/>
            </a:xfrm>
            <a:custGeom>
              <a:avLst/>
              <a:gdLst/>
              <a:ahLst/>
              <a:cxnLst/>
              <a:rect l="l" t="t" r="r" b="b"/>
              <a:pathLst>
                <a:path w="1351" h="1353" extrusionOk="0">
                  <a:moveTo>
                    <a:pt x="636" y="1"/>
                  </a:moveTo>
                  <a:lnTo>
                    <a:pt x="0" y="638"/>
                  </a:lnTo>
                  <a:lnTo>
                    <a:pt x="714" y="1352"/>
                  </a:lnTo>
                  <a:lnTo>
                    <a:pt x="1350" y="715"/>
                  </a:lnTo>
                  <a:lnTo>
                    <a:pt x="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55"/>
            <p:cNvSpPr/>
            <p:nvPr/>
          </p:nvSpPr>
          <p:spPr>
            <a:xfrm rot="10800000">
              <a:off x="902675" y="3298450"/>
              <a:ext cx="76475" cy="39450"/>
            </a:xfrm>
            <a:custGeom>
              <a:avLst/>
              <a:gdLst/>
              <a:ahLst/>
              <a:cxnLst/>
              <a:rect l="l" t="t" r="r" b="b"/>
              <a:pathLst>
                <a:path w="3059" h="1578" extrusionOk="0">
                  <a:moveTo>
                    <a:pt x="1491" y="0"/>
                  </a:moveTo>
                  <a:cubicBezTo>
                    <a:pt x="1035" y="0"/>
                    <a:pt x="611" y="175"/>
                    <a:pt x="290" y="497"/>
                  </a:cubicBezTo>
                  <a:lnTo>
                    <a:pt x="1" y="781"/>
                  </a:lnTo>
                  <a:lnTo>
                    <a:pt x="715" y="1495"/>
                  </a:lnTo>
                  <a:lnTo>
                    <a:pt x="1004" y="1211"/>
                  </a:lnTo>
                  <a:cubicBezTo>
                    <a:pt x="1134" y="1081"/>
                    <a:pt x="1312" y="1014"/>
                    <a:pt x="1491" y="1014"/>
                  </a:cubicBezTo>
                  <a:cubicBezTo>
                    <a:pt x="1667" y="1014"/>
                    <a:pt x="1843" y="1079"/>
                    <a:pt x="1972" y="1211"/>
                  </a:cubicBezTo>
                  <a:lnTo>
                    <a:pt x="2344" y="1577"/>
                  </a:lnTo>
                  <a:lnTo>
                    <a:pt x="3058" y="863"/>
                  </a:lnTo>
                  <a:lnTo>
                    <a:pt x="2686" y="497"/>
                  </a:lnTo>
                  <a:cubicBezTo>
                    <a:pt x="2370" y="175"/>
                    <a:pt x="194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55"/>
            <p:cNvSpPr/>
            <p:nvPr/>
          </p:nvSpPr>
          <p:spPr>
            <a:xfrm rot="10800000">
              <a:off x="859975" y="3255775"/>
              <a:ext cx="33775" cy="33750"/>
            </a:xfrm>
            <a:custGeom>
              <a:avLst/>
              <a:gdLst/>
              <a:ahLst/>
              <a:cxnLst/>
              <a:rect l="l" t="t" r="r" b="b"/>
              <a:pathLst>
                <a:path w="1351" h="1350" extrusionOk="0">
                  <a:moveTo>
                    <a:pt x="714" y="0"/>
                  </a:moveTo>
                  <a:lnTo>
                    <a:pt x="0" y="714"/>
                  </a:lnTo>
                  <a:lnTo>
                    <a:pt x="636" y="1350"/>
                  </a:lnTo>
                  <a:lnTo>
                    <a:pt x="1350" y="636"/>
                  </a:ln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55"/>
            <p:cNvSpPr/>
            <p:nvPr/>
          </p:nvSpPr>
          <p:spPr>
            <a:xfrm rot="10800000">
              <a:off x="869025" y="3258350"/>
              <a:ext cx="143775" cy="66650"/>
            </a:xfrm>
            <a:custGeom>
              <a:avLst/>
              <a:gdLst/>
              <a:ahLst/>
              <a:cxnLst/>
              <a:rect l="l" t="t" r="r" b="b"/>
              <a:pathLst>
                <a:path w="5751" h="2666" extrusionOk="0">
                  <a:moveTo>
                    <a:pt x="353" y="1"/>
                  </a:moveTo>
                  <a:lnTo>
                    <a:pt x="1" y="347"/>
                  </a:lnTo>
                  <a:lnTo>
                    <a:pt x="1895" y="2241"/>
                  </a:lnTo>
                  <a:cubicBezTo>
                    <a:pt x="2169" y="2516"/>
                    <a:pt x="2532" y="2666"/>
                    <a:pt x="2914" y="2666"/>
                  </a:cubicBezTo>
                  <a:cubicBezTo>
                    <a:pt x="3303" y="2666"/>
                    <a:pt x="3664" y="2516"/>
                    <a:pt x="3939" y="2241"/>
                  </a:cubicBezTo>
                  <a:lnTo>
                    <a:pt x="4404" y="1775"/>
                  </a:lnTo>
                  <a:lnTo>
                    <a:pt x="5119" y="1061"/>
                  </a:lnTo>
                  <a:lnTo>
                    <a:pt x="5751" y="430"/>
                  </a:lnTo>
                  <a:lnTo>
                    <a:pt x="5398" y="79"/>
                  </a:lnTo>
                  <a:lnTo>
                    <a:pt x="3582" y="1900"/>
                  </a:lnTo>
                  <a:cubicBezTo>
                    <a:pt x="3398" y="2081"/>
                    <a:pt x="3158" y="2172"/>
                    <a:pt x="2917" y="2172"/>
                  </a:cubicBezTo>
                  <a:cubicBezTo>
                    <a:pt x="2677" y="2172"/>
                    <a:pt x="2436" y="2081"/>
                    <a:pt x="2252" y="1900"/>
                  </a:cubicBezTo>
                  <a:lnTo>
                    <a:pt x="3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55"/>
            <p:cNvSpPr/>
            <p:nvPr/>
          </p:nvSpPr>
          <p:spPr>
            <a:xfrm rot="10800000">
              <a:off x="859975" y="3252000"/>
              <a:ext cx="161850" cy="82300"/>
            </a:xfrm>
            <a:custGeom>
              <a:avLst/>
              <a:gdLst/>
              <a:ahLst/>
              <a:cxnLst/>
              <a:rect l="l" t="t" r="r" b="b"/>
              <a:pathLst>
                <a:path w="6474" h="3292" extrusionOk="0">
                  <a:moveTo>
                    <a:pt x="714" y="358"/>
                  </a:moveTo>
                  <a:lnTo>
                    <a:pt x="2613" y="2257"/>
                  </a:lnTo>
                  <a:cubicBezTo>
                    <a:pt x="2797" y="2441"/>
                    <a:pt x="3038" y="2532"/>
                    <a:pt x="3278" y="2532"/>
                  </a:cubicBezTo>
                  <a:cubicBezTo>
                    <a:pt x="3519" y="2532"/>
                    <a:pt x="3759" y="2441"/>
                    <a:pt x="3943" y="2257"/>
                  </a:cubicBezTo>
                  <a:lnTo>
                    <a:pt x="5759" y="440"/>
                  </a:lnTo>
                  <a:lnTo>
                    <a:pt x="6117" y="797"/>
                  </a:lnTo>
                  <a:lnTo>
                    <a:pt x="6112" y="802"/>
                  </a:lnTo>
                  <a:lnTo>
                    <a:pt x="5480" y="1433"/>
                  </a:lnTo>
                  <a:lnTo>
                    <a:pt x="4765" y="2147"/>
                  </a:lnTo>
                  <a:lnTo>
                    <a:pt x="4300" y="2613"/>
                  </a:lnTo>
                  <a:cubicBezTo>
                    <a:pt x="4025" y="2888"/>
                    <a:pt x="3664" y="3038"/>
                    <a:pt x="3275" y="3038"/>
                  </a:cubicBezTo>
                  <a:cubicBezTo>
                    <a:pt x="2893" y="3038"/>
                    <a:pt x="2530" y="2888"/>
                    <a:pt x="2256" y="2613"/>
                  </a:cubicBezTo>
                  <a:lnTo>
                    <a:pt x="362" y="719"/>
                  </a:lnTo>
                  <a:lnTo>
                    <a:pt x="357" y="714"/>
                  </a:lnTo>
                  <a:lnTo>
                    <a:pt x="714" y="358"/>
                  </a:lnTo>
                  <a:close/>
                  <a:moveTo>
                    <a:pt x="714" y="0"/>
                  </a:moveTo>
                  <a:lnTo>
                    <a:pt x="0" y="714"/>
                  </a:lnTo>
                  <a:lnTo>
                    <a:pt x="2080" y="2795"/>
                  </a:lnTo>
                  <a:cubicBezTo>
                    <a:pt x="2409" y="3126"/>
                    <a:pt x="2842" y="3292"/>
                    <a:pt x="3276" y="3292"/>
                  </a:cubicBezTo>
                  <a:cubicBezTo>
                    <a:pt x="3710" y="3292"/>
                    <a:pt x="4145" y="3126"/>
                    <a:pt x="4476" y="2795"/>
                  </a:cubicBezTo>
                  <a:lnTo>
                    <a:pt x="4942" y="2329"/>
                  </a:lnTo>
                  <a:lnTo>
                    <a:pt x="5656" y="1615"/>
                  </a:lnTo>
                  <a:lnTo>
                    <a:pt x="6473" y="797"/>
                  </a:lnTo>
                  <a:lnTo>
                    <a:pt x="5759" y="83"/>
                  </a:lnTo>
                  <a:lnTo>
                    <a:pt x="4942" y="901"/>
                  </a:lnTo>
                  <a:lnTo>
                    <a:pt x="4228" y="1615"/>
                  </a:lnTo>
                  <a:lnTo>
                    <a:pt x="3762" y="2080"/>
                  </a:lnTo>
                  <a:cubicBezTo>
                    <a:pt x="3630" y="2213"/>
                    <a:pt x="3455" y="2279"/>
                    <a:pt x="3280" y="2279"/>
                  </a:cubicBezTo>
                  <a:cubicBezTo>
                    <a:pt x="3104" y="2279"/>
                    <a:pt x="2929" y="2213"/>
                    <a:pt x="2795" y="2080"/>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55"/>
            <p:cNvSpPr/>
            <p:nvPr/>
          </p:nvSpPr>
          <p:spPr>
            <a:xfrm rot="10800000">
              <a:off x="735800" y="3252000"/>
              <a:ext cx="76325" cy="39625"/>
            </a:xfrm>
            <a:custGeom>
              <a:avLst/>
              <a:gdLst/>
              <a:ahLst/>
              <a:cxnLst/>
              <a:rect l="l" t="t" r="r" b="b"/>
              <a:pathLst>
                <a:path w="3053" h="1585" extrusionOk="0">
                  <a:moveTo>
                    <a:pt x="714" y="1"/>
                  </a:moveTo>
                  <a:lnTo>
                    <a:pt x="0" y="715"/>
                  </a:lnTo>
                  <a:lnTo>
                    <a:pt x="368" y="1088"/>
                  </a:lnTo>
                  <a:cubicBezTo>
                    <a:pt x="688" y="1409"/>
                    <a:pt x="1113" y="1584"/>
                    <a:pt x="1568" y="1584"/>
                  </a:cubicBezTo>
                  <a:cubicBezTo>
                    <a:pt x="2023" y="1584"/>
                    <a:pt x="2448" y="1409"/>
                    <a:pt x="2768" y="1088"/>
                  </a:cubicBezTo>
                  <a:lnTo>
                    <a:pt x="3053" y="798"/>
                  </a:lnTo>
                  <a:lnTo>
                    <a:pt x="2339" y="84"/>
                  </a:lnTo>
                  <a:lnTo>
                    <a:pt x="2054" y="373"/>
                  </a:lnTo>
                  <a:cubicBezTo>
                    <a:pt x="1925" y="503"/>
                    <a:pt x="1747" y="568"/>
                    <a:pt x="1568" y="568"/>
                  </a:cubicBezTo>
                  <a:cubicBezTo>
                    <a:pt x="1390" y="568"/>
                    <a:pt x="1211" y="503"/>
                    <a:pt x="1082" y="373"/>
                  </a:cubicBezTo>
                  <a:lnTo>
                    <a:pt x="7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55"/>
            <p:cNvSpPr/>
            <p:nvPr/>
          </p:nvSpPr>
          <p:spPr>
            <a:xfrm rot="10800000">
              <a:off x="821050" y="3300500"/>
              <a:ext cx="33775" cy="33800"/>
            </a:xfrm>
            <a:custGeom>
              <a:avLst/>
              <a:gdLst/>
              <a:ahLst/>
              <a:cxnLst/>
              <a:rect l="l" t="t" r="r" b="b"/>
              <a:pathLst>
                <a:path w="1351" h="1352" extrusionOk="0">
                  <a:moveTo>
                    <a:pt x="715" y="0"/>
                  </a:moveTo>
                  <a:lnTo>
                    <a:pt x="1" y="714"/>
                  </a:lnTo>
                  <a:lnTo>
                    <a:pt x="636" y="1351"/>
                  </a:lnTo>
                  <a:lnTo>
                    <a:pt x="1351" y="637"/>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55"/>
            <p:cNvSpPr/>
            <p:nvPr/>
          </p:nvSpPr>
          <p:spPr>
            <a:xfrm rot="10800000">
              <a:off x="693100" y="3298450"/>
              <a:ext cx="33775" cy="33775"/>
            </a:xfrm>
            <a:custGeom>
              <a:avLst/>
              <a:gdLst/>
              <a:ahLst/>
              <a:cxnLst/>
              <a:rect l="l" t="t" r="r" b="b"/>
              <a:pathLst>
                <a:path w="1351" h="1351" extrusionOk="0">
                  <a:moveTo>
                    <a:pt x="636" y="0"/>
                  </a:moveTo>
                  <a:lnTo>
                    <a:pt x="1" y="636"/>
                  </a:lnTo>
                  <a:lnTo>
                    <a:pt x="715" y="1350"/>
                  </a:lnTo>
                  <a:lnTo>
                    <a:pt x="1351" y="714"/>
                  </a:lnTo>
                  <a:lnTo>
                    <a:pt x="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55"/>
            <p:cNvSpPr/>
            <p:nvPr/>
          </p:nvSpPr>
          <p:spPr>
            <a:xfrm rot="10800000">
              <a:off x="702125" y="3264925"/>
              <a:ext cx="143625" cy="66650"/>
            </a:xfrm>
            <a:custGeom>
              <a:avLst/>
              <a:gdLst/>
              <a:ahLst/>
              <a:cxnLst/>
              <a:rect l="l" t="t" r="r" b="b"/>
              <a:pathLst>
                <a:path w="5745" h="2666" extrusionOk="0">
                  <a:moveTo>
                    <a:pt x="2831" y="0"/>
                  </a:moveTo>
                  <a:cubicBezTo>
                    <a:pt x="2447" y="0"/>
                    <a:pt x="2085" y="151"/>
                    <a:pt x="1811" y="419"/>
                  </a:cubicBezTo>
                  <a:lnTo>
                    <a:pt x="1345" y="885"/>
                  </a:lnTo>
                  <a:lnTo>
                    <a:pt x="631" y="1599"/>
                  </a:lnTo>
                  <a:lnTo>
                    <a:pt x="0" y="2231"/>
                  </a:lnTo>
                  <a:lnTo>
                    <a:pt x="352" y="2582"/>
                  </a:lnTo>
                  <a:lnTo>
                    <a:pt x="2167" y="765"/>
                  </a:lnTo>
                  <a:cubicBezTo>
                    <a:pt x="2349" y="582"/>
                    <a:pt x="2588" y="491"/>
                    <a:pt x="2828" y="491"/>
                  </a:cubicBezTo>
                  <a:cubicBezTo>
                    <a:pt x="3068" y="491"/>
                    <a:pt x="3309" y="582"/>
                    <a:pt x="3492" y="765"/>
                  </a:cubicBezTo>
                  <a:lnTo>
                    <a:pt x="5391" y="2666"/>
                  </a:lnTo>
                  <a:lnTo>
                    <a:pt x="5744" y="2313"/>
                  </a:lnTo>
                  <a:lnTo>
                    <a:pt x="3850" y="419"/>
                  </a:lnTo>
                  <a:cubicBezTo>
                    <a:pt x="3581" y="151"/>
                    <a:pt x="3218" y="0"/>
                    <a:pt x="2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55"/>
            <p:cNvSpPr/>
            <p:nvPr/>
          </p:nvSpPr>
          <p:spPr>
            <a:xfrm rot="10800000">
              <a:off x="693100" y="3255775"/>
              <a:ext cx="161725" cy="82150"/>
            </a:xfrm>
            <a:custGeom>
              <a:avLst/>
              <a:gdLst/>
              <a:ahLst/>
              <a:cxnLst/>
              <a:rect l="l" t="t" r="r" b="b"/>
              <a:pathLst>
                <a:path w="6469" h="3286" extrusionOk="0">
                  <a:moveTo>
                    <a:pt x="3194" y="254"/>
                  </a:moveTo>
                  <a:cubicBezTo>
                    <a:pt x="3581" y="254"/>
                    <a:pt x="3944" y="405"/>
                    <a:pt x="4213" y="673"/>
                  </a:cubicBezTo>
                  <a:lnTo>
                    <a:pt x="6107" y="2567"/>
                  </a:lnTo>
                  <a:lnTo>
                    <a:pt x="6112" y="2572"/>
                  </a:lnTo>
                  <a:lnTo>
                    <a:pt x="5754" y="2930"/>
                  </a:lnTo>
                  <a:lnTo>
                    <a:pt x="3855" y="1031"/>
                  </a:lnTo>
                  <a:cubicBezTo>
                    <a:pt x="3672" y="849"/>
                    <a:pt x="3431" y="759"/>
                    <a:pt x="3191" y="759"/>
                  </a:cubicBezTo>
                  <a:cubicBezTo>
                    <a:pt x="2951" y="759"/>
                    <a:pt x="2712" y="849"/>
                    <a:pt x="2530" y="1031"/>
                  </a:cubicBezTo>
                  <a:lnTo>
                    <a:pt x="715" y="2846"/>
                  </a:lnTo>
                  <a:lnTo>
                    <a:pt x="357" y="2490"/>
                  </a:lnTo>
                  <a:lnTo>
                    <a:pt x="363" y="2485"/>
                  </a:lnTo>
                  <a:lnTo>
                    <a:pt x="994" y="1853"/>
                  </a:lnTo>
                  <a:lnTo>
                    <a:pt x="1708" y="1139"/>
                  </a:lnTo>
                  <a:lnTo>
                    <a:pt x="2174" y="673"/>
                  </a:lnTo>
                  <a:cubicBezTo>
                    <a:pt x="2448" y="405"/>
                    <a:pt x="2810" y="254"/>
                    <a:pt x="3194" y="254"/>
                  </a:cubicBezTo>
                  <a:close/>
                  <a:moveTo>
                    <a:pt x="3193" y="0"/>
                  </a:moveTo>
                  <a:cubicBezTo>
                    <a:pt x="2758" y="0"/>
                    <a:pt x="2324" y="166"/>
                    <a:pt x="1993" y="498"/>
                  </a:cubicBezTo>
                  <a:lnTo>
                    <a:pt x="1527" y="964"/>
                  </a:lnTo>
                  <a:lnTo>
                    <a:pt x="813" y="1678"/>
                  </a:lnTo>
                  <a:lnTo>
                    <a:pt x="1" y="2490"/>
                  </a:lnTo>
                  <a:lnTo>
                    <a:pt x="715" y="3204"/>
                  </a:lnTo>
                  <a:lnTo>
                    <a:pt x="1527" y="2392"/>
                  </a:lnTo>
                  <a:lnTo>
                    <a:pt x="2241" y="1678"/>
                  </a:lnTo>
                  <a:lnTo>
                    <a:pt x="2707" y="1212"/>
                  </a:lnTo>
                  <a:cubicBezTo>
                    <a:pt x="2841" y="1077"/>
                    <a:pt x="3018" y="1010"/>
                    <a:pt x="3193" y="1010"/>
                  </a:cubicBezTo>
                  <a:cubicBezTo>
                    <a:pt x="3369" y="1010"/>
                    <a:pt x="3545" y="1077"/>
                    <a:pt x="3679" y="1212"/>
                  </a:cubicBezTo>
                  <a:lnTo>
                    <a:pt x="5754" y="3286"/>
                  </a:lnTo>
                  <a:lnTo>
                    <a:pt x="6469" y="2572"/>
                  </a:lnTo>
                  <a:lnTo>
                    <a:pt x="4393" y="498"/>
                  </a:lnTo>
                  <a:cubicBezTo>
                    <a:pt x="4062" y="166"/>
                    <a:pt x="3628" y="0"/>
                    <a:pt x="3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55"/>
            <p:cNvSpPr/>
            <p:nvPr/>
          </p:nvSpPr>
          <p:spPr>
            <a:xfrm rot="10800000">
              <a:off x="652075" y="3257800"/>
              <a:ext cx="33775" cy="33825"/>
            </a:xfrm>
            <a:custGeom>
              <a:avLst/>
              <a:gdLst/>
              <a:ahLst/>
              <a:cxnLst/>
              <a:rect l="l" t="t" r="r" b="b"/>
              <a:pathLst>
                <a:path w="1351" h="1353" extrusionOk="0">
                  <a:moveTo>
                    <a:pt x="636" y="1"/>
                  </a:moveTo>
                  <a:lnTo>
                    <a:pt x="0" y="638"/>
                  </a:lnTo>
                  <a:lnTo>
                    <a:pt x="714" y="1352"/>
                  </a:lnTo>
                  <a:lnTo>
                    <a:pt x="1350" y="715"/>
                  </a:lnTo>
                  <a:lnTo>
                    <a:pt x="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55"/>
            <p:cNvSpPr/>
            <p:nvPr/>
          </p:nvSpPr>
          <p:spPr>
            <a:xfrm rot="10800000">
              <a:off x="566825" y="3298450"/>
              <a:ext cx="76350" cy="39450"/>
            </a:xfrm>
            <a:custGeom>
              <a:avLst/>
              <a:gdLst/>
              <a:ahLst/>
              <a:cxnLst/>
              <a:rect l="l" t="t" r="r" b="b"/>
              <a:pathLst>
                <a:path w="3054" h="1578" extrusionOk="0">
                  <a:moveTo>
                    <a:pt x="1485" y="0"/>
                  </a:moveTo>
                  <a:cubicBezTo>
                    <a:pt x="1035" y="0"/>
                    <a:pt x="606" y="175"/>
                    <a:pt x="290" y="497"/>
                  </a:cubicBezTo>
                  <a:lnTo>
                    <a:pt x="1" y="781"/>
                  </a:lnTo>
                  <a:lnTo>
                    <a:pt x="715" y="1495"/>
                  </a:lnTo>
                  <a:lnTo>
                    <a:pt x="1004" y="1211"/>
                  </a:lnTo>
                  <a:cubicBezTo>
                    <a:pt x="1134" y="1081"/>
                    <a:pt x="1312" y="1014"/>
                    <a:pt x="1491" y="1014"/>
                  </a:cubicBezTo>
                  <a:cubicBezTo>
                    <a:pt x="1667" y="1014"/>
                    <a:pt x="1843" y="1079"/>
                    <a:pt x="1972" y="1211"/>
                  </a:cubicBezTo>
                  <a:lnTo>
                    <a:pt x="2339" y="1577"/>
                  </a:lnTo>
                  <a:lnTo>
                    <a:pt x="3053" y="863"/>
                  </a:lnTo>
                  <a:lnTo>
                    <a:pt x="2686" y="497"/>
                  </a:lnTo>
                  <a:cubicBezTo>
                    <a:pt x="2365" y="175"/>
                    <a:pt x="1941" y="0"/>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55"/>
            <p:cNvSpPr/>
            <p:nvPr/>
          </p:nvSpPr>
          <p:spPr>
            <a:xfrm rot="10800000">
              <a:off x="524000" y="3255775"/>
              <a:ext cx="33950" cy="33750"/>
            </a:xfrm>
            <a:custGeom>
              <a:avLst/>
              <a:gdLst/>
              <a:ahLst/>
              <a:cxnLst/>
              <a:rect l="l" t="t" r="r" b="b"/>
              <a:pathLst>
                <a:path w="1358" h="1350" extrusionOk="0">
                  <a:moveTo>
                    <a:pt x="715" y="0"/>
                  </a:moveTo>
                  <a:lnTo>
                    <a:pt x="1" y="714"/>
                  </a:lnTo>
                  <a:lnTo>
                    <a:pt x="643" y="1350"/>
                  </a:lnTo>
                  <a:lnTo>
                    <a:pt x="1357" y="636"/>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55"/>
            <p:cNvSpPr/>
            <p:nvPr/>
          </p:nvSpPr>
          <p:spPr>
            <a:xfrm rot="10800000">
              <a:off x="533200" y="3258350"/>
              <a:ext cx="143625" cy="66650"/>
            </a:xfrm>
            <a:custGeom>
              <a:avLst/>
              <a:gdLst/>
              <a:ahLst/>
              <a:cxnLst/>
              <a:rect l="l" t="t" r="r" b="b"/>
              <a:pathLst>
                <a:path w="5745" h="2666" extrusionOk="0">
                  <a:moveTo>
                    <a:pt x="353" y="1"/>
                  </a:moveTo>
                  <a:lnTo>
                    <a:pt x="1" y="347"/>
                  </a:lnTo>
                  <a:lnTo>
                    <a:pt x="1895" y="2241"/>
                  </a:lnTo>
                  <a:cubicBezTo>
                    <a:pt x="2164" y="2516"/>
                    <a:pt x="2527" y="2666"/>
                    <a:pt x="2914" y="2666"/>
                  </a:cubicBezTo>
                  <a:cubicBezTo>
                    <a:pt x="3303" y="2666"/>
                    <a:pt x="3664" y="2516"/>
                    <a:pt x="3934" y="2241"/>
                  </a:cubicBezTo>
                  <a:lnTo>
                    <a:pt x="4399" y="1775"/>
                  </a:lnTo>
                  <a:lnTo>
                    <a:pt x="5114" y="1061"/>
                  </a:lnTo>
                  <a:lnTo>
                    <a:pt x="5745" y="430"/>
                  </a:lnTo>
                  <a:lnTo>
                    <a:pt x="5398" y="79"/>
                  </a:lnTo>
                  <a:lnTo>
                    <a:pt x="3576" y="1900"/>
                  </a:lnTo>
                  <a:cubicBezTo>
                    <a:pt x="3395" y="2081"/>
                    <a:pt x="3156" y="2172"/>
                    <a:pt x="2916" y="2172"/>
                  </a:cubicBezTo>
                  <a:cubicBezTo>
                    <a:pt x="2677" y="2172"/>
                    <a:pt x="2436" y="2081"/>
                    <a:pt x="2252" y="1900"/>
                  </a:cubicBezTo>
                  <a:lnTo>
                    <a:pt x="3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55"/>
            <p:cNvSpPr/>
            <p:nvPr/>
          </p:nvSpPr>
          <p:spPr>
            <a:xfrm rot="10800000">
              <a:off x="524000" y="3252000"/>
              <a:ext cx="161850" cy="82300"/>
            </a:xfrm>
            <a:custGeom>
              <a:avLst/>
              <a:gdLst/>
              <a:ahLst/>
              <a:cxnLst/>
              <a:rect l="l" t="t" r="r" b="b"/>
              <a:pathLst>
                <a:path w="6474" h="3292" extrusionOk="0">
                  <a:moveTo>
                    <a:pt x="714" y="358"/>
                  </a:moveTo>
                  <a:lnTo>
                    <a:pt x="2613" y="2257"/>
                  </a:lnTo>
                  <a:cubicBezTo>
                    <a:pt x="2797" y="2441"/>
                    <a:pt x="3038" y="2532"/>
                    <a:pt x="3277" y="2532"/>
                  </a:cubicBezTo>
                  <a:cubicBezTo>
                    <a:pt x="3517" y="2532"/>
                    <a:pt x="3756" y="2441"/>
                    <a:pt x="3937" y="2257"/>
                  </a:cubicBezTo>
                  <a:lnTo>
                    <a:pt x="5759" y="440"/>
                  </a:lnTo>
                  <a:lnTo>
                    <a:pt x="6117" y="797"/>
                  </a:lnTo>
                  <a:lnTo>
                    <a:pt x="6106" y="802"/>
                  </a:lnTo>
                  <a:lnTo>
                    <a:pt x="5475" y="1433"/>
                  </a:lnTo>
                  <a:lnTo>
                    <a:pt x="4760" y="2147"/>
                  </a:lnTo>
                  <a:lnTo>
                    <a:pt x="4295" y="2613"/>
                  </a:lnTo>
                  <a:cubicBezTo>
                    <a:pt x="4025" y="2888"/>
                    <a:pt x="3664" y="3038"/>
                    <a:pt x="3275" y="3038"/>
                  </a:cubicBezTo>
                  <a:cubicBezTo>
                    <a:pt x="2888" y="3038"/>
                    <a:pt x="2525" y="2888"/>
                    <a:pt x="2256" y="2613"/>
                  </a:cubicBezTo>
                  <a:lnTo>
                    <a:pt x="362" y="719"/>
                  </a:lnTo>
                  <a:lnTo>
                    <a:pt x="357" y="714"/>
                  </a:lnTo>
                  <a:lnTo>
                    <a:pt x="714" y="358"/>
                  </a:lnTo>
                  <a:close/>
                  <a:moveTo>
                    <a:pt x="714" y="0"/>
                  </a:moveTo>
                  <a:lnTo>
                    <a:pt x="0" y="714"/>
                  </a:lnTo>
                  <a:lnTo>
                    <a:pt x="2074" y="2795"/>
                  </a:lnTo>
                  <a:cubicBezTo>
                    <a:pt x="2406" y="3126"/>
                    <a:pt x="2840" y="3292"/>
                    <a:pt x="3275" y="3292"/>
                  </a:cubicBezTo>
                  <a:cubicBezTo>
                    <a:pt x="3710" y="3292"/>
                    <a:pt x="4144" y="3126"/>
                    <a:pt x="4476" y="2795"/>
                  </a:cubicBezTo>
                  <a:lnTo>
                    <a:pt x="4942" y="2329"/>
                  </a:lnTo>
                  <a:lnTo>
                    <a:pt x="5656" y="1615"/>
                  </a:lnTo>
                  <a:lnTo>
                    <a:pt x="6473" y="797"/>
                  </a:lnTo>
                  <a:lnTo>
                    <a:pt x="5759" y="83"/>
                  </a:lnTo>
                  <a:lnTo>
                    <a:pt x="4942" y="901"/>
                  </a:lnTo>
                  <a:lnTo>
                    <a:pt x="4228" y="1615"/>
                  </a:lnTo>
                  <a:lnTo>
                    <a:pt x="3762" y="2080"/>
                  </a:lnTo>
                  <a:cubicBezTo>
                    <a:pt x="3627" y="2213"/>
                    <a:pt x="3451" y="2279"/>
                    <a:pt x="3275" y="2279"/>
                  </a:cubicBezTo>
                  <a:cubicBezTo>
                    <a:pt x="3099" y="2279"/>
                    <a:pt x="2923" y="2213"/>
                    <a:pt x="2788" y="2080"/>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55"/>
            <p:cNvSpPr/>
            <p:nvPr/>
          </p:nvSpPr>
          <p:spPr>
            <a:xfrm rot="10800000">
              <a:off x="399825" y="3252000"/>
              <a:ext cx="76450" cy="39625"/>
            </a:xfrm>
            <a:custGeom>
              <a:avLst/>
              <a:gdLst/>
              <a:ahLst/>
              <a:cxnLst/>
              <a:rect l="l" t="t" r="r" b="b"/>
              <a:pathLst>
                <a:path w="3058" h="1585" extrusionOk="0">
                  <a:moveTo>
                    <a:pt x="714" y="1"/>
                  </a:moveTo>
                  <a:lnTo>
                    <a:pt x="0" y="715"/>
                  </a:lnTo>
                  <a:lnTo>
                    <a:pt x="373" y="1088"/>
                  </a:lnTo>
                  <a:cubicBezTo>
                    <a:pt x="693" y="1409"/>
                    <a:pt x="1118" y="1584"/>
                    <a:pt x="1573" y="1584"/>
                  </a:cubicBezTo>
                  <a:cubicBezTo>
                    <a:pt x="2023" y="1584"/>
                    <a:pt x="2447" y="1409"/>
                    <a:pt x="2769" y="1088"/>
                  </a:cubicBezTo>
                  <a:lnTo>
                    <a:pt x="3058" y="798"/>
                  </a:lnTo>
                  <a:lnTo>
                    <a:pt x="2344" y="84"/>
                  </a:lnTo>
                  <a:lnTo>
                    <a:pt x="2054" y="373"/>
                  </a:lnTo>
                  <a:cubicBezTo>
                    <a:pt x="1925" y="503"/>
                    <a:pt x="1747" y="568"/>
                    <a:pt x="1570" y="568"/>
                  </a:cubicBezTo>
                  <a:cubicBezTo>
                    <a:pt x="1393" y="568"/>
                    <a:pt x="1216" y="503"/>
                    <a:pt x="1087" y="373"/>
                  </a:cubicBezTo>
                  <a:lnTo>
                    <a:pt x="7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55"/>
            <p:cNvSpPr/>
            <p:nvPr/>
          </p:nvSpPr>
          <p:spPr>
            <a:xfrm rot="10800000">
              <a:off x="357125" y="3298450"/>
              <a:ext cx="33775" cy="33775"/>
            </a:xfrm>
            <a:custGeom>
              <a:avLst/>
              <a:gdLst/>
              <a:ahLst/>
              <a:cxnLst/>
              <a:rect l="l" t="t" r="r" b="b"/>
              <a:pathLst>
                <a:path w="1351" h="1351" extrusionOk="0">
                  <a:moveTo>
                    <a:pt x="636" y="0"/>
                  </a:moveTo>
                  <a:lnTo>
                    <a:pt x="1" y="636"/>
                  </a:lnTo>
                  <a:lnTo>
                    <a:pt x="715" y="1350"/>
                  </a:lnTo>
                  <a:lnTo>
                    <a:pt x="1351" y="714"/>
                  </a:lnTo>
                  <a:lnTo>
                    <a:pt x="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55"/>
            <p:cNvSpPr/>
            <p:nvPr/>
          </p:nvSpPr>
          <p:spPr>
            <a:xfrm rot="10800000">
              <a:off x="485200" y="3300500"/>
              <a:ext cx="33775" cy="33800"/>
            </a:xfrm>
            <a:custGeom>
              <a:avLst/>
              <a:gdLst/>
              <a:ahLst/>
              <a:cxnLst/>
              <a:rect l="l" t="t" r="r" b="b"/>
              <a:pathLst>
                <a:path w="1351" h="1352" extrusionOk="0">
                  <a:moveTo>
                    <a:pt x="715" y="0"/>
                  </a:moveTo>
                  <a:lnTo>
                    <a:pt x="1" y="714"/>
                  </a:lnTo>
                  <a:lnTo>
                    <a:pt x="636" y="1351"/>
                  </a:lnTo>
                  <a:lnTo>
                    <a:pt x="1351" y="637"/>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55"/>
            <p:cNvSpPr/>
            <p:nvPr/>
          </p:nvSpPr>
          <p:spPr>
            <a:xfrm rot="10800000">
              <a:off x="366200" y="3264925"/>
              <a:ext cx="143750" cy="66650"/>
            </a:xfrm>
            <a:custGeom>
              <a:avLst/>
              <a:gdLst/>
              <a:ahLst/>
              <a:cxnLst/>
              <a:rect l="l" t="t" r="r" b="b"/>
              <a:pathLst>
                <a:path w="5750" h="2666" extrusionOk="0">
                  <a:moveTo>
                    <a:pt x="2838" y="0"/>
                  </a:moveTo>
                  <a:cubicBezTo>
                    <a:pt x="2449" y="0"/>
                    <a:pt x="2086" y="151"/>
                    <a:pt x="1813" y="419"/>
                  </a:cubicBezTo>
                  <a:lnTo>
                    <a:pt x="1347" y="885"/>
                  </a:lnTo>
                  <a:lnTo>
                    <a:pt x="633" y="1599"/>
                  </a:lnTo>
                  <a:lnTo>
                    <a:pt x="1" y="2231"/>
                  </a:lnTo>
                  <a:lnTo>
                    <a:pt x="354" y="2582"/>
                  </a:lnTo>
                  <a:lnTo>
                    <a:pt x="2174" y="765"/>
                  </a:lnTo>
                  <a:cubicBezTo>
                    <a:pt x="2356" y="582"/>
                    <a:pt x="2595" y="491"/>
                    <a:pt x="2835" y="491"/>
                  </a:cubicBezTo>
                  <a:cubicBezTo>
                    <a:pt x="3075" y="491"/>
                    <a:pt x="3316" y="582"/>
                    <a:pt x="3500" y="765"/>
                  </a:cubicBezTo>
                  <a:lnTo>
                    <a:pt x="5398" y="2666"/>
                  </a:lnTo>
                  <a:lnTo>
                    <a:pt x="5750" y="2313"/>
                  </a:lnTo>
                  <a:lnTo>
                    <a:pt x="3856" y="419"/>
                  </a:lnTo>
                  <a:cubicBezTo>
                    <a:pt x="3583" y="151"/>
                    <a:pt x="3220" y="0"/>
                    <a:pt x="2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55"/>
            <p:cNvSpPr/>
            <p:nvPr/>
          </p:nvSpPr>
          <p:spPr>
            <a:xfrm rot="10800000">
              <a:off x="357125" y="3255775"/>
              <a:ext cx="161850" cy="82150"/>
            </a:xfrm>
            <a:custGeom>
              <a:avLst/>
              <a:gdLst/>
              <a:ahLst/>
              <a:cxnLst/>
              <a:rect l="l" t="t" r="r" b="b"/>
              <a:pathLst>
                <a:path w="6474" h="3286" extrusionOk="0">
                  <a:moveTo>
                    <a:pt x="3199" y="254"/>
                  </a:moveTo>
                  <a:cubicBezTo>
                    <a:pt x="3581" y="254"/>
                    <a:pt x="3944" y="405"/>
                    <a:pt x="4217" y="673"/>
                  </a:cubicBezTo>
                  <a:lnTo>
                    <a:pt x="6111" y="2567"/>
                  </a:lnTo>
                  <a:lnTo>
                    <a:pt x="6117" y="2572"/>
                  </a:lnTo>
                  <a:lnTo>
                    <a:pt x="5759" y="2930"/>
                  </a:lnTo>
                  <a:lnTo>
                    <a:pt x="3861" y="1031"/>
                  </a:lnTo>
                  <a:cubicBezTo>
                    <a:pt x="3677" y="849"/>
                    <a:pt x="3436" y="759"/>
                    <a:pt x="3196" y="759"/>
                  </a:cubicBezTo>
                  <a:cubicBezTo>
                    <a:pt x="2956" y="759"/>
                    <a:pt x="2717" y="849"/>
                    <a:pt x="2535" y="1031"/>
                  </a:cubicBezTo>
                  <a:lnTo>
                    <a:pt x="715" y="2846"/>
                  </a:lnTo>
                  <a:lnTo>
                    <a:pt x="357" y="2490"/>
                  </a:lnTo>
                  <a:lnTo>
                    <a:pt x="362" y="2485"/>
                  </a:lnTo>
                  <a:lnTo>
                    <a:pt x="994" y="1853"/>
                  </a:lnTo>
                  <a:lnTo>
                    <a:pt x="1708" y="1139"/>
                  </a:lnTo>
                  <a:lnTo>
                    <a:pt x="2174" y="673"/>
                  </a:lnTo>
                  <a:cubicBezTo>
                    <a:pt x="2447" y="405"/>
                    <a:pt x="2810" y="254"/>
                    <a:pt x="3199" y="254"/>
                  </a:cubicBezTo>
                  <a:close/>
                  <a:moveTo>
                    <a:pt x="3197" y="0"/>
                  </a:moveTo>
                  <a:cubicBezTo>
                    <a:pt x="2763" y="0"/>
                    <a:pt x="2329" y="166"/>
                    <a:pt x="1998" y="498"/>
                  </a:cubicBezTo>
                  <a:lnTo>
                    <a:pt x="1532" y="964"/>
                  </a:lnTo>
                  <a:lnTo>
                    <a:pt x="818" y="1678"/>
                  </a:lnTo>
                  <a:lnTo>
                    <a:pt x="1" y="2490"/>
                  </a:lnTo>
                  <a:lnTo>
                    <a:pt x="715" y="3204"/>
                  </a:lnTo>
                  <a:lnTo>
                    <a:pt x="1532" y="2392"/>
                  </a:lnTo>
                  <a:lnTo>
                    <a:pt x="2246" y="1678"/>
                  </a:lnTo>
                  <a:lnTo>
                    <a:pt x="2712" y="1212"/>
                  </a:lnTo>
                  <a:cubicBezTo>
                    <a:pt x="2846" y="1077"/>
                    <a:pt x="3023" y="1010"/>
                    <a:pt x="3198" y="1010"/>
                  </a:cubicBezTo>
                  <a:cubicBezTo>
                    <a:pt x="3373" y="1010"/>
                    <a:pt x="3548" y="1077"/>
                    <a:pt x="3679" y="1212"/>
                  </a:cubicBezTo>
                  <a:lnTo>
                    <a:pt x="5759" y="3286"/>
                  </a:lnTo>
                  <a:lnTo>
                    <a:pt x="6474" y="2572"/>
                  </a:lnTo>
                  <a:lnTo>
                    <a:pt x="4393" y="498"/>
                  </a:lnTo>
                  <a:cubicBezTo>
                    <a:pt x="4065" y="166"/>
                    <a:pt x="3631" y="0"/>
                    <a:pt x="3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55"/>
            <p:cNvSpPr/>
            <p:nvPr/>
          </p:nvSpPr>
          <p:spPr>
            <a:xfrm rot="10800000">
              <a:off x="1658050" y="3257800"/>
              <a:ext cx="33775" cy="33825"/>
            </a:xfrm>
            <a:custGeom>
              <a:avLst/>
              <a:gdLst/>
              <a:ahLst/>
              <a:cxnLst/>
              <a:rect l="l" t="t" r="r" b="b"/>
              <a:pathLst>
                <a:path w="1351" h="1353" extrusionOk="0">
                  <a:moveTo>
                    <a:pt x="636" y="1"/>
                  </a:moveTo>
                  <a:lnTo>
                    <a:pt x="0" y="638"/>
                  </a:lnTo>
                  <a:lnTo>
                    <a:pt x="714" y="1352"/>
                  </a:lnTo>
                  <a:lnTo>
                    <a:pt x="1350" y="715"/>
                  </a:lnTo>
                  <a:lnTo>
                    <a:pt x="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55"/>
            <p:cNvSpPr/>
            <p:nvPr/>
          </p:nvSpPr>
          <p:spPr>
            <a:xfrm rot="10800000">
              <a:off x="1572675" y="3298450"/>
              <a:ext cx="76450" cy="39450"/>
            </a:xfrm>
            <a:custGeom>
              <a:avLst/>
              <a:gdLst/>
              <a:ahLst/>
              <a:cxnLst/>
              <a:rect l="l" t="t" r="r" b="b"/>
              <a:pathLst>
                <a:path w="3058" h="1578" extrusionOk="0">
                  <a:moveTo>
                    <a:pt x="1490" y="0"/>
                  </a:moveTo>
                  <a:cubicBezTo>
                    <a:pt x="1035" y="0"/>
                    <a:pt x="610" y="175"/>
                    <a:pt x="289" y="497"/>
                  </a:cubicBezTo>
                  <a:lnTo>
                    <a:pt x="0" y="781"/>
                  </a:lnTo>
                  <a:lnTo>
                    <a:pt x="714" y="1495"/>
                  </a:lnTo>
                  <a:lnTo>
                    <a:pt x="1004" y="1211"/>
                  </a:lnTo>
                  <a:cubicBezTo>
                    <a:pt x="1133" y="1081"/>
                    <a:pt x="1312" y="1014"/>
                    <a:pt x="1490" y="1014"/>
                  </a:cubicBezTo>
                  <a:cubicBezTo>
                    <a:pt x="1666" y="1014"/>
                    <a:pt x="1842" y="1079"/>
                    <a:pt x="1971" y="1211"/>
                  </a:cubicBezTo>
                  <a:lnTo>
                    <a:pt x="2344" y="1577"/>
                  </a:lnTo>
                  <a:lnTo>
                    <a:pt x="3058" y="863"/>
                  </a:lnTo>
                  <a:lnTo>
                    <a:pt x="2685" y="497"/>
                  </a:lnTo>
                  <a:cubicBezTo>
                    <a:pt x="2365" y="175"/>
                    <a:pt x="1940" y="0"/>
                    <a:pt x="1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55"/>
            <p:cNvSpPr/>
            <p:nvPr/>
          </p:nvSpPr>
          <p:spPr>
            <a:xfrm rot="10800000">
              <a:off x="1529975" y="3255775"/>
              <a:ext cx="33775" cy="33750"/>
            </a:xfrm>
            <a:custGeom>
              <a:avLst/>
              <a:gdLst/>
              <a:ahLst/>
              <a:cxnLst/>
              <a:rect l="l" t="t" r="r" b="b"/>
              <a:pathLst>
                <a:path w="1351" h="1350" extrusionOk="0">
                  <a:moveTo>
                    <a:pt x="714" y="0"/>
                  </a:moveTo>
                  <a:lnTo>
                    <a:pt x="0" y="714"/>
                  </a:lnTo>
                  <a:lnTo>
                    <a:pt x="636" y="1350"/>
                  </a:lnTo>
                  <a:lnTo>
                    <a:pt x="1350" y="636"/>
                  </a:ln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55"/>
            <p:cNvSpPr/>
            <p:nvPr/>
          </p:nvSpPr>
          <p:spPr>
            <a:xfrm rot="10800000">
              <a:off x="1539050" y="3258350"/>
              <a:ext cx="143750" cy="66650"/>
            </a:xfrm>
            <a:custGeom>
              <a:avLst/>
              <a:gdLst/>
              <a:ahLst/>
              <a:cxnLst/>
              <a:rect l="l" t="t" r="r" b="b"/>
              <a:pathLst>
                <a:path w="5750" h="2666" extrusionOk="0">
                  <a:moveTo>
                    <a:pt x="353" y="1"/>
                  </a:moveTo>
                  <a:lnTo>
                    <a:pt x="1" y="347"/>
                  </a:lnTo>
                  <a:lnTo>
                    <a:pt x="1895" y="2241"/>
                  </a:lnTo>
                  <a:cubicBezTo>
                    <a:pt x="2169" y="2516"/>
                    <a:pt x="2532" y="2666"/>
                    <a:pt x="2914" y="2666"/>
                  </a:cubicBezTo>
                  <a:cubicBezTo>
                    <a:pt x="3303" y="2666"/>
                    <a:pt x="3664" y="2516"/>
                    <a:pt x="3939" y="2241"/>
                  </a:cubicBezTo>
                  <a:lnTo>
                    <a:pt x="4405" y="1775"/>
                  </a:lnTo>
                  <a:lnTo>
                    <a:pt x="5119" y="1061"/>
                  </a:lnTo>
                  <a:lnTo>
                    <a:pt x="5750" y="430"/>
                  </a:lnTo>
                  <a:lnTo>
                    <a:pt x="5398" y="79"/>
                  </a:lnTo>
                  <a:lnTo>
                    <a:pt x="3583" y="1900"/>
                  </a:lnTo>
                  <a:cubicBezTo>
                    <a:pt x="3399" y="2081"/>
                    <a:pt x="3158" y="2172"/>
                    <a:pt x="2917" y="2172"/>
                  </a:cubicBezTo>
                  <a:cubicBezTo>
                    <a:pt x="2677" y="2172"/>
                    <a:pt x="2436" y="2081"/>
                    <a:pt x="2252" y="1900"/>
                  </a:cubicBezTo>
                  <a:lnTo>
                    <a:pt x="3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55"/>
            <p:cNvSpPr/>
            <p:nvPr/>
          </p:nvSpPr>
          <p:spPr>
            <a:xfrm rot="10800000">
              <a:off x="1529975" y="3252000"/>
              <a:ext cx="161850" cy="82300"/>
            </a:xfrm>
            <a:custGeom>
              <a:avLst/>
              <a:gdLst/>
              <a:ahLst/>
              <a:cxnLst/>
              <a:rect l="l" t="t" r="r" b="b"/>
              <a:pathLst>
                <a:path w="6474" h="3292" extrusionOk="0">
                  <a:moveTo>
                    <a:pt x="714" y="358"/>
                  </a:moveTo>
                  <a:lnTo>
                    <a:pt x="2613" y="2257"/>
                  </a:lnTo>
                  <a:cubicBezTo>
                    <a:pt x="2797" y="2441"/>
                    <a:pt x="3038" y="2532"/>
                    <a:pt x="3278" y="2532"/>
                  </a:cubicBezTo>
                  <a:cubicBezTo>
                    <a:pt x="3519" y="2532"/>
                    <a:pt x="3760" y="2441"/>
                    <a:pt x="3944" y="2257"/>
                  </a:cubicBezTo>
                  <a:lnTo>
                    <a:pt x="5759" y="440"/>
                  </a:lnTo>
                  <a:lnTo>
                    <a:pt x="6117" y="797"/>
                  </a:lnTo>
                  <a:lnTo>
                    <a:pt x="6111" y="802"/>
                  </a:lnTo>
                  <a:lnTo>
                    <a:pt x="5480" y="1433"/>
                  </a:lnTo>
                  <a:lnTo>
                    <a:pt x="4766" y="2147"/>
                  </a:lnTo>
                  <a:lnTo>
                    <a:pt x="4300" y="2613"/>
                  </a:lnTo>
                  <a:cubicBezTo>
                    <a:pt x="4025" y="2888"/>
                    <a:pt x="3664" y="3038"/>
                    <a:pt x="3275" y="3038"/>
                  </a:cubicBezTo>
                  <a:cubicBezTo>
                    <a:pt x="2893" y="3038"/>
                    <a:pt x="2530" y="2888"/>
                    <a:pt x="2256" y="2613"/>
                  </a:cubicBezTo>
                  <a:lnTo>
                    <a:pt x="362" y="719"/>
                  </a:lnTo>
                  <a:lnTo>
                    <a:pt x="357" y="714"/>
                  </a:lnTo>
                  <a:lnTo>
                    <a:pt x="714" y="358"/>
                  </a:lnTo>
                  <a:close/>
                  <a:moveTo>
                    <a:pt x="714" y="0"/>
                  </a:moveTo>
                  <a:lnTo>
                    <a:pt x="0" y="714"/>
                  </a:lnTo>
                  <a:lnTo>
                    <a:pt x="2081" y="2795"/>
                  </a:lnTo>
                  <a:cubicBezTo>
                    <a:pt x="2409" y="3126"/>
                    <a:pt x="2842" y="3292"/>
                    <a:pt x="3276" y="3292"/>
                  </a:cubicBezTo>
                  <a:cubicBezTo>
                    <a:pt x="3710" y="3292"/>
                    <a:pt x="4145" y="3126"/>
                    <a:pt x="4476" y="2795"/>
                  </a:cubicBezTo>
                  <a:lnTo>
                    <a:pt x="4942" y="2329"/>
                  </a:lnTo>
                  <a:lnTo>
                    <a:pt x="5656" y="1615"/>
                  </a:lnTo>
                  <a:lnTo>
                    <a:pt x="6473" y="797"/>
                  </a:lnTo>
                  <a:lnTo>
                    <a:pt x="5759" y="83"/>
                  </a:lnTo>
                  <a:lnTo>
                    <a:pt x="4942" y="901"/>
                  </a:lnTo>
                  <a:lnTo>
                    <a:pt x="4228" y="1615"/>
                  </a:lnTo>
                  <a:lnTo>
                    <a:pt x="3762" y="2080"/>
                  </a:lnTo>
                  <a:cubicBezTo>
                    <a:pt x="3627" y="2213"/>
                    <a:pt x="3451" y="2279"/>
                    <a:pt x="3276" y="2279"/>
                  </a:cubicBezTo>
                  <a:cubicBezTo>
                    <a:pt x="3101" y="2279"/>
                    <a:pt x="2926" y="2213"/>
                    <a:pt x="2795" y="2080"/>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55"/>
            <p:cNvSpPr/>
            <p:nvPr/>
          </p:nvSpPr>
          <p:spPr>
            <a:xfrm rot="10800000">
              <a:off x="1405775" y="3252000"/>
              <a:ext cx="76350" cy="39625"/>
            </a:xfrm>
            <a:custGeom>
              <a:avLst/>
              <a:gdLst/>
              <a:ahLst/>
              <a:cxnLst/>
              <a:rect l="l" t="t" r="r" b="b"/>
              <a:pathLst>
                <a:path w="3054" h="1585" extrusionOk="0">
                  <a:moveTo>
                    <a:pt x="715" y="1"/>
                  </a:moveTo>
                  <a:lnTo>
                    <a:pt x="0" y="715"/>
                  </a:lnTo>
                  <a:lnTo>
                    <a:pt x="368" y="1088"/>
                  </a:lnTo>
                  <a:cubicBezTo>
                    <a:pt x="688" y="1409"/>
                    <a:pt x="1113" y="1584"/>
                    <a:pt x="1568" y="1584"/>
                  </a:cubicBezTo>
                  <a:cubicBezTo>
                    <a:pt x="2019" y="1584"/>
                    <a:pt x="2448" y="1409"/>
                    <a:pt x="2769" y="1088"/>
                  </a:cubicBezTo>
                  <a:lnTo>
                    <a:pt x="3053" y="798"/>
                  </a:lnTo>
                  <a:lnTo>
                    <a:pt x="2339" y="84"/>
                  </a:lnTo>
                  <a:lnTo>
                    <a:pt x="2055" y="373"/>
                  </a:lnTo>
                  <a:cubicBezTo>
                    <a:pt x="1922" y="503"/>
                    <a:pt x="1744" y="568"/>
                    <a:pt x="1566" y="568"/>
                  </a:cubicBezTo>
                  <a:cubicBezTo>
                    <a:pt x="1388" y="568"/>
                    <a:pt x="1211" y="503"/>
                    <a:pt x="1082" y="373"/>
                  </a:cubicBezTo>
                  <a:lnTo>
                    <a:pt x="7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55"/>
            <p:cNvSpPr/>
            <p:nvPr/>
          </p:nvSpPr>
          <p:spPr>
            <a:xfrm rot="10800000">
              <a:off x="1491050" y="3300500"/>
              <a:ext cx="33775" cy="33800"/>
            </a:xfrm>
            <a:custGeom>
              <a:avLst/>
              <a:gdLst/>
              <a:ahLst/>
              <a:cxnLst/>
              <a:rect l="l" t="t" r="r" b="b"/>
              <a:pathLst>
                <a:path w="1351" h="1352" extrusionOk="0">
                  <a:moveTo>
                    <a:pt x="715" y="0"/>
                  </a:moveTo>
                  <a:lnTo>
                    <a:pt x="1" y="714"/>
                  </a:lnTo>
                  <a:lnTo>
                    <a:pt x="637" y="1351"/>
                  </a:lnTo>
                  <a:lnTo>
                    <a:pt x="1351" y="637"/>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55"/>
            <p:cNvSpPr/>
            <p:nvPr/>
          </p:nvSpPr>
          <p:spPr>
            <a:xfrm rot="10800000">
              <a:off x="1363100" y="3298450"/>
              <a:ext cx="33775" cy="33775"/>
            </a:xfrm>
            <a:custGeom>
              <a:avLst/>
              <a:gdLst/>
              <a:ahLst/>
              <a:cxnLst/>
              <a:rect l="l" t="t" r="r" b="b"/>
              <a:pathLst>
                <a:path w="1351" h="1351" extrusionOk="0">
                  <a:moveTo>
                    <a:pt x="637" y="0"/>
                  </a:moveTo>
                  <a:lnTo>
                    <a:pt x="1" y="636"/>
                  </a:lnTo>
                  <a:lnTo>
                    <a:pt x="715" y="1350"/>
                  </a:lnTo>
                  <a:lnTo>
                    <a:pt x="1351" y="714"/>
                  </a:lnTo>
                  <a:lnTo>
                    <a:pt x="6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55"/>
            <p:cNvSpPr/>
            <p:nvPr/>
          </p:nvSpPr>
          <p:spPr>
            <a:xfrm rot="10800000">
              <a:off x="1372150" y="3264925"/>
              <a:ext cx="143625" cy="66650"/>
            </a:xfrm>
            <a:custGeom>
              <a:avLst/>
              <a:gdLst/>
              <a:ahLst/>
              <a:cxnLst/>
              <a:rect l="l" t="t" r="r" b="b"/>
              <a:pathLst>
                <a:path w="5745" h="2666" extrusionOk="0">
                  <a:moveTo>
                    <a:pt x="2832" y="0"/>
                  </a:moveTo>
                  <a:cubicBezTo>
                    <a:pt x="2443" y="0"/>
                    <a:pt x="2080" y="151"/>
                    <a:pt x="1812" y="419"/>
                  </a:cubicBezTo>
                  <a:lnTo>
                    <a:pt x="1346" y="885"/>
                  </a:lnTo>
                  <a:lnTo>
                    <a:pt x="632" y="1599"/>
                  </a:lnTo>
                  <a:lnTo>
                    <a:pt x="0" y="2231"/>
                  </a:lnTo>
                  <a:lnTo>
                    <a:pt x="353" y="2582"/>
                  </a:lnTo>
                  <a:lnTo>
                    <a:pt x="2169" y="765"/>
                  </a:lnTo>
                  <a:cubicBezTo>
                    <a:pt x="2350" y="582"/>
                    <a:pt x="2589" y="491"/>
                    <a:pt x="2829" y="491"/>
                  </a:cubicBezTo>
                  <a:cubicBezTo>
                    <a:pt x="3069" y="491"/>
                    <a:pt x="3310" y="582"/>
                    <a:pt x="3494" y="765"/>
                  </a:cubicBezTo>
                  <a:lnTo>
                    <a:pt x="5393" y="2666"/>
                  </a:lnTo>
                  <a:lnTo>
                    <a:pt x="5744" y="2313"/>
                  </a:lnTo>
                  <a:lnTo>
                    <a:pt x="3850" y="419"/>
                  </a:lnTo>
                  <a:cubicBezTo>
                    <a:pt x="3582" y="151"/>
                    <a:pt x="3219" y="0"/>
                    <a:pt x="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55"/>
            <p:cNvSpPr/>
            <p:nvPr/>
          </p:nvSpPr>
          <p:spPr>
            <a:xfrm rot="10800000">
              <a:off x="1363100" y="3255775"/>
              <a:ext cx="161725" cy="82150"/>
            </a:xfrm>
            <a:custGeom>
              <a:avLst/>
              <a:gdLst/>
              <a:ahLst/>
              <a:cxnLst/>
              <a:rect l="l" t="t" r="r" b="b"/>
              <a:pathLst>
                <a:path w="6469" h="3286" extrusionOk="0">
                  <a:moveTo>
                    <a:pt x="3194" y="254"/>
                  </a:moveTo>
                  <a:cubicBezTo>
                    <a:pt x="3581" y="254"/>
                    <a:pt x="3944" y="405"/>
                    <a:pt x="4212" y="673"/>
                  </a:cubicBezTo>
                  <a:lnTo>
                    <a:pt x="6106" y="2567"/>
                  </a:lnTo>
                  <a:lnTo>
                    <a:pt x="6112" y="2572"/>
                  </a:lnTo>
                  <a:lnTo>
                    <a:pt x="5755" y="2930"/>
                  </a:lnTo>
                  <a:lnTo>
                    <a:pt x="3856" y="1031"/>
                  </a:lnTo>
                  <a:cubicBezTo>
                    <a:pt x="3672" y="849"/>
                    <a:pt x="3431" y="759"/>
                    <a:pt x="3191" y="759"/>
                  </a:cubicBezTo>
                  <a:cubicBezTo>
                    <a:pt x="2951" y="759"/>
                    <a:pt x="2712" y="849"/>
                    <a:pt x="2531" y="1031"/>
                  </a:cubicBezTo>
                  <a:lnTo>
                    <a:pt x="715" y="2846"/>
                  </a:lnTo>
                  <a:lnTo>
                    <a:pt x="357" y="2490"/>
                  </a:lnTo>
                  <a:lnTo>
                    <a:pt x="362" y="2485"/>
                  </a:lnTo>
                  <a:lnTo>
                    <a:pt x="994" y="1853"/>
                  </a:lnTo>
                  <a:lnTo>
                    <a:pt x="1708" y="1139"/>
                  </a:lnTo>
                  <a:lnTo>
                    <a:pt x="2174" y="673"/>
                  </a:lnTo>
                  <a:cubicBezTo>
                    <a:pt x="2442" y="405"/>
                    <a:pt x="2805" y="254"/>
                    <a:pt x="3194" y="254"/>
                  </a:cubicBezTo>
                  <a:close/>
                  <a:moveTo>
                    <a:pt x="3193" y="0"/>
                  </a:moveTo>
                  <a:cubicBezTo>
                    <a:pt x="2758" y="0"/>
                    <a:pt x="2324" y="166"/>
                    <a:pt x="1993" y="498"/>
                  </a:cubicBezTo>
                  <a:lnTo>
                    <a:pt x="1527" y="964"/>
                  </a:lnTo>
                  <a:lnTo>
                    <a:pt x="813" y="1678"/>
                  </a:lnTo>
                  <a:lnTo>
                    <a:pt x="1" y="2490"/>
                  </a:lnTo>
                  <a:lnTo>
                    <a:pt x="715" y="3204"/>
                  </a:lnTo>
                  <a:lnTo>
                    <a:pt x="1527" y="2392"/>
                  </a:lnTo>
                  <a:lnTo>
                    <a:pt x="2241" y="1678"/>
                  </a:lnTo>
                  <a:lnTo>
                    <a:pt x="2707" y="1212"/>
                  </a:lnTo>
                  <a:cubicBezTo>
                    <a:pt x="2842" y="1077"/>
                    <a:pt x="3018" y="1010"/>
                    <a:pt x="3194" y="1010"/>
                  </a:cubicBezTo>
                  <a:cubicBezTo>
                    <a:pt x="3370" y="1010"/>
                    <a:pt x="3545" y="1077"/>
                    <a:pt x="3679" y="1212"/>
                  </a:cubicBezTo>
                  <a:lnTo>
                    <a:pt x="5755" y="3286"/>
                  </a:lnTo>
                  <a:lnTo>
                    <a:pt x="6469" y="2572"/>
                  </a:lnTo>
                  <a:lnTo>
                    <a:pt x="4393" y="498"/>
                  </a:lnTo>
                  <a:cubicBezTo>
                    <a:pt x="4063" y="166"/>
                    <a:pt x="3628" y="0"/>
                    <a:pt x="3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55"/>
            <p:cNvSpPr/>
            <p:nvPr/>
          </p:nvSpPr>
          <p:spPr>
            <a:xfrm rot="10800000">
              <a:off x="1322075" y="3257800"/>
              <a:ext cx="33800" cy="33825"/>
            </a:xfrm>
            <a:custGeom>
              <a:avLst/>
              <a:gdLst/>
              <a:ahLst/>
              <a:cxnLst/>
              <a:rect l="l" t="t" r="r" b="b"/>
              <a:pathLst>
                <a:path w="1352" h="1353" extrusionOk="0">
                  <a:moveTo>
                    <a:pt x="637" y="1"/>
                  </a:moveTo>
                  <a:lnTo>
                    <a:pt x="0" y="638"/>
                  </a:lnTo>
                  <a:lnTo>
                    <a:pt x="714" y="1352"/>
                  </a:lnTo>
                  <a:lnTo>
                    <a:pt x="1351" y="715"/>
                  </a:lnTo>
                  <a:lnTo>
                    <a:pt x="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55"/>
            <p:cNvSpPr/>
            <p:nvPr/>
          </p:nvSpPr>
          <p:spPr>
            <a:xfrm rot="10800000">
              <a:off x="1236825" y="3298450"/>
              <a:ext cx="76375" cy="39450"/>
            </a:xfrm>
            <a:custGeom>
              <a:avLst/>
              <a:gdLst/>
              <a:ahLst/>
              <a:cxnLst/>
              <a:rect l="l" t="t" r="r" b="b"/>
              <a:pathLst>
                <a:path w="3055" h="1578" extrusionOk="0">
                  <a:moveTo>
                    <a:pt x="1486" y="0"/>
                  </a:moveTo>
                  <a:cubicBezTo>
                    <a:pt x="1037" y="0"/>
                    <a:pt x="607" y="175"/>
                    <a:pt x="286" y="497"/>
                  </a:cubicBezTo>
                  <a:lnTo>
                    <a:pt x="1" y="781"/>
                  </a:lnTo>
                  <a:lnTo>
                    <a:pt x="715" y="1495"/>
                  </a:lnTo>
                  <a:lnTo>
                    <a:pt x="1001" y="1211"/>
                  </a:lnTo>
                  <a:cubicBezTo>
                    <a:pt x="1133" y="1081"/>
                    <a:pt x="1312" y="1014"/>
                    <a:pt x="1491" y="1014"/>
                  </a:cubicBezTo>
                  <a:cubicBezTo>
                    <a:pt x="1668" y="1014"/>
                    <a:pt x="1844" y="1079"/>
                    <a:pt x="1973" y="1211"/>
                  </a:cubicBezTo>
                  <a:lnTo>
                    <a:pt x="2341" y="1577"/>
                  </a:lnTo>
                  <a:lnTo>
                    <a:pt x="3055" y="863"/>
                  </a:lnTo>
                  <a:lnTo>
                    <a:pt x="2687" y="497"/>
                  </a:lnTo>
                  <a:cubicBezTo>
                    <a:pt x="2367" y="175"/>
                    <a:pt x="1942" y="0"/>
                    <a:pt x="14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55"/>
            <p:cNvSpPr/>
            <p:nvPr/>
          </p:nvSpPr>
          <p:spPr>
            <a:xfrm rot="10800000">
              <a:off x="1194125" y="3255775"/>
              <a:ext cx="33800" cy="33750"/>
            </a:xfrm>
            <a:custGeom>
              <a:avLst/>
              <a:gdLst/>
              <a:ahLst/>
              <a:cxnLst/>
              <a:rect l="l" t="t" r="r" b="b"/>
              <a:pathLst>
                <a:path w="1352" h="1350" extrusionOk="0">
                  <a:moveTo>
                    <a:pt x="714" y="0"/>
                  </a:moveTo>
                  <a:lnTo>
                    <a:pt x="0" y="714"/>
                  </a:lnTo>
                  <a:lnTo>
                    <a:pt x="637" y="1350"/>
                  </a:lnTo>
                  <a:lnTo>
                    <a:pt x="1351" y="636"/>
                  </a:ln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55"/>
            <p:cNvSpPr/>
            <p:nvPr/>
          </p:nvSpPr>
          <p:spPr>
            <a:xfrm rot="10800000">
              <a:off x="1203200" y="3258350"/>
              <a:ext cx="143625" cy="66650"/>
            </a:xfrm>
            <a:custGeom>
              <a:avLst/>
              <a:gdLst/>
              <a:ahLst/>
              <a:cxnLst/>
              <a:rect l="l" t="t" r="r" b="b"/>
              <a:pathLst>
                <a:path w="5745" h="2666" extrusionOk="0">
                  <a:moveTo>
                    <a:pt x="352" y="1"/>
                  </a:moveTo>
                  <a:lnTo>
                    <a:pt x="1" y="347"/>
                  </a:lnTo>
                  <a:lnTo>
                    <a:pt x="1895" y="2241"/>
                  </a:lnTo>
                  <a:cubicBezTo>
                    <a:pt x="2164" y="2516"/>
                    <a:pt x="2526" y="2666"/>
                    <a:pt x="2914" y="2666"/>
                  </a:cubicBezTo>
                  <a:cubicBezTo>
                    <a:pt x="3297" y="2666"/>
                    <a:pt x="3664" y="2516"/>
                    <a:pt x="3934" y="2241"/>
                  </a:cubicBezTo>
                  <a:lnTo>
                    <a:pt x="4400" y="1775"/>
                  </a:lnTo>
                  <a:lnTo>
                    <a:pt x="5114" y="1061"/>
                  </a:lnTo>
                  <a:lnTo>
                    <a:pt x="5745" y="430"/>
                  </a:lnTo>
                  <a:lnTo>
                    <a:pt x="5393" y="79"/>
                  </a:lnTo>
                  <a:lnTo>
                    <a:pt x="3576" y="1900"/>
                  </a:lnTo>
                  <a:cubicBezTo>
                    <a:pt x="3396" y="2081"/>
                    <a:pt x="3156" y="2172"/>
                    <a:pt x="2916" y="2172"/>
                  </a:cubicBezTo>
                  <a:cubicBezTo>
                    <a:pt x="2676" y="2172"/>
                    <a:pt x="2436" y="2081"/>
                    <a:pt x="2252" y="1900"/>
                  </a:cubicBezTo>
                  <a:lnTo>
                    <a:pt x="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55"/>
            <p:cNvSpPr/>
            <p:nvPr/>
          </p:nvSpPr>
          <p:spPr>
            <a:xfrm rot="10800000">
              <a:off x="1194125" y="3252000"/>
              <a:ext cx="161750" cy="82300"/>
            </a:xfrm>
            <a:custGeom>
              <a:avLst/>
              <a:gdLst/>
              <a:ahLst/>
              <a:cxnLst/>
              <a:rect l="l" t="t" r="r" b="b"/>
              <a:pathLst>
                <a:path w="6470" h="3292" extrusionOk="0">
                  <a:moveTo>
                    <a:pt x="714" y="358"/>
                  </a:moveTo>
                  <a:lnTo>
                    <a:pt x="2614" y="2257"/>
                  </a:lnTo>
                  <a:cubicBezTo>
                    <a:pt x="2798" y="2441"/>
                    <a:pt x="3038" y="2532"/>
                    <a:pt x="3278" y="2532"/>
                  </a:cubicBezTo>
                  <a:cubicBezTo>
                    <a:pt x="3518" y="2532"/>
                    <a:pt x="3758" y="2441"/>
                    <a:pt x="3938" y="2257"/>
                  </a:cubicBezTo>
                  <a:lnTo>
                    <a:pt x="5755" y="440"/>
                  </a:lnTo>
                  <a:lnTo>
                    <a:pt x="6112" y="797"/>
                  </a:lnTo>
                  <a:lnTo>
                    <a:pt x="6107" y="802"/>
                  </a:lnTo>
                  <a:lnTo>
                    <a:pt x="5476" y="1433"/>
                  </a:lnTo>
                  <a:lnTo>
                    <a:pt x="4762" y="2147"/>
                  </a:lnTo>
                  <a:lnTo>
                    <a:pt x="4296" y="2613"/>
                  </a:lnTo>
                  <a:cubicBezTo>
                    <a:pt x="4026" y="2888"/>
                    <a:pt x="3659" y="3038"/>
                    <a:pt x="3276" y="3038"/>
                  </a:cubicBezTo>
                  <a:cubicBezTo>
                    <a:pt x="2888" y="3038"/>
                    <a:pt x="2526" y="2888"/>
                    <a:pt x="2257" y="2613"/>
                  </a:cubicBezTo>
                  <a:lnTo>
                    <a:pt x="363" y="719"/>
                  </a:lnTo>
                  <a:lnTo>
                    <a:pt x="358" y="714"/>
                  </a:lnTo>
                  <a:lnTo>
                    <a:pt x="714" y="358"/>
                  </a:lnTo>
                  <a:close/>
                  <a:moveTo>
                    <a:pt x="714" y="0"/>
                  </a:moveTo>
                  <a:lnTo>
                    <a:pt x="0" y="714"/>
                  </a:lnTo>
                  <a:lnTo>
                    <a:pt x="2075" y="2795"/>
                  </a:lnTo>
                  <a:cubicBezTo>
                    <a:pt x="2407" y="3126"/>
                    <a:pt x="2842" y="3292"/>
                    <a:pt x="3276" y="3292"/>
                  </a:cubicBezTo>
                  <a:cubicBezTo>
                    <a:pt x="3711" y="3292"/>
                    <a:pt x="4146" y="3126"/>
                    <a:pt x="4477" y="2795"/>
                  </a:cubicBezTo>
                  <a:lnTo>
                    <a:pt x="4943" y="2329"/>
                  </a:lnTo>
                  <a:lnTo>
                    <a:pt x="5657" y="1615"/>
                  </a:lnTo>
                  <a:lnTo>
                    <a:pt x="6469" y="797"/>
                  </a:lnTo>
                  <a:lnTo>
                    <a:pt x="5755" y="83"/>
                  </a:lnTo>
                  <a:lnTo>
                    <a:pt x="4943" y="901"/>
                  </a:lnTo>
                  <a:lnTo>
                    <a:pt x="4229" y="1615"/>
                  </a:lnTo>
                  <a:lnTo>
                    <a:pt x="3763" y="2080"/>
                  </a:lnTo>
                  <a:cubicBezTo>
                    <a:pt x="3628" y="2213"/>
                    <a:pt x="3452" y="2279"/>
                    <a:pt x="3276" y="2279"/>
                  </a:cubicBezTo>
                  <a:cubicBezTo>
                    <a:pt x="3100" y="2279"/>
                    <a:pt x="2924" y="2213"/>
                    <a:pt x="2790" y="2080"/>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55"/>
            <p:cNvSpPr/>
            <p:nvPr/>
          </p:nvSpPr>
          <p:spPr>
            <a:xfrm rot="10800000">
              <a:off x="1069800" y="3252000"/>
              <a:ext cx="76500" cy="39625"/>
            </a:xfrm>
            <a:custGeom>
              <a:avLst/>
              <a:gdLst/>
              <a:ahLst/>
              <a:cxnLst/>
              <a:rect l="l" t="t" r="r" b="b"/>
              <a:pathLst>
                <a:path w="3060" h="1585" extrusionOk="0">
                  <a:moveTo>
                    <a:pt x="714" y="1"/>
                  </a:moveTo>
                  <a:lnTo>
                    <a:pt x="0" y="715"/>
                  </a:lnTo>
                  <a:lnTo>
                    <a:pt x="373" y="1088"/>
                  </a:lnTo>
                  <a:cubicBezTo>
                    <a:pt x="694" y="1409"/>
                    <a:pt x="1118" y="1584"/>
                    <a:pt x="1569" y="1584"/>
                  </a:cubicBezTo>
                  <a:cubicBezTo>
                    <a:pt x="2025" y="1584"/>
                    <a:pt x="2448" y="1409"/>
                    <a:pt x="2770" y="1088"/>
                  </a:cubicBezTo>
                  <a:lnTo>
                    <a:pt x="3059" y="798"/>
                  </a:lnTo>
                  <a:lnTo>
                    <a:pt x="2345" y="84"/>
                  </a:lnTo>
                  <a:lnTo>
                    <a:pt x="2056" y="373"/>
                  </a:lnTo>
                  <a:cubicBezTo>
                    <a:pt x="1926" y="503"/>
                    <a:pt x="1749" y="568"/>
                    <a:pt x="1571" y="568"/>
                  </a:cubicBezTo>
                  <a:cubicBezTo>
                    <a:pt x="1394" y="568"/>
                    <a:pt x="1217" y="503"/>
                    <a:pt x="1087" y="373"/>
                  </a:cubicBezTo>
                  <a:lnTo>
                    <a:pt x="7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55"/>
            <p:cNvSpPr/>
            <p:nvPr/>
          </p:nvSpPr>
          <p:spPr>
            <a:xfrm rot="10800000">
              <a:off x="1027125" y="3298450"/>
              <a:ext cx="33800" cy="33775"/>
            </a:xfrm>
            <a:custGeom>
              <a:avLst/>
              <a:gdLst/>
              <a:ahLst/>
              <a:cxnLst/>
              <a:rect l="l" t="t" r="r" b="b"/>
              <a:pathLst>
                <a:path w="1352" h="1351" extrusionOk="0">
                  <a:moveTo>
                    <a:pt x="638" y="0"/>
                  </a:moveTo>
                  <a:lnTo>
                    <a:pt x="1" y="636"/>
                  </a:lnTo>
                  <a:lnTo>
                    <a:pt x="715" y="1350"/>
                  </a:lnTo>
                  <a:lnTo>
                    <a:pt x="1352" y="714"/>
                  </a:lnTo>
                  <a:lnTo>
                    <a:pt x="6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55"/>
            <p:cNvSpPr/>
            <p:nvPr/>
          </p:nvSpPr>
          <p:spPr>
            <a:xfrm rot="10800000">
              <a:off x="1155200" y="3300500"/>
              <a:ext cx="33800" cy="33800"/>
            </a:xfrm>
            <a:custGeom>
              <a:avLst/>
              <a:gdLst/>
              <a:ahLst/>
              <a:cxnLst/>
              <a:rect l="l" t="t" r="r" b="b"/>
              <a:pathLst>
                <a:path w="1352" h="1352" extrusionOk="0">
                  <a:moveTo>
                    <a:pt x="715" y="0"/>
                  </a:moveTo>
                  <a:lnTo>
                    <a:pt x="1" y="714"/>
                  </a:lnTo>
                  <a:lnTo>
                    <a:pt x="638" y="1351"/>
                  </a:lnTo>
                  <a:lnTo>
                    <a:pt x="1352" y="637"/>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55"/>
            <p:cNvSpPr/>
            <p:nvPr/>
          </p:nvSpPr>
          <p:spPr>
            <a:xfrm rot="10800000">
              <a:off x="1036175" y="3264925"/>
              <a:ext cx="143750" cy="66650"/>
            </a:xfrm>
            <a:custGeom>
              <a:avLst/>
              <a:gdLst/>
              <a:ahLst/>
              <a:cxnLst/>
              <a:rect l="l" t="t" r="r" b="b"/>
              <a:pathLst>
                <a:path w="5750" h="2666" extrusionOk="0">
                  <a:moveTo>
                    <a:pt x="2836" y="0"/>
                  </a:moveTo>
                  <a:cubicBezTo>
                    <a:pt x="2448" y="0"/>
                    <a:pt x="2085" y="151"/>
                    <a:pt x="1811" y="419"/>
                  </a:cubicBezTo>
                  <a:lnTo>
                    <a:pt x="1345" y="885"/>
                  </a:lnTo>
                  <a:lnTo>
                    <a:pt x="631" y="1599"/>
                  </a:lnTo>
                  <a:lnTo>
                    <a:pt x="0" y="2231"/>
                  </a:lnTo>
                  <a:lnTo>
                    <a:pt x="352" y="2582"/>
                  </a:lnTo>
                  <a:lnTo>
                    <a:pt x="2169" y="765"/>
                  </a:lnTo>
                  <a:cubicBezTo>
                    <a:pt x="2352" y="582"/>
                    <a:pt x="2593" y="491"/>
                    <a:pt x="2834" y="491"/>
                  </a:cubicBezTo>
                  <a:cubicBezTo>
                    <a:pt x="3074" y="491"/>
                    <a:pt x="3315" y="582"/>
                    <a:pt x="3499" y="765"/>
                  </a:cubicBezTo>
                  <a:lnTo>
                    <a:pt x="5398" y="2666"/>
                  </a:lnTo>
                  <a:lnTo>
                    <a:pt x="5749" y="2313"/>
                  </a:lnTo>
                  <a:lnTo>
                    <a:pt x="3855" y="419"/>
                  </a:lnTo>
                  <a:cubicBezTo>
                    <a:pt x="3581" y="151"/>
                    <a:pt x="321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55"/>
            <p:cNvSpPr/>
            <p:nvPr/>
          </p:nvSpPr>
          <p:spPr>
            <a:xfrm rot="10800000">
              <a:off x="1027125" y="3255775"/>
              <a:ext cx="161875" cy="82150"/>
            </a:xfrm>
            <a:custGeom>
              <a:avLst/>
              <a:gdLst/>
              <a:ahLst/>
              <a:cxnLst/>
              <a:rect l="l" t="t" r="r" b="b"/>
              <a:pathLst>
                <a:path w="6475" h="3286" extrusionOk="0">
                  <a:moveTo>
                    <a:pt x="3199" y="254"/>
                  </a:moveTo>
                  <a:cubicBezTo>
                    <a:pt x="3582" y="254"/>
                    <a:pt x="3944" y="405"/>
                    <a:pt x="4218" y="673"/>
                  </a:cubicBezTo>
                  <a:lnTo>
                    <a:pt x="6112" y="2567"/>
                  </a:lnTo>
                  <a:lnTo>
                    <a:pt x="6117" y="2572"/>
                  </a:lnTo>
                  <a:lnTo>
                    <a:pt x="5761" y="2930"/>
                  </a:lnTo>
                  <a:lnTo>
                    <a:pt x="3862" y="1031"/>
                  </a:lnTo>
                  <a:cubicBezTo>
                    <a:pt x="3678" y="849"/>
                    <a:pt x="3437" y="759"/>
                    <a:pt x="3197" y="759"/>
                  </a:cubicBezTo>
                  <a:cubicBezTo>
                    <a:pt x="2956" y="759"/>
                    <a:pt x="2715" y="849"/>
                    <a:pt x="2532" y="1031"/>
                  </a:cubicBezTo>
                  <a:lnTo>
                    <a:pt x="715" y="2846"/>
                  </a:lnTo>
                  <a:lnTo>
                    <a:pt x="358" y="2490"/>
                  </a:lnTo>
                  <a:lnTo>
                    <a:pt x="363" y="2485"/>
                  </a:lnTo>
                  <a:lnTo>
                    <a:pt x="994" y="1853"/>
                  </a:lnTo>
                  <a:lnTo>
                    <a:pt x="1708" y="1139"/>
                  </a:lnTo>
                  <a:lnTo>
                    <a:pt x="2174" y="673"/>
                  </a:lnTo>
                  <a:cubicBezTo>
                    <a:pt x="2448" y="405"/>
                    <a:pt x="2811" y="254"/>
                    <a:pt x="3199" y="254"/>
                  </a:cubicBezTo>
                  <a:close/>
                  <a:moveTo>
                    <a:pt x="3199" y="0"/>
                  </a:moveTo>
                  <a:cubicBezTo>
                    <a:pt x="2764" y="0"/>
                    <a:pt x="2330" y="166"/>
                    <a:pt x="1999" y="498"/>
                  </a:cubicBezTo>
                  <a:lnTo>
                    <a:pt x="1533" y="964"/>
                  </a:lnTo>
                  <a:lnTo>
                    <a:pt x="819" y="1678"/>
                  </a:lnTo>
                  <a:lnTo>
                    <a:pt x="1" y="2490"/>
                  </a:lnTo>
                  <a:lnTo>
                    <a:pt x="715" y="3204"/>
                  </a:lnTo>
                  <a:lnTo>
                    <a:pt x="1533" y="2392"/>
                  </a:lnTo>
                  <a:lnTo>
                    <a:pt x="2247" y="1678"/>
                  </a:lnTo>
                  <a:lnTo>
                    <a:pt x="2713" y="1212"/>
                  </a:lnTo>
                  <a:cubicBezTo>
                    <a:pt x="2845" y="1077"/>
                    <a:pt x="3020" y="1010"/>
                    <a:pt x="3196" y="1010"/>
                  </a:cubicBezTo>
                  <a:cubicBezTo>
                    <a:pt x="3372" y="1010"/>
                    <a:pt x="3548" y="1077"/>
                    <a:pt x="3680" y="1212"/>
                  </a:cubicBezTo>
                  <a:lnTo>
                    <a:pt x="5761" y="3286"/>
                  </a:lnTo>
                  <a:lnTo>
                    <a:pt x="6475" y="2572"/>
                  </a:lnTo>
                  <a:lnTo>
                    <a:pt x="4395" y="498"/>
                  </a:lnTo>
                  <a:cubicBezTo>
                    <a:pt x="4066" y="166"/>
                    <a:pt x="3633" y="0"/>
                    <a:pt x="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55"/>
            <p:cNvSpPr/>
            <p:nvPr/>
          </p:nvSpPr>
          <p:spPr>
            <a:xfrm rot="10800000">
              <a:off x="2328050" y="3257800"/>
              <a:ext cx="33800" cy="33825"/>
            </a:xfrm>
            <a:custGeom>
              <a:avLst/>
              <a:gdLst/>
              <a:ahLst/>
              <a:cxnLst/>
              <a:rect l="l" t="t" r="r" b="b"/>
              <a:pathLst>
                <a:path w="1352" h="1353" extrusionOk="0">
                  <a:moveTo>
                    <a:pt x="637" y="1"/>
                  </a:moveTo>
                  <a:lnTo>
                    <a:pt x="0" y="638"/>
                  </a:lnTo>
                  <a:lnTo>
                    <a:pt x="714" y="1352"/>
                  </a:lnTo>
                  <a:lnTo>
                    <a:pt x="1352" y="715"/>
                  </a:lnTo>
                  <a:lnTo>
                    <a:pt x="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55"/>
            <p:cNvSpPr/>
            <p:nvPr/>
          </p:nvSpPr>
          <p:spPr>
            <a:xfrm rot="10800000">
              <a:off x="2242675" y="3298450"/>
              <a:ext cx="76475" cy="39450"/>
            </a:xfrm>
            <a:custGeom>
              <a:avLst/>
              <a:gdLst/>
              <a:ahLst/>
              <a:cxnLst/>
              <a:rect l="l" t="t" r="r" b="b"/>
              <a:pathLst>
                <a:path w="3059" h="1578" extrusionOk="0">
                  <a:moveTo>
                    <a:pt x="1485" y="0"/>
                  </a:moveTo>
                  <a:cubicBezTo>
                    <a:pt x="1036" y="0"/>
                    <a:pt x="606" y="175"/>
                    <a:pt x="291" y="497"/>
                  </a:cubicBezTo>
                  <a:lnTo>
                    <a:pt x="0" y="781"/>
                  </a:lnTo>
                  <a:lnTo>
                    <a:pt x="714" y="1495"/>
                  </a:lnTo>
                  <a:lnTo>
                    <a:pt x="1005" y="1211"/>
                  </a:lnTo>
                  <a:cubicBezTo>
                    <a:pt x="1135" y="1081"/>
                    <a:pt x="1313" y="1014"/>
                    <a:pt x="1491" y="1014"/>
                  </a:cubicBezTo>
                  <a:cubicBezTo>
                    <a:pt x="1667" y="1014"/>
                    <a:pt x="1844" y="1079"/>
                    <a:pt x="1972" y="1211"/>
                  </a:cubicBezTo>
                  <a:lnTo>
                    <a:pt x="2345" y="1577"/>
                  </a:lnTo>
                  <a:lnTo>
                    <a:pt x="3059" y="863"/>
                  </a:lnTo>
                  <a:lnTo>
                    <a:pt x="2686" y="497"/>
                  </a:lnTo>
                  <a:cubicBezTo>
                    <a:pt x="2366" y="175"/>
                    <a:pt x="1941" y="0"/>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55"/>
            <p:cNvSpPr/>
            <p:nvPr/>
          </p:nvSpPr>
          <p:spPr>
            <a:xfrm rot="10800000">
              <a:off x="2199975" y="3255775"/>
              <a:ext cx="33800" cy="33750"/>
            </a:xfrm>
            <a:custGeom>
              <a:avLst/>
              <a:gdLst/>
              <a:ahLst/>
              <a:cxnLst/>
              <a:rect l="l" t="t" r="r" b="b"/>
              <a:pathLst>
                <a:path w="1352" h="1350" extrusionOk="0">
                  <a:moveTo>
                    <a:pt x="714" y="0"/>
                  </a:moveTo>
                  <a:lnTo>
                    <a:pt x="0" y="714"/>
                  </a:lnTo>
                  <a:lnTo>
                    <a:pt x="637" y="1350"/>
                  </a:lnTo>
                  <a:lnTo>
                    <a:pt x="1352" y="636"/>
                  </a:ln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55"/>
            <p:cNvSpPr/>
            <p:nvPr/>
          </p:nvSpPr>
          <p:spPr>
            <a:xfrm rot="10800000">
              <a:off x="2209050" y="3258350"/>
              <a:ext cx="143750" cy="66650"/>
            </a:xfrm>
            <a:custGeom>
              <a:avLst/>
              <a:gdLst/>
              <a:ahLst/>
              <a:cxnLst/>
              <a:rect l="l" t="t" r="r" b="b"/>
              <a:pathLst>
                <a:path w="5750" h="2666" extrusionOk="0">
                  <a:moveTo>
                    <a:pt x="352" y="1"/>
                  </a:moveTo>
                  <a:lnTo>
                    <a:pt x="1" y="347"/>
                  </a:lnTo>
                  <a:lnTo>
                    <a:pt x="1895" y="2241"/>
                  </a:lnTo>
                  <a:cubicBezTo>
                    <a:pt x="2169" y="2516"/>
                    <a:pt x="2526" y="2666"/>
                    <a:pt x="2915" y="2666"/>
                  </a:cubicBezTo>
                  <a:cubicBezTo>
                    <a:pt x="3302" y="2666"/>
                    <a:pt x="3665" y="2516"/>
                    <a:pt x="3934" y="2241"/>
                  </a:cubicBezTo>
                  <a:lnTo>
                    <a:pt x="4405" y="1775"/>
                  </a:lnTo>
                  <a:lnTo>
                    <a:pt x="5119" y="1061"/>
                  </a:lnTo>
                  <a:lnTo>
                    <a:pt x="5750" y="430"/>
                  </a:lnTo>
                  <a:lnTo>
                    <a:pt x="5398" y="79"/>
                  </a:lnTo>
                  <a:lnTo>
                    <a:pt x="3577" y="1900"/>
                  </a:lnTo>
                  <a:cubicBezTo>
                    <a:pt x="3396" y="2081"/>
                    <a:pt x="3156" y="2172"/>
                    <a:pt x="2916" y="2172"/>
                  </a:cubicBezTo>
                  <a:cubicBezTo>
                    <a:pt x="2676" y="2172"/>
                    <a:pt x="2436" y="2081"/>
                    <a:pt x="2253" y="1900"/>
                  </a:cubicBezTo>
                  <a:lnTo>
                    <a:pt x="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55"/>
            <p:cNvSpPr/>
            <p:nvPr/>
          </p:nvSpPr>
          <p:spPr>
            <a:xfrm rot="10800000">
              <a:off x="2199975" y="3252000"/>
              <a:ext cx="161875" cy="82300"/>
            </a:xfrm>
            <a:custGeom>
              <a:avLst/>
              <a:gdLst/>
              <a:ahLst/>
              <a:cxnLst/>
              <a:rect l="l" t="t" r="r" b="b"/>
              <a:pathLst>
                <a:path w="6475" h="3292" extrusionOk="0">
                  <a:moveTo>
                    <a:pt x="714" y="358"/>
                  </a:moveTo>
                  <a:lnTo>
                    <a:pt x="2615" y="2257"/>
                  </a:lnTo>
                  <a:cubicBezTo>
                    <a:pt x="2798" y="2441"/>
                    <a:pt x="3038" y="2532"/>
                    <a:pt x="3278" y="2532"/>
                  </a:cubicBezTo>
                  <a:cubicBezTo>
                    <a:pt x="3518" y="2532"/>
                    <a:pt x="3758" y="2441"/>
                    <a:pt x="3939" y="2257"/>
                  </a:cubicBezTo>
                  <a:lnTo>
                    <a:pt x="5760" y="440"/>
                  </a:lnTo>
                  <a:lnTo>
                    <a:pt x="6117" y="797"/>
                  </a:lnTo>
                  <a:lnTo>
                    <a:pt x="6112" y="802"/>
                  </a:lnTo>
                  <a:lnTo>
                    <a:pt x="5481" y="1433"/>
                  </a:lnTo>
                  <a:lnTo>
                    <a:pt x="4767" y="2147"/>
                  </a:lnTo>
                  <a:lnTo>
                    <a:pt x="4296" y="2613"/>
                  </a:lnTo>
                  <a:cubicBezTo>
                    <a:pt x="4027" y="2888"/>
                    <a:pt x="3664" y="3038"/>
                    <a:pt x="3277" y="3038"/>
                  </a:cubicBezTo>
                  <a:cubicBezTo>
                    <a:pt x="2888" y="3038"/>
                    <a:pt x="2531" y="2888"/>
                    <a:pt x="2257" y="2613"/>
                  </a:cubicBezTo>
                  <a:lnTo>
                    <a:pt x="363" y="719"/>
                  </a:lnTo>
                  <a:lnTo>
                    <a:pt x="358" y="714"/>
                  </a:lnTo>
                  <a:lnTo>
                    <a:pt x="714" y="358"/>
                  </a:lnTo>
                  <a:close/>
                  <a:moveTo>
                    <a:pt x="714" y="0"/>
                  </a:moveTo>
                  <a:lnTo>
                    <a:pt x="0" y="714"/>
                  </a:lnTo>
                  <a:lnTo>
                    <a:pt x="2081" y="2795"/>
                  </a:lnTo>
                  <a:cubicBezTo>
                    <a:pt x="2410" y="3126"/>
                    <a:pt x="2843" y="3292"/>
                    <a:pt x="3277" y="3292"/>
                  </a:cubicBezTo>
                  <a:cubicBezTo>
                    <a:pt x="3711" y="3292"/>
                    <a:pt x="4146" y="3126"/>
                    <a:pt x="4478" y="2795"/>
                  </a:cubicBezTo>
                  <a:lnTo>
                    <a:pt x="4943" y="2329"/>
                  </a:lnTo>
                  <a:lnTo>
                    <a:pt x="5657" y="1615"/>
                  </a:lnTo>
                  <a:lnTo>
                    <a:pt x="6475" y="797"/>
                  </a:lnTo>
                  <a:lnTo>
                    <a:pt x="5760" y="83"/>
                  </a:lnTo>
                  <a:lnTo>
                    <a:pt x="4943" y="901"/>
                  </a:lnTo>
                  <a:lnTo>
                    <a:pt x="4229" y="1615"/>
                  </a:lnTo>
                  <a:lnTo>
                    <a:pt x="3763" y="2080"/>
                  </a:lnTo>
                  <a:cubicBezTo>
                    <a:pt x="3629" y="2213"/>
                    <a:pt x="3453" y="2279"/>
                    <a:pt x="3277" y="2279"/>
                  </a:cubicBezTo>
                  <a:cubicBezTo>
                    <a:pt x="3102" y="2279"/>
                    <a:pt x="2927" y="2213"/>
                    <a:pt x="2795" y="2080"/>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55"/>
            <p:cNvSpPr/>
            <p:nvPr/>
          </p:nvSpPr>
          <p:spPr>
            <a:xfrm rot="10800000">
              <a:off x="2075775" y="3252000"/>
              <a:ext cx="76500" cy="39625"/>
            </a:xfrm>
            <a:custGeom>
              <a:avLst/>
              <a:gdLst/>
              <a:ahLst/>
              <a:cxnLst/>
              <a:rect l="l" t="t" r="r" b="b"/>
              <a:pathLst>
                <a:path w="3060" h="1585" extrusionOk="0">
                  <a:moveTo>
                    <a:pt x="715" y="1"/>
                  </a:moveTo>
                  <a:lnTo>
                    <a:pt x="0" y="715"/>
                  </a:lnTo>
                  <a:lnTo>
                    <a:pt x="373" y="1088"/>
                  </a:lnTo>
                  <a:cubicBezTo>
                    <a:pt x="695" y="1409"/>
                    <a:pt x="1118" y="1584"/>
                    <a:pt x="1574" y="1584"/>
                  </a:cubicBezTo>
                  <a:cubicBezTo>
                    <a:pt x="2025" y="1584"/>
                    <a:pt x="2453" y="1409"/>
                    <a:pt x="2770" y="1088"/>
                  </a:cubicBezTo>
                  <a:lnTo>
                    <a:pt x="3059" y="798"/>
                  </a:lnTo>
                  <a:lnTo>
                    <a:pt x="2345" y="84"/>
                  </a:lnTo>
                  <a:lnTo>
                    <a:pt x="2056" y="373"/>
                  </a:lnTo>
                  <a:cubicBezTo>
                    <a:pt x="1926" y="503"/>
                    <a:pt x="1749" y="568"/>
                    <a:pt x="1571" y="568"/>
                  </a:cubicBezTo>
                  <a:cubicBezTo>
                    <a:pt x="1394" y="568"/>
                    <a:pt x="1217" y="503"/>
                    <a:pt x="1087" y="373"/>
                  </a:cubicBezTo>
                  <a:lnTo>
                    <a:pt x="7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55"/>
            <p:cNvSpPr/>
            <p:nvPr/>
          </p:nvSpPr>
          <p:spPr>
            <a:xfrm rot="10800000">
              <a:off x="2161175" y="3300500"/>
              <a:ext cx="33800" cy="33800"/>
            </a:xfrm>
            <a:custGeom>
              <a:avLst/>
              <a:gdLst/>
              <a:ahLst/>
              <a:cxnLst/>
              <a:rect l="l" t="t" r="r" b="b"/>
              <a:pathLst>
                <a:path w="1352" h="1352" extrusionOk="0">
                  <a:moveTo>
                    <a:pt x="715" y="0"/>
                  </a:moveTo>
                  <a:lnTo>
                    <a:pt x="1" y="714"/>
                  </a:lnTo>
                  <a:lnTo>
                    <a:pt x="638" y="1351"/>
                  </a:lnTo>
                  <a:lnTo>
                    <a:pt x="1352" y="637"/>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55"/>
            <p:cNvSpPr/>
            <p:nvPr/>
          </p:nvSpPr>
          <p:spPr>
            <a:xfrm rot="10800000">
              <a:off x="2033100" y="3298450"/>
              <a:ext cx="33800" cy="33775"/>
            </a:xfrm>
            <a:custGeom>
              <a:avLst/>
              <a:gdLst/>
              <a:ahLst/>
              <a:cxnLst/>
              <a:rect l="l" t="t" r="r" b="b"/>
              <a:pathLst>
                <a:path w="1352" h="1351" extrusionOk="0">
                  <a:moveTo>
                    <a:pt x="638" y="0"/>
                  </a:moveTo>
                  <a:lnTo>
                    <a:pt x="1" y="636"/>
                  </a:lnTo>
                  <a:lnTo>
                    <a:pt x="715" y="1350"/>
                  </a:lnTo>
                  <a:lnTo>
                    <a:pt x="1352" y="714"/>
                  </a:lnTo>
                  <a:lnTo>
                    <a:pt x="6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55"/>
            <p:cNvSpPr/>
            <p:nvPr/>
          </p:nvSpPr>
          <p:spPr>
            <a:xfrm rot="10800000">
              <a:off x="2042150" y="3264925"/>
              <a:ext cx="143750" cy="66650"/>
            </a:xfrm>
            <a:custGeom>
              <a:avLst/>
              <a:gdLst/>
              <a:ahLst/>
              <a:cxnLst/>
              <a:rect l="l" t="t" r="r" b="b"/>
              <a:pathLst>
                <a:path w="5750" h="2666" extrusionOk="0">
                  <a:moveTo>
                    <a:pt x="2836" y="0"/>
                  </a:moveTo>
                  <a:cubicBezTo>
                    <a:pt x="2448" y="0"/>
                    <a:pt x="2086" y="151"/>
                    <a:pt x="1817" y="419"/>
                  </a:cubicBezTo>
                  <a:lnTo>
                    <a:pt x="1345" y="885"/>
                  </a:lnTo>
                  <a:lnTo>
                    <a:pt x="631" y="1599"/>
                  </a:lnTo>
                  <a:lnTo>
                    <a:pt x="0" y="2231"/>
                  </a:lnTo>
                  <a:lnTo>
                    <a:pt x="352" y="2582"/>
                  </a:lnTo>
                  <a:lnTo>
                    <a:pt x="2174" y="765"/>
                  </a:lnTo>
                  <a:cubicBezTo>
                    <a:pt x="2355" y="582"/>
                    <a:pt x="2595" y="491"/>
                    <a:pt x="2835" y="491"/>
                  </a:cubicBezTo>
                  <a:cubicBezTo>
                    <a:pt x="3075" y="491"/>
                    <a:pt x="3315" y="582"/>
                    <a:pt x="3499" y="765"/>
                  </a:cubicBezTo>
                  <a:lnTo>
                    <a:pt x="5398" y="2666"/>
                  </a:lnTo>
                  <a:lnTo>
                    <a:pt x="5749" y="2313"/>
                  </a:lnTo>
                  <a:lnTo>
                    <a:pt x="3855" y="419"/>
                  </a:lnTo>
                  <a:cubicBezTo>
                    <a:pt x="3581" y="151"/>
                    <a:pt x="3224"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55"/>
            <p:cNvSpPr/>
            <p:nvPr/>
          </p:nvSpPr>
          <p:spPr>
            <a:xfrm rot="10800000">
              <a:off x="2033100" y="3255775"/>
              <a:ext cx="161875" cy="82150"/>
            </a:xfrm>
            <a:custGeom>
              <a:avLst/>
              <a:gdLst/>
              <a:ahLst/>
              <a:cxnLst/>
              <a:rect l="l" t="t" r="r" b="b"/>
              <a:pathLst>
                <a:path w="6475" h="3286" extrusionOk="0">
                  <a:moveTo>
                    <a:pt x="3199" y="254"/>
                  </a:moveTo>
                  <a:cubicBezTo>
                    <a:pt x="3587" y="254"/>
                    <a:pt x="3944" y="405"/>
                    <a:pt x="4218" y="673"/>
                  </a:cubicBezTo>
                  <a:lnTo>
                    <a:pt x="6112" y="2567"/>
                  </a:lnTo>
                  <a:lnTo>
                    <a:pt x="6117" y="2572"/>
                  </a:lnTo>
                  <a:lnTo>
                    <a:pt x="5761" y="2930"/>
                  </a:lnTo>
                  <a:lnTo>
                    <a:pt x="3862" y="1031"/>
                  </a:lnTo>
                  <a:cubicBezTo>
                    <a:pt x="3678" y="849"/>
                    <a:pt x="3438" y="759"/>
                    <a:pt x="3198" y="759"/>
                  </a:cubicBezTo>
                  <a:cubicBezTo>
                    <a:pt x="2958" y="759"/>
                    <a:pt x="2718" y="849"/>
                    <a:pt x="2537" y="1031"/>
                  </a:cubicBezTo>
                  <a:lnTo>
                    <a:pt x="715" y="2846"/>
                  </a:lnTo>
                  <a:lnTo>
                    <a:pt x="358" y="2490"/>
                  </a:lnTo>
                  <a:lnTo>
                    <a:pt x="363" y="2485"/>
                  </a:lnTo>
                  <a:lnTo>
                    <a:pt x="994" y="1853"/>
                  </a:lnTo>
                  <a:lnTo>
                    <a:pt x="1708" y="1139"/>
                  </a:lnTo>
                  <a:lnTo>
                    <a:pt x="2180" y="673"/>
                  </a:lnTo>
                  <a:cubicBezTo>
                    <a:pt x="2449" y="405"/>
                    <a:pt x="2811" y="254"/>
                    <a:pt x="3199" y="254"/>
                  </a:cubicBezTo>
                  <a:close/>
                  <a:moveTo>
                    <a:pt x="3199" y="0"/>
                  </a:moveTo>
                  <a:cubicBezTo>
                    <a:pt x="2765" y="0"/>
                    <a:pt x="2330" y="166"/>
                    <a:pt x="1999" y="498"/>
                  </a:cubicBezTo>
                  <a:lnTo>
                    <a:pt x="1533" y="964"/>
                  </a:lnTo>
                  <a:lnTo>
                    <a:pt x="819" y="1678"/>
                  </a:lnTo>
                  <a:lnTo>
                    <a:pt x="1" y="2490"/>
                  </a:lnTo>
                  <a:lnTo>
                    <a:pt x="715" y="3204"/>
                  </a:lnTo>
                  <a:lnTo>
                    <a:pt x="1533" y="2392"/>
                  </a:lnTo>
                  <a:lnTo>
                    <a:pt x="2247" y="1678"/>
                  </a:lnTo>
                  <a:lnTo>
                    <a:pt x="2713" y="1212"/>
                  </a:lnTo>
                  <a:cubicBezTo>
                    <a:pt x="2847" y="1077"/>
                    <a:pt x="3023" y="1010"/>
                    <a:pt x="3198" y="1010"/>
                  </a:cubicBezTo>
                  <a:cubicBezTo>
                    <a:pt x="3374" y="1010"/>
                    <a:pt x="3548" y="1077"/>
                    <a:pt x="3681" y="1212"/>
                  </a:cubicBezTo>
                  <a:lnTo>
                    <a:pt x="5761" y="3286"/>
                  </a:lnTo>
                  <a:lnTo>
                    <a:pt x="6475" y="2572"/>
                  </a:lnTo>
                  <a:lnTo>
                    <a:pt x="4395" y="498"/>
                  </a:lnTo>
                  <a:cubicBezTo>
                    <a:pt x="4066" y="166"/>
                    <a:pt x="3633" y="0"/>
                    <a:pt x="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55"/>
            <p:cNvSpPr/>
            <p:nvPr/>
          </p:nvSpPr>
          <p:spPr>
            <a:xfrm rot="10800000">
              <a:off x="1992075" y="3257800"/>
              <a:ext cx="33800" cy="33825"/>
            </a:xfrm>
            <a:custGeom>
              <a:avLst/>
              <a:gdLst/>
              <a:ahLst/>
              <a:cxnLst/>
              <a:rect l="l" t="t" r="r" b="b"/>
              <a:pathLst>
                <a:path w="1352" h="1353" extrusionOk="0">
                  <a:moveTo>
                    <a:pt x="637" y="1"/>
                  </a:moveTo>
                  <a:lnTo>
                    <a:pt x="0" y="638"/>
                  </a:lnTo>
                  <a:lnTo>
                    <a:pt x="714" y="1352"/>
                  </a:lnTo>
                  <a:lnTo>
                    <a:pt x="1352" y="715"/>
                  </a:lnTo>
                  <a:lnTo>
                    <a:pt x="6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55"/>
            <p:cNvSpPr/>
            <p:nvPr/>
          </p:nvSpPr>
          <p:spPr>
            <a:xfrm rot="10800000">
              <a:off x="1906825" y="3298450"/>
              <a:ext cx="76350" cy="39450"/>
            </a:xfrm>
            <a:custGeom>
              <a:avLst/>
              <a:gdLst/>
              <a:ahLst/>
              <a:cxnLst/>
              <a:rect l="l" t="t" r="r" b="b"/>
              <a:pathLst>
                <a:path w="3054" h="1578" extrusionOk="0">
                  <a:moveTo>
                    <a:pt x="1485" y="0"/>
                  </a:moveTo>
                  <a:cubicBezTo>
                    <a:pt x="1030" y="0"/>
                    <a:pt x="606" y="175"/>
                    <a:pt x="284" y="497"/>
                  </a:cubicBezTo>
                  <a:lnTo>
                    <a:pt x="0" y="781"/>
                  </a:lnTo>
                  <a:lnTo>
                    <a:pt x="714" y="1495"/>
                  </a:lnTo>
                  <a:lnTo>
                    <a:pt x="999" y="1211"/>
                  </a:lnTo>
                  <a:cubicBezTo>
                    <a:pt x="1129" y="1081"/>
                    <a:pt x="1309" y="1014"/>
                    <a:pt x="1488" y="1014"/>
                  </a:cubicBezTo>
                  <a:cubicBezTo>
                    <a:pt x="1666" y="1014"/>
                    <a:pt x="1843" y="1079"/>
                    <a:pt x="1972" y="1211"/>
                  </a:cubicBezTo>
                  <a:lnTo>
                    <a:pt x="2340" y="1577"/>
                  </a:lnTo>
                  <a:lnTo>
                    <a:pt x="3054" y="863"/>
                  </a:lnTo>
                  <a:lnTo>
                    <a:pt x="2686" y="497"/>
                  </a:lnTo>
                  <a:cubicBezTo>
                    <a:pt x="2365" y="175"/>
                    <a:pt x="1936" y="0"/>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55"/>
            <p:cNvSpPr/>
            <p:nvPr/>
          </p:nvSpPr>
          <p:spPr>
            <a:xfrm rot="10800000">
              <a:off x="1864125" y="3255775"/>
              <a:ext cx="33800" cy="33750"/>
            </a:xfrm>
            <a:custGeom>
              <a:avLst/>
              <a:gdLst/>
              <a:ahLst/>
              <a:cxnLst/>
              <a:rect l="l" t="t" r="r" b="b"/>
              <a:pathLst>
                <a:path w="1352" h="1350" extrusionOk="0">
                  <a:moveTo>
                    <a:pt x="714" y="0"/>
                  </a:moveTo>
                  <a:lnTo>
                    <a:pt x="0" y="714"/>
                  </a:lnTo>
                  <a:lnTo>
                    <a:pt x="637" y="1350"/>
                  </a:lnTo>
                  <a:lnTo>
                    <a:pt x="1352" y="636"/>
                  </a:ln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55"/>
            <p:cNvSpPr/>
            <p:nvPr/>
          </p:nvSpPr>
          <p:spPr>
            <a:xfrm rot="10800000">
              <a:off x="1873200" y="3258350"/>
              <a:ext cx="143600" cy="66650"/>
            </a:xfrm>
            <a:custGeom>
              <a:avLst/>
              <a:gdLst/>
              <a:ahLst/>
              <a:cxnLst/>
              <a:rect l="l" t="t" r="r" b="b"/>
              <a:pathLst>
                <a:path w="5744" h="2666" extrusionOk="0">
                  <a:moveTo>
                    <a:pt x="351" y="1"/>
                  </a:moveTo>
                  <a:lnTo>
                    <a:pt x="0" y="347"/>
                  </a:lnTo>
                  <a:lnTo>
                    <a:pt x="1894" y="2241"/>
                  </a:lnTo>
                  <a:cubicBezTo>
                    <a:pt x="2163" y="2516"/>
                    <a:pt x="2525" y="2666"/>
                    <a:pt x="2914" y="2666"/>
                  </a:cubicBezTo>
                  <a:cubicBezTo>
                    <a:pt x="3296" y="2666"/>
                    <a:pt x="3659" y="2516"/>
                    <a:pt x="3933" y="2241"/>
                  </a:cubicBezTo>
                  <a:lnTo>
                    <a:pt x="4399" y="1775"/>
                  </a:lnTo>
                  <a:lnTo>
                    <a:pt x="5113" y="1061"/>
                  </a:lnTo>
                  <a:lnTo>
                    <a:pt x="5744" y="430"/>
                  </a:lnTo>
                  <a:lnTo>
                    <a:pt x="5392" y="79"/>
                  </a:lnTo>
                  <a:lnTo>
                    <a:pt x="3576" y="1900"/>
                  </a:lnTo>
                  <a:cubicBezTo>
                    <a:pt x="3392" y="2081"/>
                    <a:pt x="3152" y="2172"/>
                    <a:pt x="2913" y="2172"/>
                  </a:cubicBezTo>
                  <a:cubicBezTo>
                    <a:pt x="2674" y="2172"/>
                    <a:pt x="2434" y="2081"/>
                    <a:pt x="2250" y="1900"/>
                  </a:cubicBezTo>
                  <a:lnTo>
                    <a:pt x="3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55"/>
            <p:cNvSpPr/>
            <p:nvPr/>
          </p:nvSpPr>
          <p:spPr>
            <a:xfrm rot="10800000">
              <a:off x="1864125" y="3252000"/>
              <a:ext cx="161750" cy="82300"/>
            </a:xfrm>
            <a:custGeom>
              <a:avLst/>
              <a:gdLst/>
              <a:ahLst/>
              <a:cxnLst/>
              <a:rect l="l" t="t" r="r" b="b"/>
              <a:pathLst>
                <a:path w="6470" h="3292" extrusionOk="0">
                  <a:moveTo>
                    <a:pt x="714" y="358"/>
                  </a:moveTo>
                  <a:lnTo>
                    <a:pt x="2613" y="2257"/>
                  </a:lnTo>
                  <a:cubicBezTo>
                    <a:pt x="2797" y="2441"/>
                    <a:pt x="3037" y="2532"/>
                    <a:pt x="3276" y="2532"/>
                  </a:cubicBezTo>
                  <a:cubicBezTo>
                    <a:pt x="3515" y="2532"/>
                    <a:pt x="3755" y="2441"/>
                    <a:pt x="3939" y="2257"/>
                  </a:cubicBezTo>
                  <a:lnTo>
                    <a:pt x="5755" y="440"/>
                  </a:lnTo>
                  <a:lnTo>
                    <a:pt x="6112" y="797"/>
                  </a:lnTo>
                  <a:lnTo>
                    <a:pt x="6107" y="802"/>
                  </a:lnTo>
                  <a:lnTo>
                    <a:pt x="5476" y="1433"/>
                  </a:lnTo>
                  <a:lnTo>
                    <a:pt x="4762" y="2147"/>
                  </a:lnTo>
                  <a:lnTo>
                    <a:pt x="4296" y="2613"/>
                  </a:lnTo>
                  <a:cubicBezTo>
                    <a:pt x="4022" y="2888"/>
                    <a:pt x="3659" y="3038"/>
                    <a:pt x="3277" y="3038"/>
                  </a:cubicBezTo>
                  <a:cubicBezTo>
                    <a:pt x="2888" y="3038"/>
                    <a:pt x="2526" y="2888"/>
                    <a:pt x="2257" y="2613"/>
                  </a:cubicBezTo>
                  <a:lnTo>
                    <a:pt x="363" y="719"/>
                  </a:lnTo>
                  <a:lnTo>
                    <a:pt x="358" y="714"/>
                  </a:lnTo>
                  <a:lnTo>
                    <a:pt x="714" y="358"/>
                  </a:lnTo>
                  <a:close/>
                  <a:moveTo>
                    <a:pt x="714" y="0"/>
                  </a:moveTo>
                  <a:lnTo>
                    <a:pt x="0" y="714"/>
                  </a:lnTo>
                  <a:lnTo>
                    <a:pt x="2076" y="2795"/>
                  </a:lnTo>
                  <a:cubicBezTo>
                    <a:pt x="2407" y="3126"/>
                    <a:pt x="2840" y="3292"/>
                    <a:pt x="3274" y="3292"/>
                  </a:cubicBezTo>
                  <a:cubicBezTo>
                    <a:pt x="3708" y="3292"/>
                    <a:pt x="4143" y="3126"/>
                    <a:pt x="4476" y="2795"/>
                  </a:cubicBezTo>
                  <a:lnTo>
                    <a:pt x="4942" y="2329"/>
                  </a:lnTo>
                  <a:lnTo>
                    <a:pt x="5656" y="1615"/>
                  </a:lnTo>
                  <a:lnTo>
                    <a:pt x="6470" y="797"/>
                  </a:lnTo>
                  <a:lnTo>
                    <a:pt x="5755" y="83"/>
                  </a:lnTo>
                  <a:lnTo>
                    <a:pt x="4942" y="901"/>
                  </a:lnTo>
                  <a:lnTo>
                    <a:pt x="4228" y="1615"/>
                  </a:lnTo>
                  <a:lnTo>
                    <a:pt x="3762" y="2080"/>
                  </a:lnTo>
                  <a:cubicBezTo>
                    <a:pt x="3628" y="2213"/>
                    <a:pt x="3452" y="2279"/>
                    <a:pt x="3276" y="2279"/>
                  </a:cubicBezTo>
                  <a:cubicBezTo>
                    <a:pt x="3101" y="2279"/>
                    <a:pt x="2924" y="2213"/>
                    <a:pt x="2790" y="2080"/>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55"/>
            <p:cNvSpPr/>
            <p:nvPr/>
          </p:nvSpPr>
          <p:spPr>
            <a:xfrm rot="10800000">
              <a:off x="1739800" y="3252000"/>
              <a:ext cx="76500" cy="39625"/>
            </a:xfrm>
            <a:custGeom>
              <a:avLst/>
              <a:gdLst/>
              <a:ahLst/>
              <a:cxnLst/>
              <a:rect l="l" t="t" r="r" b="b"/>
              <a:pathLst>
                <a:path w="3060" h="1585" extrusionOk="0">
                  <a:moveTo>
                    <a:pt x="715" y="1"/>
                  </a:moveTo>
                  <a:lnTo>
                    <a:pt x="0" y="715"/>
                  </a:lnTo>
                  <a:lnTo>
                    <a:pt x="373" y="1088"/>
                  </a:lnTo>
                  <a:cubicBezTo>
                    <a:pt x="688" y="1409"/>
                    <a:pt x="1118" y="1584"/>
                    <a:pt x="1569" y="1584"/>
                  </a:cubicBezTo>
                  <a:cubicBezTo>
                    <a:pt x="2024" y="1584"/>
                    <a:pt x="2448" y="1409"/>
                    <a:pt x="2769" y="1088"/>
                  </a:cubicBezTo>
                  <a:lnTo>
                    <a:pt x="3059" y="798"/>
                  </a:lnTo>
                  <a:lnTo>
                    <a:pt x="2345" y="84"/>
                  </a:lnTo>
                  <a:lnTo>
                    <a:pt x="2055" y="373"/>
                  </a:lnTo>
                  <a:cubicBezTo>
                    <a:pt x="1925" y="503"/>
                    <a:pt x="1748" y="568"/>
                    <a:pt x="1571" y="568"/>
                  </a:cubicBezTo>
                  <a:cubicBezTo>
                    <a:pt x="1394" y="568"/>
                    <a:pt x="1217" y="503"/>
                    <a:pt x="1087" y="373"/>
                  </a:cubicBezTo>
                  <a:lnTo>
                    <a:pt x="7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55"/>
            <p:cNvSpPr/>
            <p:nvPr/>
          </p:nvSpPr>
          <p:spPr>
            <a:xfrm rot="10800000">
              <a:off x="1697125" y="3298450"/>
              <a:ext cx="33800" cy="33775"/>
            </a:xfrm>
            <a:custGeom>
              <a:avLst/>
              <a:gdLst/>
              <a:ahLst/>
              <a:cxnLst/>
              <a:rect l="l" t="t" r="r" b="b"/>
              <a:pathLst>
                <a:path w="1352" h="1351" extrusionOk="0">
                  <a:moveTo>
                    <a:pt x="638" y="0"/>
                  </a:moveTo>
                  <a:lnTo>
                    <a:pt x="1" y="636"/>
                  </a:lnTo>
                  <a:lnTo>
                    <a:pt x="715" y="1350"/>
                  </a:lnTo>
                  <a:lnTo>
                    <a:pt x="1352" y="714"/>
                  </a:lnTo>
                  <a:lnTo>
                    <a:pt x="6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55"/>
            <p:cNvSpPr/>
            <p:nvPr/>
          </p:nvSpPr>
          <p:spPr>
            <a:xfrm rot="10800000">
              <a:off x="1825200" y="3300500"/>
              <a:ext cx="33800" cy="33800"/>
            </a:xfrm>
            <a:custGeom>
              <a:avLst/>
              <a:gdLst/>
              <a:ahLst/>
              <a:cxnLst/>
              <a:rect l="l" t="t" r="r" b="b"/>
              <a:pathLst>
                <a:path w="1352" h="1352" extrusionOk="0">
                  <a:moveTo>
                    <a:pt x="715" y="0"/>
                  </a:moveTo>
                  <a:lnTo>
                    <a:pt x="1" y="714"/>
                  </a:lnTo>
                  <a:lnTo>
                    <a:pt x="638" y="1351"/>
                  </a:lnTo>
                  <a:lnTo>
                    <a:pt x="1352" y="637"/>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55"/>
            <p:cNvSpPr/>
            <p:nvPr/>
          </p:nvSpPr>
          <p:spPr>
            <a:xfrm rot="10800000">
              <a:off x="1706175" y="3264925"/>
              <a:ext cx="143750" cy="66650"/>
            </a:xfrm>
            <a:custGeom>
              <a:avLst/>
              <a:gdLst/>
              <a:ahLst/>
              <a:cxnLst/>
              <a:rect l="l" t="t" r="r" b="b"/>
              <a:pathLst>
                <a:path w="5750" h="2666" extrusionOk="0">
                  <a:moveTo>
                    <a:pt x="2836" y="0"/>
                  </a:moveTo>
                  <a:cubicBezTo>
                    <a:pt x="2448" y="0"/>
                    <a:pt x="2086" y="151"/>
                    <a:pt x="1811" y="419"/>
                  </a:cubicBezTo>
                  <a:lnTo>
                    <a:pt x="1345" y="885"/>
                  </a:lnTo>
                  <a:lnTo>
                    <a:pt x="631" y="1599"/>
                  </a:lnTo>
                  <a:lnTo>
                    <a:pt x="0" y="2231"/>
                  </a:lnTo>
                  <a:lnTo>
                    <a:pt x="352" y="2582"/>
                  </a:lnTo>
                  <a:lnTo>
                    <a:pt x="2169" y="765"/>
                  </a:lnTo>
                  <a:cubicBezTo>
                    <a:pt x="2353" y="582"/>
                    <a:pt x="2593" y="491"/>
                    <a:pt x="2834" y="491"/>
                  </a:cubicBezTo>
                  <a:cubicBezTo>
                    <a:pt x="3075" y="491"/>
                    <a:pt x="3315" y="582"/>
                    <a:pt x="3499" y="765"/>
                  </a:cubicBezTo>
                  <a:lnTo>
                    <a:pt x="5398" y="2666"/>
                  </a:lnTo>
                  <a:lnTo>
                    <a:pt x="5749" y="2313"/>
                  </a:lnTo>
                  <a:lnTo>
                    <a:pt x="3855" y="419"/>
                  </a:lnTo>
                  <a:cubicBezTo>
                    <a:pt x="3581" y="151"/>
                    <a:pt x="3220"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55"/>
            <p:cNvSpPr/>
            <p:nvPr/>
          </p:nvSpPr>
          <p:spPr>
            <a:xfrm rot="10800000">
              <a:off x="1697125" y="3255775"/>
              <a:ext cx="161875" cy="82150"/>
            </a:xfrm>
            <a:custGeom>
              <a:avLst/>
              <a:gdLst/>
              <a:ahLst/>
              <a:cxnLst/>
              <a:rect l="l" t="t" r="r" b="b"/>
              <a:pathLst>
                <a:path w="6475" h="3286" extrusionOk="0">
                  <a:moveTo>
                    <a:pt x="3199" y="254"/>
                  </a:moveTo>
                  <a:cubicBezTo>
                    <a:pt x="3583" y="254"/>
                    <a:pt x="3944" y="405"/>
                    <a:pt x="4218" y="673"/>
                  </a:cubicBezTo>
                  <a:lnTo>
                    <a:pt x="6112" y="2567"/>
                  </a:lnTo>
                  <a:lnTo>
                    <a:pt x="6117" y="2572"/>
                  </a:lnTo>
                  <a:lnTo>
                    <a:pt x="5761" y="2930"/>
                  </a:lnTo>
                  <a:lnTo>
                    <a:pt x="3862" y="1031"/>
                  </a:lnTo>
                  <a:cubicBezTo>
                    <a:pt x="3678" y="849"/>
                    <a:pt x="3438" y="759"/>
                    <a:pt x="3197" y="759"/>
                  </a:cubicBezTo>
                  <a:cubicBezTo>
                    <a:pt x="2956" y="759"/>
                    <a:pt x="2716" y="849"/>
                    <a:pt x="2532" y="1031"/>
                  </a:cubicBezTo>
                  <a:lnTo>
                    <a:pt x="715" y="2846"/>
                  </a:lnTo>
                  <a:lnTo>
                    <a:pt x="358" y="2490"/>
                  </a:lnTo>
                  <a:lnTo>
                    <a:pt x="363" y="2485"/>
                  </a:lnTo>
                  <a:lnTo>
                    <a:pt x="994" y="1853"/>
                  </a:lnTo>
                  <a:lnTo>
                    <a:pt x="1708" y="1139"/>
                  </a:lnTo>
                  <a:lnTo>
                    <a:pt x="2174" y="673"/>
                  </a:lnTo>
                  <a:cubicBezTo>
                    <a:pt x="2449" y="405"/>
                    <a:pt x="2811" y="254"/>
                    <a:pt x="3199" y="254"/>
                  </a:cubicBezTo>
                  <a:close/>
                  <a:moveTo>
                    <a:pt x="3199" y="0"/>
                  </a:moveTo>
                  <a:cubicBezTo>
                    <a:pt x="2765" y="0"/>
                    <a:pt x="2330" y="166"/>
                    <a:pt x="1999" y="498"/>
                  </a:cubicBezTo>
                  <a:lnTo>
                    <a:pt x="1533" y="964"/>
                  </a:lnTo>
                  <a:lnTo>
                    <a:pt x="819" y="1678"/>
                  </a:lnTo>
                  <a:lnTo>
                    <a:pt x="1" y="2490"/>
                  </a:lnTo>
                  <a:lnTo>
                    <a:pt x="715" y="3204"/>
                  </a:lnTo>
                  <a:lnTo>
                    <a:pt x="1533" y="2392"/>
                  </a:lnTo>
                  <a:lnTo>
                    <a:pt x="2247" y="1678"/>
                  </a:lnTo>
                  <a:lnTo>
                    <a:pt x="2713" y="1212"/>
                  </a:lnTo>
                  <a:cubicBezTo>
                    <a:pt x="2845" y="1077"/>
                    <a:pt x="3019" y="1010"/>
                    <a:pt x="3195" y="1010"/>
                  </a:cubicBezTo>
                  <a:cubicBezTo>
                    <a:pt x="3370" y="1010"/>
                    <a:pt x="3546" y="1077"/>
                    <a:pt x="3681" y="1212"/>
                  </a:cubicBezTo>
                  <a:lnTo>
                    <a:pt x="5761" y="3286"/>
                  </a:lnTo>
                  <a:lnTo>
                    <a:pt x="6475" y="2572"/>
                  </a:lnTo>
                  <a:lnTo>
                    <a:pt x="4395" y="498"/>
                  </a:lnTo>
                  <a:cubicBezTo>
                    <a:pt x="4066" y="166"/>
                    <a:pt x="3633" y="0"/>
                    <a:pt x="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55"/>
            <p:cNvSpPr/>
            <p:nvPr/>
          </p:nvSpPr>
          <p:spPr>
            <a:xfrm rot="10800000">
              <a:off x="359200" y="3354050"/>
              <a:ext cx="2002650" cy="11175"/>
            </a:xfrm>
            <a:custGeom>
              <a:avLst/>
              <a:gdLst/>
              <a:ahLst/>
              <a:cxnLst/>
              <a:rect l="l" t="t" r="r" b="b"/>
              <a:pathLst>
                <a:path w="80106" h="447" extrusionOk="0">
                  <a:moveTo>
                    <a:pt x="0" y="0"/>
                  </a:moveTo>
                  <a:lnTo>
                    <a:pt x="0" y="446"/>
                  </a:lnTo>
                  <a:lnTo>
                    <a:pt x="80105" y="446"/>
                  </a:lnTo>
                  <a:lnTo>
                    <a:pt x="801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55"/>
            <p:cNvSpPr/>
            <p:nvPr/>
          </p:nvSpPr>
          <p:spPr>
            <a:xfrm rot="10800000">
              <a:off x="359200" y="3377750"/>
              <a:ext cx="2002650" cy="11025"/>
            </a:xfrm>
            <a:custGeom>
              <a:avLst/>
              <a:gdLst/>
              <a:ahLst/>
              <a:cxnLst/>
              <a:rect l="l" t="t" r="r" b="b"/>
              <a:pathLst>
                <a:path w="80106" h="441" extrusionOk="0">
                  <a:moveTo>
                    <a:pt x="0" y="1"/>
                  </a:moveTo>
                  <a:lnTo>
                    <a:pt x="0" y="440"/>
                  </a:lnTo>
                  <a:lnTo>
                    <a:pt x="80105" y="440"/>
                  </a:lnTo>
                  <a:lnTo>
                    <a:pt x="80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11">
  <p:cSld name="CUSTOM_7_1_1_1_1_1_1_1_1_1_1">
    <p:spTree>
      <p:nvGrpSpPr>
        <p:cNvPr id="1" name="Shape 6937"/>
        <p:cNvGrpSpPr/>
        <p:nvPr/>
      </p:nvGrpSpPr>
      <p:grpSpPr>
        <a:xfrm>
          <a:off x="0" y="0"/>
          <a:ext cx="0" cy="0"/>
          <a:chOff x="0" y="0"/>
          <a:chExt cx="0" cy="0"/>
        </a:xfrm>
      </p:grpSpPr>
      <p:pic>
        <p:nvPicPr>
          <p:cNvPr id="6938" name="Google Shape;6938;p56"/>
          <p:cNvPicPr preferRelativeResize="0"/>
          <p:nvPr/>
        </p:nvPicPr>
        <p:blipFill>
          <a:blip r:embed="rId2">
            <a:alphaModFix/>
          </a:blip>
          <a:stretch>
            <a:fillRect/>
          </a:stretch>
        </p:blipFill>
        <p:spPr>
          <a:xfrm>
            <a:off x="0" y="0"/>
            <a:ext cx="9144000" cy="5143500"/>
          </a:xfrm>
          <a:prstGeom prst="rect">
            <a:avLst/>
          </a:prstGeom>
          <a:noFill/>
          <a:ln>
            <a:noFill/>
          </a:ln>
        </p:spPr>
      </p:pic>
      <p:sp>
        <p:nvSpPr>
          <p:cNvPr id="6939" name="Google Shape;6939;p5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40" name="Google Shape;6940;p56"/>
          <p:cNvGrpSpPr/>
          <p:nvPr/>
        </p:nvGrpSpPr>
        <p:grpSpPr>
          <a:xfrm>
            <a:off x="7562116" y="254501"/>
            <a:ext cx="1581893" cy="767018"/>
            <a:chOff x="4304016" y="-2387100"/>
            <a:chExt cx="1026470" cy="497708"/>
          </a:xfrm>
        </p:grpSpPr>
        <p:sp>
          <p:nvSpPr>
            <p:cNvPr id="6941" name="Google Shape;6941;p56"/>
            <p:cNvSpPr/>
            <p:nvPr/>
          </p:nvSpPr>
          <p:spPr>
            <a:xfrm>
              <a:off x="4304016" y="-2387100"/>
              <a:ext cx="512513" cy="497708"/>
            </a:xfrm>
            <a:custGeom>
              <a:avLst/>
              <a:gdLst/>
              <a:ahLst/>
              <a:cxnLst/>
              <a:rect l="l" t="t" r="r" b="b"/>
              <a:pathLst>
                <a:path w="13051" h="12674" extrusionOk="0">
                  <a:moveTo>
                    <a:pt x="6526" y="285"/>
                  </a:moveTo>
                  <a:lnTo>
                    <a:pt x="12761" y="6339"/>
                  </a:lnTo>
                  <a:lnTo>
                    <a:pt x="6526" y="12394"/>
                  </a:lnTo>
                  <a:lnTo>
                    <a:pt x="290" y="6339"/>
                  </a:lnTo>
                  <a:lnTo>
                    <a:pt x="6526" y="285"/>
                  </a:lnTo>
                  <a:close/>
                  <a:moveTo>
                    <a:pt x="6526" y="0"/>
                  </a:moveTo>
                  <a:lnTo>
                    <a:pt x="0" y="6339"/>
                  </a:lnTo>
                  <a:lnTo>
                    <a:pt x="6526" y="12673"/>
                  </a:lnTo>
                  <a:lnTo>
                    <a:pt x="13051" y="6339"/>
                  </a:lnTo>
                  <a:lnTo>
                    <a:pt x="6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56"/>
            <p:cNvSpPr/>
            <p:nvPr/>
          </p:nvSpPr>
          <p:spPr>
            <a:xfrm>
              <a:off x="4345838" y="-2346417"/>
              <a:ext cx="428868" cy="416576"/>
            </a:xfrm>
            <a:custGeom>
              <a:avLst/>
              <a:gdLst/>
              <a:ahLst/>
              <a:cxnLst/>
              <a:rect l="l" t="t" r="r" b="b"/>
              <a:pathLst>
                <a:path w="10921" h="10608" extrusionOk="0">
                  <a:moveTo>
                    <a:pt x="5461" y="285"/>
                  </a:moveTo>
                  <a:lnTo>
                    <a:pt x="10629" y="5303"/>
                  </a:lnTo>
                  <a:lnTo>
                    <a:pt x="5461" y="10323"/>
                  </a:lnTo>
                  <a:lnTo>
                    <a:pt x="290" y="5303"/>
                  </a:lnTo>
                  <a:lnTo>
                    <a:pt x="5461" y="285"/>
                  </a:lnTo>
                  <a:close/>
                  <a:moveTo>
                    <a:pt x="5461" y="0"/>
                  </a:moveTo>
                  <a:lnTo>
                    <a:pt x="1" y="5303"/>
                  </a:lnTo>
                  <a:lnTo>
                    <a:pt x="5461" y="10608"/>
                  </a:lnTo>
                  <a:lnTo>
                    <a:pt x="10920" y="5303"/>
                  </a:lnTo>
                  <a:lnTo>
                    <a:pt x="5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56"/>
            <p:cNvSpPr/>
            <p:nvPr/>
          </p:nvSpPr>
          <p:spPr>
            <a:xfrm>
              <a:off x="4396692" y="-2297055"/>
              <a:ext cx="327198" cy="317851"/>
            </a:xfrm>
            <a:custGeom>
              <a:avLst/>
              <a:gdLst/>
              <a:ahLst/>
              <a:cxnLst/>
              <a:rect l="l" t="t" r="r" b="b"/>
              <a:pathLst>
                <a:path w="8332" h="8094" extrusionOk="0">
                  <a:moveTo>
                    <a:pt x="4166" y="280"/>
                  </a:moveTo>
                  <a:lnTo>
                    <a:pt x="8042" y="4046"/>
                  </a:lnTo>
                  <a:lnTo>
                    <a:pt x="4166" y="7809"/>
                  </a:lnTo>
                  <a:lnTo>
                    <a:pt x="289" y="4046"/>
                  </a:lnTo>
                  <a:lnTo>
                    <a:pt x="4166" y="280"/>
                  </a:lnTo>
                  <a:close/>
                  <a:moveTo>
                    <a:pt x="4166" y="0"/>
                  </a:moveTo>
                  <a:lnTo>
                    <a:pt x="0" y="4046"/>
                  </a:lnTo>
                  <a:lnTo>
                    <a:pt x="4166" y="8094"/>
                  </a:lnTo>
                  <a:lnTo>
                    <a:pt x="8331" y="4046"/>
                  </a:lnTo>
                  <a:lnTo>
                    <a:pt x="41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56"/>
            <p:cNvSpPr/>
            <p:nvPr/>
          </p:nvSpPr>
          <p:spPr>
            <a:xfrm>
              <a:off x="4456224" y="-2239133"/>
              <a:ext cx="208092" cy="202005"/>
            </a:xfrm>
            <a:custGeom>
              <a:avLst/>
              <a:gdLst/>
              <a:ahLst/>
              <a:cxnLst/>
              <a:rect l="l" t="t" r="r" b="b"/>
              <a:pathLst>
                <a:path w="5299" h="5144" extrusionOk="0">
                  <a:moveTo>
                    <a:pt x="2650" y="1"/>
                  </a:moveTo>
                  <a:lnTo>
                    <a:pt x="1" y="2571"/>
                  </a:lnTo>
                  <a:lnTo>
                    <a:pt x="2650" y="5143"/>
                  </a:lnTo>
                  <a:lnTo>
                    <a:pt x="5299" y="2571"/>
                  </a:lnTo>
                  <a:lnTo>
                    <a:pt x="26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56"/>
            <p:cNvSpPr/>
            <p:nvPr/>
          </p:nvSpPr>
          <p:spPr>
            <a:xfrm>
              <a:off x="4817895" y="-2387100"/>
              <a:ext cx="512591" cy="497708"/>
            </a:xfrm>
            <a:custGeom>
              <a:avLst/>
              <a:gdLst/>
              <a:ahLst/>
              <a:cxnLst/>
              <a:rect l="l" t="t" r="r" b="b"/>
              <a:pathLst>
                <a:path w="13053" h="12674" extrusionOk="0">
                  <a:moveTo>
                    <a:pt x="6526" y="285"/>
                  </a:moveTo>
                  <a:lnTo>
                    <a:pt x="12762" y="6339"/>
                  </a:lnTo>
                  <a:lnTo>
                    <a:pt x="6526" y="12394"/>
                  </a:lnTo>
                  <a:lnTo>
                    <a:pt x="291" y="6339"/>
                  </a:lnTo>
                  <a:lnTo>
                    <a:pt x="6526" y="285"/>
                  </a:lnTo>
                  <a:close/>
                  <a:moveTo>
                    <a:pt x="6526" y="0"/>
                  </a:moveTo>
                  <a:lnTo>
                    <a:pt x="1" y="6339"/>
                  </a:lnTo>
                  <a:lnTo>
                    <a:pt x="6526" y="12673"/>
                  </a:lnTo>
                  <a:lnTo>
                    <a:pt x="13052" y="6339"/>
                  </a:lnTo>
                  <a:lnTo>
                    <a:pt x="6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56"/>
            <p:cNvSpPr/>
            <p:nvPr/>
          </p:nvSpPr>
          <p:spPr>
            <a:xfrm>
              <a:off x="4859795" y="-2346417"/>
              <a:ext cx="428789" cy="416576"/>
            </a:xfrm>
            <a:custGeom>
              <a:avLst/>
              <a:gdLst/>
              <a:ahLst/>
              <a:cxnLst/>
              <a:rect l="l" t="t" r="r" b="b"/>
              <a:pathLst>
                <a:path w="10919" h="10608" extrusionOk="0">
                  <a:moveTo>
                    <a:pt x="5459" y="285"/>
                  </a:moveTo>
                  <a:lnTo>
                    <a:pt x="10629" y="5303"/>
                  </a:lnTo>
                  <a:lnTo>
                    <a:pt x="5459" y="10323"/>
                  </a:lnTo>
                  <a:lnTo>
                    <a:pt x="290" y="5303"/>
                  </a:lnTo>
                  <a:lnTo>
                    <a:pt x="5459" y="285"/>
                  </a:lnTo>
                  <a:close/>
                  <a:moveTo>
                    <a:pt x="5459" y="0"/>
                  </a:moveTo>
                  <a:lnTo>
                    <a:pt x="1" y="5303"/>
                  </a:lnTo>
                  <a:lnTo>
                    <a:pt x="5459" y="10608"/>
                  </a:lnTo>
                  <a:lnTo>
                    <a:pt x="10918" y="5303"/>
                  </a:lnTo>
                  <a:lnTo>
                    <a:pt x="54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56"/>
            <p:cNvSpPr/>
            <p:nvPr/>
          </p:nvSpPr>
          <p:spPr>
            <a:xfrm>
              <a:off x="4910571" y="-2297055"/>
              <a:ext cx="327237" cy="317851"/>
            </a:xfrm>
            <a:custGeom>
              <a:avLst/>
              <a:gdLst/>
              <a:ahLst/>
              <a:cxnLst/>
              <a:rect l="l" t="t" r="r" b="b"/>
              <a:pathLst>
                <a:path w="8333" h="8094" extrusionOk="0">
                  <a:moveTo>
                    <a:pt x="4166" y="280"/>
                  </a:moveTo>
                  <a:lnTo>
                    <a:pt x="8042" y="4046"/>
                  </a:lnTo>
                  <a:lnTo>
                    <a:pt x="4166" y="7809"/>
                  </a:lnTo>
                  <a:lnTo>
                    <a:pt x="291" y="4046"/>
                  </a:lnTo>
                  <a:lnTo>
                    <a:pt x="4166" y="280"/>
                  </a:lnTo>
                  <a:close/>
                  <a:moveTo>
                    <a:pt x="4166" y="0"/>
                  </a:moveTo>
                  <a:lnTo>
                    <a:pt x="0" y="4046"/>
                  </a:lnTo>
                  <a:lnTo>
                    <a:pt x="4166" y="8094"/>
                  </a:lnTo>
                  <a:lnTo>
                    <a:pt x="8333" y="4046"/>
                  </a:lnTo>
                  <a:lnTo>
                    <a:pt x="41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56"/>
            <p:cNvSpPr/>
            <p:nvPr/>
          </p:nvSpPr>
          <p:spPr>
            <a:xfrm>
              <a:off x="4970103" y="-2239133"/>
              <a:ext cx="208170" cy="202005"/>
            </a:xfrm>
            <a:custGeom>
              <a:avLst/>
              <a:gdLst/>
              <a:ahLst/>
              <a:cxnLst/>
              <a:rect l="l" t="t" r="r" b="b"/>
              <a:pathLst>
                <a:path w="5301" h="5144" extrusionOk="0">
                  <a:moveTo>
                    <a:pt x="2650" y="1"/>
                  </a:moveTo>
                  <a:lnTo>
                    <a:pt x="1" y="2571"/>
                  </a:lnTo>
                  <a:lnTo>
                    <a:pt x="2650" y="5143"/>
                  </a:lnTo>
                  <a:lnTo>
                    <a:pt x="5300" y="2571"/>
                  </a:lnTo>
                  <a:lnTo>
                    <a:pt x="26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9" name="Google Shape;6949;p56"/>
          <p:cNvGrpSpPr/>
          <p:nvPr/>
        </p:nvGrpSpPr>
        <p:grpSpPr>
          <a:xfrm>
            <a:off x="0" y="4108573"/>
            <a:ext cx="2349763" cy="759892"/>
            <a:chOff x="0" y="4174572"/>
            <a:chExt cx="2145902" cy="693965"/>
          </a:xfrm>
        </p:grpSpPr>
        <p:sp>
          <p:nvSpPr>
            <p:cNvPr id="6950" name="Google Shape;6950;p56"/>
            <p:cNvSpPr/>
            <p:nvPr/>
          </p:nvSpPr>
          <p:spPr>
            <a:xfrm>
              <a:off x="0" y="4174572"/>
              <a:ext cx="714421" cy="693965"/>
            </a:xfrm>
            <a:custGeom>
              <a:avLst/>
              <a:gdLst/>
              <a:ahLst/>
              <a:cxnLst/>
              <a:rect l="l" t="t" r="r" b="b"/>
              <a:pathLst>
                <a:path w="13047" h="12674" extrusionOk="0">
                  <a:moveTo>
                    <a:pt x="6520" y="285"/>
                  </a:moveTo>
                  <a:lnTo>
                    <a:pt x="12756" y="6339"/>
                  </a:lnTo>
                  <a:lnTo>
                    <a:pt x="6520" y="12394"/>
                  </a:lnTo>
                  <a:lnTo>
                    <a:pt x="291" y="6339"/>
                  </a:lnTo>
                  <a:lnTo>
                    <a:pt x="6520" y="285"/>
                  </a:lnTo>
                  <a:close/>
                  <a:moveTo>
                    <a:pt x="6520" y="0"/>
                  </a:moveTo>
                  <a:lnTo>
                    <a:pt x="0" y="6339"/>
                  </a:lnTo>
                  <a:lnTo>
                    <a:pt x="6520" y="12673"/>
                  </a:lnTo>
                  <a:lnTo>
                    <a:pt x="13047" y="6339"/>
                  </a:lnTo>
                  <a:lnTo>
                    <a:pt x="65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56"/>
            <p:cNvSpPr/>
            <p:nvPr/>
          </p:nvSpPr>
          <p:spPr>
            <a:xfrm>
              <a:off x="58096" y="4231298"/>
              <a:ext cx="598171" cy="580841"/>
            </a:xfrm>
            <a:custGeom>
              <a:avLst/>
              <a:gdLst/>
              <a:ahLst/>
              <a:cxnLst/>
              <a:rect l="l" t="t" r="r" b="b"/>
              <a:pathLst>
                <a:path w="10924" h="10608" extrusionOk="0">
                  <a:moveTo>
                    <a:pt x="5459" y="285"/>
                  </a:moveTo>
                  <a:lnTo>
                    <a:pt x="10634" y="5303"/>
                  </a:lnTo>
                  <a:lnTo>
                    <a:pt x="5459" y="10323"/>
                  </a:lnTo>
                  <a:lnTo>
                    <a:pt x="290" y="5303"/>
                  </a:lnTo>
                  <a:lnTo>
                    <a:pt x="5459" y="285"/>
                  </a:lnTo>
                  <a:close/>
                  <a:moveTo>
                    <a:pt x="5459" y="0"/>
                  </a:moveTo>
                  <a:lnTo>
                    <a:pt x="1" y="5303"/>
                  </a:lnTo>
                  <a:lnTo>
                    <a:pt x="5459" y="10608"/>
                  </a:lnTo>
                  <a:lnTo>
                    <a:pt x="10924" y="5303"/>
                  </a:lnTo>
                  <a:lnTo>
                    <a:pt x="54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56"/>
            <p:cNvSpPr/>
            <p:nvPr/>
          </p:nvSpPr>
          <p:spPr>
            <a:xfrm>
              <a:off x="128895" y="4300125"/>
              <a:ext cx="456568" cy="443187"/>
            </a:xfrm>
            <a:custGeom>
              <a:avLst/>
              <a:gdLst/>
              <a:ahLst/>
              <a:cxnLst/>
              <a:rect l="l" t="t" r="r" b="b"/>
              <a:pathLst>
                <a:path w="8338" h="8094" extrusionOk="0">
                  <a:moveTo>
                    <a:pt x="4166" y="280"/>
                  </a:moveTo>
                  <a:lnTo>
                    <a:pt x="8047" y="4046"/>
                  </a:lnTo>
                  <a:lnTo>
                    <a:pt x="4166" y="7809"/>
                  </a:lnTo>
                  <a:lnTo>
                    <a:pt x="291" y="4046"/>
                  </a:lnTo>
                  <a:lnTo>
                    <a:pt x="4166" y="280"/>
                  </a:lnTo>
                  <a:close/>
                  <a:moveTo>
                    <a:pt x="4166" y="0"/>
                  </a:moveTo>
                  <a:lnTo>
                    <a:pt x="1" y="4046"/>
                  </a:lnTo>
                  <a:lnTo>
                    <a:pt x="4166" y="8094"/>
                  </a:lnTo>
                  <a:lnTo>
                    <a:pt x="8338" y="4046"/>
                  </a:lnTo>
                  <a:lnTo>
                    <a:pt x="4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56"/>
            <p:cNvSpPr/>
            <p:nvPr/>
          </p:nvSpPr>
          <p:spPr>
            <a:xfrm>
              <a:off x="212234" y="4380888"/>
              <a:ext cx="289941" cy="281660"/>
            </a:xfrm>
            <a:custGeom>
              <a:avLst/>
              <a:gdLst/>
              <a:ahLst/>
              <a:cxnLst/>
              <a:rect l="l" t="t" r="r" b="b"/>
              <a:pathLst>
                <a:path w="5295" h="5144" extrusionOk="0">
                  <a:moveTo>
                    <a:pt x="2644" y="1"/>
                  </a:moveTo>
                  <a:lnTo>
                    <a:pt x="0" y="2571"/>
                  </a:lnTo>
                  <a:lnTo>
                    <a:pt x="2644" y="5143"/>
                  </a:lnTo>
                  <a:lnTo>
                    <a:pt x="5295" y="2571"/>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56"/>
            <p:cNvSpPr/>
            <p:nvPr/>
          </p:nvSpPr>
          <p:spPr>
            <a:xfrm>
              <a:off x="714618" y="4174572"/>
              <a:ext cx="714640" cy="693965"/>
            </a:xfrm>
            <a:custGeom>
              <a:avLst/>
              <a:gdLst/>
              <a:ahLst/>
              <a:cxnLst/>
              <a:rect l="l" t="t" r="r" b="b"/>
              <a:pathLst>
                <a:path w="13051" h="12674" extrusionOk="0">
                  <a:moveTo>
                    <a:pt x="6526" y="285"/>
                  </a:moveTo>
                  <a:lnTo>
                    <a:pt x="12761" y="6339"/>
                  </a:lnTo>
                  <a:lnTo>
                    <a:pt x="6526" y="12394"/>
                  </a:lnTo>
                  <a:lnTo>
                    <a:pt x="290" y="6339"/>
                  </a:lnTo>
                  <a:lnTo>
                    <a:pt x="6526" y="285"/>
                  </a:lnTo>
                  <a:close/>
                  <a:moveTo>
                    <a:pt x="6526" y="0"/>
                  </a:moveTo>
                  <a:lnTo>
                    <a:pt x="1" y="6339"/>
                  </a:lnTo>
                  <a:lnTo>
                    <a:pt x="6526" y="12673"/>
                  </a:lnTo>
                  <a:lnTo>
                    <a:pt x="13051" y="6339"/>
                  </a:lnTo>
                  <a:lnTo>
                    <a:pt x="65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56"/>
            <p:cNvSpPr/>
            <p:nvPr/>
          </p:nvSpPr>
          <p:spPr>
            <a:xfrm>
              <a:off x="772988" y="4231298"/>
              <a:ext cx="597952" cy="580841"/>
            </a:xfrm>
            <a:custGeom>
              <a:avLst/>
              <a:gdLst/>
              <a:ahLst/>
              <a:cxnLst/>
              <a:rect l="l" t="t" r="r" b="b"/>
              <a:pathLst>
                <a:path w="10920" h="10608" extrusionOk="0">
                  <a:moveTo>
                    <a:pt x="5460" y="285"/>
                  </a:moveTo>
                  <a:lnTo>
                    <a:pt x="10629" y="5303"/>
                  </a:lnTo>
                  <a:lnTo>
                    <a:pt x="5460" y="10323"/>
                  </a:lnTo>
                  <a:lnTo>
                    <a:pt x="290" y="5303"/>
                  </a:lnTo>
                  <a:lnTo>
                    <a:pt x="5460" y="285"/>
                  </a:lnTo>
                  <a:close/>
                  <a:moveTo>
                    <a:pt x="5460" y="0"/>
                  </a:moveTo>
                  <a:lnTo>
                    <a:pt x="0" y="5303"/>
                  </a:lnTo>
                  <a:lnTo>
                    <a:pt x="5460" y="10608"/>
                  </a:lnTo>
                  <a:lnTo>
                    <a:pt x="10919" y="5303"/>
                  </a:lnTo>
                  <a:lnTo>
                    <a:pt x="5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56"/>
            <p:cNvSpPr/>
            <p:nvPr/>
          </p:nvSpPr>
          <p:spPr>
            <a:xfrm>
              <a:off x="843842" y="4300125"/>
              <a:ext cx="456239" cy="443187"/>
            </a:xfrm>
            <a:custGeom>
              <a:avLst/>
              <a:gdLst/>
              <a:ahLst/>
              <a:cxnLst/>
              <a:rect l="l" t="t" r="r" b="b"/>
              <a:pathLst>
                <a:path w="8332" h="8094" extrusionOk="0">
                  <a:moveTo>
                    <a:pt x="4166" y="280"/>
                  </a:moveTo>
                  <a:lnTo>
                    <a:pt x="8042" y="4046"/>
                  </a:lnTo>
                  <a:lnTo>
                    <a:pt x="4166" y="7809"/>
                  </a:lnTo>
                  <a:lnTo>
                    <a:pt x="290" y="4046"/>
                  </a:lnTo>
                  <a:lnTo>
                    <a:pt x="4166" y="280"/>
                  </a:lnTo>
                  <a:close/>
                  <a:moveTo>
                    <a:pt x="4166" y="0"/>
                  </a:moveTo>
                  <a:lnTo>
                    <a:pt x="0" y="4046"/>
                  </a:lnTo>
                  <a:lnTo>
                    <a:pt x="4166" y="8094"/>
                  </a:lnTo>
                  <a:lnTo>
                    <a:pt x="8331" y="4046"/>
                  </a:lnTo>
                  <a:lnTo>
                    <a:pt x="4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56"/>
            <p:cNvSpPr/>
            <p:nvPr/>
          </p:nvSpPr>
          <p:spPr>
            <a:xfrm>
              <a:off x="926852" y="4380888"/>
              <a:ext cx="290160" cy="281660"/>
            </a:xfrm>
            <a:custGeom>
              <a:avLst/>
              <a:gdLst/>
              <a:ahLst/>
              <a:cxnLst/>
              <a:rect l="l" t="t" r="r" b="b"/>
              <a:pathLst>
                <a:path w="5299" h="5144" extrusionOk="0">
                  <a:moveTo>
                    <a:pt x="2650" y="1"/>
                  </a:moveTo>
                  <a:lnTo>
                    <a:pt x="1" y="2571"/>
                  </a:lnTo>
                  <a:lnTo>
                    <a:pt x="2650" y="5143"/>
                  </a:lnTo>
                  <a:lnTo>
                    <a:pt x="5299" y="2571"/>
                  </a:lnTo>
                  <a:lnTo>
                    <a:pt x="26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56"/>
            <p:cNvSpPr/>
            <p:nvPr/>
          </p:nvSpPr>
          <p:spPr>
            <a:xfrm>
              <a:off x="1431152" y="4174572"/>
              <a:ext cx="714750" cy="693965"/>
            </a:xfrm>
            <a:custGeom>
              <a:avLst/>
              <a:gdLst/>
              <a:ahLst/>
              <a:cxnLst/>
              <a:rect l="l" t="t" r="r" b="b"/>
              <a:pathLst>
                <a:path w="13053" h="12674" extrusionOk="0">
                  <a:moveTo>
                    <a:pt x="6526" y="285"/>
                  </a:moveTo>
                  <a:lnTo>
                    <a:pt x="12762" y="6339"/>
                  </a:lnTo>
                  <a:lnTo>
                    <a:pt x="6526" y="12394"/>
                  </a:lnTo>
                  <a:lnTo>
                    <a:pt x="291" y="6339"/>
                  </a:lnTo>
                  <a:lnTo>
                    <a:pt x="6526" y="285"/>
                  </a:lnTo>
                  <a:close/>
                  <a:moveTo>
                    <a:pt x="6526" y="0"/>
                  </a:moveTo>
                  <a:lnTo>
                    <a:pt x="1" y="6339"/>
                  </a:lnTo>
                  <a:lnTo>
                    <a:pt x="6526" y="12673"/>
                  </a:lnTo>
                  <a:lnTo>
                    <a:pt x="13052" y="6339"/>
                  </a:lnTo>
                  <a:lnTo>
                    <a:pt x="65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56"/>
            <p:cNvSpPr/>
            <p:nvPr/>
          </p:nvSpPr>
          <p:spPr>
            <a:xfrm>
              <a:off x="1489577" y="4231298"/>
              <a:ext cx="597897" cy="580841"/>
            </a:xfrm>
            <a:custGeom>
              <a:avLst/>
              <a:gdLst/>
              <a:ahLst/>
              <a:cxnLst/>
              <a:rect l="l" t="t" r="r" b="b"/>
              <a:pathLst>
                <a:path w="10919" h="10608" extrusionOk="0">
                  <a:moveTo>
                    <a:pt x="5459" y="285"/>
                  </a:moveTo>
                  <a:lnTo>
                    <a:pt x="10629" y="5303"/>
                  </a:lnTo>
                  <a:lnTo>
                    <a:pt x="5459" y="10323"/>
                  </a:lnTo>
                  <a:lnTo>
                    <a:pt x="290" y="5303"/>
                  </a:lnTo>
                  <a:lnTo>
                    <a:pt x="5459" y="285"/>
                  </a:lnTo>
                  <a:close/>
                  <a:moveTo>
                    <a:pt x="5459" y="0"/>
                  </a:moveTo>
                  <a:lnTo>
                    <a:pt x="1" y="5303"/>
                  </a:lnTo>
                  <a:lnTo>
                    <a:pt x="5459" y="10608"/>
                  </a:lnTo>
                  <a:lnTo>
                    <a:pt x="10919" y="5303"/>
                  </a:lnTo>
                  <a:lnTo>
                    <a:pt x="54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56"/>
            <p:cNvSpPr/>
            <p:nvPr/>
          </p:nvSpPr>
          <p:spPr>
            <a:xfrm>
              <a:off x="1560376" y="4300125"/>
              <a:ext cx="456294" cy="443187"/>
            </a:xfrm>
            <a:custGeom>
              <a:avLst/>
              <a:gdLst/>
              <a:ahLst/>
              <a:cxnLst/>
              <a:rect l="l" t="t" r="r" b="b"/>
              <a:pathLst>
                <a:path w="8333" h="8094" extrusionOk="0">
                  <a:moveTo>
                    <a:pt x="4166" y="280"/>
                  </a:moveTo>
                  <a:lnTo>
                    <a:pt x="8042" y="4046"/>
                  </a:lnTo>
                  <a:lnTo>
                    <a:pt x="4166" y="7809"/>
                  </a:lnTo>
                  <a:lnTo>
                    <a:pt x="291" y="4046"/>
                  </a:lnTo>
                  <a:lnTo>
                    <a:pt x="4166" y="280"/>
                  </a:lnTo>
                  <a:close/>
                  <a:moveTo>
                    <a:pt x="4166" y="0"/>
                  </a:moveTo>
                  <a:lnTo>
                    <a:pt x="1" y="4046"/>
                  </a:lnTo>
                  <a:lnTo>
                    <a:pt x="4166" y="8094"/>
                  </a:lnTo>
                  <a:lnTo>
                    <a:pt x="8333" y="4046"/>
                  </a:lnTo>
                  <a:lnTo>
                    <a:pt x="4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56"/>
            <p:cNvSpPr/>
            <p:nvPr/>
          </p:nvSpPr>
          <p:spPr>
            <a:xfrm>
              <a:off x="1643386" y="4380888"/>
              <a:ext cx="290270" cy="281660"/>
            </a:xfrm>
            <a:custGeom>
              <a:avLst/>
              <a:gdLst/>
              <a:ahLst/>
              <a:cxnLst/>
              <a:rect l="l" t="t" r="r" b="b"/>
              <a:pathLst>
                <a:path w="5301" h="5144" extrusionOk="0">
                  <a:moveTo>
                    <a:pt x="2650" y="1"/>
                  </a:moveTo>
                  <a:lnTo>
                    <a:pt x="1" y="2571"/>
                  </a:lnTo>
                  <a:lnTo>
                    <a:pt x="2650" y="5143"/>
                  </a:lnTo>
                  <a:lnTo>
                    <a:pt x="5300" y="2571"/>
                  </a:lnTo>
                  <a:lnTo>
                    <a:pt x="26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2" name="Google Shape;6962;p56"/>
          <p:cNvGrpSpPr/>
          <p:nvPr/>
        </p:nvGrpSpPr>
        <p:grpSpPr>
          <a:xfrm>
            <a:off x="351948" y="325200"/>
            <a:ext cx="1005301" cy="1002296"/>
            <a:chOff x="309023" y="351600"/>
            <a:chExt cx="1005301" cy="1002296"/>
          </a:xfrm>
        </p:grpSpPr>
        <p:sp>
          <p:nvSpPr>
            <p:cNvPr id="6963" name="Google Shape;6963;p56"/>
            <p:cNvSpPr/>
            <p:nvPr/>
          </p:nvSpPr>
          <p:spPr>
            <a:xfrm>
              <a:off x="616533" y="657983"/>
              <a:ext cx="381756" cy="381756"/>
            </a:xfrm>
            <a:custGeom>
              <a:avLst/>
              <a:gdLst/>
              <a:ahLst/>
              <a:cxnLst/>
              <a:rect l="l" t="t" r="r" b="b"/>
              <a:pathLst>
                <a:path w="3044" h="3044" extrusionOk="0">
                  <a:moveTo>
                    <a:pt x="1522" y="1"/>
                  </a:moveTo>
                  <a:cubicBezTo>
                    <a:pt x="679" y="1"/>
                    <a:pt x="1" y="684"/>
                    <a:pt x="1" y="1522"/>
                  </a:cubicBezTo>
                  <a:cubicBezTo>
                    <a:pt x="1" y="2360"/>
                    <a:pt x="679" y="3043"/>
                    <a:pt x="1522" y="3043"/>
                  </a:cubicBezTo>
                  <a:cubicBezTo>
                    <a:pt x="2361" y="3043"/>
                    <a:pt x="3044" y="2360"/>
                    <a:pt x="3044" y="1522"/>
                  </a:cubicBezTo>
                  <a:cubicBezTo>
                    <a:pt x="3044" y="684"/>
                    <a:pt x="2361" y="1"/>
                    <a:pt x="1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56"/>
            <p:cNvSpPr/>
            <p:nvPr/>
          </p:nvSpPr>
          <p:spPr>
            <a:xfrm>
              <a:off x="773799" y="351600"/>
              <a:ext cx="113624" cy="213703"/>
            </a:xfrm>
            <a:custGeom>
              <a:avLst/>
              <a:gdLst/>
              <a:ahLst/>
              <a:cxnLst/>
              <a:rect l="l" t="t" r="r" b="b"/>
              <a:pathLst>
                <a:path w="906" h="1704" extrusionOk="0">
                  <a:moveTo>
                    <a:pt x="481" y="1"/>
                  </a:moveTo>
                  <a:cubicBezTo>
                    <a:pt x="248" y="1"/>
                    <a:pt x="41" y="370"/>
                    <a:pt x="20" y="834"/>
                  </a:cubicBezTo>
                  <a:cubicBezTo>
                    <a:pt x="0" y="1300"/>
                    <a:pt x="170" y="1694"/>
                    <a:pt x="414" y="1703"/>
                  </a:cubicBezTo>
                  <a:cubicBezTo>
                    <a:pt x="417" y="1704"/>
                    <a:pt x="420" y="1704"/>
                    <a:pt x="423" y="1704"/>
                  </a:cubicBezTo>
                  <a:cubicBezTo>
                    <a:pt x="658" y="1704"/>
                    <a:pt x="864" y="1335"/>
                    <a:pt x="884" y="875"/>
                  </a:cubicBezTo>
                  <a:cubicBezTo>
                    <a:pt x="905" y="404"/>
                    <a:pt x="729" y="12"/>
                    <a:pt x="491" y="1"/>
                  </a:cubicBezTo>
                  <a:cubicBezTo>
                    <a:pt x="488" y="1"/>
                    <a:pt x="484"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56"/>
            <p:cNvSpPr/>
            <p:nvPr/>
          </p:nvSpPr>
          <p:spPr>
            <a:xfrm>
              <a:off x="735423" y="1140821"/>
              <a:ext cx="114251" cy="213076"/>
            </a:xfrm>
            <a:custGeom>
              <a:avLst/>
              <a:gdLst/>
              <a:ahLst/>
              <a:cxnLst/>
              <a:rect l="l" t="t" r="r" b="b"/>
              <a:pathLst>
                <a:path w="911" h="1699" extrusionOk="0">
                  <a:moveTo>
                    <a:pt x="488" y="0"/>
                  </a:moveTo>
                  <a:cubicBezTo>
                    <a:pt x="253" y="0"/>
                    <a:pt x="46" y="363"/>
                    <a:pt x="27" y="829"/>
                  </a:cubicBezTo>
                  <a:cubicBezTo>
                    <a:pt x="1" y="1300"/>
                    <a:pt x="176" y="1687"/>
                    <a:pt x="414" y="1698"/>
                  </a:cubicBezTo>
                  <a:cubicBezTo>
                    <a:pt x="419" y="1699"/>
                    <a:pt x="423" y="1699"/>
                    <a:pt x="428" y="1699"/>
                  </a:cubicBezTo>
                  <a:cubicBezTo>
                    <a:pt x="661" y="1699"/>
                    <a:pt x="865" y="1332"/>
                    <a:pt x="890" y="870"/>
                  </a:cubicBezTo>
                  <a:cubicBezTo>
                    <a:pt x="911" y="399"/>
                    <a:pt x="735" y="11"/>
                    <a:pt x="497" y="1"/>
                  </a:cubicBezTo>
                  <a:cubicBezTo>
                    <a:pt x="494" y="1"/>
                    <a:pt x="49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56"/>
            <p:cNvSpPr/>
            <p:nvPr/>
          </p:nvSpPr>
          <p:spPr>
            <a:xfrm>
              <a:off x="935831" y="420075"/>
              <a:ext cx="162535" cy="191129"/>
            </a:xfrm>
            <a:custGeom>
              <a:avLst/>
              <a:gdLst/>
              <a:ahLst/>
              <a:cxnLst/>
              <a:rect l="l" t="t" r="r" b="b"/>
              <a:pathLst>
                <a:path w="1296" h="1524" extrusionOk="0">
                  <a:moveTo>
                    <a:pt x="960" y="1"/>
                  </a:moveTo>
                  <a:cubicBezTo>
                    <a:pt x="754" y="1"/>
                    <a:pt x="474" y="212"/>
                    <a:pt x="275" y="536"/>
                  </a:cubicBezTo>
                  <a:cubicBezTo>
                    <a:pt x="32" y="940"/>
                    <a:pt x="1" y="1365"/>
                    <a:pt x="203" y="1489"/>
                  </a:cubicBezTo>
                  <a:cubicBezTo>
                    <a:pt x="241" y="1512"/>
                    <a:pt x="285" y="1523"/>
                    <a:pt x="332" y="1523"/>
                  </a:cubicBezTo>
                  <a:cubicBezTo>
                    <a:pt x="538" y="1523"/>
                    <a:pt x="818" y="1315"/>
                    <a:pt x="1016" y="987"/>
                  </a:cubicBezTo>
                  <a:cubicBezTo>
                    <a:pt x="1259" y="584"/>
                    <a:pt x="1295" y="159"/>
                    <a:pt x="1088" y="35"/>
                  </a:cubicBezTo>
                  <a:cubicBezTo>
                    <a:pt x="1050" y="12"/>
                    <a:pt x="1007" y="1"/>
                    <a:pt x="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56"/>
            <p:cNvSpPr/>
            <p:nvPr/>
          </p:nvSpPr>
          <p:spPr>
            <a:xfrm>
              <a:off x="525107" y="1094920"/>
              <a:ext cx="162284" cy="191129"/>
            </a:xfrm>
            <a:custGeom>
              <a:avLst/>
              <a:gdLst/>
              <a:ahLst/>
              <a:cxnLst/>
              <a:rect l="l" t="t" r="r" b="b"/>
              <a:pathLst>
                <a:path w="1294" h="1524" extrusionOk="0">
                  <a:moveTo>
                    <a:pt x="959" y="1"/>
                  </a:moveTo>
                  <a:cubicBezTo>
                    <a:pt x="754" y="1"/>
                    <a:pt x="478" y="209"/>
                    <a:pt x="280" y="537"/>
                  </a:cubicBezTo>
                  <a:cubicBezTo>
                    <a:pt x="32" y="935"/>
                    <a:pt x="1" y="1365"/>
                    <a:pt x="202" y="1489"/>
                  </a:cubicBezTo>
                  <a:cubicBezTo>
                    <a:pt x="241" y="1512"/>
                    <a:pt x="284" y="1523"/>
                    <a:pt x="332" y="1523"/>
                  </a:cubicBezTo>
                  <a:cubicBezTo>
                    <a:pt x="540" y="1523"/>
                    <a:pt x="817" y="1312"/>
                    <a:pt x="1014" y="988"/>
                  </a:cubicBezTo>
                  <a:cubicBezTo>
                    <a:pt x="1263" y="584"/>
                    <a:pt x="1294" y="159"/>
                    <a:pt x="1088" y="35"/>
                  </a:cubicBezTo>
                  <a:cubicBezTo>
                    <a:pt x="1050" y="12"/>
                    <a:pt x="1006"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56"/>
            <p:cNvSpPr/>
            <p:nvPr/>
          </p:nvSpPr>
          <p:spPr>
            <a:xfrm>
              <a:off x="1053341" y="602801"/>
              <a:ext cx="217591" cy="137578"/>
            </a:xfrm>
            <a:custGeom>
              <a:avLst/>
              <a:gdLst/>
              <a:ahLst/>
              <a:cxnLst/>
              <a:rect l="l" t="t" r="r" b="b"/>
              <a:pathLst>
                <a:path w="1735" h="1097" extrusionOk="0">
                  <a:moveTo>
                    <a:pt x="1272" y="0"/>
                  </a:moveTo>
                  <a:cubicBezTo>
                    <a:pt x="1097" y="0"/>
                    <a:pt x="881" y="56"/>
                    <a:pt x="669" y="166"/>
                  </a:cubicBezTo>
                  <a:cubicBezTo>
                    <a:pt x="255" y="379"/>
                    <a:pt x="0" y="725"/>
                    <a:pt x="115" y="937"/>
                  </a:cubicBezTo>
                  <a:cubicBezTo>
                    <a:pt x="169" y="1043"/>
                    <a:pt x="301" y="1096"/>
                    <a:pt x="471" y="1096"/>
                  </a:cubicBezTo>
                  <a:cubicBezTo>
                    <a:pt x="644" y="1096"/>
                    <a:pt x="856" y="1042"/>
                    <a:pt x="1067" y="932"/>
                  </a:cubicBezTo>
                  <a:cubicBezTo>
                    <a:pt x="1486" y="715"/>
                    <a:pt x="1734" y="369"/>
                    <a:pt x="1626" y="156"/>
                  </a:cubicBezTo>
                  <a:cubicBezTo>
                    <a:pt x="1572" y="52"/>
                    <a:pt x="1441"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56"/>
            <p:cNvSpPr/>
            <p:nvPr/>
          </p:nvSpPr>
          <p:spPr>
            <a:xfrm>
              <a:off x="352416" y="965494"/>
              <a:ext cx="216964" cy="137954"/>
            </a:xfrm>
            <a:custGeom>
              <a:avLst/>
              <a:gdLst/>
              <a:ahLst/>
              <a:cxnLst/>
              <a:rect l="l" t="t" r="r" b="b"/>
              <a:pathLst>
                <a:path w="1730" h="1100" extrusionOk="0">
                  <a:moveTo>
                    <a:pt x="1268" y="1"/>
                  </a:moveTo>
                  <a:cubicBezTo>
                    <a:pt x="1093" y="1"/>
                    <a:pt x="877" y="56"/>
                    <a:pt x="664" y="167"/>
                  </a:cubicBezTo>
                  <a:cubicBezTo>
                    <a:pt x="249" y="384"/>
                    <a:pt x="1" y="731"/>
                    <a:pt x="110" y="943"/>
                  </a:cubicBezTo>
                  <a:cubicBezTo>
                    <a:pt x="163" y="1047"/>
                    <a:pt x="294" y="1099"/>
                    <a:pt x="462" y="1099"/>
                  </a:cubicBezTo>
                  <a:cubicBezTo>
                    <a:pt x="637" y="1099"/>
                    <a:pt x="851" y="1043"/>
                    <a:pt x="1062" y="933"/>
                  </a:cubicBezTo>
                  <a:cubicBezTo>
                    <a:pt x="1481" y="716"/>
                    <a:pt x="1729" y="369"/>
                    <a:pt x="1621" y="157"/>
                  </a:cubicBezTo>
                  <a:cubicBezTo>
                    <a:pt x="1568" y="52"/>
                    <a:pt x="1437"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56"/>
            <p:cNvSpPr/>
            <p:nvPr/>
          </p:nvSpPr>
          <p:spPr>
            <a:xfrm>
              <a:off x="1096984" y="825534"/>
              <a:ext cx="217340" cy="109485"/>
            </a:xfrm>
            <a:custGeom>
              <a:avLst/>
              <a:gdLst/>
              <a:ahLst/>
              <a:cxnLst/>
              <a:rect l="l" t="t" r="r" b="b"/>
              <a:pathLst>
                <a:path w="1733" h="873" extrusionOk="0">
                  <a:moveTo>
                    <a:pt x="781" y="1"/>
                  </a:moveTo>
                  <a:cubicBezTo>
                    <a:pt x="362" y="1"/>
                    <a:pt x="30" y="158"/>
                    <a:pt x="15" y="377"/>
                  </a:cubicBezTo>
                  <a:cubicBezTo>
                    <a:pt x="0" y="616"/>
                    <a:pt x="366" y="838"/>
                    <a:pt x="838" y="869"/>
                  </a:cubicBezTo>
                  <a:cubicBezTo>
                    <a:pt x="876" y="872"/>
                    <a:pt x="914" y="873"/>
                    <a:pt x="950" y="873"/>
                  </a:cubicBezTo>
                  <a:cubicBezTo>
                    <a:pt x="1365" y="873"/>
                    <a:pt x="1698" y="716"/>
                    <a:pt x="1713" y="497"/>
                  </a:cubicBezTo>
                  <a:cubicBezTo>
                    <a:pt x="1733" y="258"/>
                    <a:pt x="1366" y="36"/>
                    <a:pt x="894" y="5"/>
                  </a:cubicBezTo>
                  <a:cubicBezTo>
                    <a:pt x="856" y="2"/>
                    <a:pt x="818"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56"/>
            <p:cNvSpPr/>
            <p:nvPr/>
          </p:nvSpPr>
          <p:spPr>
            <a:xfrm>
              <a:off x="309023" y="771105"/>
              <a:ext cx="217465" cy="109485"/>
            </a:xfrm>
            <a:custGeom>
              <a:avLst/>
              <a:gdLst/>
              <a:ahLst/>
              <a:cxnLst/>
              <a:rect l="l" t="t" r="r" b="b"/>
              <a:pathLst>
                <a:path w="1734" h="873" extrusionOk="0">
                  <a:moveTo>
                    <a:pt x="783" y="0"/>
                  </a:moveTo>
                  <a:cubicBezTo>
                    <a:pt x="363" y="0"/>
                    <a:pt x="30" y="158"/>
                    <a:pt x="16" y="377"/>
                  </a:cubicBezTo>
                  <a:cubicBezTo>
                    <a:pt x="0" y="615"/>
                    <a:pt x="368" y="832"/>
                    <a:pt x="833" y="868"/>
                  </a:cubicBezTo>
                  <a:cubicBezTo>
                    <a:pt x="872" y="871"/>
                    <a:pt x="909" y="872"/>
                    <a:pt x="946" y="872"/>
                  </a:cubicBezTo>
                  <a:cubicBezTo>
                    <a:pt x="1366" y="872"/>
                    <a:pt x="1699" y="715"/>
                    <a:pt x="1713" y="496"/>
                  </a:cubicBezTo>
                  <a:cubicBezTo>
                    <a:pt x="1734" y="257"/>
                    <a:pt x="1366" y="35"/>
                    <a:pt x="896" y="4"/>
                  </a:cubicBezTo>
                  <a:cubicBezTo>
                    <a:pt x="857" y="2"/>
                    <a:pt x="820" y="0"/>
                    <a:pt x="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56"/>
            <p:cNvSpPr/>
            <p:nvPr/>
          </p:nvSpPr>
          <p:spPr>
            <a:xfrm>
              <a:off x="1029388" y="1004999"/>
              <a:ext cx="209063" cy="152251"/>
            </a:xfrm>
            <a:custGeom>
              <a:avLst/>
              <a:gdLst/>
              <a:ahLst/>
              <a:cxnLst/>
              <a:rect l="l" t="t" r="r" b="b"/>
              <a:pathLst>
                <a:path w="1667" h="1214" extrusionOk="0">
                  <a:moveTo>
                    <a:pt x="414" y="1"/>
                  </a:moveTo>
                  <a:cubicBezTo>
                    <a:pt x="292" y="1"/>
                    <a:pt x="193" y="38"/>
                    <a:pt x="140" y="116"/>
                  </a:cubicBezTo>
                  <a:cubicBezTo>
                    <a:pt x="0" y="307"/>
                    <a:pt x="203" y="690"/>
                    <a:pt x="585" y="959"/>
                  </a:cubicBezTo>
                  <a:cubicBezTo>
                    <a:pt x="817" y="1126"/>
                    <a:pt x="1064" y="1214"/>
                    <a:pt x="1252" y="1214"/>
                  </a:cubicBezTo>
                  <a:cubicBezTo>
                    <a:pt x="1375" y="1214"/>
                    <a:pt x="1474" y="1176"/>
                    <a:pt x="1526" y="1099"/>
                  </a:cubicBezTo>
                  <a:cubicBezTo>
                    <a:pt x="1667" y="902"/>
                    <a:pt x="1464" y="525"/>
                    <a:pt x="1082" y="255"/>
                  </a:cubicBezTo>
                  <a:cubicBezTo>
                    <a:pt x="850" y="89"/>
                    <a:pt x="603"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56"/>
            <p:cNvSpPr/>
            <p:nvPr/>
          </p:nvSpPr>
          <p:spPr>
            <a:xfrm>
              <a:off x="385023" y="548874"/>
              <a:ext cx="208937" cy="152251"/>
            </a:xfrm>
            <a:custGeom>
              <a:avLst/>
              <a:gdLst/>
              <a:ahLst/>
              <a:cxnLst/>
              <a:rect l="l" t="t" r="r" b="b"/>
              <a:pathLst>
                <a:path w="1666" h="1214" extrusionOk="0">
                  <a:moveTo>
                    <a:pt x="413" y="0"/>
                  </a:moveTo>
                  <a:cubicBezTo>
                    <a:pt x="289" y="0"/>
                    <a:pt x="190" y="38"/>
                    <a:pt x="134" y="116"/>
                  </a:cubicBezTo>
                  <a:cubicBezTo>
                    <a:pt x="0" y="312"/>
                    <a:pt x="196" y="689"/>
                    <a:pt x="579" y="959"/>
                  </a:cubicBezTo>
                  <a:cubicBezTo>
                    <a:pt x="811" y="1125"/>
                    <a:pt x="1058" y="1213"/>
                    <a:pt x="1248" y="1213"/>
                  </a:cubicBezTo>
                  <a:cubicBezTo>
                    <a:pt x="1372" y="1213"/>
                    <a:pt x="1471" y="1176"/>
                    <a:pt x="1527" y="1098"/>
                  </a:cubicBezTo>
                  <a:cubicBezTo>
                    <a:pt x="1666" y="902"/>
                    <a:pt x="1464" y="524"/>
                    <a:pt x="1082" y="255"/>
                  </a:cubicBezTo>
                  <a:cubicBezTo>
                    <a:pt x="850" y="88"/>
                    <a:pt x="603" y="0"/>
                    <a:pt x="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56"/>
            <p:cNvSpPr/>
            <p:nvPr/>
          </p:nvSpPr>
          <p:spPr>
            <a:xfrm>
              <a:off x="895072" y="1115111"/>
              <a:ext cx="146733" cy="200660"/>
            </a:xfrm>
            <a:custGeom>
              <a:avLst/>
              <a:gdLst/>
              <a:ahLst/>
              <a:cxnLst/>
              <a:rect l="l" t="t" r="r" b="b"/>
              <a:pathLst>
                <a:path w="1170" h="1600" extrusionOk="0">
                  <a:moveTo>
                    <a:pt x="341" y="1"/>
                  </a:moveTo>
                  <a:cubicBezTo>
                    <a:pt x="309" y="1"/>
                    <a:pt x="278" y="7"/>
                    <a:pt x="249" y="19"/>
                  </a:cubicBezTo>
                  <a:cubicBezTo>
                    <a:pt x="27" y="113"/>
                    <a:pt x="1" y="542"/>
                    <a:pt x="187" y="972"/>
                  </a:cubicBezTo>
                  <a:cubicBezTo>
                    <a:pt x="349" y="1344"/>
                    <a:pt x="619" y="1600"/>
                    <a:pt x="830" y="1600"/>
                  </a:cubicBezTo>
                  <a:cubicBezTo>
                    <a:pt x="862" y="1600"/>
                    <a:pt x="892" y="1594"/>
                    <a:pt x="921" y="1582"/>
                  </a:cubicBezTo>
                  <a:cubicBezTo>
                    <a:pt x="1144" y="1484"/>
                    <a:pt x="1169" y="1059"/>
                    <a:pt x="983" y="630"/>
                  </a:cubicBezTo>
                  <a:cubicBezTo>
                    <a:pt x="817" y="254"/>
                    <a:pt x="551" y="1"/>
                    <a:pt x="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56"/>
            <p:cNvSpPr/>
            <p:nvPr/>
          </p:nvSpPr>
          <p:spPr>
            <a:xfrm>
              <a:off x="581543" y="390227"/>
              <a:ext cx="146231" cy="200660"/>
            </a:xfrm>
            <a:custGeom>
              <a:avLst/>
              <a:gdLst/>
              <a:ahLst/>
              <a:cxnLst/>
              <a:rect l="l" t="t" r="r" b="b"/>
              <a:pathLst>
                <a:path w="1166" h="1600" extrusionOk="0">
                  <a:moveTo>
                    <a:pt x="338" y="1"/>
                  </a:moveTo>
                  <a:cubicBezTo>
                    <a:pt x="305" y="1"/>
                    <a:pt x="274" y="7"/>
                    <a:pt x="244" y="19"/>
                  </a:cubicBezTo>
                  <a:cubicBezTo>
                    <a:pt x="27" y="113"/>
                    <a:pt x="1" y="542"/>
                    <a:pt x="187" y="971"/>
                  </a:cubicBezTo>
                  <a:cubicBezTo>
                    <a:pt x="349" y="1344"/>
                    <a:pt x="620" y="1600"/>
                    <a:pt x="831" y="1600"/>
                  </a:cubicBezTo>
                  <a:cubicBezTo>
                    <a:pt x="863" y="1600"/>
                    <a:pt x="893" y="1594"/>
                    <a:pt x="922" y="1582"/>
                  </a:cubicBezTo>
                  <a:cubicBezTo>
                    <a:pt x="1139" y="1489"/>
                    <a:pt x="1165" y="1059"/>
                    <a:pt x="979" y="629"/>
                  </a:cubicBezTo>
                  <a:cubicBezTo>
                    <a:pt x="818" y="253"/>
                    <a:pt x="551"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12">
  <p:cSld name="CUSTOM_7_1_1_1_1_1_1_1_1_1_1_1">
    <p:spTree>
      <p:nvGrpSpPr>
        <p:cNvPr id="1" name="Shape 6976"/>
        <p:cNvGrpSpPr/>
        <p:nvPr/>
      </p:nvGrpSpPr>
      <p:grpSpPr>
        <a:xfrm>
          <a:off x="0" y="0"/>
          <a:ext cx="0" cy="0"/>
          <a:chOff x="0" y="0"/>
          <a:chExt cx="0" cy="0"/>
        </a:xfrm>
      </p:grpSpPr>
      <p:pic>
        <p:nvPicPr>
          <p:cNvPr id="6977" name="Google Shape;6977;p57"/>
          <p:cNvPicPr preferRelativeResize="0"/>
          <p:nvPr/>
        </p:nvPicPr>
        <p:blipFill>
          <a:blip r:embed="rId2">
            <a:alphaModFix/>
          </a:blip>
          <a:stretch>
            <a:fillRect/>
          </a:stretch>
        </p:blipFill>
        <p:spPr>
          <a:xfrm>
            <a:off x="0" y="0"/>
            <a:ext cx="9144000" cy="5143500"/>
          </a:xfrm>
          <a:prstGeom prst="rect">
            <a:avLst/>
          </a:prstGeom>
          <a:noFill/>
          <a:ln>
            <a:noFill/>
          </a:ln>
        </p:spPr>
      </p:pic>
      <p:sp>
        <p:nvSpPr>
          <p:cNvPr id="6978" name="Google Shape;6978;p5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79" name="Google Shape;6979;p57"/>
          <p:cNvGrpSpPr/>
          <p:nvPr/>
        </p:nvGrpSpPr>
        <p:grpSpPr>
          <a:xfrm>
            <a:off x="3" y="157332"/>
            <a:ext cx="3106467" cy="222955"/>
            <a:chOff x="5843700" y="185900"/>
            <a:chExt cx="3284138" cy="275253"/>
          </a:xfrm>
        </p:grpSpPr>
        <p:sp>
          <p:nvSpPr>
            <p:cNvPr id="6980" name="Google Shape;6980;p57"/>
            <p:cNvSpPr/>
            <p:nvPr/>
          </p:nvSpPr>
          <p:spPr>
            <a:xfrm rot="10800000">
              <a:off x="8748109" y="185900"/>
              <a:ext cx="317756" cy="275253"/>
            </a:xfrm>
            <a:custGeom>
              <a:avLst/>
              <a:gdLst/>
              <a:ahLst/>
              <a:cxnLst/>
              <a:rect l="l" t="t" r="r" b="b"/>
              <a:pathLst>
                <a:path w="4994" h="4326" extrusionOk="0">
                  <a:moveTo>
                    <a:pt x="2494" y="0"/>
                  </a:moveTo>
                  <a:lnTo>
                    <a:pt x="1" y="4326"/>
                  </a:lnTo>
                  <a:lnTo>
                    <a:pt x="4993" y="4326"/>
                  </a:lnTo>
                  <a:lnTo>
                    <a:pt x="24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57"/>
            <p:cNvSpPr/>
            <p:nvPr/>
          </p:nvSpPr>
          <p:spPr>
            <a:xfrm rot="10800000">
              <a:off x="8430671" y="185900"/>
              <a:ext cx="317501" cy="275253"/>
            </a:xfrm>
            <a:custGeom>
              <a:avLst/>
              <a:gdLst/>
              <a:ahLst/>
              <a:cxnLst/>
              <a:rect l="l" t="t" r="r" b="b"/>
              <a:pathLst>
                <a:path w="4990" h="4326" extrusionOk="0">
                  <a:moveTo>
                    <a:pt x="2495" y="0"/>
                  </a:moveTo>
                  <a:lnTo>
                    <a:pt x="0" y="4326"/>
                  </a:lnTo>
                  <a:lnTo>
                    <a:pt x="4989"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57"/>
            <p:cNvSpPr/>
            <p:nvPr/>
          </p:nvSpPr>
          <p:spPr>
            <a:xfrm rot="10800000">
              <a:off x="8112979" y="185900"/>
              <a:ext cx="317756" cy="275253"/>
            </a:xfrm>
            <a:custGeom>
              <a:avLst/>
              <a:gdLst/>
              <a:ahLst/>
              <a:cxnLst/>
              <a:rect l="l" t="t" r="r" b="b"/>
              <a:pathLst>
                <a:path w="4994" h="4326" extrusionOk="0">
                  <a:moveTo>
                    <a:pt x="2500" y="0"/>
                  </a:moveTo>
                  <a:lnTo>
                    <a:pt x="0" y="4326"/>
                  </a:lnTo>
                  <a:lnTo>
                    <a:pt x="4994" y="4326"/>
                  </a:lnTo>
                  <a:lnTo>
                    <a:pt x="2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57"/>
            <p:cNvSpPr/>
            <p:nvPr/>
          </p:nvSpPr>
          <p:spPr>
            <a:xfrm rot="10800000">
              <a:off x="7795222" y="185900"/>
              <a:ext cx="317819" cy="275253"/>
            </a:xfrm>
            <a:custGeom>
              <a:avLst/>
              <a:gdLst/>
              <a:ahLst/>
              <a:cxnLst/>
              <a:rect l="l" t="t" r="r" b="b"/>
              <a:pathLst>
                <a:path w="4995" h="4326" extrusionOk="0">
                  <a:moveTo>
                    <a:pt x="2495" y="0"/>
                  </a:moveTo>
                  <a:lnTo>
                    <a:pt x="1" y="4326"/>
                  </a:lnTo>
                  <a:lnTo>
                    <a:pt x="4995"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57"/>
            <p:cNvSpPr/>
            <p:nvPr/>
          </p:nvSpPr>
          <p:spPr>
            <a:xfrm rot="10800000">
              <a:off x="7477848" y="185900"/>
              <a:ext cx="317438" cy="275253"/>
            </a:xfrm>
            <a:custGeom>
              <a:avLst/>
              <a:gdLst/>
              <a:ahLst/>
              <a:cxnLst/>
              <a:rect l="l" t="t" r="r" b="b"/>
              <a:pathLst>
                <a:path w="4989" h="4326" extrusionOk="0">
                  <a:moveTo>
                    <a:pt x="2495" y="0"/>
                  </a:moveTo>
                  <a:lnTo>
                    <a:pt x="1" y="4326"/>
                  </a:lnTo>
                  <a:lnTo>
                    <a:pt x="4988"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57"/>
            <p:cNvSpPr/>
            <p:nvPr/>
          </p:nvSpPr>
          <p:spPr>
            <a:xfrm rot="10800000">
              <a:off x="7160092" y="185900"/>
              <a:ext cx="317819" cy="275253"/>
            </a:xfrm>
            <a:custGeom>
              <a:avLst/>
              <a:gdLst/>
              <a:ahLst/>
              <a:cxnLst/>
              <a:rect l="l" t="t" r="r" b="b"/>
              <a:pathLst>
                <a:path w="4995" h="4326" extrusionOk="0">
                  <a:moveTo>
                    <a:pt x="2500" y="0"/>
                  </a:moveTo>
                  <a:lnTo>
                    <a:pt x="0" y="4326"/>
                  </a:lnTo>
                  <a:lnTo>
                    <a:pt x="4994" y="4326"/>
                  </a:lnTo>
                  <a:lnTo>
                    <a:pt x="2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57"/>
            <p:cNvSpPr/>
            <p:nvPr/>
          </p:nvSpPr>
          <p:spPr>
            <a:xfrm rot="10800000">
              <a:off x="6842336" y="185900"/>
              <a:ext cx="317819" cy="275253"/>
            </a:xfrm>
            <a:custGeom>
              <a:avLst/>
              <a:gdLst/>
              <a:ahLst/>
              <a:cxnLst/>
              <a:rect l="l" t="t" r="r" b="b"/>
              <a:pathLst>
                <a:path w="4995" h="4326" extrusionOk="0">
                  <a:moveTo>
                    <a:pt x="2495" y="0"/>
                  </a:moveTo>
                  <a:lnTo>
                    <a:pt x="0" y="4326"/>
                  </a:lnTo>
                  <a:lnTo>
                    <a:pt x="4994"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57"/>
            <p:cNvSpPr/>
            <p:nvPr/>
          </p:nvSpPr>
          <p:spPr>
            <a:xfrm rot="10800000">
              <a:off x="6524961" y="185900"/>
              <a:ext cx="317438" cy="275253"/>
            </a:xfrm>
            <a:custGeom>
              <a:avLst/>
              <a:gdLst/>
              <a:ahLst/>
              <a:cxnLst/>
              <a:rect l="l" t="t" r="r" b="b"/>
              <a:pathLst>
                <a:path w="4989" h="4326" extrusionOk="0">
                  <a:moveTo>
                    <a:pt x="2494" y="0"/>
                  </a:moveTo>
                  <a:lnTo>
                    <a:pt x="0" y="4326"/>
                  </a:lnTo>
                  <a:lnTo>
                    <a:pt x="4989" y="4326"/>
                  </a:lnTo>
                  <a:lnTo>
                    <a:pt x="24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57"/>
            <p:cNvSpPr/>
            <p:nvPr/>
          </p:nvSpPr>
          <p:spPr>
            <a:xfrm rot="10800000">
              <a:off x="6207205" y="185900"/>
              <a:ext cx="317819" cy="275253"/>
            </a:xfrm>
            <a:custGeom>
              <a:avLst/>
              <a:gdLst/>
              <a:ahLst/>
              <a:cxnLst/>
              <a:rect l="l" t="t" r="r" b="b"/>
              <a:pathLst>
                <a:path w="4995" h="4326" extrusionOk="0">
                  <a:moveTo>
                    <a:pt x="2500" y="0"/>
                  </a:moveTo>
                  <a:lnTo>
                    <a:pt x="1" y="4326"/>
                  </a:lnTo>
                  <a:lnTo>
                    <a:pt x="4995" y="4326"/>
                  </a:lnTo>
                  <a:lnTo>
                    <a:pt x="2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57"/>
            <p:cNvSpPr/>
            <p:nvPr/>
          </p:nvSpPr>
          <p:spPr>
            <a:xfrm rot="10800000">
              <a:off x="5889512" y="185900"/>
              <a:ext cx="317756" cy="275253"/>
            </a:xfrm>
            <a:custGeom>
              <a:avLst/>
              <a:gdLst/>
              <a:ahLst/>
              <a:cxnLst/>
              <a:rect l="l" t="t" r="r" b="b"/>
              <a:pathLst>
                <a:path w="4994" h="4326" extrusionOk="0">
                  <a:moveTo>
                    <a:pt x="2495" y="0"/>
                  </a:moveTo>
                  <a:lnTo>
                    <a:pt x="1" y="4326"/>
                  </a:lnTo>
                  <a:lnTo>
                    <a:pt x="4993"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57"/>
            <p:cNvSpPr/>
            <p:nvPr/>
          </p:nvSpPr>
          <p:spPr>
            <a:xfrm rot="10800000">
              <a:off x="8713496" y="331034"/>
              <a:ext cx="92324" cy="91942"/>
            </a:xfrm>
            <a:custGeom>
              <a:avLst/>
              <a:gdLst/>
              <a:ahLst/>
              <a:cxnLst/>
              <a:rect l="l" t="t" r="r" b="b"/>
              <a:pathLst>
                <a:path w="1451" h="1445" extrusionOk="0">
                  <a:moveTo>
                    <a:pt x="726" y="0"/>
                  </a:moveTo>
                  <a:cubicBezTo>
                    <a:pt x="327" y="0"/>
                    <a:pt x="1" y="321"/>
                    <a:pt x="1" y="724"/>
                  </a:cubicBezTo>
                  <a:cubicBezTo>
                    <a:pt x="1" y="1123"/>
                    <a:pt x="327" y="1445"/>
                    <a:pt x="726" y="1445"/>
                  </a:cubicBezTo>
                  <a:cubicBezTo>
                    <a:pt x="1124" y="1445"/>
                    <a:pt x="1450" y="1123"/>
                    <a:pt x="1450" y="724"/>
                  </a:cubicBezTo>
                  <a:cubicBezTo>
                    <a:pt x="1450" y="321"/>
                    <a:pt x="1124"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57"/>
            <p:cNvSpPr/>
            <p:nvPr/>
          </p:nvSpPr>
          <p:spPr>
            <a:xfrm rot="10800000">
              <a:off x="8384605" y="331034"/>
              <a:ext cx="92196" cy="91942"/>
            </a:xfrm>
            <a:custGeom>
              <a:avLst/>
              <a:gdLst/>
              <a:ahLst/>
              <a:cxnLst/>
              <a:rect l="l" t="t" r="r" b="b"/>
              <a:pathLst>
                <a:path w="1449" h="1445" extrusionOk="0">
                  <a:moveTo>
                    <a:pt x="724" y="0"/>
                  </a:moveTo>
                  <a:cubicBezTo>
                    <a:pt x="325" y="0"/>
                    <a:pt x="0" y="321"/>
                    <a:pt x="0" y="724"/>
                  </a:cubicBezTo>
                  <a:cubicBezTo>
                    <a:pt x="0" y="1123"/>
                    <a:pt x="325" y="1445"/>
                    <a:pt x="724" y="1445"/>
                  </a:cubicBezTo>
                  <a:cubicBezTo>
                    <a:pt x="1123" y="1445"/>
                    <a:pt x="1448" y="1123"/>
                    <a:pt x="1448" y="724"/>
                  </a:cubicBezTo>
                  <a:cubicBezTo>
                    <a:pt x="1448"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57"/>
            <p:cNvSpPr/>
            <p:nvPr/>
          </p:nvSpPr>
          <p:spPr>
            <a:xfrm rot="10800000">
              <a:off x="8066912" y="331034"/>
              <a:ext cx="92196" cy="91942"/>
            </a:xfrm>
            <a:custGeom>
              <a:avLst/>
              <a:gdLst/>
              <a:ahLst/>
              <a:cxnLst/>
              <a:rect l="l" t="t" r="r" b="b"/>
              <a:pathLst>
                <a:path w="1449" h="1445" extrusionOk="0">
                  <a:moveTo>
                    <a:pt x="725" y="0"/>
                  </a:moveTo>
                  <a:cubicBezTo>
                    <a:pt x="326" y="0"/>
                    <a:pt x="1" y="321"/>
                    <a:pt x="1" y="724"/>
                  </a:cubicBezTo>
                  <a:cubicBezTo>
                    <a:pt x="1" y="1123"/>
                    <a:pt x="326" y="1445"/>
                    <a:pt x="725" y="1445"/>
                  </a:cubicBezTo>
                  <a:cubicBezTo>
                    <a:pt x="1124" y="1445"/>
                    <a:pt x="1449" y="1123"/>
                    <a:pt x="1449" y="724"/>
                  </a:cubicBezTo>
                  <a:cubicBezTo>
                    <a:pt x="1449" y="321"/>
                    <a:pt x="1124"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57"/>
            <p:cNvSpPr/>
            <p:nvPr/>
          </p:nvSpPr>
          <p:spPr>
            <a:xfrm rot="10800000">
              <a:off x="7749474" y="331034"/>
              <a:ext cx="91942" cy="91942"/>
            </a:xfrm>
            <a:custGeom>
              <a:avLst/>
              <a:gdLst/>
              <a:ahLst/>
              <a:cxnLst/>
              <a:rect l="l" t="t" r="r" b="b"/>
              <a:pathLst>
                <a:path w="1445" h="1445" extrusionOk="0">
                  <a:moveTo>
                    <a:pt x="726" y="0"/>
                  </a:moveTo>
                  <a:cubicBezTo>
                    <a:pt x="322" y="0"/>
                    <a:pt x="0" y="321"/>
                    <a:pt x="0" y="724"/>
                  </a:cubicBezTo>
                  <a:cubicBezTo>
                    <a:pt x="0" y="1123"/>
                    <a:pt x="322" y="1445"/>
                    <a:pt x="726" y="1445"/>
                  </a:cubicBezTo>
                  <a:cubicBezTo>
                    <a:pt x="1124" y="1445"/>
                    <a:pt x="1445" y="1123"/>
                    <a:pt x="1445" y="724"/>
                  </a:cubicBezTo>
                  <a:cubicBezTo>
                    <a:pt x="1445" y="321"/>
                    <a:pt x="1124"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57"/>
            <p:cNvSpPr/>
            <p:nvPr/>
          </p:nvSpPr>
          <p:spPr>
            <a:xfrm rot="10800000">
              <a:off x="7431718" y="331034"/>
              <a:ext cx="91942" cy="91942"/>
            </a:xfrm>
            <a:custGeom>
              <a:avLst/>
              <a:gdLst/>
              <a:ahLst/>
              <a:cxnLst/>
              <a:rect l="l" t="t" r="r" b="b"/>
              <a:pathLst>
                <a:path w="1445" h="1445" extrusionOk="0">
                  <a:moveTo>
                    <a:pt x="719" y="0"/>
                  </a:moveTo>
                  <a:cubicBezTo>
                    <a:pt x="322" y="0"/>
                    <a:pt x="0" y="321"/>
                    <a:pt x="0" y="724"/>
                  </a:cubicBezTo>
                  <a:cubicBezTo>
                    <a:pt x="0" y="1123"/>
                    <a:pt x="322" y="1445"/>
                    <a:pt x="719" y="1445"/>
                  </a:cubicBezTo>
                  <a:cubicBezTo>
                    <a:pt x="1118" y="1445"/>
                    <a:pt x="1445" y="1123"/>
                    <a:pt x="1445" y="724"/>
                  </a:cubicBezTo>
                  <a:cubicBezTo>
                    <a:pt x="1445" y="321"/>
                    <a:pt x="1118" y="0"/>
                    <a:pt x="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57"/>
            <p:cNvSpPr/>
            <p:nvPr/>
          </p:nvSpPr>
          <p:spPr>
            <a:xfrm rot="10800000">
              <a:off x="7113961" y="331034"/>
              <a:ext cx="92260" cy="91942"/>
            </a:xfrm>
            <a:custGeom>
              <a:avLst/>
              <a:gdLst/>
              <a:ahLst/>
              <a:cxnLst/>
              <a:rect l="l" t="t" r="r" b="b"/>
              <a:pathLst>
                <a:path w="1450" h="1445" extrusionOk="0">
                  <a:moveTo>
                    <a:pt x="724" y="0"/>
                  </a:moveTo>
                  <a:cubicBezTo>
                    <a:pt x="326" y="0"/>
                    <a:pt x="0" y="321"/>
                    <a:pt x="0" y="724"/>
                  </a:cubicBezTo>
                  <a:cubicBezTo>
                    <a:pt x="0" y="1123"/>
                    <a:pt x="326" y="1445"/>
                    <a:pt x="724" y="1445"/>
                  </a:cubicBezTo>
                  <a:cubicBezTo>
                    <a:pt x="1123" y="1445"/>
                    <a:pt x="1450" y="1123"/>
                    <a:pt x="1450" y="724"/>
                  </a:cubicBezTo>
                  <a:cubicBezTo>
                    <a:pt x="1450"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57"/>
            <p:cNvSpPr/>
            <p:nvPr/>
          </p:nvSpPr>
          <p:spPr>
            <a:xfrm rot="10800000">
              <a:off x="6796587" y="331034"/>
              <a:ext cx="91878" cy="91942"/>
            </a:xfrm>
            <a:custGeom>
              <a:avLst/>
              <a:gdLst/>
              <a:ahLst/>
              <a:cxnLst/>
              <a:rect l="l" t="t" r="r" b="b"/>
              <a:pathLst>
                <a:path w="1444" h="1445" extrusionOk="0">
                  <a:moveTo>
                    <a:pt x="724" y="0"/>
                  </a:moveTo>
                  <a:cubicBezTo>
                    <a:pt x="320" y="0"/>
                    <a:pt x="0" y="321"/>
                    <a:pt x="0" y="724"/>
                  </a:cubicBezTo>
                  <a:cubicBezTo>
                    <a:pt x="0" y="1123"/>
                    <a:pt x="320" y="1445"/>
                    <a:pt x="724" y="1445"/>
                  </a:cubicBezTo>
                  <a:cubicBezTo>
                    <a:pt x="1123" y="1445"/>
                    <a:pt x="1443" y="1123"/>
                    <a:pt x="1443" y="724"/>
                  </a:cubicBezTo>
                  <a:cubicBezTo>
                    <a:pt x="1443"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57"/>
            <p:cNvSpPr/>
            <p:nvPr/>
          </p:nvSpPr>
          <p:spPr>
            <a:xfrm rot="10800000">
              <a:off x="6478894" y="331034"/>
              <a:ext cx="91878" cy="91942"/>
            </a:xfrm>
            <a:custGeom>
              <a:avLst/>
              <a:gdLst/>
              <a:ahLst/>
              <a:cxnLst/>
              <a:rect l="l" t="t" r="r" b="b"/>
              <a:pathLst>
                <a:path w="1444" h="1445" extrusionOk="0">
                  <a:moveTo>
                    <a:pt x="720" y="0"/>
                  </a:moveTo>
                  <a:cubicBezTo>
                    <a:pt x="321" y="0"/>
                    <a:pt x="1" y="321"/>
                    <a:pt x="1" y="724"/>
                  </a:cubicBezTo>
                  <a:cubicBezTo>
                    <a:pt x="1" y="1123"/>
                    <a:pt x="321" y="1445"/>
                    <a:pt x="720" y="1445"/>
                  </a:cubicBezTo>
                  <a:cubicBezTo>
                    <a:pt x="1124" y="1445"/>
                    <a:pt x="1444" y="1123"/>
                    <a:pt x="1444" y="724"/>
                  </a:cubicBezTo>
                  <a:cubicBezTo>
                    <a:pt x="1444" y="321"/>
                    <a:pt x="1124"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57"/>
            <p:cNvSpPr/>
            <p:nvPr/>
          </p:nvSpPr>
          <p:spPr>
            <a:xfrm rot="10800000">
              <a:off x="6161138" y="331034"/>
              <a:ext cx="92260" cy="91942"/>
            </a:xfrm>
            <a:custGeom>
              <a:avLst/>
              <a:gdLst/>
              <a:ahLst/>
              <a:cxnLst/>
              <a:rect l="l" t="t" r="r" b="b"/>
              <a:pathLst>
                <a:path w="1450" h="1445" extrusionOk="0">
                  <a:moveTo>
                    <a:pt x="726" y="0"/>
                  </a:moveTo>
                  <a:cubicBezTo>
                    <a:pt x="327" y="0"/>
                    <a:pt x="0" y="321"/>
                    <a:pt x="0" y="724"/>
                  </a:cubicBezTo>
                  <a:cubicBezTo>
                    <a:pt x="0" y="1123"/>
                    <a:pt x="327" y="1445"/>
                    <a:pt x="726" y="1445"/>
                  </a:cubicBezTo>
                  <a:cubicBezTo>
                    <a:pt x="1123" y="1445"/>
                    <a:pt x="1450" y="1123"/>
                    <a:pt x="1450" y="724"/>
                  </a:cubicBezTo>
                  <a:cubicBezTo>
                    <a:pt x="1450" y="321"/>
                    <a:pt x="1123"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57"/>
            <p:cNvSpPr/>
            <p:nvPr/>
          </p:nvSpPr>
          <p:spPr>
            <a:xfrm rot="10800000">
              <a:off x="5843700" y="331034"/>
              <a:ext cx="91942" cy="91942"/>
            </a:xfrm>
            <a:custGeom>
              <a:avLst/>
              <a:gdLst/>
              <a:ahLst/>
              <a:cxnLst/>
              <a:rect l="l" t="t" r="r" b="b"/>
              <a:pathLst>
                <a:path w="1445" h="1445" extrusionOk="0">
                  <a:moveTo>
                    <a:pt x="724" y="0"/>
                  </a:moveTo>
                  <a:cubicBezTo>
                    <a:pt x="327" y="0"/>
                    <a:pt x="0" y="321"/>
                    <a:pt x="0" y="724"/>
                  </a:cubicBezTo>
                  <a:cubicBezTo>
                    <a:pt x="0" y="1123"/>
                    <a:pt x="327" y="1445"/>
                    <a:pt x="724" y="1445"/>
                  </a:cubicBezTo>
                  <a:cubicBezTo>
                    <a:pt x="1123" y="1445"/>
                    <a:pt x="1445" y="1123"/>
                    <a:pt x="1445" y="724"/>
                  </a:cubicBezTo>
                  <a:cubicBezTo>
                    <a:pt x="1445"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57"/>
            <p:cNvSpPr/>
            <p:nvPr/>
          </p:nvSpPr>
          <p:spPr>
            <a:xfrm rot="10800000">
              <a:off x="9035833" y="331034"/>
              <a:ext cx="92005" cy="91942"/>
            </a:xfrm>
            <a:custGeom>
              <a:avLst/>
              <a:gdLst/>
              <a:ahLst/>
              <a:cxnLst/>
              <a:rect l="l" t="t" r="r" b="b"/>
              <a:pathLst>
                <a:path w="1446" h="1445" extrusionOk="0">
                  <a:moveTo>
                    <a:pt x="726" y="0"/>
                  </a:moveTo>
                  <a:cubicBezTo>
                    <a:pt x="328" y="0"/>
                    <a:pt x="1" y="321"/>
                    <a:pt x="1" y="724"/>
                  </a:cubicBezTo>
                  <a:cubicBezTo>
                    <a:pt x="1" y="1123"/>
                    <a:pt x="328" y="1445"/>
                    <a:pt x="726" y="1445"/>
                  </a:cubicBezTo>
                  <a:cubicBezTo>
                    <a:pt x="1124" y="1445"/>
                    <a:pt x="1445" y="1123"/>
                    <a:pt x="1445" y="724"/>
                  </a:cubicBezTo>
                  <a:cubicBezTo>
                    <a:pt x="1445" y="321"/>
                    <a:pt x="1124"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1" name="Google Shape;7001;p57"/>
          <p:cNvGrpSpPr/>
          <p:nvPr/>
        </p:nvGrpSpPr>
        <p:grpSpPr>
          <a:xfrm>
            <a:off x="6037528" y="4706457"/>
            <a:ext cx="3106467" cy="222955"/>
            <a:chOff x="5843700" y="185900"/>
            <a:chExt cx="3284138" cy="275253"/>
          </a:xfrm>
        </p:grpSpPr>
        <p:sp>
          <p:nvSpPr>
            <p:cNvPr id="7002" name="Google Shape;7002;p57"/>
            <p:cNvSpPr/>
            <p:nvPr/>
          </p:nvSpPr>
          <p:spPr>
            <a:xfrm rot="10800000">
              <a:off x="8748109" y="185900"/>
              <a:ext cx="317756" cy="275253"/>
            </a:xfrm>
            <a:custGeom>
              <a:avLst/>
              <a:gdLst/>
              <a:ahLst/>
              <a:cxnLst/>
              <a:rect l="l" t="t" r="r" b="b"/>
              <a:pathLst>
                <a:path w="4994" h="4326" extrusionOk="0">
                  <a:moveTo>
                    <a:pt x="2494" y="0"/>
                  </a:moveTo>
                  <a:lnTo>
                    <a:pt x="1" y="4326"/>
                  </a:lnTo>
                  <a:lnTo>
                    <a:pt x="4993" y="4326"/>
                  </a:lnTo>
                  <a:lnTo>
                    <a:pt x="24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57"/>
            <p:cNvSpPr/>
            <p:nvPr/>
          </p:nvSpPr>
          <p:spPr>
            <a:xfrm rot="10800000">
              <a:off x="8430671" y="185900"/>
              <a:ext cx="317501" cy="275253"/>
            </a:xfrm>
            <a:custGeom>
              <a:avLst/>
              <a:gdLst/>
              <a:ahLst/>
              <a:cxnLst/>
              <a:rect l="l" t="t" r="r" b="b"/>
              <a:pathLst>
                <a:path w="4990" h="4326" extrusionOk="0">
                  <a:moveTo>
                    <a:pt x="2495" y="0"/>
                  </a:moveTo>
                  <a:lnTo>
                    <a:pt x="0" y="4326"/>
                  </a:lnTo>
                  <a:lnTo>
                    <a:pt x="4989"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57"/>
            <p:cNvSpPr/>
            <p:nvPr/>
          </p:nvSpPr>
          <p:spPr>
            <a:xfrm rot="10800000">
              <a:off x="8112979" y="185900"/>
              <a:ext cx="317756" cy="275253"/>
            </a:xfrm>
            <a:custGeom>
              <a:avLst/>
              <a:gdLst/>
              <a:ahLst/>
              <a:cxnLst/>
              <a:rect l="l" t="t" r="r" b="b"/>
              <a:pathLst>
                <a:path w="4994" h="4326" extrusionOk="0">
                  <a:moveTo>
                    <a:pt x="2500" y="0"/>
                  </a:moveTo>
                  <a:lnTo>
                    <a:pt x="0" y="4326"/>
                  </a:lnTo>
                  <a:lnTo>
                    <a:pt x="4994" y="4326"/>
                  </a:lnTo>
                  <a:lnTo>
                    <a:pt x="2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57"/>
            <p:cNvSpPr/>
            <p:nvPr/>
          </p:nvSpPr>
          <p:spPr>
            <a:xfrm rot="10800000">
              <a:off x="7795222" y="185900"/>
              <a:ext cx="317819" cy="275253"/>
            </a:xfrm>
            <a:custGeom>
              <a:avLst/>
              <a:gdLst/>
              <a:ahLst/>
              <a:cxnLst/>
              <a:rect l="l" t="t" r="r" b="b"/>
              <a:pathLst>
                <a:path w="4995" h="4326" extrusionOk="0">
                  <a:moveTo>
                    <a:pt x="2495" y="0"/>
                  </a:moveTo>
                  <a:lnTo>
                    <a:pt x="1" y="4326"/>
                  </a:lnTo>
                  <a:lnTo>
                    <a:pt x="4995"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57"/>
            <p:cNvSpPr/>
            <p:nvPr/>
          </p:nvSpPr>
          <p:spPr>
            <a:xfrm rot="10800000">
              <a:off x="7477848" y="185900"/>
              <a:ext cx="317438" cy="275253"/>
            </a:xfrm>
            <a:custGeom>
              <a:avLst/>
              <a:gdLst/>
              <a:ahLst/>
              <a:cxnLst/>
              <a:rect l="l" t="t" r="r" b="b"/>
              <a:pathLst>
                <a:path w="4989" h="4326" extrusionOk="0">
                  <a:moveTo>
                    <a:pt x="2495" y="0"/>
                  </a:moveTo>
                  <a:lnTo>
                    <a:pt x="1" y="4326"/>
                  </a:lnTo>
                  <a:lnTo>
                    <a:pt x="4988"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57"/>
            <p:cNvSpPr/>
            <p:nvPr/>
          </p:nvSpPr>
          <p:spPr>
            <a:xfrm rot="10800000">
              <a:off x="7160092" y="185900"/>
              <a:ext cx="317819" cy="275253"/>
            </a:xfrm>
            <a:custGeom>
              <a:avLst/>
              <a:gdLst/>
              <a:ahLst/>
              <a:cxnLst/>
              <a:rect l="l" t="t" r="r" b="b"/>
              <a:pathLst>
                <a:path w="4995" h="4326" extrusionOk="0">
                  <a:moveTo>
                    <a:pt x="2500" y="0"/>
                  </a:moveTo>
                  <a:lnTo>
                    <a:pt x="0" y="4326"/>
                  </a:lnTo>
                  <a:lnTo>
                    <a:pt x="4994" y="4326"/>
                  </a:lnTo>
                  <a:lnTo>
                    <a:pt x="2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57"/>
            <p:cNvSpPr/>
            <p:nvPr/>
          </p:nvSpPr>
          <p:spPr>
            <a:xfrm rot="10800000">
              <a:off x="6842336" y="185900"/>
              <a:ext cx="317819" cy="275253"/>
            </a:xfrm>
            <a:custGeom>
              <a:avLst/>
              <a:gdLst/>
              <a:ahLst/>
              <a:cxnLst/>
              <a:rect l="l" t="t" r="r" b="b"/>
              <a:pathLst>
                <a:path w="4995" h="4326" extrusionOk="0">
                  <a:moveTo>
                    <a:pt x="2495" y="0"/>
                  </a:moveTo>
                  <a:lnTo>
                    <a:pt x="0" y="4326"/>
                  </a:lnTo>
                  <a:lnTo>
                    <a:pt x="4994"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57"/>
            <p:cNvSpPr/>
            <p:nvPr/>
          </p:nvSpPr>
          <p:spPr>
            <a:xfrm rot="10800000">
              <a:off x="6524961" y="185900"/>
              <a:ext cx="317438" cy="275253"/>
            </a:xfrm>
            <a:custGeom>
              <a:avLst/>
              <a:gdLst/>
              <a:ahLst/>
              <a:cxnLst/>
              <a:rect l="l" t="t" r="r" b="b"/>
              <a:pathLst>
                <a:path w="4989" h="4326" extrusionOk="0">
                  <a:moveTo>
                    <a:pt x="2494" y="0"/>
                  </a:moveTo>
                  <a:lnTo>
                    <a:pt x="0" y="4326"/>
                  </a:lnTo>
                  <a:lnTo>
                    <a:pt x="4989" y="4326"/>
                  </a:lnTo>
                  <a:lnTo>
                    <a:pt x="24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57"/>
            <p:cNvSpPr/>
            <p:nvPr/>
          </p:nvSpPr>
          <p:spPr>
            <a:xfrm rot="10800000">
              <a:off x="6207205" y="185900"/>
              <a:ext cx="317819" cy="275253"/>
            </a:xfrm>
            <a:custGeom>
              <a:avLst/>
              <a:gdLst/>
              <a:ahLst/>
              <a:cxnLst/>
              <a:rect l="l" t="t" r="r" b="b"/>
              <a:pathLst>
                <a:path w="4995" h="4326" extrusionOk="0">
                  <a:moveTo>
                    <a:pt x="2500" y="0"/>
                  </a:moveTo>
                  <a:lnTo>
                    <a:pt x="1" y="4326"/>
                  </a:lnTo>
                  <a:lnTo>
                    <a:pt x="4995" y="4326"/>
                  </a:lnTo>
                  <a:lnTo>
                    <a:pt x="2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57"/>
            <p:cNvSpPr/>
            <p:nvPr/>
          </p:nvSpPr>
          <p:spPr>
            <a:xfrm rot="10800000">
              <a:off x="5889512" y="185900"/>
              <a:ext cx="317756" cy="275253"/>
            </a:xfrm>
            <a:custGeom>
              <a:avLst/>
              <a:gdLst/>
              <a:ahLst/>
              <a:cxnLst/>
              <a:rect l="l" t="t" r="r" b="b"/>
              <a:pathLst>
                <a:path w="4994" h="4326" extrusionOk="0">
                  <a:moveTo>
                    <a:pt x="2495" y="0"/>
                  </a:moveTo>
                  <a:lnTo>
                    <a:pt x="1" y="4326"/>
                  </a:lnTo>
                  <a:lnTo>
                    <a:pt x="4993" y="4326"/>
                  </a:ln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57"/>
            <p:cNvSpPr/>
            <p:nvPr/>
          </p:nvSpPr>
          <p:spPr>
            <a:xfrm rot="10800000">
              <a:off x="8713496" y="331034"/>
              <a:ext cx="92324" cy="91942"/>
            </a:xfrm>
            <a:custGeom>
              <a:avLst/>
              <a:gdLst/>
              <a:ahLst/>
              <a:cxnLst/>
              <a:rect l="l" t="t" r="r" b="b"/>
              <a:pathLst>
                <a:path w="1451" h="1445" extrusionOk="0">
                  <a:moveTo>
                    <a:pt x="726" y="0"/>
                  </a:moveTo>
                  <a:cubicBezTo>
                    <a:pt x="327" y="0"/>
                    <a:pt x="1" y="321"/>
                    <a:pt x="1" y="724"/>
                  </a:cubicBezTo>
                  <a:cubicBezTo>
                    <a:pt x="1" y="1123"/>
                    <a:pt x="327" y="1445"/>
                    <a:pt x="726" y="1445"/>
                  </a:cubicBezTo>
                  <a:cubicBezTo>
                    <a:pt x="1124" y="1445"/>
                    <a:pt x="1450" y="1123"/>
                    <a:pt x="1450" y="724"/>
                  </a:cubicBezTo>
                  <a:cubicBezTo>
                    <a:pt x="1450" y="321"/>
                    <a:pt x="1124"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57"/>
            <p:cNvSpPr/>
            <p:nvPr/>
          </p:nvSpPr>
          <p:spPr>
            <a:xfrm rot="10800000">
              <a:off x="8384605" y="331034"/>
              <a:ext cx="92196" cy="91942"/>
            </a:xfrm>
            <a:custGeom>
              <a:avLst/>
              <a:gdLst/>
              <a:ahLst/>
              <a:cxnLst/>
              <a:rect l="l" t="t" r="r" b="b"/>
              <a:pathLst>
                <a:path w="1449" h="1445" extrusionOk="0">
                  <a:moveTo>
                    <a:pt x="724" y="0"/>
                  </a:moveTo>
                  <a:cubicBezTo>
                    <a:pt x="325" y="0"/>
                    <a:pt x="0" y="321"/>
                    <a:pt x="0" y="724"/>
                  </a:cubicBezTo>
                  <a:cubicBezTo>
                    <a:pt x="0" y="1123"/>
                    <a:pt x="325" y="1445"/>
                    <a:pt x="724" y="1445"/>
                  </a:cubicBezTo>
                  <a:cubicBezTo>
                    <a:pt x="1123" y="1445"/>
                    <a:pt x="1448" y="1123"/>
                    <a:pt x="1448" y="724"/>
                  </a:cubicBezTo>
                  <a:cubicBezTo>
                    <a:pt x="1448"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57"/>
            <p:cNvSpPr/>
            <p:nvPr/>
          </p:nvSpPr>
          <p:spPr>
            <a:xfrm rot="10800000">
              <a:off x="8066912" y="331034"/>
              <a:ext cx="92196" cy="91942"/>
            </a:xfrm>
            <a:custGeom>
              <a:avLst/>
              <a:gdLst/>
              <a:ahLst/>
              <a:cxnLst/>
              <a:rect l="l" t="t" r="r" b="b"/>
              <a:pathLst>
                <a:path w="1449" h="1445" extrusionOk="0">
                  <a:moveTo>
                    <a:pt x="725" y="0"/>
                  </a:moveTo>
                  <a:cubicBezTo>
                    <a:pt x="326" y="0"/>
                    <a:pt x="1" y="321"/>
                    <a:pt x="1" y="724"/>
                  </a:cubicBezTo>
                  <a:cubicBezTo>
                    <a:pt x="1" y="1123"/>
                    <a:pt x="326" y="1445"/>
                    <a:pt x="725" y="1445"/>
                  </a:cubicBezTo>
                  <a:cubicBezTo>
                    <a:pt x="1124" y="1445"/>
                    <a:pt x="1449" y="1123"/>
                    <a:pt x="1449" y="724"/>
                  </a:cubicBezTo>
                  <a:cubicBezTo>
                    <a:pt x="1449" y="321"/>
                    <a:pt x="1124"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57"/>
            <p:cNvSpPr/>
            <p:nvPr/>
          </p:nvSpPr>
          <p:spPr>
            <a:xfrm rot="10800000">
              <a:off x="7749474" y="331034"/>
              <a:ext cx="91942" cy="91942"/>
            </a:xfrm>
            <a:custGeom>
              <a:avLst/>
              <a:gdLst/>
              <a:ahLst/>
              <a:cxnLst/>
              <a:rect l="l" t="t" r="r" b="b"/>
              <a:pathLst>
                <a:path w="1445" h="1445" extrusionOk="0">
                  <a:moveTo>
                    <a:pt x="726" y="0"/>
                  </a:moveTo>
                  <a:cubicBezTo>
                    <a:pt x="322" y="0"/>
                    <a:pt x="0" y="321"/>
                    <a:pt x="0" y="724"/>
                  </a:cubicBezTo>
                  <a:cubicBezTo>
                    <a:pt x="0" y="1123"/>
                    <a:pt x="322" y="1445"/>
                    <a:pt x="726" y="1445"/>
                  </a:cubicBezTo>
                  <a:cubicBezTo>
                    <a:pt x="1124" y="1445"/>
                    <a:pt x="1445" y="1123"/>
                    <a:pt x="1445" y="724"/>
                  </a:cubicBezTo>
                  <a:cubicBezTo>
                    <a:pt x="1445" y="321"/>
                    <a:pt x="1124"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57"/>
            <p:cNvSpPr/>
            <p:nvPr/>
          </p:nvSpPr>
          <p:spPr>
            <a:xfrm rot="10800000">
              <a:off x="7431718" y="331034"/>
              <a:ext cx="91942" cy="91942"/>
            </a:xfrm>
            <a:custGeom>
              <a:avLst/>
              <a:gdLst/>
              <a:ahLst/>
              <a:cxnLst/>
              <a:rect l="l" t="t" r="r" b="b"/>
              <a:pathLst>
                <a:path w="1445" h="1445" extrusionOk="0">
                  <a:moveTo>
                    <a:pt x="719" y="0"/>
                  </a:moveTo>
                  <a:cubicBezTo>
                    <a:pt x="322" y="0"/>
                    <a:pt x="0" y="321"/>
                    <a:pt x="0" y="724"/>
                  </a:cubicBezTo>
                  <a:cubicBezTo>
                    <a:pt x="0" y="1123"/>
                    <a:pt x="322" y="1445"/>
                    <a:pt x="719" y="1445"/>
                  </a:cubicBezTo>
                  <a:cubicBezTo>
                    <a:pt x="1118" y="1445"/>
                    <a:pt x="1445" y="1123"/>
                    <a:pt x="1445" y="724"/>
                  </a:cubicBezTo>
                  <a:cubicBezTo>
                    <a:pt x="1445" y="321"/>
                    <a:pt x="1118" y="0"/>
                    <a:pt x="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57"/>
            <p:cNvSpPr/>
            <p:nvPr/>
          </p:nvSpPr>
          <p:spPr>
            <a:xfrm rot="10800000">
              <a:off x="7113961" y="331034"/>
              <a:ext cx="92260" cy="91942"/>
            </a:xfrm>
            <a:custGeom>
              <a:avLst/>
              <a:gdLst/>
              <a:ahLst/>
              <a:cxnLst/>
              <a:rect l="l" t="t" r="r" b="b"/>
              <a:pathLst>
                <a:path w="1450" h="1445" extrusionOk="0">
                  <a:moveTo>
                    <a:pt x="724" y="0"/>
                  </a:moveTo>
                  <a:cubicBezTo>
                    <a:pt x="326" y="0"/>
                    <a:pt x="0" y="321"/>
                    <a:pt x="0" y="724"/>
                  </a:cubicBezTo>
                  <a:cubicBezTo>
                    <a:pt x="0" y="1123"/>
                    <a:pt x="326" y="1445"/>
                    <a:pt x="724" y="1445"/>
                  </a:cubicBezTo>
                  <a:cubicBezTo>
                    <a:pt x="1123" y="1445"/>
                    <a:pt x="1450" y="1123"/>
                    <a:pt x="1450" y="724"/>
                  </a:cubicBezTo>
                  <a:cubicBezTo>
                    <a:pt x="1450"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57"/>
            <p:cNvSpPr/>
            <p:nvPr/>
          </p:nvSpPr>
          <p:spPr>
            <a:xfrm rot="10800000">
              <a:off x="6796587" y="331034"/>
              <a:ext cx="91878" cy="91942"/>
            </a:xfrm>
            <a:custGeom>
              <a:avLst/>
              <a:gdLst/>
              <a:ahLst/>
              <a:cxnLst/>
              <a:rect l="l" t="t" r="r" b="b"/>
              <a:pathLst>
                <a:path w="1444" h="1445" extrusionOk="0">
                  <a:moveTo>
                    <a:pt x="724" y="0"/>
                  </a:moveTo>
                  <a:cubicBezTo>
                    <a:pt x="320" y="0"/>
                    <a:pt x="0" y="321"/>
                    <a:pt x="0" y="724"/>
                  </a:cubicBezTo>
                  <a:cubicBezTo>
                    <a:pt x="0" y="1123"/>
                    <a:pt x="320" y="1445"/>
                    <a:pt x="724" y="1445"/>
                  </a:cubicBezTo>
                  <a:cubicBezTo>
                    <a:pt x="1123" y="1445"/>
                    <a:pt x="1443" y="1123"/>
                    <a:pt x="1443" y="724"/>
                  </a:cubicBezTo>
                  <a:cubicBezTo>
                    <a:pt x="1443"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57"/>
            <p:cNvSpPr/>
            <p:nvPr/>
          </p:nvSpPr>
          <p:spPr>
            <a:xfrm rot="10800000">
              <a:off x="6478894" y="331034"/>
              <a:ext cx="91878" cy="91942"/>
            </a:xfrm>
            <a:custGeom>
              <a:avLst/>
              <a:gdLst/>
              <a:ahLst/>
              <a:cxnLst/>
              <a:rect l="l" t="t" r="r" b="b"/>
              <a:pathLst>
                <a:path w="1444" h="1445" extrusionOk="0">
                  <a:moveTo>
                    <a:pt x="720" y="0"/>
                  </a:moveTo>
                  <a:cubicBezTo>
                    <a:pt x="321" y="0"/>
                    <a:pt x="1" y="321"/>
                    <a:pt x="1" y="724"/>
                  </a:cubicBezTo>
                  <a:cubicBezTo>
                    <a:pt x="1" y="1123"/>
                    <a:pt x="321" y="1445"/>
                    <a:pt x="720" y="1445"/>
                  </a:cubicBezTo>
                  <a:cubicBezTo>
                    <a:pt x="1124" y="1445"/>
                    <a:pt x="1444" y="1123"/>
                    <a:pt x="1444" y="724"/>
                  </a:cubicBezTo>
                  <a:cubicBezTo>
                    <a:pt x="1444" y="321"/>
                    <a:pt x="1124"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57"/>
            <p:cNvSpPr/>
            <p:nvPr/>
          </p:nvSpPr>
          <p:spPr>
            <a:xfrm rot="10800000">
              <a:off x="6161138" y="331034"/>
              <a:ext cx="92260" cy="91942"/>
            </a:xfrm>
            <a:custGeom>
              <a:avLst/>
              <a:gdLst/>
              <a:ahLst/>
              <a:cxnLst/>
              <a:rect l="l" t="t" r="r" b="b"/>
              <a:pathLst>
                <a:path w="1450" h="1445" extrusionOk="0">
                  <a:moveTo>
                    <a:pt x="726" y="0"/>
                  </a:moveTo>
                  <a:cubicBezTo>
                    <a:pt x="327" y="0"/>
                    <a:pt x="0" y="321"/>
                    <a:pt x="0" y="724"/>
                  </a:cubicBezTo>
                  <a:cubicBezTo>
                    <a:pt x="0" y="1123"/>
                    <a:pt x="327" y="1445"/>
                    <a:pt x="726" y="1445"/>
                  </a:cubicBezTo>
                  <a:cubicBezTo>
                    <a:pt x="1123" y="1445"/>
                    <a:pt x="1450" y="1123"/>
                    <a:pt x="1450" y="724"/>
                  </a:cubicBezTo>
                  <a:cubicBezTo>
                    <a:pt x="1450" y="321"/>
                    <a:pt x="1123"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57"/>
            <p:cNvSpPr/>
            <p:nvPr/>
          </p:nvSpPr>
          <p:spPr>
            <a:xfrm rot="10800000">
              <a:off x="5843700" y="331034"/>
              <a:ext cx="91942" cy="91942"/>
            </a:xfrm>
            <a:custGeom>
              <a:avLst/>
              <a:gdLst/>
              <a:ahLst/>
              <a:cxnLst/>
              <a:rect l="l" t="t" r="r" b="b"/>
              <a:pathLst>
                <a:path w="1445" h="1445" extrusionOk="0">
                  <a:moveTo>
                    <a:pt x="724" y="0"/>
                  </a:moveTo>
                  <a:cubicBezTo>
                    <a:pt x="327" y="0"/>
                    <a:pt x="0" y="321"/>
                    <a:pt x="0" y="724"/>
                  </a:cubicBezTo>
                  <a:cubicBezTo>
                    <a:pt x="0" y="1123"/>
                    <a:pt x="327" y="1445"/>
                    <a:pt x="724" y="1445"/>
                  </a:cubicBezTo>
                  <a:cubicBezTo>
                    <a:pt x="1123" y="1445"/>
                    <a:pt x="1445" y="1123"/>
                    <a:pt x="1445" y="724"/>
                  </a:cubicBezTo>
                  <a:cubicBezTo>
                    <a:pt x="1445" y="321"/>
                    <a:pt x="1123" y="0"/>
                    <a:pt x="7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57"/>
            <p:cNvSpPr/>
            <p:nvPr/>
          </p:nvSpPr>
          <p:spPr>
            <a:xfrm rot="10800000">
              <a:off x="9035833" y="331034"/>
              <a:ext cx="92005" cy="91942"/>
            </a:xfrm>
            <a:custGeom>
              <a:avLst/>
              <a:gdLst/>
              <a:ahLst/>
              <a:cxnLst/>
              <a:rect l="l" t="t" r="r" b="b"/>
              <a:pathLst>
                <a:path w="1446" h="1445" extrusionOk="0">
                  <a:moveTo>
                    <a:pt x="726" y="0"/>
                  </a:moveTo>
                  <a:cubicBezTo>
                    <a:pt x="328" y="0"/>
                    <a:pt x="1" y="321"/>
                    <a:pt x="1" y="724"/>
                  </a:cubicBezTo>
                  <a:cubicBezTo>
                    <a:pt x="1" y="1123"/>
                    <a:pt x="328" y="1445"/>
                    <a:pt x="726" y="1445"/>
                  </a:cubicBezTo>
                  <a:cubicBezTo>
                    <a:pt x="1124" y="1445"/>
                    <a:pt x="1445" y="1123"/>
                    <a:pt x="1445" y="724"/>
                  </a:cubicBezTo>
                  <a:cubicBezTo>
                    <a:pt x="1445" y="321"/>
                    <a:pt x="1124"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13">
  <p:cSld name="CUSTOM_7_1_1_1_1_1_1_1_1_1_1_1_1">
    <p:spTree>
      <p:nvGrpSpPr>
        <p:cNvPr id="1" name="Shape 7023"/>
        <p:cNvGrpSpPr/>
        <p:nvPr/>
      </p:nvGrpSpPr>
      <p:grpSpPr>
        <a:xfrm>
          <a:off x="0" y="0"/>
          <a:ext cx="0" cy="0"/>
          <a:chOff x="0" y="0"/>
          <a:chExt cx="0" cy="0"/>
        </a:xfrm>
      </p:grpSpPr>
      <p:pic>
        <p:nvPicPr>
          <p:cNvPr id="7024" name="Google Shape;7024;p5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25" name="Google Shape;7025;p5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026" name="Google Shape;7026;p58"/>
          <p:cNvGrpSpPr/>
          <p:nvPr/>
        </p:nvGrpSpPr>
        <p:grpSpPr>
          <a:xfrm>
            <a:off x="8654211" y="29493"/>
            <a:ext cx="314300" cy="5102252"/>
            <a:chOff x="5578850" y="928550"/>
            <a:chExt cx="77125" cy="1895550"/>
          </a:xfrm>
        </p:grpSpPr>
        <p:sp>
          <p:nvSpPr>
            <p:cNvPr id="7027" name="Google Shape;7027;p58"/>
            <p:cNvSpPr/>
            <p:nvPr/>
          </p:nvSpPr>
          <p:spPr>
            <a:xfrm>
              <a:off x="5578850" y="928550"/>
              <a:ext cx="64450" cy="90725"/>
            </a:xfrm>
            <a:custGeom>
              <a:avLst/>
              <a:gdLst/>
              <a:ahLst/>
              <a:cxnLst/>
              <a:rect l="l" t="t" r="r" b="b"/>
              <a:pathLst>
                <a:path w="2578" h="3629" extrusionOk="0">
                  <a:moveTo>
                    <a:pt x="0" y="1"/>
                  </a:moveTo>
                  <a:lnTo>
                    <a:pt x="0" y="3608"/>
                  </a:lnTo>
                  <a:lnTo>
                    <a:pt x="25" y="3629"/>
                  </a:lnTo>
                  <a:lnTo>
                    <a:pt x="2577" y="18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58"/>
            <p:cNvSpPr/>
            <p:nvPr/>
          </p:nvSpPr>
          <p:spPr>
            <a:xfrm>
              <a:off x="5578850" y="1018725"/>
              <a:ext cx="64450" cy="90725"/>
            </a:xfrm>
            <a:custGeom>
              <a:avLst/>
              <a:gdLst/>
              <a:ahLst/>
              <a:cxnLst/>
              <a:rect l="l" t="t" r="r" b="b"/>
              <a:pathLst>
                <a:path w="2578" h="3629" extrusionOk="0">
                  <a:moveTo>
                    <a:pt x="0" y="1"/>
                  </a:moveTo>
                  <a:lnTo>
                    <a:pt x="0" y="42"/>
                  </a:lnTo>
                  <a:lnTo>
                    <a:pt x="0" y="3612"/>
                  </a:lnTo>
                  <a:lnTo>
                    <a:pt x="25" y="3628"/>
                  </a:lnTo>
                  <a:lnTo>
                    <a:pt x="2577" y="1827"/>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58"/>
            <p:cNvSpPr/>
            <p:nvPr/>
          </p:nvSpPr>
          <p:spPr>
            <a:xfrm>
              <a:off x="5578850" y="1109025"/>
              <a:ext cx="64450" cy="90700"/>
            </a:xfrm>
            <a:custGeom>
              <a:avLst/>
              <a:gdLst/>
              <a:ahLst/>
              <a:cxnLst/>
              <a:rect l="l" t="t" r="r" b="b"/>
              <a:pathLst>
                <a:path w="2578" h="3628" extrusionOk="0">
                  <a:moveTo>
                    <a:pt x="0" y="0"/>
                  </a:moveTo>
                  <a:lnTo>
                    <a:pt x="0" y="36"/>
                  </a:lnTo>
                  <a:lnTo>
                    <a:pt x="0" y="3607"/>
                  </a:lnTo>
                  <a:lnTo>
                    <a:pt x="25" y="3628"/>
                  </a:lnTo>
                  <a:lnTo>
                    <a:pt x="2577" y="1822"/>
                  </a:lnTo>
                  <a:lnTo>
                    <a:pt x="25" y="1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58"/>
            <p:cNvSpPr/>
            <p:nvPr/>
          </p:nvSpPr>
          <p:spPr>
            <a:xfrm>
              <a:off x="5578850" y="1199175"/>
              <a:ext cx="64450" cy="90725"/>
            </a:xfrm>
            <a:custGeom>
              <a:avLst/>
              <a:gdLst/>
              <a:ahLst/>
              <a:cxnLst/>
              <a:rect l="l" t="t" r="r" b="b"/>
              <a:pathLst>
                <a:path w="2578" h="3629" extrusionOk="0">
                  <a:moveTo>
                    <a:pt x="0" y="1"/>
                  </a:moveTo>
                  <a:lnTo>
                    <a:pt x="0" y="38"/>
                  </a:lnTo>
                  <a:lnTo>
                    <a:pt x="0" y="3613"/>
                  </a:lnTo>
                  <a:lnTo>
                    <a:pt x="25" y="3628"/>
                  </a:lnTo>
                  <a:lnTo>
                    <a:pt x="2577" y="1828"/>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58"/>
            <p:cNvSpPr/>
            <p:nvPr/>
          </p:nvSpPr>
          <p:spPr>
            <a:xfrm>
              <a:off x="5578850" y="1289500"/>
              <a:ext cx="64450" cy="90725"/>
            </a:xfrm>
            <a:custGeom>
              <a:avLst/>
              <a:gdLst/>
              <a:ahLst/>
              <a:cxnLst/>
              <a:rect l="l" t="t" r="r" b="b"/>
              <a:pathLst>
                <a:path w="2578" h="3629" extrusionOk="0">
                  <a:moveTo>
                    <a:pt x="0" y="0"/>
                  </a:moveTo>
                  <a:lnTo>
                    <a:pt x="0" y="36"/>
                  </a:lnTo>
                  <a:lnTo>
                    <a:pt x="0" y="3607"/>
                  </a:lnTo>
                  <a:lnTo>
                    <a:pt x="25" y="3628"/>
                  </a:lnTo>
                  <a:lnTo>
                    <a:pt x="2577" y="1821"/>
                  </a:lnTo>
                  <a:lnTo>
                    <a:pt x="25" y="1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58"/>
            <p:cNvSpPr/>
            <p:nvPr/>
          </p:nvSpPr>
          <p:spPr>
            <a:xfrm>
              <a:off x="5578850" y="1379675"/>
              <a:ext cx="64450" cy="90700"/>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58"/>
            <p:cNvSpPr/>
            <p:nvPr/>
          </p:nvSpPr>
          <p:spPr>
            <a:xfrm>
              <a:off x="5578850" y="1469825"/>
              <a:ext cx="64450" cy="90725"/>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58"/>
            <p:cNvSpPr/>
            <p:nvPr/>
          </p:nvSpPr>
          <p:spPr>
            <a:xfrm>
              <a:off x="5578850" y="1560125"/>
              <a:ext cx="64450" cy="90700"/>
            </a:xfrm>
            <a:custGeom>
              <a:avLst/>
              <a:gdLst/>
              <a:ahLst/>
              <a:cxnLst/>
              <a:rect l="l" t="t" r="r" b="b"/>
              <a:pathLst>
                <a:path w="2578" h="3628" extrusionOk="0">
                  <a:moveTo>
                    <a:pt x="0" y="0"/>
                  </a:moveTo>
                  <a:lnTo>
                    <a:pt x="0" y="37"/>
                  </a:lnTo>
                  <a:lnTo>
                    <a:pt x="0" y="3608"/>
                  </a:lnTo>
                  <a:lnTo>
                    <a:pt x="25" y="3628"/>
                  </a:lnTo>
                  <a:lnTo>
                    <a:pt x="2577" y="1822"/>
                  </a:lnTo>
                  <a:lnTo>
                    <a:pt x="25" y="1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58"/>
            <p:cNvSpPr/>
            <p:nvPr/>
          </p:nvSpPr>
          <p:spPr>
            <a:xfrm>
              <a:off x="5578850" y="1650325"/>
              <a:ext cx="64450" cy="90675"/>
            </a:xfrm>
            <a:custGeom>
              <a:avLst/>
              <a:gdLst/>
              <a:ahLst/>
              <a:cxnLst/>
              <a:rect l="l" t="t" r="r" b="b"/>
              <a:pathLst>
                <a:path w="2578" h="3627" extrusionOk="0">
                  <a:moveTo>
                    <a:pt x="0" y="0"/>
                  </a:moveTo>
                  <a:lnTo>
                    <a:pt x="0" y="36"/>
                  </a:lnTo>
                  <a:lnTo>
                    <a:pt x="0" y="3607"/>
                  </a:lnTo>
                  <a:lnTo>
                    <a:pt x="25" y="3626"/>
                  </a:lnTo>
                  <a:lnTo>
                    <a:pt x="2577" y="1821"/>
                  </a:lnTo>
                  <a:lnTo>
                    <a:pt x="25" y="2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58"/>
            <p:cNvSpPr/>
            <p:nvPr/>
          </p:nvSpPr>
          <p:spPr>
            <a:xfrm>
              <a:off x="5578850" y="1740475"/>
              <a:ext cx="64450" cy="90850"/>
            </a:xfrm>
            <a:custGeom>
              <a:avLst/>
              <a:gdLst/>
              <a:ahLst/>
              <a:cxnLst/>
              <a:rect l="l" t="t" r="r" b="b"/>
              <a:pathLst>
                <a:path w="2578" h="3634" extrusionOk="0">
                  <a:moveTo>
                    <a:pt x="0" y="1"/>
                  </a:moveTo>
                  <a:lnTo>
                    <a:pt x="0" y="42"/>
                  </a:lnTo>
                  <a:lnTo>
                    <a:pt x="0" y="3612"/>
                  </a:lnTo>
                  <a:lnTo>
                    <a:pt x="25" y="3633"/>
                  </a:lnTo>
                  <a:lnTo>
                    <a:pt x="2577" y="1827"/>
                  </a:lnTo>
                  <a:lnTo>
                    <a:pt x="25" y="2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58"/>
            <p:cNvSpPr/>
            <p:nvPr/>
          </p:nvSpPr>
          <p:spPr>
            <a:xfrm>
              <a:off x="5578850" y="1830775"/>
              <a:ext cx="64450" cy="90700"/>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58"/>
            <p:cNvSpPr/>
            <p:nvPr/>
          </p:nvSpPr>
          <p:spPr>
            <a:xfrm>
              <a:off x="5578850" y="1920925"/>
              <a:ext cx="64450" cy="90725"/>
            </a:xfrm>
            <a:custGeom>
              <a:avLst/>
              <a:gdLst/>
              <a:ahLst/>
              <a:cxnLst/>
              <a:rect l="l" t="t" r="r" b="b"/>
              <a:pathLst>
                <a:path w="2578" h="3629" extrusionOk="0">
                  <a:moveTo>
                    <a:pt x="0" y="1"/>
                  </a:moveTo>
                  <a:lnTo>
                    <a:pt x="0" y="43"/>
                  </a:lnTo>
                  <a:lnTo>
                    <a:pt x="0" y="3614"/>
                  </a:lnTo>
                  <a:lnTo>
                    <a:pt x="25" y="3628"/>
                  </a:lnTo>
                  <a:lnTo>
                    <a:pt x="2577" y="1828"/>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58"/>
            <p:cNvSpPr/>
            <p:nvPr/>
          </p:nvSpPr>
          <p:spPr>
            <a:xfrm>
              <a:off x="5578850" y="2011250"/>
              <a:ext cx="64450" cy="90675"/>
            </a:xfrm>
            <a:custGeom>
              <a:avLst/>
              <a:gdLst/>
              <a:ahLst/>
              <a:cxnLst/>
              <a:rect l="l" t="t" r="r" b="b"/>
              <a:pathLst>
                <a:path w="2578" h="3627" extrusionOk="0">
                  <a:moveTo>
                    <a:pt x="0" y="1"/>
                  </a:moveTo>
                  <a:lnTo>
                    <a:pt x="0" y="37"/>
                  </a:lnTo>
                  <a:lnTo>
                    <a:pt x="0" y="3607"/>
                  </a:lnTo>
                  <a:lnTo>
                    <a:pt x="25" y="3627"/>
                  </a:lnTo>
                  <a:lnTo>
                    <a:pt x="2577" y="1821"/>
                  </a:lnTo>
                  <a:lnTo>
                    <a:pt x="25" y="1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58"/>
            <p:cNvSpPr/>
            <p:nvPr/>
          </p:nvSpPr>
          <p:spPr>
            <a:xfrm>
              <a:off x="5578850" y="2101425"/>
              <a:ext cx="64450" cy="90700"/>
            </a:xfrm>
            <a:custGeom>
              <a:avLst/>
              <a:gdLst/>
              <a:ahLst/>
              <a:cxnLst/>
              <a:rect l="l" t="t" r="r" b="b"/>
              <a:pathLst>
                <a:path w="2578" h="3628" extrusionOk="0">
                  <a:moveTo>
                    <a:pt x="0" y="0"/>
                  </a:moveTo>
                  <a:lnTo>
                    <a:pt x="0" y="36"/>
                  </a:lnTo>
                  <a:lnTo>
                    <a:pt x="0" y="3607"/>
                  </a:lnTo>
                  <a:lnTo>
                    <a:pt x="25" y="3628"/>
                  </a:lnTo>
                  <a:lnTo>
                    <a:pt x="2577" y="1821"/>
                  </a:lnTo>
                  <a:lnTo>
                    <a:pt x="25" y="2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58"/>
            <p:cNvSpPr/>
            <p:nvPr/>
          </p:nvSpPr>
          <p:spPr>
            <a:xfrm>
              <a:off x="5578850" y="2191575"/>
              <a:ext cx="64450" cy="90725"/>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58"/>
            <p:cNvSpPr/>
            <p:nvPr/>
          </p:nvSpPr>
          <p:spPr>
            <a:xfrm>
              <a:off x="5578850" y="2281875"/>
              <a:ext cx="64450" cy="90700"/>
            </a:xfrm>
            <a:custGeom>
              <a:avLst/>
              <a:gdLst/>
              <a:ahLst/>
              <a:cxnLst/>
              <a:rect l="l" t="t" r="r" b="b"/>
              <a:pathLst>
                <a:path w="2578" h="3628" extrusionOk="0">
                  <a:moveTo>
                    <a:pt x="0" y="0"/>
                  </a:moveTo>
                  <a:lnTo>
                    <a:pt x="0" y="36"/>
                  </a:lnTo>
                  <a:lnTo>
                    <a:pt x="0" y="3607"/>
                  </a:lnTo>
                  <a:lnTo>
                    <a:pt x="25" y="3628"/>
                  </a:lnTo>
                  <a:lnTo>
                    <a:pt x="2577" y="1822"/>
                  </a:lnTo>
                  <a:lnTo>
                    <a:pt x="25" y="1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58"/>
            <p:cNvSpPr/>
            <p:nvPr/>
          </p:nvSpPr>
          <p:spPr>
            <a:xfrm>
              <a:off x="5578850" y="2372025"/>
              <a:ext cx="64450" cy="90725"/>
            </a:xfrm>
            <a:custGeom>
              <a:avLst/>
              <a:gdLst/>
              <a:ahLst/>
              <a:cxnLst/>
              <a:rect l="l" t="t" r="r" b="b"/>
              <a:pathLst>
                <a:path w="2578" h="3629" extrusionOk="0">
                  <a:moveTo>
                    <a:pt x="0" y="1"/>
                  </a:moveTo>
                  <a:lnTo>
                    <a:pt x="0" y="38"/>
                  </a:lnTo>
                  <a:lnTo>
                    <a:pt x="0" y="3614"/>
                  </a:lnTo>
                  <a:lnTo>
                    <a:pt x="25" y="3629"/>
                  </a:lnTo>
                  <a:lnTo>
                    <a:pt x="2577" y="1828"/>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58"/>
            <p:cNvSpPr/>
            <p:nvPr/>
          </p:nvSpPr>
          <p:spPr>
            <a:xfrm>
              <a:off x="5578850" y="2462350"/>
              <a:ext cx="64450" cy="90725"/>
            </a:xfrm>
            <a:custGeom>
              <a:avLst/>
              <a:gdLst/>
              <a:ahLst/>
              <a:cxnLst/>
              <a:rect l="l" t="t" r="r" b="b"/>
              <a:pathLst>
                <a:path w="2578" h="3629" extrusionOk="0">
                  <a:moveTo>
                    <a:pt x="0" y="1"/>
                  </a:moveTo>
                  <a:lnTo>
                    <a:pt x="0" y="37"/>
                  </a:lnTo>
                  <a:lnTo>
                    <a:pt x="0" y="3607"/>
                  </a:lnTo>
                  <a:lnTo>
                    <a:pt x="25" y="3628"/>
                  </a:lnTo>
                  <a:lnTo>
                    <a:pt x="2577" y="1821"/>
                  </a:lnTo>
                  <a:lnTo>
                    <a:pt x="25" y="1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58"/>
            <p:cNvSpPr/>
            <p:nvPr/>
          </p:nvSpPr>
          <p:spPr>
            <a:xfrm>
              <a:off x="5578850" y="2552525"/>
              <a:ext cx="64450" cy="90700"/>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58"/>
            <p:cNvSpPr/>
            <p:nvPr/>
          </p:nvSpPr>
          <p:spPr>
            <a:xfrm>
              <a:off x="5578850" y="2642675"/>
              <a:ext cx="64450" cy="90725"/>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58"/>
            <p:cNvSpPr/>
            <p:nvPr/>
          </p:nvSpPr>
          <p:spPr>
            <a:xfrm>
              <a:off x="5578850" y="2732975"/>
              <a:ext cx="64450" cy="91125"/>
            </a:xfrm>
            <a:custGeom>
              <a:avLst/>
              <a:gdLst/>
              <a:ahLst/>
              <a:cxnLst/>
              <a:rect l="l" t="t" r="r" b="b"/>
              <a:pathLst>
                <a:path w="2578" h="3645" extrusionOk="0">
                  <a:moveTo>
                    <a:pt x="0" y="0"/>
                  </a:moveTo>
                  <a:lnTo>
                    <a:pt x="0" y="38"/>
                  </a:lnTo>
                  <a:lnTo>
                    <a:pt x="0" y="3644"/>
                  </a:lnTo>
                  <a:lnTo>
                    <a:pt x="2577" y="1822"/>
                  </a:lnTo>
                  <a:lnTo>
                    <a:pt x="25" y="1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58"/>
            <p:cNvSpPr/>
            <p:nvPr/>
          </p:nvSpPr>
          <p:spPr>
            <a:xfrm>
              <a:off x="5614025" y="189185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58"/>
            <p:cNvSpPr/>
            <p:nvPr/>
          </p:nvSpPr>
          <p:spPr>
            <a:xfrm>
              <a:off x="5614025" y="162120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58"/>
            <p:cNvSpPr/>
            <p:nvPr/>
          </p:nvSpPr>
          <p:spPr>
            <a:xfrm>
              <a:off x="5614025" y="1801525"/>
              <a:ext cx="41950" cy="59425"/>
            </a:xfrm>
            <a:custGeom>
              <a:avLst/>
              <a:gdLst/>
              <a:ahLst/>
              <a:cxnLst/>
              <a:rect l="l" t="t" r="r" b="b"/>
              <a:pathLst>
                <a:path w="1678" h="2377" extrusionOk="0">
                  <a:moveTo>
                    <a:pt x="1677" y="0"/>
                  </a:moveTo>
                  <a:lnTo>
                    <a:pt x="1" y="1191"/>
                  </a:lnTo>
                  <a:lnTo>
                    <a:pt x="1677" y="2376"/>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58"/>
            <p:cNvSpPr/>
            <p:nvPr/>
          </p:nvSpPr>
          <p:spPr>
            <a:xfrm>
              <a:off x="5614025" y="1440725"/>
              <a:ext cx="41950" cy="59275"/>
            </a:xfrm>
            <a:custGeom>
              <a:avLst/>
              <a:gdLst/>
              <a:ahLst/>
              <a:cxnLst/>
              <a:rect l="l" t="t" r="r" b="b"/>
              <a:pathLst>
                <a:path w="1678" h="2371" extrusionOk="0">
                  <a:moveTo>
                    <a:pt x="1677" y="1"/>
                  </a:moveTo>
                  <a:lnTo>
                    <a:pt x="1" y="1186"/>
                  </a:lnTo>
                  <a:lnTo>
                    <a:pt x="1677" y="2371"/>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58"/>
            <p:cNvSpPr/>
            <p:nvPr/>
          </p:nvSpPr>
          <p:spPr>
            <a:xfrm>
              <a:off x="5614025" y="1711350"/>
              <a:ext cx="41950" cy="59300"/>
            </a:xfrm>
            <a:custGeom>
              <a:avLst/>
              <a:gdLst/>
              <a:ahLst/>
              <a:cxnLst/>
              <a:rect l="l" t="t" r="r" b="b"/>
              <a:pathLst>
                <a:path w="1678" h="2372" extrusionOk="0">
                  <a:moveTo>
                    <a:pt x="1677" y="1"/>
                  </a:moveTo>
                  <a:lnTo>
                    <a:pt x="1" y="1185"/>
                  </a:lnTo>
                  <a:lnTo>
                    <a:pt x="1677" y="2372"/>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58"/>
            <p:cNvSpPr/>
            <p:nvPr/>
          </p:nvSpPr>
          <p:spPr>
            <a:xfrm>
              <a:off x="5614025" y="153090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58"/>
            <p:cNvSpPr/>
            <p:nvPr/>
          </p:nvSpPr>
          <p:spPr>
            <a:xfrm>
              <a:off x="5614025" y="989600"/>
              <a:ext cx="41950" cy="59300"/>
            </a:xfrm>
            <a:custGeom>
              <a:avLst/>
              <a:gdLst/>
              <a:ahLst/>
              <a:cxnLst/>
              <a:rect l="l" t="t" r="r" b="b"/>
              <a:pathLst>
                <a:path w="1678" h="2372" extrusionOk="0">
                  <a:moveTo>
                    <a:pt x="1677" y="1"/>
                  </a:moveTo>
                  <a:lnTo>
                    <a:pt x="1" y="1187"/>
                  </a:lnTo>
                  <a:lnTo>
                    <a:pt x="1677" y="2371"/>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58"/>
            <p:cNvSpPr/>
            <p:nvPr/>
          </p:nvSpPr>
          <p:spPr>
            <a:xfrm>
              <a:off x="5614025" y="1079800"/>
              <a:ext cx="41950" cy="59275"/>
            </a:xfrm>
            <a:custGeom>
              <a:avLst/>
              <a:gdLst/>
              <a:ahLst/>
              <a:cxnLst/>
              <a:rect l="l" t="t" r="r" b="b"/>
              <a:pathLst>
                <a:path w="1678" h="2371" extrusionOk="0">
                  <a:moveTo>
                    <a:pt x="1677" y="0"/>
                  </a:moveTo>
                  <a:lnTo>
                    <a:pt x="1" y="1185"/>
                  </a:lnTo>
                  <a:lnTo>
                    <a:pt x="1677" y="2370"/>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58"/>
            <p:cNvSpPr/>
            <p:nvPr/>
          </p:nvSpPr>
          <p:spPr>
            <a:xfrm>
              <a:off x="5614025" y="1350550"/>
              <a:ext cx="41950" cy="59275"/>
            </a:xfrm>
            <a:custGeom>
              <a:avLst/>
              <a:gdLst/>
              <a:ahLst/>
              <a:cxnLst/>
              <a:rect l="l" t="t" r="r" b="b"/>
              <a:pathLst>
                <a:path w="1678" h="2371" extrusionOk="0">
                  <a:moveTo>
                    <a:pt x="1677" y="0"/>
                  </a:moveTo>
                  <a:lnTo>
                    <a:pt x="1" y="1186"/>
                  </a:lnTo>
                  <a:lnTo>
                    <a:pt x="1677" y="2371"/>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58"/>
            <p:cNvSpPr/>
            <p:nvPr/>
          </p:nvSpPr>
          <p:spPr>
            <a:xfrm>
              <a:off x="5614025" y="126025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58"/>
            <p:cNvSpPr/>
            <p:nvPr/>
          </p:nvSpPr>
          <p:spPr>
            <a:xfrm>
              <a:off x="5614025" y="1170075"/>
              <a:ext cx="41950" cy="59275"/>
            </a:xfrm>
            <a:custGeom>
              <a:avLst/>
              <a:gdLst/>
              <a:ahLst/>
              <a:cxnLst/>
              <a:rect l="l" t="t" r="r" b="b"/>
              <a:pathLst>
                <a:path w="1678" h="2371" extrusionOk="0">
                  <a:moveTo>
                    <a:pt x="1677" y="1"/>
                  </a:moveTo>
                  <a:lnTo>
                    <a:pt x="1" y="1186"/>
                  </a:lnTo>
                  <a:lnTo>
                    <a:pt x="1677" y="2371"/>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58"/>
            <p:cNvSpPr/>
            <p:nvPr/>
          </p:nvSpPr>
          <p:spPr>
            <a:xfrm>
              <a:off x="5613250" y="2794050"/>
              <a:ext cx="42725" cy="30050"/>
            </a:xfrm>
            <a:custGeom>
              <a:avLst/>
              <a:gdLst/>
              <a:ahLst/>
              <a:cxnLst/>
              <a:rect l="l" t="t" r="r" b="b"/>
              <a:pathLst>
                <a:path w="1709" h="1202" extrusionOk="0">
                  <a:moveTo>
                    <a:pt x="1708" y="0"/>
                  </a:moveTo>
                  <a:lnTo>
                    <a:pt x="1" y="1201"/>
                  </a:lnTo>
                  <a:lnTo>
                    <a:pt x="1708" y="1201"/>
                  </a:lnTo>
                  <a:lnTo>
                    <a:pt x="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58"/>
            <p:cNvSpPr/>
            <p:nvPr/>
          </p:nvSpPr>
          <p:spPr>
            <a:xfrm>
              <a:off x="5614025" y="2523400"/>
              <a:ext cx="41950" cy="59300"/>
            </a:xfrm>
            <a:custGeom>
              <a:avLst/>
              <a:gdLst/>
              <a:ahLst/>
              <a:cxnLst/>
              <a:rect l="l" t="t" r="r" b="b"/>
              <a:pathLst>
                <a:path w="1678" h="2372" extrusionOk="0">
                  <a:moveTo>
                    <a:pt x="1677" y="0"/>
                  </a:moveTo>
                  <a:lnTo>
                    <a:pt x="1" y="1186"/>
                  </a:lnTo>
                  <a:lnTo>
                    <a:pt x="1677" y="2371"/>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58"/>
            <p:cNvSpPr/>
            <p:nvPr/>
          </p:nvSpPr>
          <p:spPr>
            <a:xfrm>
              <a:off x="5614025" y="2433100"/>
              <a:ext cx="41950" cy="59275"/>
            </a:xfrm>
            <a:custGeom>
              <a:avLst/>
              <a:gdLst/>
              <a:ahLst/>
              <a:cxnLst/>
              <a:rect l="l" t="t" r="r" b="b"/>
              <a:pathLst>
                <a:path w="1678" h="2371" extrusionOk="0">
                  <a:moveTo>
                    <a:pt x="1677" y="1"/>
                  </a:moveTo>
                  <a:lnTo>
                    <a:pt x="1" y="1186"/>
                  </a:lnTo>
                  <a:lnTo>
                    <a:pt x="1677" y="2370"/>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58"/>
            <p:cNvSpPr/>
            <p:nvPr/>
          </p:nvSpPr>
          <p:spPr>
            <a:xfrm>
              <a:off x="5614025" y="261360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58"/>
            <p:cNvSpPr/>
            <p:nvPr/>
          </p:nvSpPr>
          <p:spPr>
            <a:xfrm>
              <a:off x="5614025" y="198200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58"/>
            <p:cNvSpPr/>
            <p:nvPr/>
          </p:nvSpPr>
          <p:spPr>
            <a:xfrm>
              <a:off x="5613375" y="928550"/>
              <a:ext cx="42600" cy="30175"/>
            </a:xfrm>
            <a:custGeom>
              <a:avLst/>
              <a:gdLst/>
              <a:ahLst/>
              <a:cxnLst/>
              <a:rect l="l" t="t" r="r" b="b"/>
              <a:pathLst>
                <a:path w="1704" h="1207" extrusionOk="0">
                  <a:moveTo>
                    <a:pt x="0" y="1"/>
                  </a:moveTo>
                  <a:lnTo>
                    <a:pt x="1703" y="1207"/>
                  </a:lnTo>
                  <a:lnTo>
                    <a:pt x="17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58"/>
            <p:cNvSpPr/>
            <p:nvPr/>
          </p:nvSpPr>
          <p:spPr>
            <a:xfrm>
              <a:off x="5614025" y="270375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58"/>
            <p:cNvSpPr/>
            <p:nvPr/>
          </p:nvSpPr>
          <p:spPr>
            <a:xfrm>
              <a:off x="5614025" y="234295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58"/>
            <p:cNvSpPr/>
            <p:nvPr/>
          </p:nvSpPr>
          <p:spPr>
            <a:xfrm>
              <a:off x="5614025" y="2072300"/>
              <a:ext cx="41950" cy="59300"/>
            </a:xfrm>
            <a:custGeom>
              <a:avLst/>
              <a:gdLst/>
              <a:ahLst/>
              <a:cxnLst/>
              <a:rect l="l" t="t" r="r" b="b"/>
              <a:pathLst>
                <a:path w="1678" h="2372" extrusionOk="0">
                  <a:moveTo>
                    <a:pt x="1677" y="0"/>
                  </a:moveTo>
                  <a:lnTo>
                    <a:pt x="1" y="1185"/>
                  </a:lnTo>
                  <a:lnTo>
                    <a:pt x="1677" y="2371"/>
                  </a:lnTo>
                  <a:lnTo>
                    <a:pt x="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58"/>
            <p:cNvSpPr/>
            <p:nvPr/>
          </p:nvSpPr>
          <p:spPr>
            <a:xfrm>
              <a:off x="5614025" y="2162450"/>
              <a:ext cx="41950" cy="59300"/>
            </a:xfrm>
            <a:custGeom>
              <a:avLst/>
              <a:gdLst/>
              <a:ahLst/>
              <a:cxnLst/>
              <a:rect l="l" t="t" r="r" b="b"/>
              <a:pathLst>
                <a:path w="1678" h="2372" extrusionOk="0">
                  <a:moveTo>
                    <a:pt x="1677" y="1"/>
                  </a:moveTo>
                  <a:lnTo>
                    <a:pt x="1" y="1187"/>
                  </a:lnTo>
                  <a:lnTo>
                    <a:pt x="1677" y="2372"/>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58"/>
            <p:cNvSpPr/>
            <p:nvPr/>
          </p:nvSpPr>
          <p:spPr>
            <a:xfrm>
              <a:off x="5614025" y="2252650"/>
              <a:ext cx="41950" cy="59400"/>
            </a:xfrm>
            <a:custGeom>
              <a:avLst/>
              <a:gdLst/>
              <a:ahLst/>
              <a:cxnLst/>
              <a:rect l="l" t="t" r="r" b="b"/>
              <a:pathLst>
                <a:path w="1678" h="2376" extrusionOk="0">
                  <a:moveTo>
                    <a:pt x="1677" y="1"/>
                  </a:moveTo>
                  <a:lnTo>
                    <a:pt x="1" y="1185"/>
                  </a:lnTo>
                  <a:lnTo>
                    <a:pt x="1677" y="2375"/>
                  </a:lnTo>
                  <a:lnTo>
                    <a:pt x="1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0" name="Google Shape;7070;p58"/>
          <p:cNvGrpSpPr/>
          <p:nvPr/>
        </p:nvGrpSpPr>
        <p:grpSpPr>
          <a:xfrm>
            <a:off x="188861" y="29493"/>
            <a:ext cx="314300" cy="5102252"/>
            <a:chOff x="5578850" y="928550"/>
            <a:chExt cx="77125" cy="1895550"/>
          </a:xfrm>
        </p:grpSpPr>
        <p:sp>
          <p:nvSpPr>
            <p:cNvPr id="7071" name="Google Shape;7071;p58"/>
            <p:cNvSpPr/>
            <p:nvPr/>
          </p:nvSpPr>
          <p:spPr>
            <a:xfrm>
              <a:off x="5578850" y="928550"/>
              <a:ext cx="64450" cy="90725"/>
            </a:xfrm>
            <a:custGeom>
              <a:avLst/>
              <a:gdLst/>
              <a:ahLst/>
              <a:cxnLst/>
              <a:rect l="l" t="t" r="r" b="b"/>
              <a:pathLst>
                <a:path w="2578" h="3629" extrusionOk="0">
                  <a:moveTo>
                    <a:pt x="0" y="1"/>
                  </a:moveTo>
                  <a:lnTo>
                    <a:pt x="0" y="3608"/>
                  </a:lnTo>
                  <a:lnTo>
                    <a:pt x="25" y="3629"/>
                  </a:lnTo>
                  <a:lnTo>
                    <a:pt x="2577" y="18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58"/>
            <p:cNvSpPr/>
            <p:nvPr/>
          </p:nvSpPr>
          <p:spPr>
            <a:xfrm>
              <a:off x="5578850" y="1018725"/>
              <a:ext cx="64450" cy="90725"/>
            </a:xfrm>
            <a:custGeom>
              <a:avLst/>
              <a:gdLst/>
              <a:ahLst/>
              <a:cxnLst/>
              <a:rect l="l" t="t" r="r" b="b"/>
              <a:pathLst>
                <a:path w="2578" h="3629" extrusionOk="0">
                  <a:moveTo>
                    <a:pt x="0" y="1"/>
                  </a:moveTo>
                  <a:lnTo>
                    <a:pt x="0" y="42"/>
                  </a:lnTo>
                  <a:lnTo>
                    <a:pt x="0" y="3612"/>
                  </a:lnTo>
                  <a:lnTo>
                    <a:pt x="25" y="3628"/>
                  </a:lnTo>
                  <a:lnTo>
                    <a:pt x="2577" y="1827"/>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58"/>
            <p:cNvSpPr/>
            <p:nvPr/>
          </p:nvSpPr>
          <p:spPr>
            <a:xfrm>
              <a:off x="5578850" y="1109025"/>
              <a:ext cx="64450" cy="90700"/>
            </a:xfrm>
            <a:custGeom>
              <a:avLst/>
              <a:gdLst/>
              <a:ahLst/>
              <a:cxnLst/>
              <a:rect l="l" t="t" r="r" b="b"/>
              <a:pathLst>
                <a:path w="2578" h="3628" extrusionOk="0">
                  <a:moveTo>
                    <a:pt x="0" y="0"/>
                  </a:moveTo>
                  <a:lnTo>
                    <a:pt x="0" y="36"/>
                  </a:lnTo>
                  <a:lnTo>
                    <a:pt x="0" y="3607"/>
                  </a:lnTo>
                  <a:lnTo>
                    <a:pt x="25" y="3628"/>
                  </a:lnTo>
                  <a:lnTo>
                    <a:pt x="2577" y="1822"/>
                  </a:lnTo>
                  <a:lnTo>
                    <a:pt x="25" y="1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58"/>
            <p:cNvSpPr/>
            <p:nvPr/>
          </p:nvSpPr>
          <p:spPr>
            <a:xfrm>
              <a:off x="5578850" y="1199175"/>
              <a:ext cx="64450" cy="90725"/>
            </a:xfrm>
            <a:custGeom>
              <a:avLst/>
              <a:gdLst/>
              <a:ahLst/>
              <a:cxnLst/>
              <a:rect l="l" t="t" r="r" b="b"/>
              <a:pathLst>
                <a:path w="2578" h="3629" extrusionOk="0">
                  <a:moveTo>
                    <a:pt x="0" y="1"/>
                  </a:moveTo>
                  <a:lnTo>
                    <a:pt x="0" y="38"/>
                  </a:lnTo>
                  <a:lnTo>
                    <a:pt x="0" y="3613"/>
                  </a:lnTo>
                  <a:lnTo>
                    <a:pt x="25" y="3628"/>
                  </a:lnTo>
                  <a:lnTo>
                    <a:pt x="2577" y="1828"/>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58"/>
            <p:cNvSpPr/>
            <p:nvPr/>
          </p:nvSpPr>
          <p:spPr>
            <a:xfrm>
              <a:off x="5578850" y="1289500"/>
              <a:ext cx="64450" cy="90725"/>
            </a:xfrm>
            <a:custGeom>
              <a:avLst/>
              <a:gdLst/>
              <a:ahLst/>
              <a:cxnLst/>
              <a:rect l="l" t="t" r="r" b="b"/>
              <a:pathLst>
                <a:path w="2578" h="3629" extrusionOk="0">
                  <a:moveTo>
                    <a:pt x="0" y="0"/>
                  </a:moveTo>
                  <a:lnTo>
                    <a:pt x="0" y="36"/>
                  </a:lnTo>
                  <a:lnTo>
                    <a:pt x="0" y="3607"/>
                  </a:lnTo>
                  <a:lnTo>
                    <a:pt x="25" y="3628"/>
                  </a:lnTo>
                  <a:lnTo>
                    <a:pt x="2577" y="1821"/>
                  </a:lnTo>
                  <a:lnTo>
                    <a:pt x="25" y="1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58"/>
            <p:cNvSpPr/>
            <p:nvPr/>
          </p:nvSpPr>
          <p:spPr>
            <a:xfrm>
              <a:off x="5578850" y="1379675"/>
              <a:ext cx="64450" cy="90700"/>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58"/>
            <p:cNvSpPr/>
            <p:nvPr/>
          </p:nvSpPr>
          <p:spPr>
            <a:xfrm>
              <a:off x="5578850" y="1469825"/>
              <a:ext cx="64450" cy="90725"/>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58"/>
            <p:cNvSpPr/>
            <p:nvPr/>
          </p:nvSpPr>
          <p:spPr>
            <a:xfrm>
              <a:off x="5578850" y="1560125"/>
              <a:ext cx="64450" cy="90700"/>
            </a:xfrm>
            <a:custGeom>
              <a:avLst/>
              <a:gdLst/>
              <a:ahLst/>
              <a:cxnLst/>
              <a:rect l="l" t="t" r="r" b="b"/>
              <a:pathLst>
                <a:path w="2578" h="3628" extrusionOk="0">
                  <a:moveTo>
                    <a:pt x="0" y="0"/>
                  </a:moveTo>
                  <a:lnTo>
                    <a:pt x="0" y="37"/>
                  </a:lnTo>
                  <a:lnTo>
                    <a:pt x="0" y="3608"/>
                  </a:lnTo>
                  <a:lnTo>
                    <a:pt x="25" y="3628"/>
                  </a:lnTo>
                  <a:lnTo>
                    <a:pt x="2577" y="1822"/>
                  </a:lnTo>
                  <a:lnTo>
                    <a:pt x="25" y="1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58"/>
            <p:cNvSpPr/>
            <p:nvPr/>
          </p:nvSpPr>
          <p:spPr>
            <a:xfrm>
              <a:off x="5578850" y="1650325"/>
              <a:ext cx="64450" cy="90675"/>
            </a:xfrm>
            <a:custGeom>
              <a:avLst/>
              <a:gdLst/>
              <a:ahLst/>
              <a:cxnLst/>
              <a:rect l="l" t="t" r="r" b="b"/>
              <a:pathLst>
                <a:path w="2578" h="3627" extrusionOk="0">
                  <a:moveTo>
                    <a:pt x="0" y="0"/>
                  </a:moveTo>
                  <a:lnTo>
                    <a:pt x="0" y="36"/>
                  </a:lnTo>
                  <a:lnTo>
                    <a:pt x="0" y="3607"/>
                  </a:lnTo>
                  <a:lnTo>
                    <a:pt x="25" y="3626"/>
                  </a:lnTo>
                  <a:lnTo>
                    <a:pt x="2577" y="1821"/>
                  </a:lnTo>
                  <a:lnTo>
                    <a:pt x="25" y="2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58"/>
            <p:cNvSpPr/>
            <p:nvPr/>
          </p:nvSpPr>
          <p:spPr>
            <a:xfrm>
              <a:off x="5578850" y="1740475"/>
              <a:ext cx="64450" cy="90850"/>
            </a:xfrm>
            <a:custGeom>
              <a:avLst/>
              <a:gdLst/>
              <a:ahLst/>
              <a:cxnLst/>
              <a:rect l="l" t="t" r="r" b="b"/>
              <a:pathLst>
                <a:path w="2578" h="3634" extrusionOk="0">
                  <a:moveTo>
                    <a:pt x="0" y="1"/>
                  </a:moveTo>
                  <a:lnTo>
                    <a:pt x="0" y="42"/>
                  </a:lnTo>
                  <a:lnTo>
                    <a:pt x="0" y="3612"/>
                  </a:lnTo>
                  <a:lnTo>
                    <a:pt x="25" y="3633"/>
                  </a:lnTo>
                  <a:lnTo>
                    <a:pt x="2577" y="1827"/>
                  </a:lnTo>
                  <a:lnTo>
                    <a:pt x="25" y="2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58"/>
            <p:cNvSpPr/>
            <p:nvPr/>
          </p:nvSpPr>
          <p:spPr>
            <a:xfrm>
              <a:off x="5578850" y="1830775"/>
              <a:ext cx="64450" cy="90700"/>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58"/>
            <p:cNvSpPr/>
            <p:nvPr/>
          </p:nvSpPr>
          <p:spPr>
            <a:xfrm>
              <a:off x="5578850" y="1920925"/>
              <a:ext cx="64450" cy="90725"/>
            </a:xfrm>
            <a:custGeom>
              <a:avLst/>
              <a:gdLst/>
              <a:ahLst/>
              <a:cxnLst/>
              <a:rect l="l" t="t" r="r" b="b"/>
              <a:pathLst>
                <a:path w="2578" h="3629" extrusionOk="0">
                  <a:moveTo>
                    <a:pt x="0" y="1"/>
                  </a:moveTo>
                  <a:lnTo>
                    <a:pt x="0" y="43"/>
                  </a:lnTo>
                  <a:lnTo>
                    <a:pt x="0" y="3614"/>
                  </a:lnTo>
                  <a:lnTo>
                    <a:pt x="25" y="3628"/>
                  </a:lnTo>
                  <a:lnTo>
                    <a:pt x="2577" y="1828"/>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58"/>
            <p:cNvSpPr/>
            <p:nvPr/>
          </p:nvSpPr>
          <p:spPr>
            <a:xfrm>
              <a:off x="5578850" y="2011250"/>
              <a:ext cx="64450" cy="90675"/>
            </a:xfrm>
            <a:custGeom>
              <a:avLst/>
              <a:gdLst/>
              <a:ahLst/>
              <a:cxnLst/>
              <a:rect l="l" t="t" r="r" b="b"/>
              <a:pathLst>
                <a:path w="2578" h="3627" extrusionOk="0">
                  <a:moveTo>
                    <a:pt x="0" y="1"/>
                  </a:moveTo>
                  <a:lnTo>
                    <a:pt x="0" y="37"/>
                  </a:lnTo>
                  <a:lnTo>
                    <a:pt x="0" y="3607"/>
                  </a:lnTo>
                  <a:lnTo>
                    <a:pt x="25" y="3627"/>
                  </a:lnTo>
                  <a:lnTo>
                    <a:pt x="2577" y="1821"/>
                  </a:lnTo>
                  <a:lnTo>
                    <a:pt x="25" y="1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58"/>
            <p:cNvSpPr/>
            <p:nvPr/>
          </p:nvSpPr>
          <p:spPr>
            <a:xfrm>
              <a:off x="5578850" y="2101425"/>
              <a:ext cx="64450" cy="90700"/>
            </a:xfrm>
            <a:custGeom>
              <a:avLst/>
              <a:gdLst/>
              <a:ahLst/>
              <a:cxnLst/>
              <a:rect l="l" t="t" r="r" b="b"/>
              <a:pathLst>
                <a:path w="2578" h="3628" extrusionOk="0">
                  <a:moveTo>
                    <a:pt x="0" y="0"/>
                  </a:moveTo>
                  <a:lnTo>
                    <a:pt x="0" y="36"/>
                  </a:lnTo>
                  <a:lnTo>
                    <a:pt x="0" y="3607"/>
                  </a:lnTo>
                  <a:lnTo>
                    <a:pt x="25" y="3628"/>
                  </a:lnTo>
                  <a:lnTo>
                    <a:pt x="2577" y="1821"/>
                  </a:lnTo>
                  <a:lnTo>
                    <a:pt x="25" y="2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58"/>
            <p:cNvSpPr/>
            <p:nvPr/>
          </p:nvSpPr>
          <p:spPr>
            <a:xfrm>
              <a:off x="5578850" y="2191575"/>
              <a:ext cx="64450" cy="90725"/>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58"/>
            <p:cNvSpPr/>
            <p:nvPr/>
          </p:nvSpPr>
          <p:spPr>
            <a:xfrm>
              <a:off x="5578850" y="2281875"/>
              <a:ext cx="64450" cy="90700"/>
            </a:xfrm>
            <a:custGeom>
              <a:avLst/>
              <a:gdLst/>
              <a:ahLst/>
              <a:cxnLst/>
              <a:rect l="l" t="t" r="r" b="b"/>
              <a:pathLst>
                <a:path w="2578" h="3628" extrusionOk="0">
                  <a:moveTo>
                    <a:pt x="0" y="0"/>
                  </a:moveTo>
                  <a:lnTo>
                    <a:pt x="0" y="36"/>
                  </a:lnTo>
                  <a:lnTo>
                    <a:pt x="0" y="3607"/>
                  </a:lnTo>
                  <a:lnTo>
                    <a:pt x="25" y="3628"/>
                  </a:lnTo>
                  <a:lnTo>
                    <a:pt x="2577" y="1822"/>
                  </a:lnTo>
                  <a:lnTo>
                    <a:pt x="25" y="1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58"/>
            <p:cNvSpPr/>
            <p:nvPr/>
          </p:nvSpPr>
          <p:spPr>
            <a:xfrm>
              <a:off x="5578850" y="2372025"/>
              <a:ext cx="64450" cy="90725"/>
            </a:xfrm>
            <a:custGeom>
              <a:avLst/>
              <a:gdLst/>
              <a:ahLst/>
              <a:cxnLst/>
              <a:rect l="l" t="t" r="r" b="b"/>
              <a:pathLst>
                <a:path w="2578" h="3629" extrusionOk="0">
                  <a:moveTo>
                    <a:pt x="0" y="1"/>
                  </a:moveTo>
                  <a:lnTo>
                    <a:pt x="0" y="38"/>
                  </a:lnTo>
                  <a:lnTo>
                    <a:pt x="0" y="3614"/>
                  </a:lnTo>
                  <a:lnTo>
                    <a:pt x="25" y="3629"/>
                  </a:lnTo>
                  <a:lnTo>
                    <a:pt x="2577" y="1828"/>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58"/>
            <p:cNvSpPr/>
            <p:nvPr/>
          </p:nvSpPr>
          <p:spPr>
            <a:xfrm>
              <a:off x="5578850" y="2462350"/>
              <a:ext cx="64450" cy="90725"/>
            </a:xfrm>
            <a:custGeom>
              <a:avLst/>
              <a:gdLst/>
              <a:ahLst/>
              <a:cxnLst/>
              <a:rect l="l" t="t" r="r" b="b"/>
              <a:pathLst>
                <a:path w="2578" h="3629" extrusionOk="0">
                  <a:moveTo>
                    <a:pt x="0" y="1"/>
                  </a:moveTo>
                  <a:lnTo>
                    <a:pt x="0" y="37"/>
                  </a:lnTo>
                  <a:lnTo>
                    <a:pt x="0" y="3607"/>
                  </a:lnTo>
                  <a:lnTo>
                    <a:pt x="25" y="3628"/>
                  </a:lnTo>
                  <a:lnTo>
                    <a:pt x="2577" y="1821"/>
                  </a:lnTo>
                  <a:lnTo>
                    <a:pt x="25" y="1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58"/>
            <p:cNvSpPr/>
            <p:nvPr/>
          </p:nvSpPr>
          <p:spPr>
            <a:xfrm>
              <a:off x="5578850" y="2552525"/>
              <a:ext cx="64450" cy="90700"/>
            </a:xfrm>
            <a:custGeom>
              <a:avLst/>
              <a:gdLst/>
              <a:ahLst/>
              <a:cxnLst/>
              <a:rect l="l" t="t" r="r" b="b"/>
              <a:pathLst>
                <a:path w="2578" h="3628" extrusionOk="0">
                  <a:moveTo>
                    <a:pt x="0" y="0"/>
                  </a:moveTo>
                  <a:lnTo>
                    <a:pt x="0" y="36"/>
                  </a:lnTo>
                  <a:lnTo>
                    <a:pt x="0" y="3607"/>
                  </a:lnTo>
                  <a:lnTo>
                    <a:pt x="25" y="3628"/>
                  </a:lnTo>
                  <a:lnTo>
                    <a:pt x="2577" y="1822"/>
                  </a:lnTo>
                  <a:lnTo>
                    <a:pt x="25" y="2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58"/>
            <p:cNvSpPr/>
            <p:nvPr/>
          </p:nvSpPr>
          <p:spPr>
            <a:xfrm>
              <a:off x="5578850" y="2642675"/>
              <a:ext cx="64450" cy="90725"/>
            </a:xfrm>
            <a:custGeom>
              <a:avLst/>
              <a:gdLst/>
              <a:ahLst/>
              <a:cxnLst/>
              <a:rect l="l" t="t" r="r" b="b"/>
              <a:pathLst>
                <a:path w="2578" h="3629" extrusionOk="0">
                  <a:moveTo>
                    <a:pt x="0" y="1"/>
                  </a:moveTo>
                  <a:lnTo>
                    <a:pt x="0" y="42"/>
                  </a:lnTo>
                  <a:lnTo>
                    <a:pt x="0" y="3612"/>
                  </a:lnTo>
                  <a:lnTo>
                    <a:pt x="25" y="3628"/>
                  </a:lnTo>
                  <a:lnTo>
                    <a:pt x="2577" y="1828"/>
                  </a:lnTo>
                  <a:lnTo>
                    <a:pt x="25" y="2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58"/>
            <p:cNvSpPr/>
            <p:nvPr/>
          </p:nvSpPr>
          <p:spPr>
            <a:xfrm>
              <a:off x="5578850" y="2732975"/>
              <a:ext cx="64450" cy="91125"/>
            </a:xfrm>
            <a:custGeom>
              <a:avLst/>
              <a:gdLst/>
              <a:ahLst/>
              <a:cxnLst/>
              <a:rect l="l" t="t" r="r" b="b"/>
              <a:pathLst>
                <a:path w="2578" h="3645" extrusionOk="0">
                  <a:moveTo>
                    <a:pt x="0" y="0"/>
                  </a:moveTo>
                  <a:lnTo>
                    <a:pt x="0" y="38"/>
                  </a:lnTo>
                  <a:lnTo>
                    <a:pt x="0" y="3644"/>
                  </a:lnTo>
                  <a:lnTo>
                    <a:pt x="2577" y="1822"/>
                  </a:lnTo>
                  <a:lnTo>
                    <a:pt x="25" y="1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58"/>
            <p:cNvSpPr/>
            <p:nvPr/>
          </p:nvSpPr>
          <p:spPr>
            <a:xfrm>
              <a:off x="5614025" y="189185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58"/>
            <p:cNvSpPr/>
            <p:nvPr/>
          </p:nvSpPr>
          <p:spPr>
            <a:xfrm>
              <a:off x="5614025" y="162120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58"/>
            <p:cNvSpPr/>
            <p:nvPr/>
          </p:nvSpPr>
          <p:spPr>
            <a:xfrm>
              <a:off x="5614025" y="1801525"/>
              <a:ext cx="41950" cy="59425"/>
            </a:xfrm>
            <a:custGeom>
              <a:avLst/>
              <a:gdLst/>
              <a:ahLst/>
              <a:cxnLst/>
              <a:rect l="l" t="t" r="r" b="b"/>
              <a:pathLst>
                <a:path w="1678" h="2377" extrusionOk="0">
                  <a:moveTo>
                    <a:pt x="1677" y="0"/>
                  </a:moveTo>
                  <a:lnTo>
                    <a:pt x="1" y="1191"/>
                  </a:lnTo>
                  <a:lnTo>
                    <a:pt x="1677" y="2376"/>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58"/>
            <p:cNvSpPr/>
            <p:nvPr/>
          </p:nvSpPr>
          <p:spPr>
            <a:xfrm>
              <a:off x="5614025" y="1440725"/>
              <a:ext cx="41950" cy="59275"/>
            </a:xfrm>
            <a:custGeom>
              <a:avLst/>
              <a:gdLst/>
              <a:ahLst/>
              <a:cxnLst/>
              <a:rect l="l" t="t" r="r" b="b"/>
              <a:pathLst>
                <a:path w="1678" h="2371" extrusionOk="0">
                  <a:moveTo>
                    <a:pt x="1677" y="1"/>
                  </a:moveTo>
                  <a:lnTo>
                    <a:pt x="1" y="1186"/>
                  </a:lnTo>
                  <a:lnTo>
                    <a:pt x="1677" y="2371"/>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58"/>
            <p:cNvSpPr/>
            <p:nvPr/>
          </p:nvSpPr>
          <p:spPr>
            <a:xfrm>
              <a:off x="5614025" y="1711350"/>
              <a:ext cx="41950" cy="59300"/>
            </a:xfrm>
            <a:custGeom>
              <a:avLst/>
              <a:gdLst/>
              <a:ahLst/>
              <a:cxnLst/>
              <a:rect l="l" t="t" r="r" b="b"/>
              <a:pathLst>
                <a:path w="1678" h="2372" extrusionOk="0">
                  <a:moveTo>
                    <a:pt x="1677" y="1"/>
                  </a:moveTo>
                  <a:lnTo>
                    <a:pt x="1" y="1185"/>
                  </a:lnTo>
                  <a:lnTo>
                    <a:pt x="1677" y="2372"/>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58"/>
            <p:cNvSpPr/>
            <p:nvPr/>
          </p:nvSpPr>
          <p:spPr>
            <a:xfrm>
              <a:off x="5614025" y="153090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58"/>
            <p:cNvSpPr/>
            <p:nvPr/>
          </p:nvSpPr>
          <p:spPr>
            <a:xfrm>
              <a:off x="5614025" y="989600"/>
              <a:ext cx="41950" cy="59300"/>
            </a:xfrm>
            <a:custGeom>
              <a:avLst/>
              <a:gdLst/>
              <a:ahLst/>
              <a:cxnLst/>
              <a:rect l="l" t="t" r="r" b="b"/>
              <a:pathLst>
                <a:path w="1678" h="2372" extrusionOk="0">
                  <a:moveTo>
                    <a:pt x="1677" y="1"/>
                  </a:moveTo>
                  <a:lnTo>
                    <a:pt x="1" y="1187"/>
                  </a:lnTo>
                  <a:lnTo>
                    <a:pt x="1677" y="2371"/>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58"/>
            <p:cNvSpPr/>
            <p:nvPr/>
          </p:nvSpPr>
          <p:spPr>
            <a:xfrm>
              <a:off x="5614025" y="1079800"/>
              <a:ext cx="41950" cy="59275"/>
            </a:xfrm>
            <a:custGeom>
              <a:avLst/>
              <a:gdLst/>
              <a:ahLst/>
              <a:cxnLst/>
              <a:rect l="l" t="t" r="r" b="b"/>
              <a:pathLst>
                <a:path w="1678" h="2371" extrusionOk="0">
                  <a:moveTo>
                    <a:pt x="1677" y="0"/>
                  </a:moveTo>
                  <a:lnTo>
                    <a:pt x="1" y="1185"/>
                  </a:lnTo>
                  <a:lnTo>
                    <a:pt x="1677" y="2370"/>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58"/>
            <p:cNvSpPr/>
            <p:nvPr/>
          </p:nvSpPr>
          <p:spPr>
            <a:xfrm>
              <a:off x="5614025" y="1350550"/>
              <a:ext cx="41950" cy="59275"/>
            </a:xfrm>
            <a:custGeom>
              <a:avLst/>
              <a:gdLst/>
              <a:ahLst/>
              <a:cxnLst/>
              <a:rect l="l" t="t" r="r" b="b"/>
              <a:pathLst>
                <a:path w="1678" h="2371" extrusionOk="0">
                  <a:moveTo>
                    <a:pt x="1677" y="0"/>
                  </a:moveTo>
                  <a:lnTo>
                    <a:pt x="1" y="1186"/>
                  </a:lnTo>
                  <a:lnTo>
                    <a:pt x="1677" y="2371"/>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58"/>
            <p:cNvSpPr/>
            <p:nvPr/>
          </p:nvSpPr>
          <p:spPr>
            <a:xfrm>
              <a:off x="5614025" y="126025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58"/>
            <p:cNvSpPr/>
            <p:nvPr/>
          </p:nvSpPr>
          <p:spPr>
            <a:xfrm>
              <a:off x="5614025" y="1170075"/>
              <a:ext cx="41950" cy="59275"/>
            </a:xfrm>
            <a:custGeom>
              <a:avLst/>
              <a:gdLst/>
              <a:ahLst/>
              <a:cxnLst/>
              <a:rect l="l" t="t" r="r" b="b"/>
              <a:pathLst>
                <a:path w="1678" h="2371" extrusionOk="0">
                  <a:moveTo>
                    <a:pt x="1677" y="1"/>
                  </a:moveTo>
                  <a:lnTo>
                    <a:pt x="1" y="1186"/>
                  </a:lnTo>
                  <a:lnTo>
                    <a:pt x="1677" y="2371"/>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58"/>
            <p:cNvSpPr/>
            <p:nvPr/>
          </p:nvSpPr>
          <p:spPr>
            <a:xfrm>
              <a:off x="5613250" y="2794050"/>
              <a:ext cx="42725" cy="30050"/>
            </a:xfrm>
            <a:custGeom>
              <a:avLst/>
              <a:gdLst/>
              <a:ahLst/>
              <a:cxnLst/>
              <a:rect l="l" t="t" r="r" b="b"/>
              <a:pathLst>
                <a:path w="1709" h="1202" extrusionOk="0">
                  <a:moveTo>
                    <a:pt x="1708" y="0"/>
                  </a:moveTo>
                  <a:lnTo>
                    <a:pt x="1" y="1201"/>
                  </a:lnTo>
                  <a:lnTo>
                    <a:pt x="1708" y="1201"/>
                  </a:lnTo>
                  <a:lnTo>
                    <a:pt x="17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58"/>
            <p:cNvSpPr/>
            <p:nvPr/>
          </p:nvSpPr>
          <p:spPr>
            <a:xfrm>
              <a:off x="5614025" y="2523400"/>
              <a:ext cx="41950" cy="59300"/>
            </a:xfrm>
            <a:custGeom>
              <a:avLst/>
              <a:gdLst/>
              <a:ahLst/>
              <a:cxnLst/>
              <a:rect l="l" t="t" r="r" b="b"/>
              <a:pathLst>
                <a:path w="1678" h="2372" extrusionOk="0">
                  <a:moveTo>
                    <a:pt x="1677" y="0"/>
                  </a:moveTo>
                  <a:lnTo>
                    <a:pt x="1" y="1186"/>
                  </a:lnTo>
                  <a:lnTo>
                    <a:pt x="1677" y="2371"/>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58"/>
            <p:cNvSpPr/>
            <p:nvPr/>
          </p:nvSpPr>
          <p:spPr>
            <a:xfrm>
              <a:off x="5614025" y="2433100"/>
              <a:ext cx="41950" cy="59275"/>
            </a:xfrm>
            <a:custGeom>
              <a:avLst/>
              <a:gdLst/>
              <a:ahLst/>
              <a:cxnLst/>
              <a:rect l="l" t="t" r="r" b="b"/>
              <a:pathLst>
                <a:path w="1678" h="2371" extrusionOk="0">
                  <a:moveTo>
                    <a:pt x="1677" y="1"/>
                  </a:moveTo>
                  <a:lnTo>
                    <a:pt x="1" y="1186"/>
                  </a:lnTo>
                  <a:lnTo>
                    <a:pt x="1677" y="2370"/>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58"/>
            <p:cNvSpPr/>
            <p:nvPr/>
          </p:nvSpPr>
          <p:spPr>
            <a:xfrm>
              <a:off x="5614025" y="261360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58"/>
            <p:cNvSpPr/>
            <p:nvPr/>
          </p:nvSpPr>
          <p:spPr>
            <a:xfrm>
              <a:off x="5614025" y="198200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58"/>
            <p:cNvSpPr/>
            <p:nvPr/>
          </p:nvSpPr>
          <p:spPr>
            <a:xfrm>
              <a:off x="5613375" y="928550"/>
              <a:ext cx="42600" cy="30175"/>
            </a:xfrm>
            <a:custGeom>
              <a:avLst/>
              <a:gdLst/>
              <a:ahLst/>
              <a:cxnLst/>
              <a:rect l="l" t="t" r="r" b="b"/>
              <a:pathLst>
                <a:path w="1704" h="1207" extrusionOk="0">
                  <a:moveTo>
                    <a:pt x="0" y="1"/>
                  </a:moveTo>
                  <a:lnTo>
                    <a:pt x="1703" y="1207"/>
                  </a:lnTo>
                  <a:lnTo>
                    <a:pt x="17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58"/>
            <p:cNvSpPr/>
            <p:nvPr/>
          </p:nvSpPr>
          <p:spPr>
            <a:xfrm>
              <a:off x="5614025" y="2703750"/>
              <a:ext cx="41950" cy="59275"/>
            </a:xfrm>
            <a:custGeom>
              <a:avLst/>
              <a:gdLst/>
              <a:ahLst/>
              <a:cxnLst/>
              <a:rect l="l" t="t" r="r" b="b"/>
              <a:pathLst>
                <a:path w="1678" h="2371" extrusionOk="0">
                  <a:moveTo>
                    <a:pt x="1677" y="1"/>
                  </a:moveTo>
                  <a:lnTo>
                    <a:pt x="1" y="1185"/>
                  </a:lnTo>
                  <a:lnTo>
                    <a:pt x="1677" y="2370"/>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58"/>
            <p:cNvSpPr/>
            <p:nvPr/>
          </p:nvSpPr>
          <p:spPr>
            <a:xfrm>
              <a:off x="5614025" y="2342950"/>
              <a:ext cx="41950" cy="59250"/>
            </a:xfrm>
            <a:custGeom>
              <a:avLst/>
              <a:gdLst/>
              <a:ahLst/>
              <a:cxnLst/>
              <a:rect l="l" t="t" r="r" b="b"/>
              <a:pathLst>
                <a:path w="1678" h="2370" extrusionOk="0">
                  <a:moveTo>
                    <a:pt x="1677" y="0"/>
                  </a:moveTo>
                  <a:lnTo>
                    <a:pt x="1" y="1185"/>
                  </a:lnTo>
                  <a:lnTo>
                    <a:pt x="1677" y="2370"/>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58"/>
            <p:cNvSpPr/>
            <p:nvPr/>
          </p:nvSpPr>
          <p:spPr>
            <a:xfrm>
              <a:off x="5614025" y="2072300"/>
              <a:ext cx="41950" cy="59300"/>
            </a:xfrm>
            <a:custGeom>
              <a:avLst/>
              <a:gdLst/>
              <a:ahLst/>
              <a:cxnLst/>
              <a:rect l="l" t="t" r="r" b="b"/>
              <a:pathLst>
                <a:path w="1678" h="2372" extrusionOk="0">
                  <a:moveTo>
                    <a:pt x="1677" y="0"/>
                  </a:moveTo>
                  <a:lnTo>
                    <a:pt x="1" y="1185"/>
                  </a:lnTo>
                  <a:lnTo>
                    <a:pt x="1677" y="2371"/>
                  </a:lnTo>
                  <a:lnTo>
                    <a:pt x="1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58"/>
            <p:cNvSpPr/>
            <p:nvPr/>
          </p:nvSpPr>
          <p:spPr>
            <a:xfrm>
              <a:off x="5614025" y="2162450"/>
              <a:ext cx="41950" cy="59300"/>
            </a:xfrm>
            <a:custGeom>
              <a:avLst/>
              <a:gdLst/>
              <a:ahLst/>
              <a:cxnLst/>
              <a:rect l="l" t="t" r="r" b="b"/>
              <a:pathLst>
                <a:path w="1678" h="2372" extrusionOk="0">
                  <a:moveTo>
                    <a:pt x="1677" y="1"/>
                  </a:moveTo>
                  <a:lnTo>
                    <a:pt x="1" y="1187"/>
                  </a:lnTo>
                  <a:lnTo>
                    <a:pt x="1677" y="2372"/>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58"/>
            <p:cNvSpPr/>
            <p:nvPr/>
          </p:nvSpPr>
          <p:spPr>
            <a:xfrm>
              <a:off x="5614025" y="2252650"/>
              <a:ext cx="41950" cy="59400"/>
            </a:xfrm>
            <a:custGeom>
              <a:avLst/>
              <a:gdLst/>
              <a:ahLst/>
              <a:cxnLst/>
              <a:rect l="l" t="t" r="r" b="b"/>
              <a:pathLst>
                <a:path w="1678" h="2376" extrusionOk="0">
                  <a:moveTo>
                    <a:pt x="1677" y="1"/>
                  </a:moveTo>
                  <a:lnTo>
                    <a:pt x="1" y="1185"/>
                  </a:lnTo>
                  <a:lnTo>
                    <a:pt x="1677" y="2375"/>
                  </a:lnTo>
                  <a:lnTo>
                    <a:pt x="1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14">
  <p:cSld name="CUSTOM_7_1_1_1_1_1_1_1_1_1_1_1_1_1">
    <p:spTree>
      <p:nvGrpSpPr>
        <p:cNvPr id="1" name="Shape 7114"/>
        <p:cNvGrpSpPr/>
        <p:nvPr/>
      </p:nvGrpSpPr>
      <p:grpSpPr>
        <a:xfrm>
          <a:off x="0" y="0"/>
          <a:ext cx="0" cy="0"/>
          <a:chOff x="0" y="0"/>
          <a:chExt cx="0" cy="0"/>
        </a:xfrm>
      </p:grpSpPr>
      <p:pic>
        <p:nvPicPr>
          <p:cNvPr id="7115" name="Google Shape;7115;p59"/>
          <p:cNvPicPr preferRelativeResize="0"/>
          <p:nvPr/>
        </p:nvPicPr>
        <p:blipFill>
          <a:blip r:embed="rId2">
            <a:alphaModFix/>
          </a:blip>
          <a:stretch>
            <a:fillRect/>
          </a:stretch>
        </p:blipFill>
        <p:spPr>
          <a:xfrm>
            <a:off x="0" y="0"/>
            <a:ext cx="9144000" cy="5143500"/>
          </a:xfrm>
          <a:prstGeom prst="rect">
            <a:avLst/>
          </a:prstGeom>
          <a:noFill/>
          <a:ln>
            <a:noFill/>
          </a:ln>
        </p:spPr>
      </p:pic>
      <p:sp>
        <p:nvSpPr>
          <p:cNvPr id="7116" name="Google Shape;7116;p5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117" name="Google Shape;7117;p59"/>
          <p:cNvGrpSpPr/>
          <p:nvPr/>
        </p:nvGrpSpPr>
        <p:grpSpPr>
          <a:xfrm>
            <a:off x="199466" y="2478167"/>
            <a:ext cx="346563" cy="2665523"/>
            <a:chOff x="199476" y="2487273"/>
            <a:chExt cx="278274" cy="2656227"/>
          </a:xfrm>
        </p:grpSpPr>
        <p:sp>
          <p:nvSpPr>
            <p:cNvPr id="7118" name="Google Shape;7118;p59"/>
            <p:cNvSpPr/>
            <p:nvPr/>
          </p:nvSpPr>
          <p:spPr>
            <a:xfrm rot="5400000">
              <a:off x="205970" y="2499484"/>
              <a:ext cx="283991" cy="259569"/>
            </a:xfrm>
            <a:custGeom>
              <a:avLst/>
              <a:gdLst/>
              <a:ahLst/>
              <a:cxnLst/>
              <a:rect l="l" t="t" r="r" b="b"/>
              <a:pathLst>
                <a:path w="4570" h="4177" extrusionOk="0">
                  <a:moveTo>
                    <a:pt x="2303" y="0"/>
                  </a:moveTo>
                  <a:lnTo>
                    <a:pt x="1" y="3981"/>
                  </a:lnTo>
                  <a:lnTo>
                    <a:pt x="342" y="4177"/>
                  </a:lnTo>
                  <a:lnTo>
                    <a:pt x="2303"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59"/>
            <p:cNvSpPr/>
            <p:nvPr/>
          </p:nvSpPr>
          <p:spPr>
            <a:xfrm rot="5400000">
              <a:off x="269945" y="2591797"/>
              <a:ext cx="75627" cy="75627"/>
            </a:xfrm>
            <a:custGeom>
              <a:avLst/>
              <a:gdLst/>
              <a:ahLst/>
              <a:cxnLst/>
              <a:rect l="l" t="t" r="r" b="b"/>
              <a:pathLst>
                <a:path w="1217" h="1217" extrusionOk="0">
                  <a:moveTo>
                    <a:pt x="605" y="1"/>
                  </a:moveTo>
                  <a:cubicBezTo>
                    <a:pt x="275" y="1"/>
                    <a:pt x="0" y="270"/>
                    <a:pt x="0" y="606"/>
                  </a:cubicBezTo>
                  <a:cubicBezTo>
                    <a:pt x="0" y="942"/>
                    <a:pt x="275" y="1217"/>
                    <a:pt x="605" y="1217"/>
                  </a:cubicBezTo>
                  <a:cubicBezTo>
                    <a:pt x="942" y="1217"/>
                    <a:pt x="1216" y="942"/>
                    <a:pt x="1216" y="606"/>
                  </a:cubicBezTo>
                  <a:cubicBezTo>
                    <a:pt x="1216" y="270"/>
                    <a:pt x="942"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59"/>
            <p:cNvSpPr/>
            <p:nvPr/>
          </p:nvSpPr>
          <p:spPr>
            <a:xfrm rot="5400000">
              <a:off x="187451" y="2697719"/>
              <a:ext cx="283991" cy="259942"/>
            </a:xfrm>
            <a:custGeom>
              <a:avLst/>
              <a:gdLst/>
              <a:ahLst/>
              <a:cxnLst/>
              <a:rect l="l" t="t" r="r" b="b"/>
              <a:pathLst>
                <a:path w="4570" h="4183" extrusionOk="0">
                  <a:moveTo>
                    <a:pt x="4228" y="1"/>
                  </a:moveTo>
                  <a:lnTo>
                    <a:pt x="2272" y="3385"/>
                  </a:lnTo>
                  <a:lnTo>
                    <a:pt x="347" y="37"/>
                  </a:lnTo>
                  <a:lnTo>
                    <a:pt x="1" y="233"/>
                  </a:lnTo>
                  <a:lnTo>
                    <a:pt x="2267" y="4182"/>
                  </a:lnTo>
                  <a:lnTo>
                    <a:pt x="4570" y="202"/>
                  </a:lnTo>
                  <a:lnTo>
                    <a:pt x="42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59"/>
            <p:cNvSpPr/>
            <p:nvPr/>
          </p:nvSpPr>
          <p:spPr>
            <a:xfrm rot="5400000">
              <a:off x="333610" y="2792486"/>
              <a:ext cx="75627" cy="75565"/>
            </a:xfrm>
            <a:custGeom>
              <a:avLst/>
              <a:gdLst/>
              <a:ahLst/>
              <a:cxnLst/>
              <a:rect l="l" t="t" r="r" b="b"/>
              <a:pathLst>
                <a:path w="1217" h="1216" extrusionOk="0">
                  <a:moveTo>
                    <a:pt x="605" y="0"/>
                  </a:moveTo>
                  <a:cubicBezTo>
                    <a:pt x="270" y="0"/>
                    <a:pt x="0" y="270"/>
                    <a:pt x="0" y="605"/>
                  </a:cubicBezTo>
                  <a:cubicBezTo>
                    <a:pt x="0" y="941"/>
                    <a:pt x="270"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59"/>
            <p:cNvSpPr/>
            <p:nvPr/>
          </p:nvSpPr>
          <p:spPr>
            <a:xfrm rot="5400000">
              <a:off x="187451" y="3104816"/>
              <a:ext cx="283991" cy="259942"/>
            </a:xfrm>
            <a:custGeom>
              <a:avLst/>
              <a:gdLst/>
              <a:ahLst/>
              <a:cxnLst/>
              <a:rect l="l" t="t" r="r" b="b"/>
              <a:pathLst>
                <a:path w="4570" h="4183" extrusionOk="0">
                  <a:moveTo>
                    <a:pt x="4223" y="1"/>
                  </a:moveTo>
                  <a:lnTo>
                    <a:pt x="2267" y="3385"/>
                  </a:lnTo>
                  <a:lnTo>
                    <a:pt x="342" y="37"/>
                  </a:lnTo>
                  <a:lnTo>
                    <a:pt x="1"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59"/>
            <p:cNvSpPr/>
            <p:nvPr/>
          </p:nvSpPr>
          <p:spPr>
            <a:xfrm rot="5400000">
              <a:off x="333610" y="3199272"/>
              <a:ext cx="75627" cy="75565"/>
            </a:xfrm>
            <a:custGeom>
              <a:avLst/>
              <a:gdLst/>
              <a:ahLst/>
              <a:cxnLst/>
              <a:rect l="l" t="t" r="r" b="b"/>
              <a:pathLst>
                <a:path w="1217" h="1216" extrusionOk="0">
                  <a:moveTo>
                    <a:pt x="610" y="0"/>
                  </a:moveTo>
                  <a:cubicBezTo>
                    <a:pt x="275" y="0"/>
                    <a:pt x="1" y="270"/>
                    <a:pt x="1" y="605"/>
                  </a:cubicBezTo>
                  <a:cubicBezTo>
                    <a:pt x="1" y="941"/>
                    <a:pt x="275" y="1216"/>
                    <a:pt x="610" y="1216"/>
                  </a:cubicBezTo>
                  <a:cubicBezTo>
                    <a:pt x="947" y="1216"/>
                    <a:pt x="1216" y="941"/>
                    <a:pt x="1216" y="605"/>
                  </a:cubicBezTo>
                  <a:cubicBezTo>
                    <a:pt x="1216" y="270"/>
                    <a:pt x="947" y="0"/>
                    <a:pt x="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59"/>
            <p:cNvSpPr/>
            <p:nvPr/>
          </p:nvSpPr>
          <p:spPr>
            <a:xfrm rot="5400000">
              <a:off x="206125" y="2905741"/>
              <a:ext cx="283681" cy="259569"/>
            </a:xfrm>
            <a:custGeom>
              <a:avLst/>
              <a:gdLst/>
              <a:ahLst/>
              <a:cxnLst/>
              <a:rect l="l" t="t" r="r" b="b"/>
              <a:pathLst>
                <a:path w="4565" h="4177" extrusionOk="0">
                  <a:moveTo>
                    <a:pt x="2298" y="0"/>
                  </a:moveTo>
                  <a:lnTo>
                    <a:pt x="1" y="3981"/>
                  </a:lnTo>
                  <a:lnTo>
                    <a:pt x="342" y="4177"/>
                  </a:lnTo>
                  <a:lnTo>
                    <a:pt x="2298" y="793"/>
                  </a:lnTo>
                  <a:lnTo>
                    <a:pt x="4223" y="4146"/>
                  </a:lnTo>
                  <a:lnTo>
                    <a:pt x="4565" y="3950"/>
                  </a:lnTo>
                  <a:lnTo>
                    <a:pt x="2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59"/>
            <p:cNvSpPr/>
            <p:nvPr/>
          </p:nvSpPr>
          <p:spPr>
            <a:xfrm rot="5400000">
              <a:off x="269945" y="2998272"/>
              <a:ext cx="75627" cy="75627"/>
            </a:xfrm>
            <a:custGeom>
              <a:avLst/>
              <a:gdLst/>
              <a:ahLst/>
              <a:cxnLst/>
              <a:rect l="l" t="t" r="r" b="b"/>
              <a:pathLst>
                <a:path w="1217" h="1217" extrusionOk="0">
                  <a:moveTo>
                    <a:pt x="605" y="1"/>
                  </a:moveTo>
                  <a:cubicBezTo>
                    <a:pt x="269" y="1"/>
                    <a:pt x="1" y="270"/>
                    <a:pt x="1" y="606"/>
                  </a:cubicBezTo>
                  <a:cubicBezTo>
                    <a:pt x="1" y="942"/>
                    <a:pt x="269" y="1217"/>
                    <a:pt x="605" y="1217"/>
                  </a:cubicBezTo>
                  <a:cubicBezTo>
                    <a:pt x="942" y="1217"/>
                    <a:pt x="1216" y="942"/>
                    <a:pt x="1216" y="606"/>
                  </a:cubicBezTo>
                  <a:cubicBezTo>
                    <a:pt x="1216" y="270"/>
                    <a:pt x="942"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59"/>
            <p:cNvSpPr/>
            <p:nvPr/>
          </p:nvSpPr>
          <p:spPr>
            <a:xfrm rot="5400000">
              <a:off x="187420" y="3891697"/>
              <a:ext cx="284053" cy="259942"/>
            </a:xfrm>
            <a:custGeom>
              <a:avLst/>
              <a:gdLst/>
              <a:ahLst/>
              <a:cxnLst/>
              <a:rect l="l" t="t" r="r" b="b"/>
              <a:pathLst>
                <a:path w="4571" h="4183" extrusionOk="0">
                  <a:moveTo>
                    <a:pt x="4229" y="1"/>
                  </a:moveTo>
                  <a:lnTo>
                    <a:pt x="2273" y="3385"/>
                  </a:lnTo>
                  <a:lnTo>
                    <a:pt x="348" y="37"/>
                  </a:lnTo>
                  <a:lnTo>
                    <a:pt x="0" y="233"/>
                  </a:lnTo>
                  <a:lnTo>
                    <a:pt x="2267" y="4182"/>
                  </a:lnTo>
                  <a:lnTo>
                    <a:pt x="4571" y="202"/>
                  </a:lnTo>
                  <a:lnTo>
                    <a:pt x="42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59"/>
            <p:cNvSpPr/>
            <p:nvPr/>
          </p:nvSpPr>
          <p:spPr>
            <a:xfrm rot="5400000">
              <a:off x="333610" y="3986496"/>
              <a:ext cx="75627" cy="75565"/>
            </a:xfrm>
            <a:custGeom>
              <a:avLst/>
              <a:gdLst/>
              <a:ahLst/>
              <a:cxnLst/>
              <a:rect l="l" t="t" r="r" b="b"/>
              <a:pathLst>
                <a:path w="1217" h="1216" extrusionOk="0">
                  <a:moveTo>
                    <a:pt x="605" y="0"/>
                  </a:moveTo>
                  <a:cubicBezTo>
                    <a:pt x="269" y="0"/>
                    <a:pt x="0" y="270"/>
                    <a:pt x="0" y="605"/>
                  </a:cubicBezTo>
                  <a:cubicBezTo>
                    <a:pt x="0" y="941"/>
                    <a:pt x="269"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59"/>
            <p:cNvSpPr/>
            <p:nvPr/>
          </p:nvSpPr>
          <p:spPr>
            <a:xfrm rot="5400000">
              <a:off x="205970" y="3692810"/>
              <a:ext cx="283991" cy="259569"/>
            </a:xfrm>
            <a:custGeom>
              <a:avLst/>
              <a:gdLst/>
              <a:ahLst/>
              <a:cxnLst/>
              <a:rect l="l" t="t" r="r" b="b"/>
              <a:pathLst>
                <a:path w="4570" h="4177" extrusionOk="0">
                  <a:moveTo>
                    <a:pt x="2303" y="0"/>
                  </a:moveTo>
                  <a:lnTo>
                    <a:pt x="0" y="3981"/>
                  </a:lnTo>
                  <a:lnTo>
                    <a:pt x="347" y="4177"/>
                  </a:lnTo>
                  <a:lnTo>
                    <a:pt x="2303"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59"/>
            <p:cNvSpPr/>
            <p:nvPr/>
          </p:nvSpPr>
          <p:spPr>
            <a:xfrm rot="5400000">
              <a:off x="269914" y="3785154"/>
              <a:ext cx="75690" cy="75627"/>
            </a:xfrm>
            <a:custGeom>
              <a:avLst/>
              <a:gdLst/>
              <a:ahLst/>
              <a:cxnLst/>
              <a:rect l="l" t="t" r="r" b="b"/>
              <a:pathLst>
                <a:path w="1218" h="1217" extrusionOk="0">
                  <a:moveTo>
                    <a:pt x="611" y="1"/>
                  </a:moveTo>
                  <a:cubicBezTo>
                    <a:pt x="275" y="1"/>
                    <a:pt x="0" y="270"/>
                    <a:pt x="0" y="606"/>
                  </a:cubicBezTo>
                  <a:cubicBezTo>
                    <a:pt x="0" y="942"/>
                    <a:pt x="275" y="1217"/>
                    <a:pt x="611" y="1217"/>
                  </a:cubicBezTo>
                  <a:cubicBezTo>
                    <a:pt x="943" y="1217"/>
                    <a:pt x="1217" y="942"/>
                    <a:pt x="1217" y="606"/>
                  </a:cubicBezTo>
                  <a:cubicBezTo>
                    <a:pt x="1217" y="270"/>
                    <a:pt x="943" y="1"/>
                    <a:pt x="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59"/>
            <p:cNvSpPr/>
            <p:nvPr/>
          </p:nvSpPr>
          <p:spPr>
            <a:xfrm rot="5400000">
              <a:off x="187451" y="3505450"/>
              <a:ext cx="283991" cy="259942"/>
            </a:xfrm>
            <a:custGeom>
              <a:avLst/>
              <a:gdLst/>
              <a:ahLst/>
              <a:cxnLst/>
              <a:rect l="l" t="t" r="r" b="b"/>
              <a:pathLst>
                <a:path w="4570" h="4183" extrusionOk="0">
                  <a:moveTo>
                    <a:pt x="4223" y="1"/>
                  </a:moveTo>
                  <a:lnTo>
                    <a:pt x="2267" y="3385"/>
                  </a:lnTo>
                  <a:lnTo>
                    <a:pt x="342" y="37"/>
                  </a:lnTo>
                  <a:lnTo>
                    <a:pt x="1"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59"/>
            <p:cNvSpPr/>
            <p:nvPr/>
          </p:nvSpPr>
          <p:spPr>
            <a:xfrm rot="5400000">
              <a:off x="333579" y="3599938"/>
              <a:ext cx="75690" cy="75565"/>
            </a:xfrm>
            <a:custGeom>
              <a:avLst/>
              <a:gdLst/>
              <a:ahLst/>
              <a:cxnLst/>
              <a:rect l="l" t="t" r="r" b="b"/>
              <a:pathLst>
                <a:path w="1218" h="1216" extrusionOk="0">
                  <a:moveTo>
                    <a:pt x="611" y="0"/>
                  </a:moveTo>
                  <a:cubicBezTo>
                    <a:pt x="275" y="0"/>
                    <a:pt x="0" y="270"/>
                    <a:pt x="0" y="605"/>
                  </a:cubicBezTo>
                  <a:cubicBezTo>
                    <a:pt x="0" y="941"/>
                    <a:pt x="275" y="1216"/>
                    <a:pt x="611" y="1216"/>
                  </a:cubicBezTo>
                  <a:cubicBezTo>
                    <a:pt x="948" y="1216"/>
                    <a:pt x="1218" y="941"/>
                    <a:pt x="1218" y="605"/>
                  </a:cubicBezTo>
                  <a:cubicBezTo>
                    <a:pt x="1218" y="270"/>
                    <a:pt x="948" y="0"/>
                    <a:pt x="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59"/>
            <p:cNvSpPr/>
            <p:nvPr/>
          </p:nvSpPr>
          <p:spPr>
            <a:xfrm rot="5400000">
              <a:off x="206125" y="3306438"/>
              <a:ext cx="283681" cy="259569"/>
            </a:xfrm>
            <a:custGeom>
              <a:avLst/>
              <a:gdLst/>
              <a:ahLst/>
              <a:cxnLst/>
              <a:rect l="l" t="t" r="r" b="b"/>
              <a:pathLst>
                <a:path w="4565" h="4177" extrusionOk="0">
                  <a:moveTo>
                    <a:pt x="2298" y="0"/>
                  </a:moveTo>
                  <a:lnTo>
                    <a:pt x="1" y="3981"/>
                  </a:lnTo>
                  <a:lnTo>
                    <a:pt x="342" y="4177"/>
                  </a:lnTo>
                  <a:lnTo>
                    <a:pt x="2298" y="793"/>
                  </a:lnTo>
                  <a:lnTo>
                    <a:pt x="4223" y="4146"/>
                  </a:lnTo>
                  <a:lnTo>
                    <a:pt x="4565" y="3950"/>
                  </a:lnTo>
                  <a:lnTo>
                    <a:pt x="2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59"/>
            <p:cNvSpPr/>
            <p:nvPr/>
          </p:nvSpPr>
          <p:spPr>
            <a:xfrm rot="5400000">
              <a:off x="269945" y="3398906"/>
              <a:ext cx="75627" cy="75627"/>
            </a:xfrm>
            <a:custGeom>
              <a:avLst/>
              <a:gdLst/>
              <a:ahLst/>
              <a:cxnLst/>
              <a:rect l="l" t="t" r="r" b="b"/>
              <a:pathLst>
                <a:path w="1217" h="1217" extrusionOk="0">
                  <a:moveTo>
                    <a:pt x="606" y="1"/>
                  </a:moveTo>
                  <a:cubicBezTo>
                    <a:pt x="270" y="1"/>
                    <a:pt x="0" y="270"/>
                    <a:pt x="0" y="606"/>
                  </a:cubicBezTo>
                  <a:cubicBezTo>
                    <a:pt x="0" y="942"/>
                    <a:pt x="270" y="1217"/>
                    <a:pt x="606" y="1217"/>
                  </a:cubicBezTo>
                  <a:cubicBezTo>
                    <a:pt x="943" y="1217"/>
                    <a:pt x="1216" y="942"/>
                    <a:pt x="1216" y="606"/>
                  </a:cubicBezTo>
                  <a:cubicBezTo>
                    <a:pt x="1216" y="270"/>
                    <a:pt x="943"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59"/>
            <p:cNvSpPr/>
            <p:nvPr/>
          </p:nvSpPr>
          <p:spPr>
            <a:xfrm rot="5400000">
              <a:off x="187451" y="4283725"/>
              <a:ext cx="283991" cy="259942"/>
            </a:xfrm>
            <a:custGeom>
              <a:avLst/>
              <a:gdLst/>
              <a:ahLst/>
              <a:cxnLst/>
              <a:rect l="l" t="t" r="r" b="b"/>
              <a:pathLst>
                <a:path w="4570" h="4183" extrusionOk="0">
                  <a:moveTo>
                    <a:pt x="4223" y="1"/>
                  </a:moveTo>
                  <a:lnTo>
                    <a:pt x="2267" y="3385"/>
                  </a:lnTo>
                  <a:lnTo>
                    <a:pt x="347" y="37"/>
                  </a:lnTo>
                  <a:lnTo>
                    <a:pt x="0"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59"/>
            <p:cNvSpPr/>
            <p:nvPr/>
          </p:nvSpPr>
          <p:spPr>
            <a:xfrm rot="5400000">
              <a:off x="333641" y="4378461"/>
              <a:ext cx="75565" cy="75565"/>
            </a:xfrm>
            <a:custGeom>
              <a:avLst/>
              <a:gdLst/>
              <a:ahLst/>
              <a:cxnLst/>
              <a:rect l="l" t="t" r="r" b="b"/>
              <a:pathLst>
                <a:path w="1216" h="1216" extrusionOk="0">
                  <a:moveTo>
                    <a:pt x="605" y="0"/>
                  </a:moveTo>
                  <a:cubicBezTo>
                    <a:pt x="270" y="0"/>
                    <a:pt x="0" y="270"/>
                    <a:pt x="0" y="605"/>
                  </a:cubicBezTo>
                  <a:cubicBezTo>
                    <a:pt x="0" y="941"/>
                    <a:pt x="270" y="1216"/>
                    <a:pt x="605" y="1216"/>
                  </a:cubicBezTo>
                  <a:cubicBezTo>
                    <a:pt x="941" y="1216"/>
                    <a:pt x="1216" y="941"/>
                    <a:pt x="1216" y="605"/>
                  </a:cubicBezTo>
                  <a:cubicBezTo>
                    <a:pt x="1216" y="270"/>
                    <a:pt x="941"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59"/>
            <p:cNvSpPr/>
            <p:nvPr/>
          </p:nvSpPr>
          <p:spPr>
            <a:xfrm rot="5400000">
              <a:off x="205939" y="4084837"/>
              <a:ext cx="284053" cy="259569"/>
            </a:xfrm>
            <a:custGeom>
              <a:avLst/>
              <a:gdLst/>
              <a:ahLst/>
              <a:cxnLst/>
              <a:rect l="l" t="t" r="r" b="b"/>
              <a:pathLst>
                <a:path w="4571" h="4177" extrusionOk="0">
                  <a:moveTo>
                    <a:pt x="2304" y="0"/>
                  </a:moveTo>
                  <a:lnTo>
                    <a:pt x="0" y="3981"/>
                  </a:lnTo>
                  <a:lnTo>
                    <a:pt x="342" y="4177"/>
                  </a:lnTo>
                  <a:lnTo>
                    <a:pt x="2298" y="793"/>
                  </a:lnTo>
                  <a:lnTo>
                    <a:pt x="4223" y="4146"/>
                  </a:lnTo>
                  <a:lnTo>
                    <a:pt x="4571" y="3950"/>
                  </a:lnTo>
                  <a:lnTo>
                    <a:pt x="2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59"/>
            <p:cNvSpPr/>
            <p:nvPr/>
          </p:nvSpPr>
          <p:spPr>
            <a:xfrm rot="5400000">
              <a:off x="269976" y="4177150"/>
              <a:ext cx="75565" cy="75627"/>
            </a:xfrm>
            <a:custGeom>
              <a:avLst/>
              <a:gdLst/>
              <a:ahLst/>
              <a:cxnLst/>
              <a:rect l="l" t="t" r="r" b="b"/>
              <a:pathLst>
                <a:path w="1216" h="1217" extrusionOk="0">
                  <a:moveTo>
                    <a:pt x="605" y="1"/>
                  </a:moveTo>
                  <a:cubicBezTo>
                    <a:pt x="268" y="1"/>
                    <a:pt x="0" y="270"/>
                    <a:pt x="0" y="606"/>
                  </a:cubicBezTo>
                  <a:cubicBezTo>
                    <a:pt x="0" y="942"/>
                    <a:pt x="268" y="1217"/>
                    <a:pt x="605" y="1217"/>
                  </a:cubicBezTo>
                  <a:cubicBezTo>
                    <a:pt x="941" y="1217"/>
                    <a:pt x="1216" y="942"/>
                    <a:pt x="1216" y="606"/>
                  </a:cubicBezTo>
                  <a:cubicBezTo>
                    <a:pt x="1216" y="270"/>
                    <a:pt x="941"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59"/>
            <p:cNvSpPr/>
            <p:nvPr/>
          </p:nvSpPr>
          <p:spPr>
            <a:xfrm rot="5400000">
              <a:off x="205970" y="4871719"/>
              <a:ext cx="283991" cy="259569"/>
            </a:xfrm>
            <a:custGeom>
              <a:avLst/>
              <a:gdLst/>
              <a:ahLst/>
              <a:cxnLst/>
              <a:rect l="l" t="t" r="r" b="b"/>
              <a:pathLst>
                <a:path w="4570" h="4177" extrusionOk="0">
                  <a:moveTo>
                    <a:pt x="2303" y="0"/>
                  </a:moveTo>
                  <a:lnTo>
                    <a:pt x="0" y="3981"/>
                  </a:lnTo>
                  <a:lnTo>
                    <a:pt x="347" y="4177"/>
                  </a:lnTo>
                  <a:lnTo>
                    <a:pt x="2303" y="793"/>
                  </a:lnTo>
                  <a:lnTo>
                    <a:pt x="4223" y="4146"/>
                  </a:lnTo>
                  <a:lnTo>
                    <a:pt x="4569"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59"/>
            <p:cNvSpPr/>
            <p:nvPr/>
          </p:nvSpPr>
          <p:spPr>
            <a:xfrm rot="5400000">
              <a:off x="269914" y="4964001"/>
              <a:ext cx="75690" cy="75627"/>
            </a:xfrm>
            <a:custGeom>
              <a:avLst/>
              <a:gdLst/>
              <a:ahLst/>
              <a:cxnLst/>
              <a:rect l="l" t="t" r="r" b="b"/>
              <a:pathLst>
                <a:path w="1218" h="1217" extrusionOk="0">
                  <a:moveTo>
                    <a:pt x="612" y="1"/>
                  </a:moveTo>
                  <a:cubicBezTo>
                    <a:pt x="275" y="1"/>
                    <a:pt x="1" y="270"/>
                    <a:pt x="1" y="606"/>
                  </a:cubicBezTo>
                  <a:cubicBezTo>
                    <a:pt x="1" y="942"/>
                    <a:pt x="275" y="1217"/>
                    <a:pt x="612" y="1217"/>
                  </a:cubicBezTo>
                  <a:cubicBezTo>
                    <a:pt x="948" y="1217"/>
                    <a:pt x="1218" y="942"/>
                    <a:pt x="1218" y="606"/>
                  </a:cubicBezTo>
                  <a:cubicBezTo>
                    <a:pt x="1218" y="270"/>
                    <a:pt x="948"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59"/>
            <p:cNvSpPr/>
            <p:nvPr/>
          </p:nvSpPr>
          <p:spPr>
            <a:xfrm rot="5400000">
              <a:off x="187451" y="4684359"/>
              <a:ext cx="283991" cy="259942"/>
            </a:xfrm>
            <a:custGeom>
              <a:avLst/>
              <a:gdLst/>
              <a:ahLst/>
              <a:cxnLst/>
              <a:rect l="l" t="t" r="r" b="b"/>
              <a:pathLst>
                <a:path w="4570" h="4183" extrusionOk="0">
                  <a:moveTo>
                    <a:pt x="4223" y="1"/>
                  </a:moveTo>
                  <a:lnTo>
                    <a:pt x="2267" y="3385"/>
                  </a:lnTo>
                  <a:lnTo>
                    <a:pt x="347" y="37"/>
                  </a:lnTo>
                  <a:lnTo>
                    <a:pt x="0" y="233"/>
                  </a:lnTo>
                  <a:lnTo>
                    <a:pt x="2267" y="4182"/>
                  </a:lnTo>
                  <a:lnTo>
                    <a:pt x="4569"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59"/>
            <p:cNvSpPr/>
            <p:nvPr/>
          </p:nvSpPr>
          <p:spPr>
            <a:xfrm rot="5400000">
              <a:off x="333610" y="4779188"/>
              <a:ext cx="75627" cy="75565"/>
            </a:xfrm>
            <a:custGeom>
              <a:avLst/>
              <a:gdLst/>
              <a:ahLst/>
              <a:cxnLst/>
              <a:rect l="l" t="t" r="r" b="b"/>
              <a:pathLst>
                <a:path w="1217" h="1216" extrusionOk="0">
                  <a:moveTo>
                    <a:pt x="605" y="0"/>
                  </a:moveTo>
                  <a:cubicBezTo>
                    <a:pt x="268" y="0"/>
                    <a:pt x="0" y="270"/>
                    <a:pt x="0" y="605"/>
                  </a:cubicBezTo>
                  <a:cubicBezTo>
                    <a:pt x="0" y="941"/>
                    <a:pt x="268"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59"/>
            <p:cNvSpPr/>
            <p:nvPr/>
          </p:nvSpPr>
          <p:spPr>
            <a:xfrm rot="5400000">
              <a:off x="205970" y="4485502"/>
              <a:ext cx="283991" cy="259569"/>
            </a:xfrm>
            <a:custGeom>
              <a:avLst/>
              <a:gdLst/>
              <a:ahLst/>
              <a:cxnLst/>
              <a:rect l="l" t="t" r="r" b="b"/>
              <a:pathLst>
                <a:path w="4570" h="4177" extrusionOk="0">
                  <a:moveTo>
                    <a:pt x="2303" y="0"/>
                  </a:moveTo>
                  <a:lnTo>
                    <a:pt x="0" y="3981"/>
                  </a:lnTo>
                  <a:lnTo>
                    <a:pt x="342" y="4177"/>
                  </a:lnTo>
                  <a:lnTo>
                    <a:pt x="2298"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59"/>
            <p:cNvSpPr/>
            <p:nvPr/>
          </p:nvSpPr>
          <p:spPr>
            <a:xfrm rot="5400000">
              <a:off x="269945" y="4577753"/>
              <a:ext cx="75627" cy="75627"/>
            </a:xfrm>
            <a:custGeom>
              <a:avLst/>
              <a:gdLst/>
              <a:ahLst/>
              <a:cxnLst/>
              <a:rect l="l" t="t" r="r" b="b"/>
              <a:pathLst>
                <a:path w="1217" h="1217" extrusionOk="0">
                  <a:moveTo>
                    <a:pt x="607" y="1"/>
                  </a:moveTo>
                  <a:cubicBezTo>
                    <a:pt x="271" y="1"/>
                    <a:pt x="1" y="270"/>
                    <a:pt x="1" y="606"/>
                  </a:cubicBezTo>
                  <a:cubicBezTo>
                    <a:pt x="1" y="942"/>
                    <a:pt x="271" y="1217"/>
                    <a:pt x="607" y="1217"/>
                  </a:cubicBezTo>
                  <a:cubicBezTo>
                    <a:pt x="944" y="1217"/>
                    <a:pt x="1217" y="942"/>
                    <a:pt x="1217" y="606"/>
                  </a:cubicBezTo>
                  <a:cubicBezTo>
                    <a:pt x="1217" y="270"/>
                    <a:pt x="944"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15">
  <p:cSld name="CUSTOM_7_1_1_1_1_1_1_1_1_1_1_1_1_1_1">
    <p:spTree>
      <p:nvGrpSpPr>
        <p:cNvPr id="1" name="Shape 7144"/>
        <p:cNvGrpSpPr/>
        <p:nvPr/>
      </p:nvGrpSpPr>
      <p:grpSpPr>
        <a:xfrm>
          <a:off x="0" y="0"/>
          <a:ext cx="0" cy="0"/>
          <a:chOff x="0" y="0"/>
          <a:chExt cx="0" cy="0"/>
        </a:xfrm>
      </p:grpSpPr>
      <p:pic>
        <p:nvPicPr>
          <p:cNvPr id="7145" name="Google Shape;7145;p60"/>
          <p:cNvPicPr preferRelativeResize="0"/>
          <p:nvPr/>
        </p:nvPicPr>
        <p:blipFill>
          <a:blip r:embed="rId2">
            <a:alphaModFix/>
          </a:blip>
          <a:stretch>
            <a:fillRect/>
          </a:stretch>
        </p:blipFill>
        <p:spPr>
          <a:xfrm>
            <a:off x="0" y="0"/>
            <a:ext cx="9144000" cy="5143500"/>
          </a:xfrm>
          <a:prstGeom prst="rect">
            <a:avLst/>
          </a:prstGeom>
          <a:noFill/>
          <a:ln>
            <a:noFill/>
          </a:ln>
        </p:spPr>
      </p:pic>
      <p:sp>
        <p:nvSpPr>
          <p:cNvPr id="7146" name="Google Shape;7146;p6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147" name="Google Shape;7147;p60"/>
          <p:cNvGrpSpPr/>
          <p:nvPr/>
        </p:nvGrpSpPr>
        <p:grpSpPr>
          <a:xfrm rot="5400000">
            <a:off x="1211326" y="3545832"/>
            <a:ext cx="242878" cy="2665523"/>
            <a:chOff x="199476" y="2487273"/>
            <a:chExt cx="278274" cy="2656227"/>
          </a:xfrm>
        </p:grpSpPr>
        <p:sp>
          <p:nvSpPr>
            <p:cNvPr id="7148" name="Google Shape;7148;p60"/>
            <p:cNvSpPr/>
            <p:nvPr/>
          </p:nvSpPr>
          <p:spPr>
            <a:xfrm rot="5400000">
              <a:off x="205970" y="2499484"/>
              <a:ext cx="283991" cy="259569"/>
            </a:xfrm>
            <a:custGeom>
              <a:avLst/>
              <a:gdLst/>
              <a:ahLst/>
              <a:cxnLst/>
              <a:rect l="l" t="t" r="r" b="b"/>
              <a:pathLst>
                <a:path w="4570" h="4177" extrusionOk="0">
                  <a:moveTo>
                    <a:pt x="2303" y="0"/>
                  </a:moveTo>
                  <a:lnTo>
                    <a:pt x="1" y="3981"/>
                  </a:lnTo>
                  <a:lnTo>
                    <a:pt x="342" y="4177"/>
                  </a:lnTo>
                  <a:lnTo>
                    <a:pt x="2303"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60"/>
            <p:cNvSpPr/>
            <p:nvPr/>
          </p:nvSpPr>
          <p:spPr>
            <a:xfrm rot="5400000">
              <a:off x="269945" y="2591797"/>
              <a:ext cx="75627" cy="75627"/>
            </a:xfrm>
            <a:custGeom>
              <a:avLst/>
              <a:gdLst/>
              <a:ahLst/>
              <a:cxnLst/>
              <a:rect l="l" t="t" r="r" b="b"/>
              <a:pathLst>
                <a:path w="1217" h="1217" extrusionOk="0">
                  <a:moveTo>
                    <a:pt x="605" y="1"/>
                  </a:moveTo>
                  <a:cubicBezTo>
                    <a:pt x="275" y="1"/>
                    <a:pt x="0" y="270"/>
                    <a:pt x="0" y="606"/>
                  </a:cubicBezTo>
                  <a:cubicBezTo>
                    <a:pt x="0" y="942"/>
                    <a:pt x="275" y="1217"/>
                    <a:pt x="605" y="1217"/>
                  </a:cubicBezTo>
                  <a:cubicBezTo>
                    <a:pt x="942" y="1217"/>
                    <a:pt x="1216" y="942"/>
                    <a:pt x="1216" y="606"/>
                  </a:cubicBezTo>
                  <a:cubicBezTo>
                    <a:pt x="1216" y="270"/>
                    <a:pt x="942"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60"/>
            <p:cNvSpPr/>
            <p:nvPr/>
          </p:nvSpPr>
          <p:spPr>
            <a:xfrm rot="5400000">
              <a:off x="187451" y="2697719"/>
              <a:ext cx="283991" cy="259942"/>
            </a:xfrm>
            <a:custGeom>
              <a:avLst/>
              <a:gdLst/>
              <a:ahLst/>
              <a:cxnLst/>
              <a:rect l="l" t="t" r="r" b="b"/>
              <a:pathLst>
                <a:path w="4570" h="4183" extrusionOk="0">
                  <a:moveTo>
                    <a:pt x="4228" y="1"/>
                  </a:moveTo>
                  <a:lnTo>
                    <a:pt x="2272" y="3385"/>
                  </a:lnTo>
                  <a:lnTo>
                    <a:pt x="347" y="37"/>
                  </a:lnTo>
                  <a:lnTo>
                    <a:pt x="1" y="233"/>
                  </a:lnTo>
                  <a:lnTo>
                    <a:pt x="2267" y="4182"/>
                  </a:lnTo>
                  <a:lnTo>
                    <a:pt x="4570" y="202"/>
                  </a:lnTo>
                  <a:lnTo>
                    <a:pt x="42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60"/>
            <p:cNvSpPr/>
            <p:nvPr/>
          </p:nvSpPr>
          <p:spPr>
            <a:xfrm rot="5400000">
              <a:off x="333610" y="2792486"/>
              <a:ext cx="75627" cy="75565"/>
            </a:xfrm>
            <a:custGeom>
              <a:avLst/>
              <a:gdLst/>
              <a:ahLst/>
              <a:cxnLst/>
              <a:rect l="l" t="t" r="r" b="b"/>
              <a:pathLst>
                <a:path w="1217" h="1216" extrusionOk="0">
                  <a:moveTo>
                    <a:pt x="605" y="0"/>
                  </a:moveTo>
                  <a:cubicBezTo>
                    <a:pt x="270" y="0"/>
                    <a:pt x="0" y="270"/>
                    <a:pt x="0" y="605"/>
                  </a:cubicBezTo>
                  <a:cubicBezTo>
                    <a:pt x="0" y="941"/>
                    <a:pt x="270"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60"/>
            <p:cNvSpPr/>
            <p:nvPr/>
          </p:nvSpPr>
          <p:spPr>
            <a:xfrm rot="5400000">
              <a:off x="187451" y="3104816"/>
              <a:ext cx="283991" cy="259942"/>
            </a:xfrm>
            <a:custGeom>
              <a:avLst/>
              <a:gdLst/>
              <a:ahLst/>
              <a:cxnLst/>
              <a:rect l="l" t="t" r="r" b="b"/>
              <a:pathLst>
                <a:path w="4570" h="4183" extrusionOk="0">
                  <a:moveTo>
                    <a:pt x="4223" y="1"/>
                  </a:moveTo>
                  <a:lnTo>
                    <a:pt x="2267" y="3385"/>
                  </a:lnTo>
                  <a:lnTo>
                    <a:pt x="342" y="37"/>
                  </a:lnTo>
                  <a:lnTo>
                    <a:pt x="1"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60"/>
            <p:cNvSpPr/>
            <p:nvPr/>
          </p:nvSpPr>
          <p:spPr>
            <a:xfrm rot="5400000">
              <a:off x="333610" y="3199272"/>
              <a:ext cx="75627" cy="75565"/>
            </a:xfrm>
            <a:custGeom>
              <a:avLst/>
              <a:gdLst/>
              <a:ahLst/>
              <a:cxnLst/>
              <a:rect l="l" t="t" r="r" b="b"/>
              <a:pathLst>
                <a:path w="1217" h="1216" extrusionOk="0">
                  <a:moveTo>
                    <a:pt x="610" y="0"/>
                  </a:moveTo>
                  <a:cubicBezTo>
                    <a:pt x="275" y="0"/>
                    <a:pt x="1" y="270"/>
                    <a:pt x="1" y="605"/>
                  </a:cubicBezTo>
                  <a:cubicBezTo>
                    <a:pt x="1" y="941"/>
                    <a:pt x="275" y="1216"/>
                    <a:pt x="610" y="1216"/>
                  </a:cubicBezTo>
                  <a:cubicBezTo>
                    <a:pt x="947" y="1216"/>
                    <a:pt x="1216" y="941"/>
                    <a:pt x="1216" y="605"/>
                  </a:cubicBezTo>
                  <a:cubicBezTo>
                    <a:pt x="1216" y="270"/>
                    <a:pt x="947" y="0"/>
                    <a:pt x="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60"/>
            <p:cNvSpPr/>
            <p:nvPr/>
          </p:nvSpPr>
          <p:spPr>
            <a:xfrm rot="5400000">
              <a:off x="206125" y="2905741"/>
              <a:ext cx="283681" cy="259569"/>
            </a:xfrm>
            <a:custGeom>
              <a:avLst/>
              <a:gdLst/>
              <a:ahLst/>
              <a:cxnLst/>
              <a:rect l="l" t="t" r="r" b="b"/>
              <a:pathLst>
                <a:path w="4565" h="4177" extrusionOk="0">
                  <a:moveTo>
                    <a:pt x="2298" y="0"/>
                  </a:moveTo>
                  <a:lnTo>
                    <a:pt x="1" y="3981"/>
                  </a:lnTo>
                  <a:lnTo>
                    <a:pt x="342" y="4177"/>
                  </a:lnTo>
                  <a:lnTo>
                    <a:pt x="2298" y="793"/>
                  </a:lnTo>
                  <a:lnTo>
                    <a:pt x="4223" y="4146"/>
                  </a:lnTo>
                  <a:lnTo>
                    <a:pt x="4565" y="3950"/>
                  </a:lnTo>
                  <a:lnTo>
                    <a:pt x="2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60"/>
            <p:cNvSpPr/>
            <p:nvPr/>
          </p:nvSpPr>
          <p:spPr>
            <a:xfrm rot="5400000">
              <a:off x="269945" y="2998272"/>
              <a:ext cx="75627" cy="75627"/>
            </a:xfrm>
            <a:custGeom>
              <a:avLst/>
              <a:gdLst/>
              <a:ahLst/>
              <a:cxnLst/>
              <a:rect l="l" t="t" r="r" b="b"/>
              <a:pathLst>
                <a:path w="1217" h="1217" extrusionOk="0">
                  <a:moveTo>
                    <a:pt x="605" y="1"/>
                  </a:moveTo>
                  <a:cubicBezTo>
                    <a:pt x="269" y="1"/>
                    <a:pt x="1" y="270"/>
                    <a:pt x="1" y="606"/>
                  </a:cubicBezTo>
                  <a:cubicBezTo>
                    <a:pt x="1" y="942"/>
                    <a:pt x="269" y="1217"/>
                    <a:pt x="605" y="1217"/>
                  </a:cubicBezTo>
                  <a:cubicBezTo>
                    <a:pt x="942" y="1217"/>
                    <a:pt x="1216" y="942"/>
                    <a:pt x="1216" y="606"/>
                  </a:cubicBezTo>
                  <a:cubicBezTo>
                    <a:pt x="1216" y="270"/>
                    <a:pt x="942"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60"/>
            <p:cNvSpPr/>
            <p:nvPr/>
          </p:nvSpPr>
          <p:spPr>
            <a:xfrm rot="5400000">
              <a:off x="187420" y="3891697"/>
              <a:ext cx="284053" cy="259942"/>
            </a:xfrm>
            <a:custGeom>
              <a:avLst/>
              <a:gdLst/>
              <a:ahLst/>
              <a:cxnLst/>
              <a:rect l="l" t="t" r="r" b="b"/>
              <a:pathLst>
                <a:path w="4571" h="4183" extrusionOk="0">
                  <a:moveTo>
                    <a:pt x="4229" y="1"/>
                  </a:moveTo>
                  <a:lnTo>
                    <a:pt x="2273" y="3385"/>
                  </a:lnTo>
                  <a:lnTo>
                    <a:pt x="348" y="37"/>
                  </a:lnTo>
                  <a:lnTo>
                    <a:pt x="0" y="233"/>
                  </a:lnTo>
                  <a:lnTo>
                    <a:pt x="2267" y="4182"/>
                  </a:lnTo>
                  <a:lnTo>
                    <a:pt x="4571" y="202"/>
                  </a:lnTo>
                  <a:lnTo>
                    <a:pt x="42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60"/>
            <p:cNvSpPr/>
            <p:nvPr/>
          </p:nvSpPr>
          <p:spPr>
            <a:xfrm rot="5400000">
              <a:off x="333610" y="3986496"/>
              <a:ext cx="75627" cy="75565"/>
            </a:xfrm>
            <a:custGeom>
              <a:avLst/>
              <a:gdLst/>
              <a:ahLst/>
              <a:cxnLst/>
              <a:rect l="l" t="t" r="r" b="b"/>
              <a:pathLst>
                <a:path w="1217" h="1216" extrusionOk="0">
                  <a:moveTo>
                    <a:pt x="605" y="0"/>
                  </a:moveTo>
                  <a:cubicBezTo>
                    <a:pt x="269" y="0"/>
                    <a:pt x="0" y="270"/>
                    <a:pt x="0" y="605"/>
                  </a:cubicBezTo>
                  <a:cubicBezTo>
                    <a:pt x="0" y="941"/>
                    <a:pt x="269"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60"/>
            <p:cNvSpPr/>
            <p:nvPr/>
          </p:nvSpPr>
          <p:spPr>
            <a:xfrm rot="5400000">
              <a:off x="205970" y="3692810"/>
              <a:ext cx="283991" cy="259569"/>
            </a:xfrm>
            <a:custGeom>
              <a:avLst/>
              <a:gdLst/>
              <a:ahLst/>
              <a:cxnLst/>
              <a:rect l="l" t="t" r="r" b="b"/>
              <a:pathLst>
                <a:path w="4570" h="4177" extrusionOk="0">
                  <a:moveTo>
                    <a:pt x="2303" y="0"/>
                  </a:moveTo>
                  <a:lnTo>
                    <a:pt x="0" y="3981"/>
                  </a:lnTo>
                  <a:lnTo>
                    <a:pt x="347" y="4177"/>
                  </a:lnTo>
                  <a:lnTo>
                    <a:pt x="2303"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60"/>
            <p:cNvSpPr/>
            <p:nvPr/>
          </p:nvSpPr>
          <p:spPr>
            <a:xfrm rot="5400000">
              <a:off x="269914" y="3785154"/>
              <a:ext cx="75690" cy="75627"/>
            </a:xfrm>
            <a:custGeom>
              <a:avLst/>
              <a:gdLst/>
              <a:ahLst/>
              <a:cxnLst/>
              <a:rect l="l" t="t" r="r" b="b"/>
              <a:pathLst>
                <a:path w="1218" h="1217" extrusionOk="0">
                  <a:moveTo>
                    <a:pt x="611" y="1"/>
                  </a:moveTo>
                  <a:cubicBezTo>
                    <a:pt x="275" y="1"/>
                    <a:pt x="0" y="270"/>
                    <a:pt x="0" y="606"/>
                  </a:cubicBezTo>
                  <a:cubicBezTo>
                    <a:pt x="0" y="942"/>
                    <a:pt x="275" y="1217"/>
                    <a:pt x="611" y="1217"/>
                  </a:cubicBezTo>
                  <a:cubicBezTo>
                    <a:pt x="943" y="1217"/>
                    <a:pt x="1217" y="942"/>
                    <a:pt x="1217" y="606"/>
                  </a:cubicBezTo>
                  <a:cubicBezTo>
                    <a:pt x="1217" y="270"/>
                    <a:pt x="943" y="1"/>
                    <a:pt x="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60"/>
            <p:cNvSpPr/>
            <p:nvPr/>
          </p:nvSpPr>
          <p:spPr>
            <a:xfrm rot="5400000">
              <a:off x="187451" y="3505450"/>
              <a:ext cx="283991" cy="259942"/>
            </a:xfrm>
            <a:custGeom>
              <a:avLst/>
              <a:gdLst/>
              <a:ahLst/>
              <a:cxnLst/>
              <a:rect l="l" t="t" r="r" b="b"/>
              <a:pathLst>
                <a:path w="4570" h="4183" extrusionOk="0">
                  <a:moveTo>
                    <a:pt x="4223" y="1"/>
                  </a:moveTo>
                  <a:lnTo>
                    <a:pt x="2267" y="3385"/>
                  </a:lnTo>
                  <a:lnTo>
                    <a:pt x="342" y="37"/>
                  </a:lnTo>
                  <a:lnTo>
                    <a:pt x="1"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60"/>
            <p:cNvSpPr/>
            <p:nvPr/>
          </p:nvSpPr>
          <p:spPr>
            <a:xfrm rot="5400000">
              <a:off x="333579" y="3599938"/>
              <a:ext cx="75690" cy="75565"/>
            </a:xfrm>
            <a:custGeom>
              <a:avLst/>
              <a:gdLst/>
              <a:ahLst/>
              <a:cxnLst/>
              <a:rect l="l" t="t" r="r" b="b"/>
              <a:pathLst>
                <a:path w="1218" h="1216" extrusionOk="0">
                  <a:moveTo>
                    <a:pt x="611" y="0"/>
                  </a:moveTo>
                  <a:cubicBezTo>
                    <a:pt x="275" y="0"/>
                    <a:pt x="0" y="270"/>
                    <a:pt x="0" y="605"/>
                  </a:cubicBezTo>
                  <a:cubicBezTo>
                    <a:pt x="0" y="941"/>
                    <a:pt x="275" y="1216"/>
                    <a:pt x="611" y="1216"/>
                  </a:cubicBezTo>
                  <a:cubicBezTo>
                    <a:pt x="948" y="1216"/>
                    <a:pt x="1218" y="941"/>
                    <a:pt x="1218" y="605"/>
                  </a:cubicBezTo>
                  <a:cubicBezTo>
                    <a:pt x="1218" y="270"/>
                    <a:pt x="948" y="0"/>
                    <a:pt x="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60"/>
            <p:cNvSpPr/>
            <p:nvPr/>
          </p:nvSpPr>
          <p:spPr>
            <a:xfrm rot="5400000">
              <a:off x="206125" y="3306438"/>
              <a:ext cx="283681" cy="259569"/>
            </a:xfrm>
            <a:custGeom>
              <a:avLst/>
              <a:gdLst/>
              <a:ahLst/>
              <a:cxnLst/>
              <a:rect l="l" t="t" r="r" b="b"/>
              <a:pathLst>
                <a:path w="4565" h="4177" extrusionOk="0">
                  <a:moveTo>
                    <a:pt x="2298" y="0"/>
                  </a:moveTo>
                  <a:lnTo>
                    <a:pt x="1" y="3981"/>
                  </a:lnTo>
                  <a:lnTo>
                    <a:pt x="342" y="4177"/>
                  </a:lnTo>
                  <a:lnTo>
                    <a:pt x="2298" y="793"/>
                  </a:lnTo>
                  <a:lnTo>
                    <a:pt x="4223" y="4146"/>
                  </a:lnTo>
                  <a:lnTo>
                    <a:pt x="4565" y="3950"/>
                  </a:lnTo>
                  <a:lnTo>
                    <a:pt x="2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60"/>
            <p:cNvSpPr/>
            <p:nvPr/>
          </p:nvSpPr>
          <p:spPr>
            <a:xfrm rot="5400000">
              <a:off x="269945" y="3398906"/>
              <a:ext cx="75627" cy="75627"/>
            </a:xfrm>
            <a:custGeom>
              <a:avLst/>
              <a:gdLst/>
              <a:ahLst/>
              <a:cxnLst/>
              <a:rect l="l" t="t" r="r" b="b"/>
              <a:pathLst>
                <a:path w="1217" h="1217" extrusionOk="0">
                  <a:moveTo>
                    <a:pt x="606" y="1"/>
                  </a:moveTo>
                  <a:cubicBezTo>
                    <a:pt x="270" y="1"/>
                    <a:pt x="0" y="270"/>
                    <a:pt x="0" y="606"/>
                  </a:cubicBezTo>
                  <a:cubicBezTo>
                    <a:pt x="0" y="942"/>
                    <a:pt x="270" y="1217"/>
                    <a:pt x="606" y="1217"/>
                  </a:cubicBezTo>
                  <a:cubicBezTo>
                    <a:pt x="943" y="1217"/>
                    <a:pt x="1216" y="942"/>
                    <a:pt x="1216" y="606"/>
                  </a:cubicBezTo>
                  <a:cubicBezTo>
                    <a:pt x="1216" y="270"/>
                    <a:pt x="943"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60"/>
            <p:cNvSpPr/>
            <p:nvPr/>
          </p:nvSpPr>
          <p:spPr>
            <a:xfrm rot="5400000">
              <a:off x="187451" y="4283725"/>
              <a:ext cx="283991" cy="259942"/>
            </a:xfrm>
            <a:custGeom>
              <a:avLst/>
              <a:gdLst/>
              <a:ahLst/>
              <a:cxnLst/>
              <a:rect l="l" t="t" r="r" b="b"/>
              <a:pathLst>
                <a:path w="4570" h="4183" extrusionOk="0">
                  <a:moveTo>
                    <a:pt x="4223" y="1"/>
                  </a:moveTo>
                  <a:lnTo>
                    <a:pt x="2267" y="3385"/>
                  </a:lnTo>
                  <a:lnTo>
                    <a:pt x="347" y="37"/>
                  </a:lnTo>
                  <a:lnTo>
                    <a:pt x="0" y="233"/>
                  </a:lnTo>
                  <a:lnTo>
                    <a:pt x="2267" y="4182"/>
                  </a:lnTo>
                  <a:lnTo>
                    <a:pt x="4570"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60"/>
            <p:cNvSpPr/>
            <p:nvPr/>
          </p:nvSpPr>
          <p:spPr>
            <a:xfrm rot="5400000">
              <a:off x="333641" y="4378461"/>
              <a:ext cx="75565" cy="75565"/>
            </a:xfrm>
            <a:custGeom>
              <a:avLst/>
              <a:gdLst/>
              <a:ahLst/>
              <a:cxnLst/>
              <a:rect l="l" t="t" r="r" b="b"/>
              <a:pathLst>
                <a:path w="1216" h="1216" extrusionOk="0">
                  <a:moveTo>
                    <a:pt x="605" y="0"/>
                  </a:moveTo>
                  <a:cubicBezTo>
                    <a:pt x="270" y="0"/>
                    <a:pt x="0" y="270"/>
                    <a:pt x="0" y="605"/>
                  </a:cubicBezTo>
                  <a:cubicBezTo>
                    <a:pt x="0" y="941"/>
                    <a:pt x="270" y="1216"/>
                    <a:pt x="605" y="1216"/>
                  </a:cubicBezTo>
                  <a:cubicBezTo>
                    <a:pt x="941" y="1216"/>
                    <a:pt x="1216" y="941"/>
                    <a:pt x="1216" y="605"/>
                  </a:cubicBezTo>
                  <a:cubicBezTo>
                    <a:pt x="1216" y="270"/>
                    <a:pt x="941"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60"/>
            <p:cNvSpPr/>
            <p:nvPr/>
          </p:nvSpPr>
          <p:spPr>
            <a:xfrm rot="5400000">
              <a:off x="205939" y="4084837"/>
              <a:ext cx="284053" cy="259569"/>
            </a:xfrm>
            <a:custGeom>
              <a:avLst/>
              <a:gdLst/>
              <a:ahLst/>
              <a:cxnLst/>
              <a:rect l="l" t="t" r="r" b="b"/>
              <a:pathLst>
                <a:path w="4571" h="4177" extrusionOk="0">
                  <a:moveTo>
                    <a:pt x="2304" y="0"/>
                  </a:moveTo>
                  <a:lnTo>
                    <a:pt x="0" y="3981"/>
                  </a:lnTo>
                  <a:lnTo>
                    <a:pt x="342" y="4177"/>
                  </a:lnTo>
                  <a:lnTo>
                    <a:pt x="2298" y="793"/>
                  </a:lnTo>
                  <a:lnTo>
                    <a:pt x="4223" y="4146"/>
                  </a:lnTo>
                  <a:lnTo>
                    <a:pt x="4571" y="3950"/>
                  </a:lnTo>
                  <a:lnTo>
                    <a:pt x="2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60"/>
            <p:cNvSpPr/>
            <p:nvPr/>
          </p:nvSpPr>
          <p:spPr>
            <a:xfrm rot="5400000">
              <a:off x="269976" y="4177150"/>
              <a:ext cx="75565" cy="75627"/>
            </a:xfrm>
            <a:custGeom>
              <a:avLst/>
              <a:gdLst/>
              <a:ahLst/>
              <a:cxnLst/>
              <a:rect l="l" t="t" r="r" b="b"/>
              <a:pathLst>
                <a:path w="1216" h="1217" extrusionOk="0">
                  <a:moveTo>
                    <a:pt x="605" y="1"/>
                  </a:moveTo>
                  <a:cubicBezTo>
                    <a:pt x="268" y="1"/>
                    <a:pt x="0" y="270"/>
                    <a:pt x="0" y="606"/>
                  </a:cubicBezTo>
                  <a:cubicBezTo>
                    <a:pt x="0" y="942"/>
                    <a:pt x="268" y="1217"/>
                    <a:pt x="605" y="1217"/>
                  </a:cubicBezTo>
                  <a:cubicBezTo>
                    <a:pt x="941" y="1217"/>
                    <a:pt x="1216" y="942"/>
                    <a:pt x="1216" y="606"/>
                  </a:cubicBezTo>
                  <a:cubicBezTo>
                    <a:pt x="1216" y="270"/>
                    <a:pt x="941"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60"/>
            <p:cNvSpPr/>
            <p:nvPr/>
          </p:nvSpPr>
          <p:spPr>
            <a:xfrm rot="5400000">
              <a:off x="205970" y="4871719"/>
              <a:ext cx="283991" cy="259569"/>
            </a:xfrm>
            <a:custGeom>
              <a:avLst/>
              <a:gdLst/>
              <a:ahLst/>
              <a:cxnLst/>
              <a:rect l="l" t="t" r="r" b="b"/>
              <a:pathLst>
                <a:path w="4570" h="4177" extrusionOk="0">
                  <a:moveTo>
                    <a:pt x="2303" y="0"/>
                  </a:moveTo>
                  <a:lnTo>
                    <a:pt x="0" y="3981"/>
                  </a:lnTo>
                  <a:lnTo>
                    <a:pt x="347" y="4177"/>
                  </a:lnTo>
                  <a:lnTo>
                    <a:pt x="2303" y="793"/>
                  </a:lnTo>
                  <a:lnTo>
                    <a:pt x="4223" y="4146"/>
                  </a:lnTo>
                  <a:lnTo>
                    <a:pt x="4569"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60"/>
            <p:cNvSpPr/>
            <p:nvPr/>
          </p:nvSpPr>
          <p:spPr>
            <a:xfrm rot="5400000">
              <a:off x="269914" y="4964001"/>
              <a:ext cx="75690" cy="75627"/>
            </a:xfrm>
            <a:custGeom>
              <a:avLst/>
              <a:gdLst/>
              <a:ahLst/>
              <a:cxnLst/>
              <a:rect l="l" t="t" r="r" b="b"/>
              <a:pathLst>
                <a:path w="1218" h="1217" extrusionOk="0">
                  <a:moveTo>
                    <a:pt x="612" y="1"/>
                  </a:moveTo>
                  <a:cubicBezTo>
                    <a:pt x="275" y="1"/>
                    <a:pt x="1" y="270"/>
                    <a:pt x="1" y="606"/>
                  </a:cubicBezTo>
                  <a:cubicBezTo>
                    <a:pt x="1" y="942"/>
                    <a:pt x="275" y="1217"/>
                    <a:pt x="612" y="1217"/>
                  </a:cubicBezTo>
                  <a:cubicBezTo>
                    <a:pt x="948" y="1217"/>
                    <a:pt x="1218" y="942"/>
                    <a:pt x="1218" y="606"/>
                  </a:cubicBezTo>
                  <a:cubicBezTo>
                    <a:pt x="1218" y="270"/>
                    <a:pt x="948"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60"/>
            <p:cNvSpPr/>
            <p:nvPr/>
          </p:nvSpPr>
          <p:spPr>
            <a:xfrm rot="5400000">
              <a:off x="187451" y="4684359"/>
              <a:ext cx="283991" cy="259942"/>
            </a:xfrm>
            <a:custGeom>
              <a:avLst/>
              <a:gdLst/>
              <a:ahLst/>
              <a:cxnLst/>
              <a:rect l="l" t="t" r="r" b="b"/>
              <a:pathLst>
                <a:path w="4570" h="4183" extrusionOk="0">
                  <a:moveTo>
                    <a:pt x="4223" y="1"/>
                  </a:moveTo>
                  <a:lnTo>
                    <a:pt x="2267" y="3385"/>
                  </a:lnTo>
                  <a:lnTo>
                    <a:pt x="347" y="37"/>
                  </a:lnTo>
                  <a:lnTo>
                    <a:pt x="0" y="233"/>
                  </a:lnTo>
                  <a:lnTo>
                    <a:pt x="2267" y="4182"/>
                  </a:lnTo>
                  <a:lnTo>
                    <a:pt x="4569" y="202"/>
                  </a:lnTo>
                  <a:lnTo>
                    <a:pt x="4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60"/>
            <p:cNvSpPr/>
            <p:nvPr/>
          </p:nvSpPr>
          <p:spPr>
            <a:xfrm rot="5400000">
              <a:off x="333610" y="4779188"/>
              <a:ext cx="75627" cy="75565"/>
            </a:xfrm>
            <a:custGeom>
              <a:avLst/>
              <a:gdLst/>
              <a:ahLst/>
              <a:cxnLst/>
              <a:rect l="l" t="t" r="r" b="b"/>
              <a:pathLst>
                <a:path w="1217" h="1216" extrusionOk="0">
                  <a:moveTo>
                    <a:pt x="605" y="0"/>
                  </a:moveTo>
                  <a:cubicBezTo>
                    <a:pt x="268" y="0"/>
                    <a:pt x="0" y="270"/>
                    <a:pt x="0" y="605"/>
                  </a:cubicBezTo>
                  <a:cubicBezTo>
                    <a:pt x="0" y="941"/>
                    <a:pt x="268" y="1216"/>
                    <a:pt x="605" y="1216"/>
                  </a:cubicBezTo>
                  <a:cubicBezTo>
                    <a:pt x="942" y="1216"/>
                    <a:pt x="1216" y="941"/>
                    <a:pt x="1216" y="605"/>
                  </a:cubicBezTo>
                  <a:cubicBezTo>
                    <a:pt x="1216" y="270"/>
                    <a:pt x="942"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60"/>
            <p:cNvSpPr/>
            <p:nvPr/>
          </p:nvSpPr>
          <p:spPr>
            <a:xfrm rot="5400000">
              <a:off x="205970" y="4485502"/>
              <a:ext cx="283991" cy="259569"/>
            </a:xfrm>
            <a:custGeom>
              <a:avLst/>
              <a:gdLst/>
              <a:ahLst/>
              <a:cxnLst/>
              <a:rect l="l" t="t" r="r" b="b"/>
              <a:pathLst>
                <a:path w="4570" h="4177" extrusionOk="0">
                  <a:moveTo>
                    <a:pt x="2303" y="0"/>
                  </a:moveTo>
                  <a:lnTo>
                    <a:pt x="0" y="3981"/>
                  </a:lnTo>
                  <a:lnTo>
                    <a:pt x="342" y="4177"/>
                  </a:lnTo>
                  <a:lnTo>
                    <a:pt x="2298" y="793"/>
                  </a:lnTo>
                  <a:lnTo>
                    <a:pt x="4223" y="4146"/>
                  </a:lnTo>
                  <a:lnTo>
                    <a:pt x="4570" y="3950"/>
                  </a:ln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60"/>
            <p:cNvSpPr/>
            <p:nvPr/>
          </p:nvSpPr>
          <p:spPr>
            <a:xfrm rot="5400000">
              <a:off x="269945" y="4577753"/>
              <a:ext cx="75627" cy="75627"/>
            </a:xfrm>
            <a:custGeom>
              <a:avLst/>
              <a:gdLst/>
              <a:ahLst/>
              <a:cxnLst/>
              <a:rect l="l" t="t" r="r" b="b"/>
              <a:pathLst>
                <a:path w="1217" h="1217" extrusionOk="0">
                  <a:moveTo>
                    <a:pt x="607" y="1"/>
                  </a:moveTo>
                  <a:cubicBezTo>
                    <a:pt x="271" y="1"/>
                    <a:pt x="1" y="270"/>
                    <a:pt x="1" y="606"/>
                  </a:cubicBezTo>
                  <a:cubicBezTo>
                    <a:pt x="1" y="942"/>
                    <a:pt x="271" y="1217"/>
                    <a:pt x="607" y="1217"/>
                  </a:cubicBezTo>
                  <a:cubicBezTo>
                    <a:pt x="944" y="1217"/>
                    <a:pt x="1217" y="942"/>
                    <a:pt x="1217" y="606"/>
                  </a:cubicBezTo>
                  <a:cubicBezTo>
                    <a:pt x="1217" y="270"/>
                    <a:pt x="944"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16">
  <p:cSld name="CUSTOM_7_1_1_1_1_1_1_1_1_1_1_1_1_1_1_1">
    <p:spTree>
      <p:nvGrpSpPr>
        <p:cNvPr id="1" name="Shape 7174"/>
        <p:cNvGrpSpPr/>
        <p:nvPr/>
      </p:nvGrpSpPr>
      <p:grpSpPr>
        <a:xfrm>
          <a:off x="0" y="0"/>
          <a:ext cx="0" cy="0"/>
          <a:chOff x="0" y="0"/>
          <a:chExt cx="0" cy="0"/>
        </a:xfrm>
      </p:grpSpPr>
      <p:pic>
        <p:nvPicPr>
          <p:cNvPr id="7175" name="Google Shape;7175;p61"/>
          <p:cNvPicPr preferRelativeResize="0"/>
          <p:nvPr/>
        </p:nvPicPr>
        <p:blipFill>
          <a:blip r:embed="rId2">
            <a:alphaModFix/>
          </a:blip>
          <a:stretch>
            <a:fillRect/>
          </a:stretch>
        </p:blipFill>
        <p:spPr>
          <a:xfrm>
            <a:off x="0" y="0"/>
            <a:ext cx="9144000" cy="5143500"/>
          </a:xfrm>
          <a:prstGeom prst="rect">
            <a:avLst/>
          </a:prstGeom>
          <a:noFill/>
          <a:ln>
            <a:noFill/>
          </a:ln>
        </p:spPr>
      </p:pic>
      <p:sp>
        <p:nvSpPr>
          <p:cNvPr id="7176" name="Google Shape;7176;p6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177" name="Google Shape;7177;p61"/>
          <p:cNvGrpSpPr/>
          <p:nvPr/>
        </p:nvGrpSpPr>
        <p:grpSpPr>
          <a:xfrm rot="-5400000">
            <a:off x="4460521" y="-4300227"/>
            <a:ext cx="222948" cy="9138076"/>
            <a:chOff x="-1276373" y="57045"/>
            <a:chExt cx="208168" cy="5058162"/>
          </a:xfrm>
        </p:grpSpPr>
        <p:sp>
          <p:nvSpPr>
            <p:cNvPr id="7178" name="Google Shape;7178;p61"/>
            <p:cNvSpPr/>
            <p:nvPr/>
          </p:nvSpPr>
          <p:spPr>
            <a:xfrm>
              <a:off x="-1276373" y="5003398"/>
              <a:ext cx="104247" cy="111809"/>
            </a:xfrm>
            <a:custGeom>
              <a:avLst/>
              <a:gdLst/>
              <a:ahLst/>
              <a:cxnLst/>
              <a:rect l="l" t="t" r="r" b="b"/>
              <a:pathLst>
                <a:path w="1599" h="1715" extrusionOk="0">
                  <a:moveTo>
                    <a:pt x="0" y="0"/>
                  </a:moveTo>
                  <a:lnTo>
                    <a:pt x="0" y="1714"/>
                  </a:lnTo>
                  <a:lnTo>
                    <a:pt x="801" y="1285"/>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61"/>
            <p:cNvSpPr/>
            <p:nvPr/>
          </p:nvSpPr>
          <p:spPr>
            <a:xfrm>
              <a:off x="-1276373" y="4901564"/>
              <a:ext cx="208168" cy="111679"/>
            </a:xfrm>
            <a:custGeom>
              <a:avLst/>
              <a:gdLst/>
              <a:ahLst/>
              <a:cxnLst/>
              <a:rect l="l" t="t" r="r" b="b"/>
              <a:pathLst>
                <a:path w="3193" h="1713" extrusionOk="0">
                  <a:moveTo>
                    <a:pt x="1599" y="0"/>
                  </a:moveTo>
                  <a:lnTo>
                    <a:pt x="801" y="430"/>
                  </a:lnTo>
                  <a:lnTo>
                    <a:pt x="0" y="860"/>
                  </a:lnTo>
                  <a:lnTo>
                    <a:pt x="801" y="1283"/>
                  </a:lnTo>
                  <a:lnTo>
                    <a:pt x="1599" y="1713"/>
                  </a:lnTo>
                  <a:lnTo>
                    <a:pt x="2396" y="1283"/>
                  </a:lnTo>
                  <a:lnTo>
                    <a:pt x="3192" y="860"/>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61"/>
            <p:cNvSpPr/>
            <p:nvPr/>
          </p:nvSpPr>
          <p:spPr>
            <a:xfrm>
              <a:off x="-1276373" y="4802013"/>
              <a:ext cx="104247" cy="112070"/>
            </a:xfrm>
            <a:custGeom>
              <a:avLst/>
              <a:gdLst/>
              <a:ahLst/>
              <a:cxnLst/>
              <a:rect l="l" t="t" r="r" b="b"/>
              <a:pathLst>
                <a:path w="1599" h="1719" extrusionOk="0">
                  <a:moveTo>
                    <a:pt x="0" y="1"/>
                  </a:moveTo>
                  <a:lnTo>
                    <a:pt x="0" y="1718"/>
                  </a:lnTo>
                  <a:lnTo>
                    <a:pt x="801" y="1289"/>
                  </a:lnTo>
                  <a:lnTo>
                    <a:pt x="1599" y="860"/>
                  </a:lnTo>
                  <a:lnTo>
                    <a:pt x="801" y="43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61"/>
            <p:cNvSpPr/>
            <p:nvPr/>
          </p:nvSpPr>
          <p:spPr>
            <a:xfrm>
              <a:off x="-1276373" y="4700179"/>
              <a:ext cx="208168" cy="111744"/>
            </a:xfrm>
            <a:custGeom>
              <a:avLst/>
              <a:gdLst/>
              <a:ahLst/>
              <a:cxnLst/>
              <a:rect l="l" t="t" r="r" b="b"/>
              <a:pathLst>
                <a:path w="3193" h="1714" extrusionOk="0">
                  <a:moveTo>
                    <a:pt x="1599" y="0"/>
                  </a:moveTo>
                  <a:lnTo>
                    <a:pt x="801" y="429"/>
                  </a:lnTo>
                  <a:lnTo>
                    <a:pt x="0" y="859"/>
                  </a:lnTo>
                  <a:lnTo>
                    <a:pt x="801" y="1283"/>
                  </a:lnTo>
                  <a:lnTo>
                    <a:pt x="1599" y="1713"/>
                  </a:lnTo>
                  <a:lnTo>
                    <a:pt x="2396" y="1283"/>
                  </a:lnTo>
                  <a:lnTo>
                    <a:pt x="3192" y="859"/>
                  </a:lnTo>
                  <a:lnTo>
                    <a:pt x="2396" y="429"/>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61"/>
            <p:cNvSpPr/>
            <p:nvPr/>
          </p:nvSpPr>
          <p:spPr>
            <a:xfrm>
              <a:off x="-1276373" y="4600562"/>
              <a:ext cx="104247" cy="112135"/>
            </a:xfrm>
            <a:custGeom>
              <a:avLst/>
              <a:gdLst/>
              <a:ahLst/>
              <a:cxnLst/>
              <a:rect l="l" t="t" r="r" b="b"/>
              <a:pathLst>
                <a:path w="1599" h="1720" extrusionOk="0">
                  <a:moveTo>
                    <a:pt x="0" y="1"/>
                  </a:moveTo>
                  <a:lnTo>
                    <a:pt x="0" y="1720"/>
                  </a:lnTo>
                  <a:lnTo>
                    <a:pt x="801" y="1290"/>
                  </a:lnTo>
                  <a:lnTo>
                    <a:pt x="1599" y="860"/>
                  </a:lnTo>
                  <a:lnTo>
                    <a:pt x="801" y="43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61"/>
            <p:cNvSpPr/>
            <p:nvPr/>
          </p:nvSpPr>
          <p:spPr>
            <a:xfrm>
              <a:off x="-1276373" y="4498729"/>
              <a:ext cx="208168" cy="112070"/>
            </a:xfrm>
            <a:custGeom>
              <a:avLst/>
              <a:gdLst/>
              <a:ahLst/>
              <a:cxnLst/>
              <a:rect l="l" t="t" r="r" b="b"/>
              <a:pathLst>
                <a:path w="3193" h="1719" extrusionOk="0">
                  <a:moveTo>
                    <a:pt x="1599" y="0"/>
                  </a:moveTo>
                  <a:lnTo>
                    <a:pt x="801" y="430"/>
                  </a:lnTo>
                  <a:lnTo>
                    <a:pt x="0" y="860"/>
                  </a:lnTo>
                  <a:lnTo>
                    <a:pt x="801" y="1290"/>
                  </a:lnTo>
                  <a:lnTo>
                    <a:pt x="1599" y="1718"/>
                  </a:lnTo>
                  <a:lnTo>
                    <a:pt x="2396" y="1290"/>
                  </a:lnTo>
                  <a:lnTo>
                    <a:pt x="3192" y="860"/>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61"/>
            <p:cNvSpPr/>
            <p:nvPr/>
          </p:nvSpPr>
          <p:spPr>
            <a:xfrm>
              <a:off x="-1276373" y="4399568"/>
              <a:ext cx="104247" cy="111679"/>
            </a:xfrm>
            <a:custGeom>
              <a:avLst/>
              <a:gdLst/>
              <a:ahLst/>
              <a:cxnLst/>
              <a:rect l="l" t="t" r="r" b="b"/>
              <a:pathLst>
                <a:path w="1599" h="1713" extrusionOk="0">
                  <a:moveTo>
                    <a:pt x="0" y="0"/>
                  </a:moveTo>
                  <a:lnTo>
                    <a:pt x="0" y="1713"/>
                  </a:lnTo>
                  <a:lnTo>
                    <a:pt x="801" y="1283"/>
                  </a:lnTo>
                  <a:lnTo>
                    <a:pt x="1599" y="855"/>
                  </a:lnTo>
                  <a:lnTo>
                    <a:pt x="801" y="42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61"/>
            <p:cNvSpPr/>
            <p:nvPr/>
          </p:nvSpPr>
          <p:spPr>
            <a:xfrm>
              <a:off x="-1276373" y="4297344"/>
              <a:ext cx="208168" cy="112070"/>
            </a:xfrm>
            <a:custGeom>
              <a:avLst/>
              <a:gdLst/>
              <a:ahLst/>
              <a:cxnLst/>
              <a:rect l="l" t="t" r="r" b="b"/>
              <a:pathLst>
                <a:path w="3193" h="1719" extrusionOk="0">
                  <a:moveTo>
                    <a:pt x="1599" y="1"/>
                  </a:moveTo>
                  <a:lnTo>
                    <a:pt x="801" y="429"/>
                  </a:lnTo>
                  <a:lnTo>
                    <a:pt x="0" y="859"/>
                  </a:lnTo>
                  <a:lnTo>
                    <a:pt x="801" y="1289"/>
                  </a:lnTo>
                  <a:lnTo>
                    <a:pt x="1599" y="1718"/>
                  </a:lnTo>
                  <a:lnTo>
                    <a:pt x="2396" y="1289"/>
                  </a:lnTo>
                  <a:lnTo>
                    <a:pt x="3192" y="859"/>
                  </a:lnTo>
                  <a:lnTo>
                    <a:pt x="2396" y="429"/>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61"/>
            <p:cNvSpPr/>
            <p:nvPr/>
          </p:nvSpPr>
          <p:spPr>
            <a:xfrm>
              <a:off x="-1276373" y="4198183"/>
              <a:ext cx="104247" cy="111744"/>
            </a:xfrm>
            <a:custGeom>
              <a:avLst/>
              <a:gdLst/>
              <a:ahLst/>
              <a:cxnLst/>
              <a:rect l="l" t="t" r="r" b="b"/>
              <a:pathLst>
                <a:path w="1599" h="1714" extrusionOk="0">
                  <a:moveTo>
                    <a:pt x="0" y="0"/>
                  </a:moveTo>
                  <a:lnTo>
                    <a:pt x="0" y="1713"/>
                  </a:lnTo>
                  <a:lnTo>
                    <a:pt x="801" y="1283"/>
                  </a:lnTo>
                  <a:lnTo>
                    <a:pt x="1599" y="859"/>
                  </a:lnTo>
                  <a:lnTo>
                    <a:pt x="801" y="42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61"/>
            <p:cNvSpPr/>
            <p:nvPr/>
          </p:nvSpPr>
          <p:spPr>
            <a:xfrm>
              <a:off x="-1276373" y="4096220"/>
              <a:ext cx="208168" cy="111744"/>
            </a:xfrm>
            <a:custGeom>
              <a:avLst/>
              <a:gdLst/>
              <a:ahLst/>
              <a:cxnLst/>
              <a:rect l="l" t="t" r="r" b="b"/>
              <a:pathLst>
                <a:path w="3193" h="1714" extrusionOk="0">
                  <a:moveTo>
                    <a:pt x="1599" y="1"/>
                  </a:moveTo>
                  <a:lnTo>
                    <a:pt x="801" y="426"/>
                  </a:lnTo>
                  <a:lnTo>
                    <a:pt x="0" y="855"/>
                  </a:lnTo>
                  <a:lnTo>
                    <a:pt x="801" y="1285"/>
                  </a:lnTo>
                  <a:lnTo>
                    <a:pt x="1599" y="1713"/>
                  </a:lnTo>
                  <a:lnTo>
                    <a:pt x="2396" y="1285"/>
                  </a:lnTo>
                  <a:lnTo>
                    <a:pt x="3192" y="855"/>
                  </a:lnTo>
                  <a:lnTo>
                    <a:pt x="2396" y="426"/>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61"/>
            <p:cNvSpPr/>
            <p:nvPr/>
          </p:nvSpPr>
          <p:spPr>
            <a:xfrm>
              <a:off x="-1276373" y="3996733"/>
              <a:ext cx="104247" cy="111744"/>
            </a:xfrm>
            <a:custGeom>
              <a:avLst/>
              <a:gdLst/>
              <a:ahLst/>
              <a:cxnLst/>
              <a:rect l="l" t="t" r="r" b="b"/>
              <a:pathLst>
                <a:path w="1599" h="1714" extrusionOk="0">
                  <a:moveTo>
                    <a:pt x="0" y="0"/>
                  </a:moveTo>
                  <a:lnTo>
                    <a:pt x="0" y="1713"/>
                  </a:lnTo>
                  <a:lnTo>
                    <a:pt x="801" y="1283"/>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61"/>
            <p:cNvSpPr/>
            <p:nvPr/>
          </p:nvSpPr>
          <p:spPr>
            <a:xfrm>
              <a:off x="-1276373" y="3894900"/>
              <a:ext cx="208168" cy="111679"/>
            </a:xfrm>
            <a:custGeom>
              <a:avLst/>
              <a:gdLst/>
              <a:ahLst/>
              <a:cxnLst/>
              <a:rect l="l" t="t" r="r" b="b"/>
              <a:pathLst>
                <a:path w="3193" h="1713" extrusionOk="0">
                  <a:moveTo>
                    <a:pt x="1599" y="0"/>
                  </a:moveTo>
                  <a:lnTo>
                    <a:pt x="801" y="430"/>
                  </a:lnTo>
                  <a:lnTo>
                    <a:pt x="0" y="858"/>
                  </a:lnTo>
                  <a:lnTo>
                    <a:pt x="801" y="1283"/>
                  </a:lnTo>
                  <a:lnTo>
                    <a:pt x="1599" y="1713"/>
                  </a:lnTo>
                  <a:lnTo>
                    <a:pt x="2396" y="1283"/>
                  </a:lnTo>
                  <a:lnTo>
                    <a:pt x="3192" y="858"/>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61"/>
            <p:cNvSpPr/>
            <p:nvPr/>
          </p:nvSpPr>
          <p:spPr>
            <a:xfrm>
              <a:off x="-1276373" y="3795348"/>
              <a:ext cx="104247" cy="112070"/>
            </a:xfrm>
            <a:custGeom>
              <a:avLst/>
              <a:gdLst/>
              <a:ahLst/>
              <a:cxnLst/>
              <a:rect l="l" t="t" r="r" b="b"/>
              <a:pathLst>
                <a:path w="1599" h="1719" extrusionOk="0">
                  <a:moveTo>
                    <a:pt x="0" y="1"/>
                  </a:moveTo>
                  <a:lnTo>
                    <a:pt x="0" y="1718"/>
                  </a:lnTo>
                  <a:lnTo>
                    <a:pt x="801" y="1289"/>
                  </a:lnTo>
                  <a:lnTo>
                    <a:pt x="1599" y="859"/>
                  </a:lnTo>
                  <a:lnTo>
                    <a:pt x="801" y="42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61"/>
            <p:cNvSpPr/>
            <p:nvPr/>
          </p:nvSpPr>
          <p:spPr>
            <a:xfrm>
              <a:off x="-1276373" y="3693450"/>
              <a:ext cx="208168" cy="111679"/>
            </a:xfrm>
            <a:custGeom>
              <a:avLst/>
              <a:gdLst/>
              <a:ahLst/>
              <a:cxnLst/>
              <a:rect l="l" t="t" r="r" b="b"/>
              <a:pathLst>
                <a:path w="3193" h="1713" extrusionOk="0">
                  <a:moveTo>
                    <a:pt x="1599" y="0"/>
                  </a:moveTo>
                  <a:lnTo>
                    <a:pt x="801" y="430"/>
                  </a:lnTo>
                  <a:lnTo>
                    <a:pt x="0" y="860"/>
                  </a:lnTo>
                  <a:lnTo>
                    <a:pt x="801" y="1284"/>
                  </a:lnTo>
                  <a:lnTo>
                    <a:pt x="1599" y="1713"/>
                  </a:lnTo>
                  <a:lnTo>
                    <a:pt x="2396" y="1284"/>
                  </a:lnTo>
                  <a:lnTo>
                    <a:pt x="3192" y="860"/>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61"/>
            <p:cNvSpPr/>
            <p:nvPr/>
          </p:nvSpPr>
          <p:spPr>
            <a:xfrm>
              <a:off x="-1276373" y="3593898"/>
              <a:ext cx="104247" cy="112070"/>
            </a:xfrm>
            <a:custGeom>
              <a:avLst/>
              <a:gdLst/>
              <a:ahLst/>
              <a:cxnLst/>
              <a:rect l="l" t="t" r="r" b="b"/>
              <a:pathLst>
                <a:path w="1599" h="1719" extrusionOk="0">
                  <a:moveTo>
                    <a:pt x="0" y="1"/>
                  </a:moveTo>
                  <a:lnTo>
                    <a:pt x="0" y="1718"/>
                  </a:lnTo>
                  <a:lnTo>
                    <a:pt x="801" y="1290"/>
                  </a:lnTo>
                  <a:lnTo>
                    <a:pt x="1599" y="860"/>
                  </a:lnTo>
                  <a:lnTo>
                    <a:pt x="801" y="43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61"/>
            <p:cNvSpPr/>
            <p:nvPr/>
          </p:nvSpPr>
          <p:spPr>
            <a:xfrm>
              <a:off x="-1276373" y="3492065"/>
              <a:ext cx="208168" cy="112070"/>
            </a:xfrm>
            <a:custGeom>
              <a:avLst/>
              <a:gdLst/>
              <a:ahLst/>
              <a:cxnLst/>
              <a:rect l="l" t="t" r="r" b="b"/>
              <a:pathLst>
                <a:path w="3193" h="1719" extrusionOk="0">
                  <a:moveTo>
                    <a:pt x="1599" y="0"/>
                  </a:moveTo>
                  <a:lnTo>
                    <a:pt x="801" y="430"/>
                  </a:lnTo>
                  <a:lnTo>
                    <a:pt x="0" y="859"/>
                  </a:lnTo>
                  <a:lnTo>
                    <a:pt x="801" y="1288"/>
                  </a:lnTo>
                  <a:lnTo>
                    <a:pt x="1599" y="1718"/>
                  </a:lnTo>
                  <a:lnTo>
                    <a:pt x="2396" y="1288"/>
                  </a:lnTo>
                  <a:lnTo>
                    <a:pt x="3192" y="859"/>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61"/>
            <p:cNvSpPr/>
            <p:nvPr/>
          </p:nvSpPr>
          <p:spPr>
            <a:xfrm>
              <a:off x="-1276373" y="3392904"/>
              <a:ext cx="104247" cy="111679"/>
            </a:xfrm>
            <a:custGeom>
              <a:avLst/>
              <a:gdLst/>
              <a:ahLst/>
              <a:cxnLst/>
              <a:rect l="l" t="t" r="r" b="b"/>
              <a:pathLst>
                <a:path w="1599" h="1713" extrusionOk="0">
                  <a:moveTo>
                    <a:pt x="0" y="0"/>
                  </a:moveTo>
                  <a:lnTo>
                    <a:pt x="0" y="1713"/>
                  </a:lnTo>
                  <a:lnTo>
                    <a:pt x="801" y="1283"/>
                  </a:lnTo>
                  <a:lnTo>
                    <a:pt x="1599" y="853"/>
                  </a:lnTo>
                  <a:lnTo>
                    <a:pt x="801" y="42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61"/>
            <p:cNvSpPr/>
            <p:nvPr/>
          </p:nvSpPr>
          <p:spPr>
            <a:xfrm>
              <a:off x="-1276373" y="3290614"/>
              <a:ext cx="208168" cy="112135"/>
            </a:xfrm>
            <a:custGeom>
              <a:avLst/>
              <a:gdLst/>
              <a:ahLst/>
              <a:cxnLst/>
              <a:rect l="l" t="t" r="r" b="b"/>
              <a:pathLst>
                <a:path w="3193" h="1720" extrusionOk="0">
                  <a:moveTo>
                    <a:pt x="1599" y="1"/>
                  </a:moveTo>
                  <a:lnTo>
                    <a:pt x="801" y="430"/>
                  </a:lnTo>
                  <a:lnTo>
                    <a:pt x="0" y="860"/>
                  </a:lnTo>
                  <a:lnTo>
                    <a:pt x="801" y="1290"/>
                  </a:lnTo>
                  <a:lnTo>
                    <a:pt x="1599" y="1719"/>
                  </a:lnTo>
                  <a:lnTo>
                    <a:pt x="2396" y="1290"/>
                  </a:lnTo>
                  <a:lnTo>
                    <a:pt x="3192" y="860"/>
                  </a:lnTo>
                  <a:lnTo>
                    <a:pt x="2396" y="430"/>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61"/>
            <p:cNvSpPr/>
            <p:nvPr/>
          </p:nvSpPr>
          <p:spPr>
            <a:xfrm>
              <a:off x="-1276373" y="3191454"/>
              <a:ext cx="104247" cy="111679"/>
            </a:xfrm>
            <a:custGeom>
              <a:avLst/>
              <a:gdLst/>
              <a:ahLst/>
              <a:cxnLst/>
              <a:rect l="l" t="t" r="r" b="b"/>
              <a:pathLst>
                <a:path w="1599" h="1713" extrusionOk="0">
                  <a:moveTo>
                    <a:pt x="0" y="0"/>
                  </a:moveTo>
                  <a:lnTo>
                    <a:pt x="0" y="1713"/>
                  </a:lnTo>
                  <a:lnTo>
                    <a:pt x="801" y="1284"/>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61"/>
            <p:cNvSpPr/>
            <p:nvPr/>
          </p:nvSpPr>
          <p:spPr>
            <a:xfrm>
              <a:off x="-1276373" y="3089555"/>
              <a:ext cx="208168" cy="111744"/>
            </a:xfrm>
            <a:custGeom>
              <a:avLst/>
              <a:gdLst/>
              <a:ahLst/>
              <a:cxnLst/>
              <a:rect l="l" t="t" r="r" b="b"/>
              <a:pathLst>
                <a:path w="3193" h="1714" extrusionOk="0">
                  <a:moveTo>
                    <a:pt x="1599" y="1"/>
                  </a:moveTo>
                  <a:lnTo>
                    <a:pt x="801" y="426"/>
                  </a:lnTo>
                  <a:lnTo>
                    <a:pt x="0" y="854"/>
                  </a:lnTo>
                  <a:lnTo>
                    <a:pt x="801" y="1284"/>
                  </a:lnTo>
                  <a:lnTo>
                    <a:pt x="1599" y="1713"/>
                  </a:lnTo>
                  <a:lnTo>
                    <a:pt x="2396" y="1284"/>
                  </a:lnTo>
                  <a:lnTo>
                    <a:pt x="3192" y="854"/>
                  </a:lnTo>
                  <a:lnTo>
                    <a:pt x="2396" y="426"/>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61"/>
            <p:cNvSpPr/>
            <p:nvPr/>
          </p:nvSpPr>
          <p:spPr>
            <a:xfrm>
              <a:off x="-1276373" y="2990069"/>
              <a:ext cx="104247" cy="111744"/>
            </a:xfrm>
            <a:custGeom>
              <a:avLst/>
              <a:gdLst/>
              <a:ahLst/>
              <a:cxnLst/>
              <a:rect l="l" t="t" r="r" b="b"/>
              <a:pathLst>
                <a:path w="1599" h="1714" extrusionOk="0">
                  <a:moveTo>
                    <a:pt x="0" y="0"/>
                  </a:moveTo>
                  <a:lnTo>
                    <a:pt x="0" y="1713"/>
                  </a:lnTo>
                  <a:lnTo>
                    <a:pt x="801" y="1283"/>
                  </a:lnTo>
                  <a:lnTo>
                    <a:pt x="1599" y="859"/>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61"/>
            <p:cNvSpPr/>
            <p:nvPr/>
          </p:nvSpPr>
          <p:spPr>
            <a:xfrm>
              <a:off x="-1276373" y="2888105"/>
              <a:ext cx="208168" cy="111809"/>
            </a:xfrm>
            <a:custGeom>
              <a:avLst/>
              <a:gdLst/>
              <a:ahLst/>
              <a:cxnLst/>
              <a:rect l="l" t="t" r="r" b="b"/>
              <a:pathLst>
                <a:path w="3193" h="1715" extrusionOk="0">
                  <a:moveTo>
                    <a:pt x="1599" y="1"/>
                  </a:moveTo>
                  <a:lnTo>
                    <a:pt x="801" y="431"/>
                  </a:lnTo>
                  <a:lnTo>
                    <a:pt x="0" y="860"/>
                  </a:lnTo>
                  <a:lnTo>
                    <a:pt x="801" y="1285"/>
                  </a:lnTo>
                  <a:lnTo>
                    <a:pt x="1599" y="1715"/>
                  </a:lnTo>
                  <a:lnTo>
                    <a:pt x="2396" y="1285"/>
                  </a:lnTo>
                  <a:lnTo>
                    <a:pt x="3192" y="860"/>
                  </a:lnTo>
                  <a:lnTo>
                    <a:pt x="2396" y="431"/>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61"/>
            <p:cNvSpPr/>
            <p:nvPr/>
          </p:nvSpPr>
          <p:spPr>
            <a:xfrm>
              <a:off x="-1276373" y="2788619"/>
              <a:ext cx="104247" cy="112135"/>
            </a:xfrm>
            <a:custGeom>
              <a:avLst/>
              <a:gdLst/>
              <a:ahLst/>
              <a:cxnLst/>
              <a:rect l="l" t="t" r="r" b="b"/>
              <a:pathLst>
                <a:path w="1599" h="1720" extrusionOk="0">
                  <a:moveTo>
                    <a:pt x="0" y="1"/>
                  </a:moveTo>
                  <a:lnTo>
                    <a:pt x="0" y="1719"/>
                  </a:lnTo>
                  <a:lnTo>
                    <a:pt x="801" y="1290"/>
                  </a:lnTo>
                  <a:lnTo>
                    <a:pt x="1599" y="860"/>
                  </a:lnTo>
                  <a:lnTo>
                    <a:pt x="801" y="43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61"/>
            <p:cNvSpPr/>
            <p:nvPr/>
          </p:nvSpPr>
          <p:spPr>
            <a:xfrm>
              <a:off x="-1276373" y="2686785"/>
              <a:ext cx="208168" cy="111679"/>
            </a:xfrm>
            <a:custGeom>
              <a:avLst/>
              <a:gdLst/>
              <a:ahLst/>
              <a:cxnLst/>
              <a:rect l="l" t="t" r="r" b="b"/>
              <a:pathLst>
                <a:path w="3193" h="1713" extrusionOk="0">
                  <a:moveTo>
                    <a:pt x="1599" y="0"/>
                  </a:moveTo>
                  <a:lnTo>
                    <a:pt x="801" y="430"/>
                  </a:lnTo>
                  <a:lnTo>
                    <a:pt x="0" y="860"/>
                  </a:lnTo>
                  <a:lnTo>
                    <a:pt x="801" y="1288"/>
                  </a:lnTo>
                  <a:lnTo>
                    <a:pt x="1599" y="1713"/>
                  </a:lnTo>
                  <a:lnTo>
                    <a:pt x="2396" y="1288"/>
                  </a:lnTo>
                  <a:lnTo>
                    <a:pt x="3192" y="860"/>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61"/>
            <p:cNvSpPr/>
            <p:nvPr/>
          </p:nvSpPr>
          <p:spPr>
            <a:xfrm>
              <a:off x="-1276373" y="2587234"/>
              <a:ext cx="104247" cy="112070"/>
            </a:xfrm>
            <a:custGeom>
              <a:avLst/>
              <a:gdLst/>
              <a:ahLst/>
              <a:cxnLst/>
              <a:rect l="l" t="t" r="r" b="b"/>
              <a:pathLst>
                <a:path w="1599" h="1719" extrusionOk="0">
                  <a:moveTo>
                    <a:pt x="0" y="1"/>
                  </a:moveTo>
                  <a:lnTo>
                    <a:pt x="0" y="1718"/>
                  </a:lnTo>
                  <a:lnTo>
                    <a:pt x="801" y="1289"/>
                  </a:lnTo>
                  <a:lnTo>
                    <a:pt x="1599" y="859"/>
                  </a:lnTo>
                  <a:lnTo>
                    <a:pt x="801" y="43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61"/>
            <p:cNvSpPr/>
            <p:nvPr/>
          </p:nvSpPr>
          <p:spPr>
            <a:xfrm>
              <a:off x="-1276373" y="2485335"/>
              <a:ext cx="208168" cy="112135"/>
            </a:xfrm>
            <a:custGeom>
              <a:avLst/>
              <a:gdLst/>
              <a:ahLst/>
              <a:cxnLst/>
              <a:rect l="l" t="t" r="r" b="b"/>
              <a:pathLst>
                <a:path w="3193" h="1720" extrusionOk="0">
                  <a:moveTo>
                    <a:pt x="1599" y="0"/>
                  </a:moveTo>
                  <a:lnTo>
                    <a:pt x="801" y="430"/>
                  </a:lnTo>
                  <a:lnTo>
                    <a:pt x="0" y="860"/>
                  </a:lnTo>
                  <a:lnTo>
                    <a:pt x="801" y="1289"/>
                  </a:lnTo>
                  <a:lnTo>
                    <a:pt x="1599" y="1719"/>
                  </a:lnTo>
                  <a:lnTo>
                    <a:pt x="2396" y="1289"/>
                  </a:lnTo>
                  <a:lnTo>
                    <a:pt x="3192" y="860"/>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61"/>
            <p:cNvSpPr/>
            <p:nvPr/>
          </p:nvSpPr>
          <p:spPr>
            <a:xfrm>
              <a:off x="-1276373" y="2386109"/>
              <a:ext cx="104247" cy="111809"/>
            </a:xfrm>
            <a:custGeom>
              <a:avLst/>
              <a:gdLst/>
              <a:ahLst/>
              <a:cxnLst/>
              <a:rect l="l" t="t" r="r" b="b"/>
              <a:pathLst>
                <a:path w="1599" h="1715" extrusionOk="0">
                  <a:moveTo>
                    <a:pt x="0" y="1"/>
                  </a:moveTo>
                  <a:lnTo>
                    <a:pt x="0" y="1715"/>
                  </a:lnTo>
                  <a:lnTo>
                    <a:pt x="801" y="1285"/>
                  </a:lnTo>
                  <a:lnTo>
                    <a:pt x="1599" y="855"/>
                  </a:lnTo>
                  <a:lnTo>
                    <a:pt x="801" y="426"/>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61"/>
            <p:cNvSpPr/>
            <p:nvPr/>
          </p:nvSpPr>
          <p:spPr>
            <a:xfrm>
              <a:off x="-1276373" y="2283950"/>
              <a:ext cx="208168" cy="112070"/>
            </a:xfrm>
            <a:custGeom>
              <a:avLst/>
              <a:gdLst/>
              <a:ahLst/>
              <a:cxnLst/>
              <a:rect l="l" t="t" r="r" b="b"/>
              <a:pathLst>
                <a:path w="3193" h="1719" extrusionOk="0">
                  <a:moveTo>
                    <a:pt x="1599" y="1"/>
                  </a:moveTo>
                  <a:lnTo>
                    <a:pt x="801" y="430"/>
                  </a:lnTo>
                  <a:lnTo>
                    <a:pt x="0" y="860"/>
                  </a:lnTo>
                  <a:lnTo>
                    <a:pt x="801" y="1288"/>
                  </a:lnTo>
                  <a:lnTo>
                    <a:pt x="1599" y="1718"/>
                  </a:lnTo>
                  <a:lnTo>
                    <a:pt x="2396" y="1288"/>
                  </a:lnTo>
                  <a:lnTo>
                    <a:pt x="3192" y="860"/>
                  </a:lnTo>
                  <a:lnTo>
                    <a:pt x="2396" y="430"/>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61"/>
            <p:cNvSpPr/>
            <p:nvPr/>
          </p:nvSpPr>
          <p:spPr>
            <a:xfrm>
              <a:off x="-1276373" y="2184790"/>
              <a:ext cx="104247" cy="111679"/>
            </a:xfrm>
            <a:custGeom>
              <a:avLst/>
              <a:gdLst/>
              <a:ahLst/>
              <a:cxnLst/>
              <a:rect l="l" t="t" r="r" b="b"/>
              <a:pathLst>
                <a:path w="1599" h="1713" extrusionOk="0">
                  <a:moveTo>
                    <a:pt x="0" y="0"/>
                  </a:moveTo>
                  <a:lnTo>
                    <a:pt x="0" y="1713"/>
                  </a:lnTo>
                  <a:lnTo>
                    <a:pt x="801" y="1283"/>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61"/>
            <p:cNvSpPr/>
            <p:nvPr/>
          </p:nvSpPr>
          <p:spPr>
            <a:xfrm>
              <a:off x="-1276373" y="2082891"/>
              <a:ext cx="208168" cy="111744"/>
            </a:xfrm>
            <a:custGeom>
              <a:avLst/>
              <a:gdLst/>
              <a:ahLst/>
              <a:cxnLst/>
              <a:rect l="l" t="t" r="r" b="b"/>
              <a:pathLst>
                <a:path w="3193" h="1714" extrusionOk="0">
                  <a:moveTo>
                    <a:pt x="1599" y="1"/>
                  </a:moveTo>
                  <a:lnTo>
                    <a:pt x="801" y="424"/>
                  </a:lnTo>
                  <a:lnTo>
                    <a:pt x="0" y="854"/>
                  </a:lnTo>
                  <a:lnTo>
                    <a:pt x="801" y="1284"/>
                  </a:lnTo>
                  <a:lnTo>
                    <a:pt x="1599" y="1713"/>
                  </a:lnTo>
                  <a:lnTo>
                    <a:pt x="2396" y="1284"/>
                  </a:lnTo>
                  <a:lnTo>
                    <a:pt x="3192" y="854"/>
                  </a:lnTo>
                  <a:lnTo>
                    <a:pt x="2396" y="424"/>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61"/>
            <p:cNvSpPr/>
            <p:nvPr/>
          </p:nvSpPr>
          <p:spPr>
            <a:xfrm>
              <a:off x="-1276373" y="1983339"/>
              <a:ext cx="104247" cy="111809"/>
            </a:xfrm>
            <a:custGeom>
              <a:avLst/>
              <a:gdLst/>
              <a:ahLst/>
              <a:cxnLst/>
              <a:rect l="l" t="t" r="r" b="b"/>
              <a:pathLst>
                <a:path w="1599" h="1715" extrusionOk="0">
                  <a:moveTo>
                    <a:pt x="0" y="0"/>
                  </a:moveTo>
                  <a:lnTo>
                    <a:pt x="0" y="1714"/>
                  </a:lnTo>
                  <a:lnTo>
                    <a:pt x="801" y="1289"/>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61"/>
            <p:cNvSpPr/>
            <p:nvPr/>
          </p:nvSpPr>
          <p:spPr>
            <a:xfrm>
              <a:off x="-1276373" y="1881441"/>
              <a:ext cx="208168" cy="111744"/>
            </a:xfrm>
            <a:custGeom>
              <a:avLst/>
              <a:gdLst/>
              <a:ahLst/>
              <a:cxnLst/>
              <a:rect l="l" t="t" r="r" b="b"/>
              <a:pathLst>
                <a:path w="3193" h="1714" extrusionOk="0">
                  <a:moveTo>
                    <a:pt x="1599" y="1"/>
                  </a:moveTo>
                  <a:lnTo>
                    <a:pt x="801" y="431"/>
                  </a:lnTo>
                  <a:lnTo>
                    <a:pt x="0" y="860"/>
                  </a:lnTo>
                  <a:lnTo>
                    <a:pt x="801" y="1284"/>
                  </a:lnTo>
                  <a:lnTo>
                    <a:pt x="1599" y="1714"/>
                  </a:lnTo>
                  <a:lnTo>
                    <a:pt x="2396" y="1284"/>
                  </a:lnTo>
                  <a:lnTo>
                    <a:pt x="3192" y="860"/>
                  </a:lnTo>
                  <a:lnTo>
                    <a:pt x="2396" y="431"/>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61"/>
            <p:cNvSpPr/>
            <p:nvPr/>
          </p:nvSpPr>
          <p:spPr>
            <a:xfrm>
              <a:off x="-1276373" y="1781954"/>
              <a:ext cx="104247" cy="112070"/>
            </a:xfrm>
            <a:custGeom>
              <a:avLst/>
              <a:gdLst/>
              <a:ahLst/>
              <a:cxnLst/>
              <a:rect l="l" t="t" r="r" b="b"/>
              <a:pathLst>
                <a:path w="1599" h="1719" extrusionOk="0">
                  <a:moveTo>
                    <a:pt x="0" y="1"/>
                  </a:moveTo>
                  <a:lnTo>
                    <a:pt x="0" y="1718"/>
                  </a:lnTo>
                  <a:lnTo>
                    <a:pt x="801" y="1288"/>
                  </a:lnTo>
                  <a:lnTo>
                    <a:pt x="1599" y="860"/>
                  </a:lnTo>
                  <a:lnTo>
                    <a:pt x="801" y="43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61"/>
            <p:cNvSpPr/>
            <p:nvPr/>
          </p:nvSpPr>
          <p:spPr>
            <a:xfrm>
              <a:off x="-1276373" y="1680121"/>
              <a:ext cx="208168" cy="111679"/>
            </a:xfrm>
            <a:custGeom>
              <a:avLst/>
              <a:gdLst/>
              <a:ahLst/>
              <a:cxnLst/>
              <a:rect l="l" t="t" r="r" b="b"/>
              <a:pathLst>
                <a:path w="3193" h="1713" extrusionOk="0">
                  <a:moveTo>
                    <a:pt x="1599" y="0"/>
                  </a:moveTo>
                  <a:lnTo>
                    <a:pt x="801" y="429"/>
                  </a:lnTo>
                  <a:lnTo>
                    <a:pt x="0" y="858"/>
                  </a:lnTo>
                  <a:lnTo>
                    <a:pt x="801" y="1288"/>
                  </a:lnTo>
                  <a:lnTo>
                    <a:pt x="1599" y="1713"/>
                  </a:lnTo>
                  <a:lnTo>
                    <a:pt x="2396" y="1288"/>
                  </a:lnTo>
                  <a:lnTo>
                    <a:pt x="3192" y="858"/>
                  </a:lnTo>
                  <a:lnTo>
                    <a:pt x="2396" y="429"/>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61"/>
            <p:cNvSpPr/>
            <p:nvPr/>
          </p:nvSpPr>
          <p:spPr>
            <a:xfrm>
              <a:off x="-1276373" y="1568052"/>
              <a:ext cx="104247" cy="112135"/>
            </a:xfrm>
            <a:custGeom>
              <a:avLst/>
              <a:gdLst/>
              <a:ahLst/>
              <a:cxnLst/>
              <a:rect l="l" t="t" r="r" b="b"/>
              <a:pathLst>
                <a:path w="1599" h="1720" extrusionOk="0">
                  <a:moveTo>
                    <a:pt x="0" y="0"/>
                  </a:moveTo>
                  <a:lnTo>
                    <a:pt x="0" y="1719"/>
                  </a:lnTo>
                  <a:lnTo>
                    <a:pt x="801" y="1289"/>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61"/>
            <p:cNvSpPr/>
            <p:nvPr/>
          </p:nvSpPr>
          <p:spPr>
            <a:xfrm>
              <a:off x="-1276373" y="1466153"/>
              <a:ext cx="208168" cy="112070"/>
            </a:xfrm>
            <a:custGeom>
              <a:avLst/>
              <a:gdLst/>
              <a:ahLst/>
              <a:cxnLst/>
              <a:rect l="l" t="t" r="r" b="b"/>
              <a:pathLst>
                <a:path w="3193" h="1719" extrusionOk="0">
                  <a:moveTo>
                    <a:pt x="1599" y="1"/>
                  </a:moveTo>
                  <a:lnTo>
                    <a:pt x="801" y="431"/>
                  </a:lnTo>
                  <a:lnTo>
                    <a:pt x="0" y="860"/>
                  </a:lnTo>
                  <a:lnTo>
                    <a:pt x="801" y="1289"/>
                  </a:lnTo>
                  <a:lnTo>
                    <a:pt x="1599" y="1719"/>
                  </a:lnTo>
                  <a:lnTo>
                    <a:pt x="2396" y="1289"/>
                  </a:lnTo>
                  <a:lnTo>
                    <a:pt x="3192" y="860"/>
                  </a:lnTo>
                  <a:lnTo>
                    <a:pt x="2396" y="431"/>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61"/>
            <p:cNvSpPr/>
            <p:nvPr/>
          </p:nvSpPr>
          <p:spPr>
            <a:xfrm>
              <a:off x="-1276373" y="1366667"/>
              <a:ext cx="104247" cy="112070"/>
            </a:xfrm>
            <a:custGeom>
              <a:avLst/>
              <a:gdLst/>
              <a:ahLst/>
              <a:cxnLst/>
              <a:rect l="l" t="t" r="r" b="b"/>
              <a:pathLst>
                <a:path w="1599" h="1719" extrusionOk="0">
                  <a:moveTo>
                    <a:pt x="0" y="1"/>
                  </a:moveTo>
                  <a:lnTo>
                    <a:pt x="0" y="1718"/>
                  </a:lnTo>
                  <a:lnTo>
                    <a:pt x="801" y="1289"/>
                  </a:lnTo>
                  <a:lnTo>
                    <a:pt x="1599" y="859"/>
                  </a:lnTo>
                  <a:lnTo>
                    <a:pt x="801" y="43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61"/>
            <p:cNvSpPr/>
            <p:nvPr/>
          </p:nvSpPr>
          <p:spPr>
            <a:xfrm>
              <a:off x="-1276373" y="1264768"/>
              <a:ext cx="208168" cy="112070"/>
            </a:xfrm>
            <a:custGeom>
              <a:avLst/>
              <a:gdLst/>
              <a:ahLst/>
              <a:cxnLst/>
              <a:rect l="l" t="t" r="r" b="b"/>
              <a:pathLst>
                <a:path w="3193" h="1719" extrusionOk="0">
                  <a:moveTo>
                    <a:pt x="1599" y="0"/>
                  </a:moveTo>
                  <a:lnTo>
                    <a:pt x="801" y="430"/>
                  </a:lnTo>
                  <a:lnTo>
                    <a:pt x="0" y="859"/>
                  </a:lnTo>
                  <a:lnTo>
                    <a:pt x="801" y="1289"/>
                  </a:lnTo>
                  <a:lnTo>
                    <a:pt x="1599" y="1719"/>
                  </a:lnTo>
                  <a:lnTo>
                    <a:pt x="2396" y="1289"/>
                  </a:lnTo>
                  <a:lnTo>
                    <a:pt x="3192" y="859"/>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61"/>
            <p:cNvSpPr/>
            <p:nvPr/>
          </p:nvSpPr>
          <p:spPr>
            <a:xfrm>
              <a:off x="-1276373" y="1165543"/>
              <a:ext cx="104247" cy="111809"/>
            </a:xfrm>
            <a:custGeom>
              <a:avLst/>
              <a:gdLst/>
              <a:ahLst/>
              <a:cxnLst/>
              <a:rect l="l" t="t" r="r" b="b"/>
              <a:pathLst>
                <a:path w="1599" h="1715" extrusionOk="0">
                  <a:moveTo>
                    <a:pt x="0" y="1"/>
                  </a:moveTo>
                  <a:lnTo>
                    <a:pt x="0" y="1715"/>
                  </a:lnTo>
                  <a:lnTo>
                    <a:pt x="801" y="1285"/>
                  </a:lnTo>
                  <a:lnTo>
                    <a:pt x="1599" y="860"/>
                  </a:lnTo>
                  <a:lnTo>
                    <a:pt x="801" y="43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61"/>
            <p:cNvSpPr/>
            <p:nvPr/>
          </p:nvSpPr>
          <p:spPr>
            <a:xfrm>
              <a:off x="-1276373" y="1063709"/>
              <a:ext cx="208168" cy="111679"/>
            </a:xfrm>
            <a:custGeom>
              <a:avLst/>
              <a:gdLst/>
              <a:ahLst/>
              <a:cxnLst/>
              <a:rect l="l" t="t" r="r" b="b"/>
              <a:pathLst>
                <a:path w="3193" h="1713" extrusionOk="0">
                  <a:moveTo>
                    <a:pt x="1599" y="0"/>
                  </a:moveTo>
                  <a:lnTo>
                    <a:pt x="801" y="425"/>
                  </a:lnTo>
                  <a:lnTo>
                    <a:pt x="0" y="855"/>
                  </a:lnTo>
                  <a:lnTo>
                    <a:pt x="801" y="1283"/>
                  </a:lnTo>
                  <a:lnTo>
                    <a:pt x="1599" y="1713"/>
                  </a:lnTo>
                  <a:lnTo>
                    <a:pt x="2396" y="1283"/>
                  </a:lnTo>
                  <a:lnTo>
                    <a:pt x="3192" y="855"/>
                  </a:lnTo>
                  <a:lnTo>
                    <a:pt x="2396" y="425"/>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61"/>
            <p:cNvSpPr/>
            <p:nvPr/>
          </p:nvSpPr>
          <p:spPr>
            <a:xfrm>
              <a:off x="-1276373" y="964158"/>
              <a:ext cx="104247" cy="111744"/>
            </a:xfrm>
            <a:custGeom>
              <a:avLst/>
              <a:gdLst/>
              <a:ahLst/>
              <a:cxnLst/>
              <a:rect l="l" t="t" r="r" b="b"/>
              <a:pathLst>
                <a:path w="1599" h="1714" extrusionOk="0">
                  <a:moveTo>
                    <a:pt x="0" y="1"/>
                  </a:moveTo>
                  <a:lnTo>
                    <a:pt x="0" y="1714"/>
                  </a:lnTo>
                  <a:lnTo>
                    <a:pt x="801" y="1284"/>
                  </a:lnTo>
                  <a:lnTo>
                    <a:pt x="1599" y="860"/>
                  </a:lnTo>
                  <a:lnTo>
                    <a:pt x="801" y="43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61"/>
            <p:cNvSpPr/>
            <p:nvPr/>
          </p:nvSpPr>
          <p:spPr>
            <a:xfrm>
              <a:off x="-1276373" y="862324"/>
              <a:ext cx="208168" cy="111744"/>
            </a:xfrm>
            <a:custGeom>
              <a:avLst/>
              <a:gdLst/>
              <a:ahLst/>
              <a:cxnLst/>
              <a:rect l="l" t="t" r="r" b="b"/>
              <a:pathLst>
                <a:path w="3193" h="1714" extrusionOk="0">
                  <a:moveTo>
                    <a:pt x="1599" y="1"/>
                  </a:moveTo>
                  <a:lnTo>
                    <a:pt x="801" y="429"/>
                  </a:lnTo>
                  <a:lnTo>
                    <a:pt x="0" y="859"/>
                  </a:lnTo>
                  <a:lnTo>
                    <a:pt x="801" y="1284"/>
                  </a:lnTo>
                  <a:lnTo>
                    <a:pt x="1599" y="1713"/>
                  </a:lnTo>
                  <a:lnTo>
                    <a:pt x="2396" y="1284"/>
                  </a:lnTo>
                  <a:lnTo>
                    <a:pt x="3192" y="859"/>
                  </a:lnTo>
                  <a:lnTo>
                    <a:pt x="2396" y="429"/>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61"/>
            <p:cNvSpPr/>
            <p:nvPr/>
          </p:nvSpPr>
          <p:spPr>
            <a:xfrm>
              <a:off x="-1276373" y="762773"/>
              <a:ext cx="104247" cy="112070"/>
            </a:xfrm>
            <a:custGeom>
              <a:avLst/>
              <a:gdLst/>
              <a:ahLst/>
              <a:cxnLst/>
              <a:rect l="l" t="t" r="r" b="b"/>
              <a:pathLst>
                <a:path w="1599" h="1719" extrusionOk="0">
                  <a:moveTo>
                    <a:pt x="0" y="0"/>
                  </a:moveTo>
                  <a:lnTo>
                    <a:pt x="0" y="1719"/>
                  </a:lnTo>
                  <a:lnTo>
                    <a:pt x="801" y="1289"/>
                  </a:lnTo>
                  <a:lnTo>
                    <a:pt x="1599" y="859"/>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61"/>
            <p:cNvSpPr/>
            <p:nvPr/>
          </p:nvSpPr>
          <p:spPr>
            <a:xfrm>
              <a:off x="-1276373" y="660874"/>
              <a:ext cx="208168" cy="112070"/>
            </a:xfrm>
            <a:custGeom>
              <a:avLst/>
              <a:gdLst/>
              <a:ahLst/>
              <a:cxnLst/>
              <a:rect l="l" t="t" r="r" b="b"/>
              <a:pathLst>
                <a:path w="3193" h="1719" extrusionOk="0">
                  <a:moveTo>
                    <a:pt x="1599" y="1"/>
                  </a:moveTo>
                  <a:lnTo>
                    <a:pt x="801" y="430"/>
                  </a:lnTo>
                  <a:lnTo>
                    <a:pt x="0" y="860"/>
                  </a:lnTo>
                  <a:lnTo>
                    <a:pt x="801" y="1284"/>
                  </a:lnTo>
                  <a:lnTo>
                    <a:pt x="1599" y="1718"/>
                  </a:lnTo>
                  <a:lnTo>
                    <a:pt x="2396" y="1284"/>
                  </a:lnTo>
                  <a:lnTo>
                    <a:pt x="3192" y="860"/>
                  </a:lnTo>
                  <a:lnTo>
                    <a:pt x="2396" y="430"/>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61"/>
            <p:cNvSpPr/>
            <p:nvPr/>
          </p:nvSpPr>
          <p:spPr>
            <a:xfrm>
              <a:off x="-1276373" y="561388"/>
              <a:ext cx="104247" cy="112005"/>
            </a:xfrm>
            <a:custGeom>
              <a:avLst/>
              <a:gdLst/>
              <a:ahLst/>
              <a:cxnLst/>
              <a:rect l="l" t="t" r="r" b="b"/>
              <a:pathLst>
                <a:path w="1599" h="1718" extrusionOk="0">
                  <a:moveTo>
                    <a:pt x="0" y="0"/>
                  </a:moveTo>
                  <a:lnTo>
                    <a:pt x="0" y="1718"/>
                  </a:lnTo>
                  <a:lnTo>
                    <a:pt x="801" y="1288"/>
                  </a:lnTo>
                  <a:lnTo>
                    <a:pt x="1599" y="860"/>
                  </a:lnTo>
                  <a:lnTo>
                    <a:pt x="801" y="43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61"/>
            <p:cNvSpPr/>
            <p:nvPr/>
          </p:nvSpPr>
          <p:spPr>
            <a:xfrm>
              <a:off x="-1276373" y="459489"/>
              <a:ext cx="208168" cy="112070"/>
            </a:xfrm>
            <a:custGeom>
              <a:avLst/>
              <a:gdLst/>
              <a:ahLst/>
              <a:cxnLst/>
              <a:rect l="l" t="t" r="r" b="b"/>
              <a:pathLst>
                <a:path w="3193" h="1719" extrusionOk="0">
                  <a:moveTo>
                    <a:pt x="1599" y="1"/>
                  </a:moveTo>
                  <a:lnTo>
                    <a:pt x="801" y="429"/>
                  </a:lnTo>
                  <a:lnTo>
                    <a:pt x="0" y="859"/>
                  </a:lnTo>
                  <a:lnTo>
                    <a:pt x="801" y="1289"/>
                  </a:lnTo>
                  <a:lnTo>
                    <a:pt x="1599" y="1719"/>
                  </a:lnTo>
                  <a:lnTo>
                    <a:pt x="2396" y="1289"/>
                  </a:lnTo>
                  <a:lnTo>
                    <a:pt x="3192" y="859"/>
                  </a:lnTo>
                  <a:lnTo>
                    <a:pt x="2396" y="429"/>
                  </a:lnTo>
                  <a:lnTo>
                    <a:pt x="1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61"/>
            <p:cNvSpPr/>
            <p:nvPr/>
          </p:nvSpPr>
          <p:spPr>
            <a:xfrm>
              <a:off x="-1276373" y="360329"/>
              <a:ext cx="104247" cy="111744"/>
            </a:xfrm>
            <a:custGeom>
              <a:avLst/>
              <a:gdLst/>
              <a:ahLst/>
              <a:cxnLst/>
              <a:rect l="l" t="t" r="r" b="b"/>
              <a:pathLst>
                <a:path w="1599" h="1714" extrusionOk="0">
                  <a:moveTo>
                    <a:pt x="0" y="1"/>
                  </a:moveTo>
                  <a:lnTo>
                    <a:pt x="0" y="1713"/>
                  </a:lnTo>
                  <a:lnTo>
                    <a:pt x="801" y="1284"/>
                  </a:lnTo>
                  <a:lnTo>
                    <a:pt x="1599" y="854"/>
                  </a:lnTo>
                  <a:lnTo>
                    <a:pt x="801" y="42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61"/>
            <p:cNvSpPr/>
            <p:nvPr/>
          </p:nvSpPr>
          <p:spPr>
            <a:xfrm>
              <a:off x="-1276373" y="258104"/>
              <a:ext cx="208168" cy="112005"/>
            </a:xfrm>
            <a:custGeom>
              <a:avLst/>
              <a:gdLst/>
              <a:ahLst/>
              <a:cxnLst/>
              <a:rect l="l" t="t" r="r" b="b"/>
              <a:pathLst>
                <a:path w="3193" h="1718" extrusionOk="0">
                  <a:moveTo>
                    <a:pt x="1599" y="0"/>
                  </a:moveTo>
                  <a:lnTo>
                    <a:pt x="801" y="430"/>
                  </a:lnTo>
                  <a:lnTo>
                    <a:pt x="0" y="859"/>
                  </a:lnTo>
                  <a:lnTo>
                    <a:pt x="801" y="1289"/>
                  </a:lnTo>
                  <a:lnTo>
                    <a:pt x="1599" y="1718"/>
                  </a:lnTo>
                  <a:lnTo>
                    <a:pt x="2396" y="1289"/>
                  </a:lnTo>
                  <a:lnTo>
                    <a:pt x="3192" y="859"/>
                  </a:lnTo>
                  <a:lnTo>
                    <a:pt x="2396" y="430"/>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61"/>
            <p:cNvSpPr/>
            <p:nvPr/>
          </p:nvSpPr>
          <p:spPr>
            <a:xfrm>
              <a:off x="-1276373" y="158878"/>
              <a:ext cx="104247" cy="111744"/>
            </a:xfrm>
            <a:custGeom>
              <a:avLst/>
              <a:gdLst/>
              <a:ahLst/>
              <a:cxnLst/>
              <a:rect l="l" t="t" r="r" b="b"/>
              <a:pathLst>
                <a:path w="1599" h="1714" extrusionOk="0">
                  <a:moveTo>
                    <a:pt x="0" y="1"/>
                  </a:moveTo>
                  <a:lnTo>
                    <a:pt x="0" y="1713"/>
                  </a:lnTo>
                  <a:lnTo>
                    <a:pt x="801" y="1284"/>
                  </a:lnTo>
                  <a:lnTo>
                    <a:pt x="1599" y="860"/>
                  </a:lnTo>
                  <a:lnTo>
                    <a:pt x="801" y="43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61"/>
            <p:cNvSpPr/>
            <p:nvPr/>
          </p:nvSpPr>
          <p:spPr>
            <a:xfrm>
              <a:off x="-1276373" y="57045"/>
              <a:ext cx="208168" cy="111679"/>
            </a:xfrm>
            <a:custGeom>
              <a:avLst/>
              <a:gdLst/>
              <a:ahLst/>
              <a:cxnLst/>
              <a:rect l="l" t="t" r="r" b="b"/>
              <a:pathLst>
                <a:path w="3193" h="1713" extrusionOk="0">
                  <a:moveTo>
                    <a:pt x="1599" y="0"/>
                  </a:moveTo>
                  <a:lnTo>
                    <a:pt x="801" y="424"/>
                  </a:lnTo>
                  <a:lnTo>
                    <a:pt x="0" y="854"/>
                  </a:lnTo>
                  <a:lnTo>
                    <a:pt x="801" y="1283"/>
                  </a:lnTo>
                  <a:lnTo>
                    <a:pt x="1599" y="1713"/>
                  </a:lnTo>
                  <a:lnTo>
                    <a:pt x="2396" y="1283"/>
                  </a:lnTo>
                  <a:lnTo>
                    <a:pt x="3192" y="854"/>
                  </a:lnTo>
                  <a:lnTo>
                    <a:pt x="2396" y="424"/>
                  </a:lnTo>
                  <a:lnTo>
                    <a:pt x="15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61"/>
            <p:cNvSpPr/>
            <p:nvPr/>
          </p:nvSpPr>
          <p:spPr>
            <a:xfrm>
              <a:off x="-1172192" y="5003398"/>
              <a:ext cx="103986" cy="111809"/>
            </a:xfrm>
            <a:custGeom>
              <a:avLst/>
              <a:gdLst/>
              <a:ahLst/>
              <a:cxnLst/>
              <a:rect l="l" t="t" r="r" b="b"/>
              <a:pathLst>
                <a:path w="1595" h="1715" extrusionOk="0">
                  <a:moveTo>
                    <a:pt x="1594" y="0"/>
                  </a:moveTo>
                  <a:lnTo>
                    <a:pt x="798" y="430"/>
                  </a:lnTo>
                  <a:lnTo>
                    <a:pt x="1" y="860"/>
                  </a:lnTo>
                  <a:lnTo>
                    <a:pt x="798" y="1285"/>
                  </a:lnTo>
                  <a:lnTo>
                    <a:pt x="1594" y="1714"/>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61"/>
            <p:cNvSpPr/>
            <p:nvPr/>
          </p:nvSpPr>
          <p:spPr>
            <a:xfrm>
              <a:off x="-1172192" y="4802013"/>
              <a:ext cx="103986" cy="112070"/>
            </a:xfrm>
            <a:custGeom>
              <a:avLst/>
              <a:gdLst/>
              <a:ahLst/>
              <a:cxnLst/>
              <a:rect l="l" t="t" r="r" b="b"/>
              <a:pathLst>
                <a:path w="1595" h="1719" extrusionOk="0">
                  <a:moveTo>
                    <a:pt x="1594" y="1"/>
                  </a:moveTo>
                  <a:lnTo>
                    <a:pt x="798" y="430"/>
                  </a:lnTo>
                  <a:lnTo>
                    <a:pt x="1" y="860"/>
                  </a:lnTo>
                  <a:lnTo>
                    <a:pt x="798" y="1289"/>
                  </a:lnTo>
                  <a:lnTo>
                    <a:pt x="1594" y="1718"/>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61"/>
            <p:cNvSpPr/>
            <p:nvPr/>
          </p:nvSpPr>
          <p:spPr>
            <a:xfrm>
              <a:off x="-1172192" y="4600562"/>
              <a:ext cx="103986" cy="112135"/>
            </a:xfrm>
            <a:custGeom>
              <a:avLst/>
              <a:gdLst/>
              <a:ahLst/>
              <a:cxnLst/>
              <a:rect l="l" t="t" r="r" b="b"/>
              <a:pathLst>
                <a:path w="1595" h="1720" extrusionOk="0">
                  <a:moveTo>
                    <a:pt x="1594" y="1"/>
                  </a:moveTo>
                  <a:lnTo>
                    <a:pt x="798" y="431"/>
                  </a:lnTo>
                  <a:lnTo>
                    <a:pt x="1" y="860"/>
                  </a:lnTo>
                  <a:lnTo>
                    <a:pt x="798" y="1290"/>
                  </a:lnTo>
                  <a:lnTo>
                    <a:pt x="1594" y="1720"/>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61"/>
            <p:cNvSpPr/>
            <p:nvPr/>
          </p:nvSpPr>
          <p:spPr>
            <a:xfrm>
              <a:off x="-1172192" y="4399568"/>
              <a:ext cx="103986" cy="111679"/>
            </a:xfrm>
            <a:custGeom>
              <a:avLst/>
              <a:gdLst/>
              <a:ahLst/>
              <a:cxnLst/>
              <a:rect l="l" t="t" r="r" b="b"/>
              <a:pathLst>
                <a:path w="1595" h="1713" extrusionOk="0">
                  <a:moveTo>
                    <a:pt x="1594" y="0"/>
                  </a:moveTo>
                  <a:lnTo>
                    <a:pt x="798" y="425"/>
                  </a:lnTo>
                  <a:lnTo>
                    <a:pt x="1" y="855"/>
                  </a:lnTo>
                  <a:lnTo>
                    <a:pt x="798" y="1283"/>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61"/>
            <p:cNvSpPr/>
            <p:nvPr/>
          </p:nvSpPr>
          <p:spPr>
            <a:xfrm>
              <a:off x="-1172192" y="4198183"/>
              <a:ext cx="103986" cy="111744"/>
            </a:xfrm>
            <a:custGeom>
              <a:avLst/>
              <a:gdLst/>
              <a:ahLst/>
              <a:cxnLst/>
              <a:rect l="l" t="t" r="r" b="b"/>
              <a:pathLst>
                <a:path w="1595" h="1714" extrusionOk="0">
                  <a:moveTo>
                    <a:pt x="1594" y="0"/>
                  </a:moveTo>
                  <a:lnTo>
                    <a:pt x="798" y="424"/>
                  </a:lnTo>
                  <a:lnTo>
                    <a:pt x="1" y="859"/>
                  </a:lnTo>
                  <a:lnTo>
                    <a:pt x="798" y="1283"/>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61"/>
            <p:cNvSpPr/>
            <p:nvPr/>
          </p:nvSpPr>
          <p:spPr>
            <a:xfrm>
              <a:off x="-1172192" y="3996733"/>
              <a:ext cx="103986" cy="111744"/>
            </a:xfrm>
            <a:custGeom>
              <a:avLst/>
              <a:gdLst/>
              <a:ahLst/>
              <a:cxnLst/>
              <a:rect l="l" t="t" r="r" b="b"/>
              <a:pathLst>
                <a:path w="1595" h="1714" extrusionOk="0">
                  <a:moveTo>
                    <a:pt x="1594" y="0"/>
                  </a:moveTo>
                  <a:lnTo>
                    <a:pt x="798" y="430"/>
                  </a:lnTo>
                  <a:lnTo>
                    <a:pt x="1" y="860"/>
                  </a:lnTo>
                  <a:lnTo>
                    <a:pt x="798" y="1283"/>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61"/>
            <p:cNvSpPr/>
            <p:nvPr/>
          </p:nvSpPr>
          <p:spPr>
            <a:xfrm>
              <a:off x="-1172192" y="3795348"/>
              <a:ext cx="103986" cy="112070"/>
            </a:xfrm>
            <a:custGeom>
              <a:avLst/>
              <a:gdLst/>
              <a:ahLst/>
              <a:cxnLst/>
              <a:rect l="l" t="t" r="r" b="b"/>
              <a:pathLst>
                <a:path w="1595" h="1719" extrusionOk="0">
                  <a:moveTo>
                    <a:pt x="1594" y="1"/>
                  </a:moveTo>
                  <a:lnTo>
                    <a:pt x="798" y="429"/>
                  </a:lnTo>
                  <a:lnTo>
                    <a:pt x="1" y="859"/>
                  </a:lnTo>
                  <a:lnTo>
                    <a:pt x="798" y="1289"/>
                  </a:lnTo>
                  <a:lnTo>
                    <a:pt x="1594" y="1718"/>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61"/>
            <p:cNvSpPr/>
            <p:nvPr/>
          </p:nvSpPr>
          <p:spPr>
            <a:xfrm>
              <a:off x="-1172192" y="3593898"/>
              <a:ext cx="103986" cy="112070"/>
            </a:xfrm>
            <a:custGeom>
              <a:avLst/>
              <a:gdLst/>
              <a:ahLst/>
              <a:cxnLst/>
              <a:rect l="l" t="t" r="r" b="b"/>
              <a:pathLst>
                <a:path w="1595" h="1719" extrusionOk="0">
                  <a:moveTo>
                    <a:pt x="1594" y="1"/>
                  </a:moveTo>
                  <a:lnTo>
                    <a:pt x="798" y="431"/>
                  </a:lnTo>
                  <a:lnTo>
                    <a:pt x="1" y="860"/>
                  </a:lnTo>
                  <a:lnTo>
                    <a:pt x="798" y="1290"/>
                  </a:lnTo>
                  <a:lnTo>
                    <a:pt x="1594" y="1718"/>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61"/>
            <p:cNvSpPr/>
            <p:nvPr/>
          </p:nvSpPr>
          <p:spPr>
            <a:xfrm>
              <a:off x="-1172192" y="3392904"/>
              <a:ext cx="103986" cy="111679"/>
            </a:xfrm>
            <a:custGeom>
              <a:avLst/>
              <a:gdLst/>
              <a:ahLst/>
              <a:cxnLst/>
              <a:rect l="l" t="t" r="r" b="b"/>
              <a:pathLst>
                <a:path w="1595" h="1713" extrusionOk="0">
                  <a:moveTo>
                    <a:pt x="1594" y="0"/>
                  </a:moveTo>
                  <a:lnTo>
                    <a:pt x="798" y="424"/>
                  </a:lnTo>
                  <a:lnTo>
                    <a:pt x="1" y="853"/>
                  </a:lnTo>
                  <a:lnTo>
                    <a:pt x="798" y="1283"/>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61"/>
            <p:cNvSpPr/>
            <p:nvPr/>
          </p:nvSpPr>
          <p:spPr>
            <a:xfrm>
              <a:off x="-1172192" y="3191454"/>
              <a:ext cx="103986" cy="111679"/>
            </a:xfrm>
            <a:custGeom>
              <a:avLst/>
              <a:gdLst/>
              <a:ahLst/>
              <a:cxnLst/>
              <a:rect l="l" t="t" r="r" b="b"/>
              <a:pathLst>
                <a:path w="1595" h="1713" extrusionOk="0">
                  <a:moveTo>
                    <a:pt x="1594" y="0"/>
                  </a:moveTo>
                  <a:lnTo>
                    <a:pt x="798" y="430"/>
                  </a:lnTo>
                  <a:lnTo>
                    <a:pt x="1" y="860"/>
                  </a:lnTo>
                  <a:lnTo>
                    <a:pt x="798" y="1284"/>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61"/>
            <p:cNvSpPr/>
            <p:nvPr/>
          </p:nvSpPr>
          <p:spPr>
            <a:xfrm>
              <a:off x="-1172192" y="2990069"/>
              <a:ext cx="103986" cy="111744"/>
            </a:xfrm>
            <a:custGeom>
              <a:avLst/>
              <a:gdLst/>
              <a:ahLst/>
              <a:cxnLst/>
              <a:rect l="l" t="t" r="r" b="b"/>
              <a:pathLst>
                <a:path w="1595" h="1714" extrusionOk="0">
                  <a:moveTo>
                    <a:pt x="1594" y="0"/>
                  </a:moveTo>
                  <a:lnTo>
                    <a:pt x="798" y="430"/>
                  </a:lnTo>
                  <a:lnTo>
                    <a:pt x="1" y="859"/>
                  </a:lnTo>
                  <a:lnTo>
                    <a:pt x="798" y="1283"/>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61"/>
            <p:cNvSpPr/>
            <p:nvPr/>
          </p:nvSpPr>
          <p:spPr>
            <a:xfrm>
              <a:off x="-1172192" y="2788619"/>
              <a:ext cx="103986" cy="112135"/>
            </a:xfrm>
            <a:custGeom>
              <a:avLst/>
              <a:gdLst/>
              <a:ahLst/>
              <a:cxnLst/>
              <a:rect l="l" t="t" r="r" b="b"/>
              <a:pathLst>
                <a:path w="1595" h="1720" extrusionOk="0">
                  <a:moveTo>
                    <a:pt x="1594" y="1"/>
                  </a:moveTo>
                  <a:lnTo>
                    <a:pt x="798" y="430"/>
                  </a:lnTo>
                  <a:lnTo>
                    <a:pt x="1" y="860"/>
                  </a:lnTo>
                  <a:lnTo>
                    <a:pt x="798" y="1290"/>
                  </a:lnTo>
                  <a:lnTo>
                    <a:pt x="1594" y="1719"/>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61"/>
            <p:cNvSpPr/>
            <p:nvPr/>
          </p:nvSpPr>
          <p:spPr>
            <a:xfrm>
              <a:off x="-1172192" y="2587234"/>
              <a:ext cx="103986" cy="112070"/>
            </a:xfrm>
            <a:custGeom>
              <a:avLst/>
              <a:gdLst/>
              <a:ahLst/>
              <a:cxnLst/>
              <a:rect l="l" t="t" r="r" b="b"/>
              <a:pathLst>
                <a:path w="1595" h="1719" extrusionOk="0">
                  <a:moveTo>
                    <a:pt x="1594" y="1"/>
                  </a:moveTo>
                  <a:lnTo>
                    <a:pt x="798" y="431"/>
                  </a:lnTo>
                  <a:lnTo>
                    <a:pt x="1" y="859"/>
                  </a:lnTo>
                  <a:lnTo>
                    <a:pt x="798" y="1289"/>
                  </a:lnTo>
                  <a:lnTo>
                    <a:pt x="1594" y="1718"/>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61"/>
            <p:cNvSpPr/>
            <p:nvPr/>
          </p:nvSpPr>
          <p:spPr>
            <a:xfrm>
              <a:off x="-1172192" y="2386109"/>
              <a:ext cx="103986" cy="111809"/>
            </a:xfrm>
            <a:custGeom>
              <a:avLst/>
              <a:gdLst/>
              <a:ahLst/>
              <a:cxnLst/>
              <a:rect l="l" t="t" r="r" b="b"/>
              <a:pathLst>
                <a:path w="1595" h="1715" extrusionOk="0">
                  <a:moveTo>
                    <a:pt x="1594" y="1"/>
                  </a:moveTo>
                  <a:lnTo>
                    <a:pt x="798" y="426"/>
                  </a:lnTo>
                  <a:lnTo>
                    <a:pt x="1" y="855"/>
                  </a:lnTo>
                  <a:lnTo>
                    <a:pt x="798" y="1285"/>
                  </a:lnTo>
                  <a:lnTo>
                    <a:pt x="1594" y="1715"/>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61"/>
            <p:cNvSpPr/>
            <p:nvPr/>
          </p:nvSpPr>
          <p:spPr>
            <a:xfrm>
              <a:off x="-1172192" y="2184790"/>
              <a:ext cx="103986" cy="111679"/>
            </a:xfrm>
            <a:custGeom>
              <a:avLst/>
              <a:gdLst/>
              <a:ahLst/>
              <a:cxnLst/>
              <a:rect l="l" t="t" r="r" b="b"/>
              <a:pathLst>
                <a:path w="1595" h="1713" extrusionOk="0">
                  <a:moveTo>
                    <a:pt x="1594" y="0"/>
                  </a:moveTo>
                  <a:lnTo>
                    <a:pt x="798" y="430"/>
                  </a:lnTo>
                  <a:lnTo>
                    <a:pt x="1" y="860"/>
                  </a:lnTo>
                  <a:lnTo>
                    <a:pt x="798" y="1283"/>
                  </a:lnTo>
                  <a:lnTo>
                    <a:pt x="1594" y="1713"/>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61"/>
            <p:cNvSpPr/>
            <p:nvPr/>
          </p:nvSpPr>
          <p:spPr>
            <a:xfrm>
              <a:off x="-1172192" y="1983339"/>
              <a:ext cx="103986" cy="111809"/>
            </a:xfrm>
            <a:custGeom>
              <a:avLst/>
              <a:gdLst/>
              <a:ahLst/>
              <a:cxnLst/>
              <a:rect l="l" t="t" r="r" b="b"/>
              <a:pathLst>
                <a:path w="1595" h="1715" extrusionOk="0">
                  <a:moveTo>
                    <a:pt x="1594" y="0"/>
                  </a:moveTo>
                  <a:lnTo>
                    <a:pt x="798" y="430"/>
                  </a:lnTo>
                  <a:lnTo>
                    <a:pt x="1" y="860"/>
                  </a:lnTo>
                  <a:lnTo>
                    <a:pt x="798" y="1289"/>
                  </a:lnTo>
                  <a:lnTo>
                    <a:pt x="1594" y="1714"/>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61"/>
            <p:cNvSpPr/>
            <p:nvPr/>
          </p:nvSpPr>
          <p:spPr>
            <a:xfrm>
              <a:off x="-1172192" y="1781954"/>
              <a:ext cx="103986" cy="112070"/>
            </a:xfrm>
            <a:custGeom>
              <a:avLst/>
              <a:gdLst/>
              <a:ahLst/>
              <a:cxnLst/>
              <a:rect l="l" t="t" r="r" b="b"/>
              <a:pathLst>
                <a:path w="1595" h="1719" extrusionOk="0">
                  <a:moveTo>
                    <a:pt x="1594" y="1"/>
                  </a:moveTo>
                  <a:lnTo>
                    <a:pt x="798" y="430"/>
                  </a:lnTo>
                  <a:lnTo>
                    <a:pt x="1" y="860"/>
                  </a:lnTo>
                  <a:lnTo>
                    <a:pt x="798" y="1288"/>
                  </a:lnTo>
                  <a:lnTo>
                    <a:pt x="1594" y="1718"/>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61"/>
            <p:cNvSpPr/>
            <p:nvPr/>
          </p:nvSpPr>
          <p:spPr>
            <a:xfrm>
              <a:off x="-1172192" y="1568052"/>
              <a:ext cx="103986" cy="112135"/>
            </a:xfrm>
            <a:custGeom>
              <a:avLst/>
              <a:gdLst/>
              <a:ahLst/>
              <a:cxnLst/>
              <a:rect l="l" t="t" r="r" b="b"/>
              <a:pathLst>
                <a:path w="1595" h="1720" extrusionOk="0">
                  <a:moveTo>
                    <a:pt x="1594" y="0"/>
                  </a:moveTo>
                  <a:lnTo>
                    <a:pt x="798" y="430"/>
                  </a:lnTo>
                  <a:lnTo>
                    <a:pt x="1" y="860"/>
                  </a:lnTo>
                  <a:lnTo>
                    <a:pt x="798" y="1289"/>
                  </a:lnTo>
                  <a:lnTo>
                    <a:pt x="1594" y="1719"/>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61"/>
            <p:cNvSpPr/>
            <p:nvPr/>
          </p:nvSpPr>
          <p:spPr>
            <a:xfrm>
              <a:off x="-1172192" y="1366667"/>
              <a:ext cx="103986" cy="112070"/>
            </a:xfrm>
            <a:custGeom>
              <a:avLst/>
              <a:gdLst/>
              <a:ahLst/>
              <a:cxnLst/>
              <a:rect l="l" t="t" r="r" b="b"/>
              <a:pathLst>
                <a:path w="1595" h="1719" extrusionOk="0">
                  <a:moveTo>
                    <a:pt x="1594" y="1"/>
                  </a:moveTo>
                  <a:lnTo>
                    <a:pt x="798" y="430"/>
                  </a:lnTo>
                  <a:lnTo>
                    <a:pt x="1" y="859"/>
                  </a:lnTo>
                  <a:lnTo>
                    <a:pt x="798" y="1289"/>
                  </a:lnTo>
                  <a:lnTo>
                    <a:pt x="1594" y="1718"/>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61"/>
            <p:cNvSpPr/>
            <p:nvPr/>
          </p:nvSpPr>
          <p:spPr>
            <a:xfrm>
              <a:off x="-1172192" y="1165543"/>
              <a:ext cx="103986" cy="111809"/>
            </a:xfrm>
            <a:custGeom>
              <a:avLst/>
              <a:gdLst/>
              <a:ahLst/>
              <a:cxnLst/>
              <a:rect l="l" t="t" r="r" b="b"/>
              <a:pathLst>
                <a:path w="1595" h="1715" extrusionOk="0">
                  <a:moveTo>
                    <a:pt x="1594" y="1"/>
                  </a:moveTo>
                  <a:lnTo>
                    <a:pt x="798" y="430"/>
                  </a:lnTo>
                  <a:lnTo>
                    <a:pt x="1" y="860"/>
                  </a:lnTo>
                  <a:lnTo>
                    <a:pt x="798" y="1285"/>
                  </a:lnTo>
                  <a:lnTo>
                    <a:pt x="1594" y="1715"/>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61"/>
            <p:cNvSpPr/>
            <p:nvPr/>
          </p:nvSpPr>
          <p:spPr>
            <a:xfrm>
              <a:off x="-1172192" y="964158"/>
              <a:ext cx="103986" cy="111744"/>
            </a:xfrm>
            <a:custGeom>
              <a:avLst/>
              <a:gdLst/>
              <a:ahLst/>
              <a:cxnLst/>
              <a:rect l="l" t="t" r="r" b="b"/>
              <a:pathLst>
                <a:path w="1595" h="1714" extrusionOk="0">
                  <a:moveTo>
                    <a:pt x="1594" y="1"/>
                  </a:moveTo>
                  <a:lnTo>
                    <a:pt x="798" y="431"/>
                  </a:lnTo>
                  <a:lnTo>
                    <a:pt x="1" y="860"/>
                  </a:lnTo>
                  <a:lnTo>
                    <a:pt x="798" y="1284"/>
                  </a:lnTo>
                  <a:lnTo>
                    <a:pt x="1594" y="1714"/>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61"/>
            <p:cNvSpPr/>
            <p:nvPr/>
          </p:nvSpPr>
          <p:spPr>
            <a:xfrm>
              <a:off x="-1172192" y="762773"/>
              <a:ext cx="103986" cy="112070"/>
            </a:xfrm>
            <a:custGeom>
              <a:avLst/>
              <a:gdLst/>
              <a:ahLst/>
              <a:cxnLst/>
              <a:rect l="l" t="t" r="r" b="b"/>
              <a:pathLst>
                <a:path w="1595" h="1719" extrusionOk="0">
                  <a:moveTo>
                    <a:pt x="1594" y="0"/>
                  </a:moveTo>
                  <a:lnTo>
                    <a:pt x="798" y="430"/>
                  </a:lnTo>
                  <a:lnTo>
                    <a:pt x="1" y="859"/>
                  </a:lnTo>
                  <a:lnTo>
                    <a:pt x="798" y="1289"/>
                  </a:lnTo>
                  <a:lnTo>
                    <a:pt x="1594" y="1719"/>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61"/>
            <p:cNvSpPr/>
            <p:nvPr/>
          </p:nvSpPr>
          <p:spPr>
            <a:xfrm>
              <a:off x="-1172192" y="561388"/>
              <a:ext cx="103986" cy="112005"/>
            </a:xfrm>
            <a:custGeom>
              <a:avLst/>
              <a:gdLst/>
              <a:ahLst/>
              <a:cxnLst/>
              <a:rect l="l" t="t" r="r" b="b"/>
              <a:pathLst>
                <a:path w="1595" h="1718" extrusionOk="0">
                  <a:moveTo>
                    <a:pt x="1594" y="0"/>
                  </a:moveTo>
                  <a:lnTo>
                    <a:pt x="798" y="430"/>
                  </a:lnTo>
                  <a:lnTo>
                    <a:pt x="1" y="860"/>
                  </a:lnTo>
                  <a:lnTo>
                    <a:pt x="798" y="1288"/>
                  </a:lnTo>
                  <a:lnTo>
                    <a:pt x="1594" y="1718"/>
                  </a:lnTo>
                  <a:lnTo>
                    <a:pt x="1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61"/>
            <p:cNvSpPr/>
            <p:nvPr/>
          </p:nvSpPr>
          <p:spPr>
            <a:xfrm>
              <a:off x="-1172192" y="360329"/>
              <a:ext cx="103986" cy="111744"/>
            </a:xfrm>
            <a:custGeom>
              <a:avLst/>
              <a:gdLst/>
              <a:ahLst/>
              <a:cxnLst/>
              <a:rect l="l" t="t" r="r" b="b"/>
              <a:pathLst>
                <a:path w="1595" h="1714" extrusionOk="0">
                  <a:moveTo>
                    <a:pt x="1594" y="1"/>
                  </a:moveTo>
                  <a:lnTo>
                    <a:pt x="798" y="424"/>
                  </a:lnTo>
                  <a:lnTo>
                    <a:pt x="1" y="854"/>
                  </a:lnTo>
                  <a:lnTo>
                    <a:pt x="798" y="1284"/>
                  </a:lnTo>
                  <a:lnTo>
                    <a:pt x="1594" y="1713"/>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61"/>
            <p:cNvSpPr/>
            <p:nvPr/>
          </p:nvSpPr>
          <p:spPr>
            <a:xfrm>
              <a:off x="-1172192" y="158878"/>
              <a:ext cx="103986" cy="111744"/>
            </a:xfrm>
            <a:custGeom>
              <a:avLst/>
              <a:gdLst/>
              <a:ahLst/>
              <a:cxnLst/>
              <a:rect l="l" t="t" r="r" b="b"/>
              <a:pathLst>
                <a:path w="1595" h="1714" extrusionOk="0">
                  <a:moveTo>
                    <a:pt x="1594" y="1"/>
                  </a:moveTo>
                  <a:lnTo>
                    <a:pt x="798" y="430"/>
                  </a:lnTo>
                  <a:lnTo>
                    <a:pt x="1" y="860"/>
                  </a:lnTo>
                  <a:lnTo>
                    <a:pt x="798" y="1284"/>
                  </a:lnTo>
                  <a:lnTo>
                    <a:pt x="1594" y="1713"/>
                  </a:lnTo>
                  <a:lnTo>
                    <a:pt x="15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3" name="Google Shape;7253;p61"/>
          <p:cNvGrpSpPr/>
          <p:nvPr/>
        </p:nvGrpSpPr>
        <p:grpSpPr>
          <a:xfrm>
            <a:off x="4389905" y="4619709"/>
            <a:ext cx="4751129" cy="222951"/>
            <a:chOff x="4389905" y="4619709"/>
            <a:chExt cx="4751129" cy="222951"/>
          </a:xfrm>
        </p:grpSpPr>
        <p:sp>
          <p:nvSpPr>
            <p:cNvPr id="7254" name="Google Shape;7254;p61"/>
            <p:cNvSpPr/>
            <p:nvPr/>
          </p:nvSpPr>
          <p:spPr>
            <a:xfrm rot="-5400000">
              <a:off x="8984211" y="4685836"/>
              <a:ext cx="111650" cy="201997"/>
            </a:xfrm>
            <a:custGeom>
              <a:avLst/>
              <a:gdLst/>
              <a:ahLst/>
              <a:cxnLst/>
              <a:rect l="l" t="t" r="r" b="b"/>
              <a:pathLst>
                <a:path w="1599" h="1715" extrusionOk="0">
                  <a:moveTo>
                    <a:pt x="0" y="0"/>
                  </a:moveTo>
                  <a:lnTo>
                    <a:pt x="0" y="1714"/>
                  </a:lnTo>
                  <a:lnTo>
                    <a:pt x="801" y="1285"/>
                  </a:lnTo>
                  <a:lnTo>
                    <a:pt x="1599" y="860"/>
                  </a:lnTo>
                  <a:lnTo>
                    <a:pt x="801" y="43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61"/>
            <p:cNvSpPr/>
            <p:nvPr/>
          </p:nvSpPr>
          <p:spPr>
            <a:xfrm rot="-5400000">
              <a:off x="8744470" y="4630304"/>
              <a:ext cx="222951" cy="201761"/>
            </a:xfrm>
            <a:custGeom>
              <a:avLst/>
              <a:gdLst/>
              <a:ahLst/>
              <a:cxnLst/>
              <a:rect l="l" t="t" r="r" b="b"/>
              <a:pathLst>
                <a:path w="3193" h="1713" extrusionOk="0">
                  <a:moveTo>
                    <a:pt x="1599" y="0"/>
                  </a:moveTo>
                  <a:lnTo>
                    <a:pt x="801" y="430"/>
                  </a:lnTo>
                  <a:lnTo>
                    <a:pt x="0" y="860"/>
                  </a:lnTo>
                  <a:lnTo>
                    <a:pt x="801" y="1283"/>
                  </a:lnTo>
                  <a:lnTo>
                    <a:pt x="1599" y="1713"/>
                  </a:lnTo>
                  <a:lnTo>
                    <a:pt x="2396" y="1283"/>
                  </a:lnTo>
                  <a:lnTo>
                    <a:pt x="3192" y="860"/>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61"/>
            <p:cNvSpPr/>
            <p:nvPr/>
          </p:nvSpPr>
          <p:spPr>
            <a:xfrm rot="-5400000">
              <a:off x="8620624" y="4685601"/>
              <a:ext cx="111650" cy="202468"/>
            </a:xfrm>
            <a:custGeom>
              <a:avLst/>
              <a:gdLst/>
              <a:ahLst/>
              <a:cxnLst/>
              <a:rect l="l" t="t" r="r" b="b"/>
              <a:pathLst>
                <a:path w="1599" h="1719" extrusionOk="0">
                  <a:moveTo>
                    <a:pt x="0" y="1"/>
                  </a:moveTo>
                  <a:lnTo>
                    <a:pt x="0" y="1718"/>
                  </a:lnTo>
                  <a:lnTo>
                    <a:pt x="801" y="1289"/>
                  </a:lnTo>
                  <a:lnTo>
                    <a:pt x="1599" y="860"/>
                  </a:lnTo>
                  <a:lnTo>
                    <a:pt x="801" y="43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61"/>
            <p:cNvSpPr/>
            <p:nvPr/>
          </p:nvSpPr>
          <p:spPr>
            <a:xfrm rot="-5400000">
              <a:off x="8380707" y="4630245"/>
              <a:ext cx="222951" cy="201879"/>
            </a:xfrm>
            <a:custGeom>
              <a:avLst/>
              <a:gdLst/>
              <a:ahLst/>
              <a:cxnLst/>
              <a:rect l="l" t="t" r="r" b="b"/>
              <a:pathLst>
                <a:path w="3193" h="1714" extrusionOk="0">
                  <a:moveTo>
                    <a:pt x="1599" y="0"/>
                  </a:moveTo>
                  <a:lnTo>
                    <a:pt x="801" y="429"/>
                  </a:lnTo>
                  <a:lnTo>
                    <a:pt x="0" y="859"/>
                  </a:lnTo>
                  <a:lnTo>
                    <a:pt x="801" y="1283"/>
                  </a:lnTo>
                  <a:lnTo>
                    <a:pt x="1599" y="1713"/>
                  </a:lnTo>
                  <a:lnTo>
                    <a:pt x="2396" y="1283"/>
                  </a:lnTo>
                  <a:lnTo>
                    <a:pt x="3192" y="859"/>
                  </a:lnTo>
                  <a:lnTo>
                    <a:pt x="2396" y="429"/>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61"/>
            <p:cNvSpPr/>
            <p:nvPr/>
          </p:nvSpPr>
          <p:spPr>
            <a:xfrm rot="-5400000">
              <a:off x="8256743" y="4685542"/>
              <a:ext cx="111650" cy="202586"/>
            </a:xfrm>
            <a:custGeom>
              <a:avLst/>
              <a:gdLst/>
              <a:ahLst/>
              <a:cxnLst/>
              <a:rect l="l" t="t" r="r" b="b"/>
              <a:pathLst>
                <a:path w="1599" h="1720" extrusionOk="0">
                  <a:moveTo>
                    <a:pt x="0" y="1"/>
                  </a:moveTo>
                  <a:lnTo>
                    <a:pt x="0" y="1720"/>
                  </a:lnTo>
                  <a:lnTo>
                    <a:pt x="801" y="1290"/>
                  </a:lnTo>
                  <a:lnTo>
                    <a:pt x="1599" y="860"/>
                  </a:lnTo>
                  <a:lnTo>
                    <a:pt x="801" y="43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61"/>
            <p:cNvSpPr/>
            <p:nvPr/>
          </p:nvSpPr>
          <p:spPr>
            <a:xfrm rot="-5400000">
              <a:off x="8017061" y="4629950"/>
              <a:ext cx="222951" cy="202468"/>
            </a:xfrm>
            <a:custGeom>
              <a:avLst/>
              <a:gdLst/>
              <a:ahLst/>
              <a:cxnLst/>
              <a:rect l="l" t="t" r="r" b="b"/>
              <a:pathLst>
                <a:path w="3193" h="1719" extrusionOk="0">
                  <a:moveTo>
                    <a:pt x="1599" y="0"/>
                  </a:moveTo>
                  <a:lnTo>
                    <a:pt x="801" y="430"/>
                  </a:lnTo>
                  <a:lnTo>
                    <a:pt x="0" y="860"/>
                  </a:lnTo>
                  <a:lnTo>
                    <a:pt x="801" y="1290"/>
                  </a:lnTo>
                  <a:lnTo>
                    <a:pt x="1599" y="1718"/>
                  </a:lnTo>
                  <a:lnTo>
                    <a:pt x="2396" y="1290"/>
                  </a:lnTo>
                  <a:lnTo>
                    <a:pt x="3192" y="860"/>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61"/>
            <p:cNvSpPr/>
            <p:nvPr/>
          </p:nvSpPr>
          <p:spPr>
            <a:xfrm rot="-5400000">
              <a:off x="7893215" y="4685954"/>
              <a:ext cx="111650" cy="201761"/>
            </a:xfrm>
            <a:custGeom>
              <a:avLst/>
              <a:gdLst/>
              <a:ahLst/>
              <a:cxnLst/>
              <a:rect l="l" t="t" r="r" b="b"/>
              <a:pathLst>
                <a:path w="1599" h="1713" extrusionOk="0">
                  <a:moveTo>
                    <a:pt x="0" y="0"/>
                  </a:moveTo>
                  <a:lnTo>
                    <a:pt x="0" y="1713"/>
                  </a:lnTo>
                  <a:lnTo>
                    <a:pt x="801" y="1283"/>
                  </a:lnTo>
                  <a:lnTo>
                    <a:pt x="1599" y="855"/>
                  </a:lnTo>
                  <a:lnTo>
                    <a:pt x="801" y="42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61"/>
            <p:cNvSpPr/>
            <p:nvPr/>
          </p:nvSpPr>
          <p:spPr>
            <a:xfrm rot="-5400000">
              <a:off x="7653239" y="4629950"/>
              <a:ext cx="222951" cy="202468"/>
            </a:xfrm>
            <a:custGeom>
              <a:avLst/>
              <a:gdLst/>
              <a:ahLst/>
              <a:cxnLst/>
              <a:rect l="l" t="t" r="r" b="b"/>
              <a:pathLst>
                <a:path w="3193" h="1719" extrusionOk="0">
                  <a:moveTo>
                    <a:pt x="1599" y="1"/>
                  </a:moveTo>
                  <a:lnTo>
                    <a:pt x="801" y="429"/>
                  </a:lnTo>
                  <a:lnTo>
                    <a:pt x="0" y="859"/>
                  </a:lnTo>
                  <a:lnTo>
                    <a:pt x="801" y="1289"/>
                  </a:lnTo>
                  <a:lnTo>
                    <a:pt x="1599" y="1718"/>
                  </a:lnTo>
                  <a:lnTo>
                    <a:pt x="2396" y="1289"/>
                  </a:lnTo>
                  <a:lnTo>
                    <a:pt x="3192" y="859"/>
                  </a:lnTo>
                  <a:lnTo>
                    <a:pt x="2396" y="429"/>
                  </a:lnTo>
                  <a:lnTo>
                    <a:pt x="1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61"/>
            <p:cNvSpPr/>
            <p:nvPr/>
          </p:nvSpPr>
          <p:spPr>
            <a:xfrm rot="-5400000">
              <a:off x="7529452" y="4685895"/>
              <a:ext cx="111650" cy="201879"/>
            </a:xfrm>
            <a:custGeom>
              <a:avLst/>
              <a:gdLst/>
              <a:ahLst/>
              <a:cxnLst/>
              <a:rect l="l" t="t" r="r" b="b"/>
              <a:pathLst>
                <a:path w="1599" h="1714" extrusionOk="0">
                  <a:moveTo>
                    <a:pt x="0" y="0"/>
                  </a:moveTo>
                  <a:lnTo>
                    <a:pt x="0" y="1713"/>
                  </a:lnTo>
                  <a:lnTo>
                    <a:pt x="801" y="1283"/>
                  </a:lnTo>
                  <a:lnTo>
                    <a:pt x="1599" y="859"/>
                  </a:lnTo>
                  <a:lnTo>
                    <a:pt x="801" y="4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61"/>
            <p:cNvSpPr/>
            <p:nvPr/>
          </p:nvSpPr>
          <p:spPr>
            <a:xfrm rot="-5400000">
              <a:off x="7289594" y="4630245"/>
              <a:ext cx="222951" cy="201879"/>
            </a:xfrm>
            <a:custGeom>
              <a:avLst/>
              <a:gdLst/>
              <a:ahLst/>
              <a:cxnLst/>
              <a:rect l="l" t="t" r="r" b="b"/>
              <a:pathLst>
                <a:path w="3193" h="1714" extrusionOk="0">
                  <a:moveTo>
                    <a:pt x="1599" y="1"/>
                  </a:moveTo>
                  <a:lnTo>
                    <a:pt x="801" y="426"/>
                  </a:lnTo>
                  <a:lnTo>
                    <a:pt x="0" y="855"/>
                  </a:lnTo>
                  <a:lnTo>
                    <a:pt x="801" y="1285"/>
                  </a:lnTo>
                  <a:lnTo>
                    <a:pt x="1599" y="1713"/>
                  </a:lnTo>
                  <a:lnTo>
                    <a:pt x="2396" y="1285"/>
                  </a:lnTo>
                  <a:lnTo>
                    <a:pt x="3192" y="855"/>
                  </a:lnTo>
                  <a:lnTo>
                    <a:pt x="2396" y="426"/>
                  </a:lnTo>
                  <a:lnTo>
                    <a:pt x="1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61"/>
            <p:cNvSpPr/>
            <p:nvPr/>
          </p:nvSpPr>
          <p:spPr>
            <a:xfrm rot="-5400000">
              <a:off x="7165512" y="4685895"/>
              <a:ext cx="111650" cy="201879"/>
            </a:xfrm>
            <a:custGeom>
              <a:avLst/>
              <a:gdLst/>
              <a:ahLst/>
              <a:cxnLst/>
              <a:rect l="l" t="t" r="r" b="b"/>
              <a:pathLst>
                <a:path w="1599" h="1714" extrusionOk="0">
                  <a:moveTo>
                    <a:pt x="0" y="0"/>
                  </a:moveTo>
                  <a:lnTo>
                    <a:pt x="0" y="1713"/>
                  </a:lnTo>
                  <a:lnTo>
                    <a:pt x="801" y="1283"/>
                  </a:lnTo>
                  <a:lnTo>
                    <a:pt x="1599" y="860"/>
                  </a:lnTo>
                  <a:lnTo>
                    <a:pt x="801" y="43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61"/>
            <p:cNvSpPr/>
            <p:nvPr/>
          </p:nvSpPr>
          <p:spPr>
            <a:xfrm rot="-5400000">
              <a:off x="6925830" y="4630304"/>
              <a:ext cx="222951" cy="201761"/>
            </a:xfrm>
            <a:custGeom>
              <a:avLst/>
              <a:gdLst/>
              <a:ahLst/>
              <a:cxnLst/>
              <a:rect l="l" t="t" r="r" b="b"/>
              <a:pathLst>
                <a:path w="3193" h="1713" extrusionOk="0">
                  <a:moveTo>
                    <a:pt x="1599" y="0"/>
                  </a:moveTo>
                  <a:lnTo>
                    <a:pt x="801" y="430"/>
                  </a:lnTo>
                  <a:lnTo>
                    <a:pt x="0" y="858"/>
                  </a:lnTo>
                  <a:lnTo>
                    <a:pt x="801" y="1283"/>
                  </a:lnTo>
                  <a:lnTo>
                    <a:pt x="1599" y="1713"/>
                  </a:lnTo>
                  <a:lnTo>
                    <a:pt x="2396" y="1283"/>
                  </a:lnTo>
                  <a:lnTo>
                    <a:pt x="3192" y="858"/>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61"/>
            <p:cNvSpPr/>
            <p:nvPr/>
          </p:nvSpPr>
          <p:spPr>
            <a:xfrm rot="-5400000">
              <a:off x="6801984" y="4685601"/>
              <a:ext cx="111650" cy="202468"/>
            </a:xfrm>
            <a:custGeom>
              <a:avLst/>
              <a:gdLst/>
              <a:ahLst/>
              <a:cxnLst/>
              <a:rect l="l" t="t" r="r" b="b"/>
              <a:pathLst>
                <a:path w="1599" h="1719" extrusionOk="0">
                  <a:moveTo>
                    <a:pt x="0" y="1"/>
                  </a:moveTo>
                  <a:lnTo>
                    <a:pt x="0" y="1718"/>
                  </a:lnTo>
                  <a:lnTo>
                    <a:pt x="801" y="1289"/>
                  </a:lnTo>
                  <a:lnTo>
                    <a:pt x="1599" y="859"/>
                  </a:lnTo>
                  <a:lnTo>
                    <a:pt x="801" y="42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61"/>
            <p:cNvSpPr/>
            <p:nvPr/>
          </p:nvSpPr>
          <p:spPr>
            <a:xfrm rot="-5400000">
              <a:off x="6561890" y="4630304"/>
              <a:ext cx="222951" cy="201761"/>
            </a:xfrm>
            <a:custGeom>
              <a:avLst/>
              <a:gdLst/>
              <a:ahLst/>
              <a:cxnLst/>
              <a:rect l="l" t="t" r="r" b="b"/>
              <a:pathLst>
                <a:path w="3193" h="1713" extrusionOk="0">
                  <a:moveTo>
                    <a:pt x="1599" y="0"/>
                  </a:moveTo>
                  <a:lnTo>
                    <a:pt x="801" y="430"/>
                  </a:lnTo>
                  <a:lnTo>
                    <a:pt x="0" y="860"/>
                  </a:lnTo>
                  <a:lnTo>
                    <a:pt x="801" y="1284"/>
                  </a:lnTo>
                  <a:lnTo>
                    <a:pt x="1599" y="1713"/>
                  </a:lnTo>
                  <a:lnTo>
                    <a:pt x="2396" y="1284"/>
                  </a:lnTo>
                  <a:lnTo>
                    <a:pt x="3192" y="860"/>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61"/>
            <p:cNvSpPr/>
            <p:nvPr/>
          </p:nvSpPr>
          <p:spPr>
            <a:xfrm rot="-5400000">
              <a:off x="6438044" y="4685601"/>
              <a:ext cx="111650" cy="202468"/>
            </a:xfrm>
            <a:custGeom>
              <a:avLst/>
              <a:gdLst/>
              <a:ahLst/>
              <a:cxnLst/>
              <a:rect l="l" t="t" r="r" b="b"/>
              <a:pathLst>
                <a:path w="1599" h="1719" extrusionOk="0">
                  <a:moveTo>
                    <a:pt x="0" y="1"/>
                  </a:moveTo>
                  <a:lnTo>
                    <a:pt x="0" y="1718"/>
                  </a:lnTo>
                  <a:lnTo>
                    <a:pt x="801" y="1290"/>
                  </a:lnTo>
                  <a:lnTo>
                    <a:pt x="1599" y="860"/>
                  </a:lnTo>
                  <a:lnTo>
                    <a:pt x="801" y="43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61"/>
            <p:cNvSpPr/>
            <p:nvPr/>
          </p:nvSpPr>
          <p:spPr>
            <a:xfrm rot="-5400000">
              <a:off x="6198421" y="4629950"/>
              <a:ext cx="222951" cy="202468"/>
            </a:xfrm>
            <a:custGeom>
              <a:avLst/>
              <a:gdLst/>
              <a:ahLst/>
              <a:cxnLst/>
              <a:rect l="l" t="t" r="r" b="b"/>
              <a:pathLst>
                <a:path w="3193" h="1719" extrusionOk="0">
                  <a:moveTo>
                    <a:pt x="1599" y="0"/>
                  </a:moveTo>
                  <a:lnTo>
                    <a:pt x="801" y="430"/>
                  </a:lnTo>
                  <a:lnTo>
                    <a:pt x="0" y="859"/>
                  </a:lnTo>
                  <a:lnTo>
                    <a:pt x="801" y="1288"/>
                  </a:lnTo>
                  <a:lnTo>
                    <a:pt x="1599" y="1718"/>
                  </a:lnTo>
                  <a:lnTo>
                    <a:pt x="2396" y="1288"/>
                  </a:lnTo>
                  <a:lnTo>
                    <a:pt x="3192" y="859"/>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61"/>
            <p:cNvSpPr/>
            <p:nvPr/>
          </p:nvSpPr>
          <p:spPr>
            <a:xfrm rot="-5400000">
              <a:off x="6074575" y="4685954"/>
              <a:ext cx="111650" cy="201761"/>
            </a:xfrm>
            <a:custGeom>
              <a:avLst/>
              <a:gdLst/>
              <a:ahLst/>
              <a:cxnLst/>
              <a:rect l="l" t="t" r="r" b="b"/>
              <a:pathLst>
                <a:path w="1599" h="1713" extrusionOk="0">
                  <a:moveTo>
                    <a:pt x="0" y="0"/>
                  </a:moveTo>
                  <a:lnTo>
                    <a:pt x="0" y="1713"/>
                  </a:lnTo>
                  <a:lnTo>
                    <a:pt x="801" y="1283"/>
                  </a:lnTo>
                  <a:lnTo>
                    <a:pt x="1599" y="853"/>
                  </a:lnTo>
                  <a:lnTo>
                    <a:pt x="801" y="42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61"/>
            <p:cNvSpPr/>
            <p:nvPr/>
          </p:nvSpPr>
          <p:spPr>
            <a:xfrm rot="-5400000">
              <a:off x="5834540" y="4629891"/>
              <a:ext cx="222951" cy="202586"/>
            </a:xfrm>
            <a:custGeom>
              <a:avLst/>
              <a:gdLst/>
              <a:ahLst/>
              <a:cxnLst/>
              <a:rect l="l" t="t" r="r" b="b"/>
              <a:pathLst>
                <a:path w="3193" h="1720" extrusionOk="0">
                  <a:moveTo>
                    <a:pt x="1599" y="1"/>
                  </a:moveTo>
                  <a:lnTo>
                    <a:pt x="801" y="430"/>
                  </a:lnTo>
                  <a:lnTo>
                    <a:pt x="0" y="860"/>
                  </a:lnTo>
                  <a:lnTo>
                    <a:pt x="801" y="1290"/>
                  </a:lnTo>
                  <a:lnTo>
                    <a:pt x="1599" y="1719"/>
                  </a:lnTo>
                  <a:lnTo>
                    <a:pt x="2396" y="1290"/>
                  </a:lnTo>
                  <a:lnTo>
                    <a:pt x="3192" y="860"/>
                  </a:lnTo>
                  <a:lnTo>
                    <a:pt x="2396" y="430"/>
                  </a:lnTo>
                  <a:lnTo>
                    <a:pt x="1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61"/>
            <p:cNvSpPr/>
            <p:nvPr/>
          </p:nvSpPr>
          <p:spPr>
            <a:xfrm rot="-5400000">
              <a:off x="5710635" y="4685954"/>
              <a:ext cx="111650" cy="201761"/>
            </a:xfrm>
            <a:custGeom>
              <a:avLst/>
              <a:gdLst/>
              <a:ahLst/>
              <a:cxnLst/>
              <a:rect l="l" t="t" r="r" b="b"/>
              <a:pathLst>
                <a:path w="1599" h="1713" extrusionOk="0">
                  <a:moveTo>
                    <a:pt x="0" y="0"/>
                  </a:moveTo>
                  <a:lnTo>
                    <a:pt x="0" y="1713"/>
                  </a:lnTo>
                  <a:lnTo>
                    <a:pt x="801" y="1284"/>
                  </a:lnTo>
                  <a:lnTo>
                    <a:pt x="1599" y="860"/>
                  </a:lnTo>
                  <a:lnTo>
                    <a:pt x="801" y="43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61"/>
            <p:cNvSpPr/>
            <p:nvPr/>
          </p:nvSpPr>
          <p:spPr>
            <a:xfrm rot="-5400000">
              <a:off x="5470954" y="4630245"/>
              <a:ext cx="222951" cy="201879"/>
            </a:xfrm>
            <a:custGeom>
              <a:avLst/>
              <a:gdLst/>
              <a:ahLst/>
              <a:cxnLst/>
              <a:rect l="l" t="t" r="r" b="b"/>
              <a:pathLst>
                <a:path w="3193" h="1714" extrusionOk="0">
                  <a:moveTo>
                    <a:pt x="1599" y="1"/>
                  </a:moveTo>
                  <a:lnTo>
                    <a:pt x="801" y="426"/>
                  </a:lnTo>
                  <a:lnTo>
                    <a:pt x="0" y="854"/>
                  </a:lnTo>
                  <a:lnTo>
                    <a:pt x="801" y="1284"/>
                  </a:lnTo>
                  <a:lnTo>
                    <a:pt x="1599" y="1713"/>
                  </a:lnTo>
                  <a:lnTo>
                    <a:pt x="2396" y="1284"/>
                  </a:lnTo>
                  <a:lnTo>
                    <a:pt x="3192" y="854"/>
                  </a:lnTo>
                  <a:lnTo>
                    <a:pt x="2396" y="426"/>
                  </a:lnTo>
                  <a:lnTo>
                    <a:pt x="1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61"/>
            <p:cNvSpPr/>
            <p:nvPr/>
          </p:nvSpPr>
          <p:spPr>
            <a:xfrm rot="-5400000">
              <a:off x="5346872" y="4685895"/>
              <a:ext cx="111650" cy="201879"/>
            </a:xfrm>
            <a:custGeom>
              <a:avLst/>
              <a:gdLst/>
              <a:ahLst/>
              <a:cxnLst/>
              <a:rect l="l" t="t" r="r" b="b"/>
              <a:pathLst>
                <a:path w="1599" h="1714" extrusionOk="0">
                  <a:moveTo>
                    <a:pt x="0" y="0"/>
                  </a:moveTo>
                  <a:lnTo>
                    <a:pt x="0" y="1713"/>
                  </a:lnTo>
                  <a:lnTo>
                    <a:pt x="801" y="1283"/>
                  </a:lnTo>
                  <a:lnTo>
                    <a:pt x="1599" y="859"/>
                  </a:lnTo>
                  <a:lnTo>
                    <a:pt x="801" y="43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61"/>
            <p:cNvSpPr/>
            <p:nvPr/>
          </p:nvSpPr>
          <p:spPr>
            <a:xfrm rot="-5400000">
              <a:off x="5107073" y="4630186"/>
              <a:ext cx="222951" cy="201997"/>
            </a:xfrm>
            <a:custGeom>
              <a:avLst/>
              <a:gdLst/>
              <a:ahLst/>
              <a:cxnLst/>
              <a:rect l="l" t="t" r="r" b="b"/>
              <a:pathLst>
                <a:path w="3193" h="1715" extrusionOk="0">
                  <a:moveTo>
                    <a:pt x="1599" y="1"/>
                  </a:moveTo>
                  <a:lnTo>
                    <a:pt x="801" y="431"/>
                  </a:lnTo>
                  <a:lnTo>
                    <a:pt x="0" y="860"/>
                  </a:lnTo>
                  <a:lnTo>
                    <a:pt x="801" y="1285"/>
                  </a:lnTo>
                  <a:lnTo>
                    <a:pt x="1599" y="1715"/>
                  </a:lnTo>
                  <a:lnTo>
                    <a:pt x="2396" y="1285"/>
                  </a:lnTo>
                  <a:lnTo>
                    <a:pt x="3192" y="860"/>
                  </a:lnTo>
                  <a:lnTo>
                    <a:pt x="2396" y="431"/>
                  </a:lnTo>
                  <a:lnTo>
                    <a:pt x="15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61"/>
            <p:cNvSpPr/>
            <p:nvPr/>
          </p:nvSpPr>
          <p:spPr>
            <a:xfrm rot="-5400000">
              <a:off x="4983286" y="4685542"/>
              <a:ext cx="111650" cy="202586"/>
            </a:xfrm>
            <a:custGeom>
              <a:avLst/>
              <a:gdLst/>
              <a:ahLst/>
              <a:cxnLst/>
              <a:rect l="l" t="t" r="r" b="b"/>
              <a:pathLst>
                <a:path w="1599" h="1720" extrusionOk="0">
                  <a:moveTo>
                    <a:pt x="0" y="1"/>
                  </a:moveTo>
                  <a:lnTo>
                    <a:pt x="0" y="1719"/>
                  </a:lnTo>
                  <a:lnTo>
                    <a:pt x="801" y="1290"/>
                  </a:lnTo>
                  <a:lnTo>
                    <a:pt x="1599" y="860"/>
                  </a:lnTo>
                  <a:lnTo>
                    <a:pt x="801" y="43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61"/>
            <p:cNvSpPr/>
            <p:nvPr/>
          </p:nvSpPr>
          <p:spPr>
            <a:xfrm rot="-5400000">
              <a:off x="4743251" y="4630304"/>
              <a:ext cx="222951" cy="201761"/>
            </a:xfrm>
            <a:custGeom>
              <a:avLst/>
              <a:gdLst/>
              <a:ahLst/>
              <a:cxnLst/>
              <a:rect l="l" t="t" r="r" b="b"/>
              <a:pathLst>
                <a:path w="3193" h="1713" extrusionOk="0">
                  <a:moveTo>
                    <a:pt x="1599" y="0"/>
                  </a:moveTo>
                  <a:lnTo>
                    <a:pt x="801" y="430"/>
                  </a:lnTo>
                  <a:lnTo>
                    <a:pt x="0" y="860"/>
                  </a:lnTo>
                  <a:lnTo>
                    <a:pt x="801" y="1288"/>
                  </a:lnTo>
                  <a:lnTo>
                    <a:pt x="1599" y="1713"/>
                  </a:lnTo>
                  <a:lnTo>
                    <a:pt x="2396" y="1288"/>
                  </a:lnTo>
                  <a:lnTo>
                    <a:pt x="3192" y="860"/>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61"/>
            <p:cNvSpPr/>
            <p:nvPr/>
          </p:nvSpPr>
          <p:spPr>
            <a:xfrm rot="-5400000">
              <a:off x="4619404" y="4685601"/>
              <a:ext cx="111650" cy="202468"/>
            </a:xfrm>
            <a:custGeom>
              <a:avLst/>
              <a:gdLst/>
              <a:ahLst/>
              <a:cxnLst/>
              <a:rect l="l" t="t" r="r" b="b"/>
              <a:pathLst>
                <a:path w="1599" h="1719" extrusionOk="0">
                  <a:moveTo>
                    <a:pt x="0" y="1"/>
                  </a:moveTo>
                  <a:lnTo>
                    <a:pt x="0" y="1718"/>
                  </a:lnTo>
                  <a:lnTo>
                    <a:pt x="801" y="1289"/>
                  </a:lnTo>
                  <a:lnTo>
                    <a:pt x="1599" y="859"/>
                  </a:lnTo>
                  <a:lnTo>
                    <a:pt x="801" y="43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61"/>
            <p:cNvSpPr/>
            <p:nvPr/>
          </p:nvSpPr>
          <p:spPr>
            <a:xfrm rot="-5400000">
              <a:off x="4379723" y="4629891"/>
              <a:ext cx="222951" cy="202586"/>
            </a:xfrm>
            <a:custGeom>
              <a:avLst/>
              <a:gdLst/>
              <a:ahLst/>
              <a:cxnLst/>
              <a:rect l="l" t="t" r="r" b="b"/>
              <a:pathLst>
                <a:path w="3193" h="1720" extrusionOk="0">
                  <a:moveTo>
                    <a:pt x="1599" y="0"/>
                  </a:moveTo>
                  <a:lnTo>
                    <a:pt x="801" y="430"/>
                  </a:lnTo>
                  <a:lnTo>
                    <a:pt x="0" y="860"/>
                  </a:lnTo>
                  <a:lnTo>
                    <a:pt x="801" y="1289"/>
                  </a:lnTo>
                  <a:lnTo>
                    <a:pt x="1599" y="1719"/>
                  </a:lnTo>
                  <a:lnTo>
                    <a:pt x="2396" y="1289"/>
                  </a:lnTo>
                  <a:lnTo>
                    <a:pt x="3192" y="860"/>
                  </a:lnTo>
                  <a:lnTo>
                    <a:pt x="2396" y="430"/>
                  </a:lnTo>
                  <a:lnTo>
                    <a:pt x="15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61"/>
            <p:cNvSpPr/>
            <p:nvPr/>
          </p:nvSpPr>
          <p:spPr>
            <a:xfrm rot="-5400000">
              <a:off x="8984350" y="4574399"/>
              <a:ext cx="111371" cy="201997"/>
            </a:xfrm>
            <a:custGeom>
              <a:avLst/>
              <a:gdLst/>
              <a:ahLst/>
              <a:cxnLst/>
              <a:rect l="l" t="t" r="r" b="b"/>
              <a:pathLst>
                <a:path w="1595" h="1715" extrusionOk="0">
                  <a:moveTo>
                    <a:pt x="1594" y="0"/>
                  </a:moveTo>
                  <a:lnTo>
                    <a:pt x="798" y="430"/>
                  </a:lnTo>
                  <a:lnTo>
                    <a:pt x="1" y="860"/>
                  </a:lnTo>
                  <a:lnTo>
                    <a:pt x="798" y="1285"/>
                  </a:lnTo>
                  <a:lnTo>
                    <a:pt x="1594" y="1714"/>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61"/>
            <p:cNvSpPr/>
            <p:nvPr/>
          </p:nvSpPr>
          <p:spPr>
            <a:xfrm rot="-5400000">
              <a:off x="8620764" y="4574163"/>
              <a:ext cx="111371" cy="202468"/>
            </a:xfrm>
            <a:custGeom>
              <a:avLst/>
              <a:gdLst/>
              <a:ahLst/>
              <a:cxnLst/>
              <a:rect l="l" t="t" r="r" b="b"/>
              <a:pathLst>
                <a:path w="1595" h="1719" extrusionOk="0">
                  <a:moveTo>
                    <a:pt x="1594" y="1"/>
                  </a:moveTo>
                  <a:lnTo>
                    <a:pt x="798" y="430"/>
                  </a:lnTo>
                  <a:lnTo>
                    <a:pt x="1" y="860"/>
                  </a:lnTo>
                  <a:lnTo>
                    <a:pt x="798" y="1289"/>
                  </a:lnTo>
                  <a:lnTo>
                    <a:pt x="1594" y="1718"/>
                  </a:lnTo>
                  <a:lnTo>
                    <a:pt x="1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61"/>
            <p:cNvSpPr/>
            <p:nvPr/>
          </p:nvSpPr>
          <p:spPr>
            <a:xfrm rot="-5400000">
              <a:off x="8256883" y="4574104"/>
              <a:ext cx="111371" cy="202586"/>
            </a:xfrm>
            <a:custGeom>
              <a:avLst/>
              <a:gdLst/>
              <a:ahLst/>
              <a:cxnLst/>
              <a:rect l="l" t="t" r="r" b="b"/>
              <a:pathLst>
                <a:path w="1595" h="1720" extrusionOk="0">
                  <a:moveTo>
                    <a:pt x="1594" y="1"/>
                  </a:moveTo>
                  <a:lnTo>
                    <a:pt x="798" y="431"/>
                  </a:lnTo>
                  <a:lnTo>
                    <a:pt x="1" y="860"/>
                  </a:lnTo>
                  <a:lnTo>
                    <a:pt x="798" y="1290"/>
                  </a:lnTo>
                  <a:lnTo>
                    <a:pt x="1594" y="1720"/>
                  </a:lnTo>
                  <a:lnTo>
                    <a:pt x="1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61"/>
            <p:cNvSpPr/>
            <p:nvPr/>
          </p:nvSpPr>
          <p:spPr>
            <a:xfrm rot="-5400000">
              <a:off x="7893355" y="4574517"/>
              <a:ext cx="111371" cy="201761"/>
            </a:xfrm>
            <a:custGeom>
              <a:avLst/>
              <a:gdLst/>
              <a:ahLst/>
              <a:cxnLst/>
              <a:rect l="l" t="t" r="r" b="b"/>
              <a:pathLst>
                <a:path w="1595" h="1713" extrusionOk="0">
                  <a:moveTo>
                    <a:pt x="1594" y="0"/>
                  </a:moveTo>
                  <a:lnTo>
                    <a:pt x="798" y="425"/>
                  </a:lnTo>
                  <a:lnTo>
                    <a:pt x="1" y="855"/>
                  </a:lnTo>
                  <a:lnTo>
                    <a:pt x="798" y="1283"/>
                  </a:lnTo>
                  <a:lnTo>
                    <a:pt x="1594" y="1713"/>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61"/>
            <p:cNvSpPr/>
            <p:nvPr/>
          </p:nvSpPr>
          <p:spPr>
            <a:xfrm rot="-5400000">
              <a:off x="7529592" y="4574458"/>
              <a:ext cx="111371" cy="201879"/>
            </a:xfrm>
            <a:custGeom>
              <a:avLst/>
              <a:gdLst/>
              <a:ahLst/>
              <a:cxnLst/>
              <a:rect l="l" t="t" r="r" b="b"/>
              <a:pathLst>
                <a:path w="1595" h="1714" extrusionOk="0">
                  <a:moveTo>
                    <a:pt x="1594" y="0"/>
                  </a:moveTo>
                  <a:lnTo>
                    <a:pt x="798" y="424"/>
                  </a:lnTo>
                  <a:lnTo>
                    <a:pt x="1" y="859"/>
                  </a:lnTo>
                  <a:lnTo>
                    <a:pt x="798" y="1283"/>
                  </a:lnTo>
                  <a:lnTo>
                    <a:pt x="1594" y="1713"/>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61"/>
            <p:cNvSpPr/>
            <p:nvPr/>
          </p:nvSpPr>
          <p:spPr>
            <a:xfrm rot="-5400000">
              <a:off x="7165652" y="4574458"/>
              <a:ext cx="111371" cy="201879"/>
            </a:xfrm>
            <a:custGeom>
              <a:avLst/>
              <a:gdLst/>
              <a:ahLst/>
              <a:cxnLst/>
              <a:rect l="l" t="t" r="r" b="b"/>
              <a:pathLst>
                <a:path w="1595" h="1714" extrusionOk="0">
                  <a:moveTo>
                    <a:pt x="1594" y="0"/>
                  </a:moveTo>
                  <a:lnTo>
                    <a:pt x="798" y="430"/>
                  </a:lnTo>
                  <a:lnTo>
                    <a:pt x="1" y="860"/>
                  </a:lnTo>
                  <a:lnTo>
                    <a:pt x="798" y="1283"/>
                  </a:lnTo>
                  <a:lnTo>
                    <a:pt x="1594" y="1713"/>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61"/>
            <p:cNvSpPr/>
            <p:nvPr/>
          </p:nvSpPr>
          <p:spPr>
            <a:xfrm rot="-5400000">
              <a:off x="6802124" y="4574163"/>
              <a:ext cx="111371" cy="202468"/>
            </a:xfrm>
            <a:custGeom>
              <a:avLst/>
              <a:gdLst/>
              <a:ahLst/>
              <a:cxnLst/>
              <a:rect l="l" t="t" r="r" b="b"/>
              <a:pathLst>
                <a:path w="1595" h="1719" extrusionOk="0">
                  <a:moveTo>
                    <a:pt x="1594" y="1"/>
                  </a:moveTo>
                  <a:lnTo>
                    <a:pt x="798" y="429"/>
                  </a:lnTo>
                  <a:lnTo>
                    <a:pt x="1" y="859"/>
                  </a:lnTo>
                  <a:lnTo>
                    <a:pt x="798" y="1289"/>
                  </a:lnTo>
                  <a:lnTo>
                    <a:pt x="1594" y="1718"/>
                  </a:lnTo>
                  <a:lnTo>
                    <a:pt x="1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61"/>
            <p:cNvSpPr/>
            <p:nvPr/>
          </p:nvSpPr>
          <p:spPr>
            <a:xfrm rot="-5400000">
              <a:off x="6438184" y="4574163"/>
              <a:ext cx="111371" cy="202468"/>
            </a:xfrm>
            <a:custGeom>
              <a:avLst/>
              <a:gdLst/>
              <a:ahLst/>
              <a:cxnLst/>
              <a:rect l="l" t="t" r="r" b="b"/>
              <a:pathLst>
                <a:path w="1595" h="1719" extrusionOk="0">
                  <a:moveTo>
                    <a:pt x="1594" y="1"/>
                  </a:moveTo>
                  <a:lnTo>
                    <a:pt x="798" y="431"/>
                  </a:lnTo>
                  <a:lnTo>
                    <a:pt x="1" y="860"/>
                  </a:lnTo>
                  <a:lnTo>
                    <a:pt x="798" y="1290"/>
                  </a:lnTo>
                  <a:lnTo>
                    <a:pt x="1594" y="1718"/>
                  </a:lnTo>
                  <a:lnTo>
                    <a:pt x="1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61"/>
            <p:cNvSpPr/>
            <p:nvPr/>
          </p:nvSpPr>
          <p:spPr>
            <a:xfrm rot="-5400000">
              <a:off x="6074715" y="4574517"/>
              <a:ext cx="111371" cy="201761"/>
            </a:xfrm>
            <a:custGeom>
              <a:avLst/>
              <a:gdLst/>
              <a:ahLst/>
              <a:cxnLst/>
              <a:rect l="l" t="t" r="r" b="b"/>
              <a:pathLst>
                <a:path w="1595" h="1713" extrusionOk="0">
                  <a:moveTo>
                    <a:pt x="1594" y="0"/>
                  </a:moveTo>
                  <a:lnTo>
                    <a:pt x="798" y="424"/>
                  </a:lnTo>
                  <a:lnTo>
                    <a:pt x="1" y="853"/>
                  </a:lnTo>
                  <a:lnTo>
                    <a:pt x="798" y="1283"/>
                  </a:lnTo>
                  <a:lnTo>
                    <a:pt x="1594" y="1713"/>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61"/>
            <p:cNvSpPr/>
            <p:nvPr/>
          </p:nvSpPr>
          <p:spPr>
            <a:xfrm rot="-5400000">
              <a:off x="5710775" y="4574517"/>
              <a:ext cx="111371" cy="201761"/>
            </a:xfrm>
            <a:custGeom>
              <a:avLst/>
              <a:gdLst/>
              <a:ahLst/>
              <a:cxnLst/>
              <a:rect l="l" t="t" r="r" b="b"/>
              <a:pathLst>
                <a:path w="1595" h="1713" extrusionOk="0">
                  <a:moveTo>
                    <a:pt x="1594" y="0"/>
                  </a:moveTo>
                  <a:lnTo>
                    <a:pt x="798" y="430"/>
                  </a:lnTo>
                  <a:lnTo>
                    <a:pt x="1" y="860"/>
                  </a:lnTo>
                  <a:lnTo>
                    <a:pt x="798" y="1284"/>
                  </a:lnTo>
                  <a:lnTo>
                    <a:pt x="1594" y="1713"/>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61"/>
            <p:cNvSpPr/>
            <p:nvPr/>
          </p:nvSpPr>
          <p:spPr>
            <a:xfrm rot="-5400000">
              <a:off x="5347012" y="4574458"/>
              <a:ext cx="111371" cy="201879"/>
            </a:xfrm>
            <a:custGeom>
              <a:avLst/>
              <a:gdLst/>
              <a:ahLst/>
              <a:cxnLst/>
              <a:rect l="l" t="t" r="r" b="b"/>
              <a:pathLst>
                <a:path w="1595" h="1714" extrusionOk="0">
                  <a:moveTo>
                    <a:pt x="1594" y="0"/>
                  </a:moveTo>
                  <a:lnTo>
                    <a:pt x="798" y="430"/>
                  </a:lnTo>
                  <a:lnTo>
                    <a:pt x="1" y="859"/>
                  </a:lnTo>
                  <a:lnTo>
                    <a:pt x="798" y="1283"/>
                  </a:lnTo>
                  <a:lnTo>
                    <a:pt x="1594" y="1713"/>
                  </a:lnTo>
                  <a:lnTo>
                    <a:pt x="15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61"/>
            <p:cNvSpPr/>
            <p:nvPr/>
          </p:nvSpPr>
          <p:spPr>
            <a:xfrm rot="-5400000">
              <a:off x="4983425" y="4574104"/>
              <a:ext cx="111371" cy="202586"/>
            </a:xfrm>
            <a:custGeom>
              <a:avLst/>
              <a:gdLst/>
              <a:ahLst/>
              <a:cxnLst/>
              <a:rect l="l" t="t" r="r" b="b"/>
              <a:pathLst>
                <a:path w="1595" h="1720" extrusionOk="0">
                  <a:moveTo>
                    <a:pt x="1594" y="1"/>
                  </a:moveTo>
                  <a:lnTo>
                    <a:pt x="798" y="430"/>
                  </a:lnTo>
                  <a:lnTo>
                    <a:pt x="1" y="860"/>
                  </a:lnTo>
                  <a:lnTo>
                    <a:pt x="798" y="1290"/>
                  </a:lnTo>
                  <a:lnTo>
                    <a:pt x="1594" y="1719"/>
                  </a:lnTo>
                  <a:lnTo>
                    <a:pt x="1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61"/>
            <p:cNvSpPr/>
            <p:nvPr/>
          </p:nvSpPr>
          <p:spPr>
            <a:xfrm rot="-5400000">
              <a:off x="4619544" y="4574163"/>
              <a:ext cx="111371" cy="202468"/>
            </a:xfrm>
            <a:custGeom>
              <a:avLst/>
              <a:gdLst/>
              <a:ahLst/>
              <a:cxnLst/>
              <a:rect l="l" t="t" r="r" b="b"/>
              <a:pathLst>
                <a:path w="1595" h="1719" extrusionOk="0">
                  <a:moveTo>
                    <a:pt x="1594" y="1"/>
                  </a:moveTo>
                  <a:lnTo>
                    <a:pt x="798" y="431"/>
                  </a:lnTo>
                  <a:lnTo>
                    <a:pt x="1" y="859"/>
                  </a:lnTo>
                  <a:lnTo>
                    <a:pt x="798" y="1289"/>
                  </a:lnTo>
                  <a:lnTo>
                    <a:pt x="1594" y="1718"/>
                  </a:lnTo>
                  <a:lnTo>
                    <a:pt x="1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5"/>
        <p:cNvGrpSpPr/>
        <p:nvPr/>
      </p:nvGrpSpPr>
      <p:grpSpPr>
        <a:xfrm>
          <a:off x="0" y="0"/>
          <a:ext cx="0" cy="0"/>
          <a:chOff x="0" y="0"/>
          <a:chExt cx="0" cy="0"/>
        </a:xfrm>
      </p:grpSpPr>
      <p:pic>
        <p:nvPicPr>
          <p:cNvPr id="706" name="Google Shape;706;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7" name="Google Shape;707;p7"/>
          <p:cNvSpPr txBox="1">
            <a:spLocks noGrp="1"/>
          </p:cNvSpPr>
          <p:nvPr>
            <p:ph type="body" idx="1"/>
          </p:nvPr>
        </p:nvSpPr>
        <p:spPr>
          <a:xfrm>
            <a:off x="720750" y="1477875"/>
            <a:ext cx="3660000" cy="31257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708" name="Google Shape;708;p7"/>
          <p:cNvSpPr txBox="1">
            <a:spLocks noGrp="1"/>
          </p:cNvSpPr>
          <p:nvPr>
            <p:ph type="title"/>
          </p:nvPr>
        </p:nvSpPr>
        <p:spPr>
          <a:xfrm>
            <a:off x="720000" y="692400"/>
            <a:ext cx="3397500" cy="1254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09" name="Google Shape;709;p7"/>
          <p:cNvGrpSpPr/>
          <p:nvPr/>
        </p:nvGrpSpPr>
        <p:grpSpPr>
          <a:xfrm flipH="1">
            <a:off x="8423991" y="-184518"/>
            <a:ext cx="713427" cy="5575904"/>
            <a:chOff x="6841" y="-209686"/>
            <a:chExt cx="713427" cy="5575904"/>
          </a:xfrm>
        </p:grpSpPr>
        <p:sp>
          <p:nvSpPr>
            <p:cNvPr id="710" name="Google Shape;710;p7"/>
            <p:cNvSpPr/>
            <p:nvPr/>
          </p:nvSpPr>
          <p:spPr>
            <a:xfrm>
              <a:off x="369096" y="3656641"/>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a:off x="369096" y="4687894"/>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a:off x="539086" y="3534639"/>
              <a:ext cx="122063" cy="140562"/>
            </a:xfrm>
            <a:custGeom>
              <a:avLst/>
              <a:gdLst/>
              <a:ahLst/>
              <a:cxnLst/>
              <a:rect l="l" t="t" r="r" b="b"/>
              <a:pathLst>
                <a:path w="2203" h="2537" extrusionOk="0">
                  <a:moveTo>
                    <a:pt x="1" y="1"/>
                  </a:moveTo>
                  <a:lnTo>
                    <a:pt x="1" y="2536"/>
                  </a:lnTo>
                  <a:lnTo>
                    <a:pt x="2203"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a:off x="603802" y="3695480"/>
              <a:ext cx="49978" cy="51804"/>
            </a:xfrm>
            <a:custGeom>
              <a:avLst/>
              <a:gdLst/>
              <a:ahLst/>
              <a:cxnLst/>
              <a:rect l="l" t="t" r="r" b="b"/>
              <a:pathLst>
                <a:path w="902" h="935" extrusionOk="0">
                  <a:moveTo>
                    <a:pt x="434" y="0"/>
                  </a:moveTo>
                  <a:cubicBezTo>
                    <a:pt x="201" y="0"/>
                    <a:pt x="0" y="234"/>
                    <a:pt x="0" y="467"/>
                  </a:cubicBezTo>
                  <a:cubicBezTo>
                    <a:pt x="0" y="734"/>
                    <a:pt x="201" y="934"/>
                    <a:pt x="434" y="934"/>
                  </a:cubicBezTo>
                  <a:cubicBezTo>
                    <a:pt x="701" y="934"/>
                    <a:pt x="901" y="734"/>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
            <p:cNvSpPr/>
            <p:nvPr/>
          </p:nvSpPr>
          <p:spPr>
            <a:xfrm>
              <a:off x="603802" y="4593650"/>
              <a:ext cx="49978" cy="51804"/>
            </a:xfrm>
            <a:custGeom>
              <a:avLst/>
              <a:gdLst/>
              <a:ahLst/>
              <a:cxnLst/>
              <a:rect l="l" t="t" r="r" b="b"/>
              <a:pathLst>
                <a:path w="902" h="935" extrusionOk="0">
                  <a:moveTo>
                    <a:pt x="434" y="1"/>
                  </a:moveTo>
                  <a:cubicBezTo>
                    <a:pt x="201" y="1"/>
                    <a:pt x="0" y="234"/>
                    <a:pt x="0" y="468"/>
                  </a:cubicBezTo>
                  <a:cubicBezTo>
                    <a:pt x="0" y="735"/>
                    <a:pt x="201" y="935"/>
                    <a:pt x="434" y="935"/>
                  </a:cubicBezTo>
                  <a:cubicBezTo>
                    <a:pt x="701" y="935"/>
                    <a:pt x="901" y="735"/>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7"/>
            <p:cNvGrpSpPr/>
            <p:nvPr/>
          </p:nvGrpSpPr>
          <p:grpSpPr>
            <a:xfrm>
              <a:off x="6841" y="-209686"/>
              <a:ext cx="713427" cy="5575904"/>
              <a:chOff x="6841" y="-209686"/>
              <a:chExt cx="713427" cy="5575904"/>
            </a:xfrm>
          </p:grpSpPr>
          <p:sp>
            <p:nvSpPr>
              <p:cNvPr id="716" name="Google Shape;716;p7"/>
              <p:cNvSpPr/>
              <p:nvPr/>
            </p:nvSpPr>
            <p:spPr>
              <a:xfrm>
                <a:off x="688797" y="-72947"/>
                <a:ext cx="31471" cy="5234055"/>
              </a:xfrm>
              <a:custGeom>
                <a:avLst/>
                <a:gdLst/>
                <a:ahLst/>
                <a:cxnLst/>
                <a:rect l="l" t="t" r="r" b="b"/>
                <a:pathLst>
                  <a:path w="568" h="94469" extrusionOk="0">
                    <a:moveTo>
                      <a:pt x="1" y="1"/>
                    </a:moveTo>
                    <a:lnTo>
                      <a:pt x="1" y="94468"/>
                    </a:lnTo>
                    <a:lnTo>
                      <a:pt x="568" y="94468"/>
                    </a:lnTo>
                    <a:lnTo>
                      <a:pt x="5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a:off x="6841" y="-84028"/>
                <a:ext cx="31471" cy="5173054"/>
              </a:xfrm>
              <a:custGeom>
                <a:avLst/>
                <a:gdLst/>
                <a:ahLst/>
                <a:cxnLst/>
                <a:rect l="l" t="t" r="r" b="b"/>
                <a:pathLst>
                  <a:path w="568" h="93368" extrusionOk="0">
                    <a:moveTo>
                      <a:pt x="0" y="1"/>
                    </a:moveTo>
                    <a:lnTo>
                      <a:pt x="0" y="93367"/>
                    </a:lnTo>
                    <a:lnTo>
                      <a:pt x="567" y="93367"/>
                    </a:lnTo>
                    <a:lnTo>
                      <a:pt x="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a:off x="472597" y="-72947"/>
                <a:ext cx="31471" cy="5232171"/>
              </a:xfrm>
              <a:custGeom>
                <a:avLst/>
                <a:gdLst/>
                <a:ahLst/>
                <a:cxnLst/>
                <a:rect l="l" t="t" r="r" b="b"/>
                <a:pathLst>
                  <a:path w="568" h="94435" extrusionOk="0">
                    <a:moveTo>
                      <a:pt x="0" y="1"/>
                    </a:moveTo>
                    <a:lnTo>
                      <a:pt x="0" y="94435"/>
                    </a:lnTo>
                    <a:lnTo>
                      <a:pt x="567" y="94435"/>
                    </a:lnTo>
                    <a:lnTo>
                      <a:pt x="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
              <p:cNvSpPr/>
              <p:nvPr/>
            </p:nvSpPr>
            <p:spPr>
              <a:xfrm>
                <a:off x="82583" y="49055"/>
                <a:ext cx="369734" cy="428835"/>
              </a:xfrm>
              <a:custGeom>
                <a:avLst/>
                <a:gdLst/>
                <a:ahLst/>
                <a:cxnLst/>
                <a:rect l="l" t="t" r="r" b="b"/>
                <a:pathLst>
                  <a:path w="6673" h="7740" extrusionOk="0">
                    <a:moveTo>
                      <a:pt x="6672" y="0"/>
                    </a:moveTo>
                    <a:lnTo>
                      <a:pt x="1" y="3870"/>
                    </a:lnTo>
                    <a:lnTo>
                      <a:pt x="6672" y="7739"/>
                    </a:lnTo>
                    <a:lnTo>
                      <a:pt x="6672" y="7239"/>
                    </a:lnTo>
                    <a:lnTo>
                      <a:pt x="901" y="3870"/>
                    </a:lnTo>
                    <a:lnTo>
                      <a:pt x="6672" y="534"/>
                    </a:lnTo>
                    <a:lnTo>
                      <a:pt x="6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a:off x="369096" y="50883"/>
                <a:ext cx="55" cy="1884"/>
              </a:xfrm>
              <a:custGeom>
                <a:avLst/>
                <a:gdLst/>
                <a:ahLst/>
                <a:cxnLst/>
                <a:rect l="l" t="t" r="r" b="b"/>
                <a:pathLst>
                  <a:path w="1" h="34" extrusionOk="0">
                    <a:moveTo>
                      <a:pt x="0" y="34"/>
                    </a:moveTo>
                    <a:lnTo>
                      <a:pt x="0" y="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a:off x="82583" y="-209686"/>
                <a:ext cx="369734" cy="426951"/>
              </a:xfrm>
              <a:custGeom>
                <a:avLst/>
                <a:gdLst/>
                <a:ahLst/>
                <a:cxnLst/>
                <a:rect l="l" t="t" r="r" b="b"/>
                <a:pathLst>
                  <a:path w="6673" h="7706" extrusionOk="0">
                    <a:moveTo>
                      <a:pt x="1" y="0"/>
                    </a:moveTo>
                    <a:lnTo>
                      <a:pt x="1" y="1234"/>
                    </a:lnTo>
                    <a:lnTo>
                      <a:pt x="1" y="6438"/>
                    </a:lnTo>
                    <a:lnTo>
                      <a:pt x="1" y="7205"/>
                    </a:lnTo>
                    <a:lnTo>
                      <a:pt x="1" y="7706"/>
                    </a:lnTo>
                    <a:lnTo>
                      <a:pt x="2136" y="6505"/>
                    </a:lnTo>
                    <a:lnTo>
                      <a:pt x="3637" y="5604"/>
                    </a:lnTo>
                    <a:lnTo>
                      <a:pt x="3637" y="5571"/>
                    </a:lnTo>
                    <a:lnTo>
                      <a:pt x="5171" y="4704"/>
                    </a:lnTo>
                    <a:lnTo>
                      <a:pt x="6672" y="3836"/>
                    </a:lnTo>
                    <a:lnTo>
                      <a:pt x="5171" y="2936"/>
                    </a:lnTo>
                    <a:lnTo>
                      <a:pt x="4904" y="2836"/>
                    </a:lnTo>
                    <a:lnTo>
                      <a:pt x="3637" y="2068"/>
                    </a:lnTo>
                    <a:lnTo>
                      <a:pt x="2836" y="1601"/>
                    </a:lnTo>
                    <a:lnTo>
                      <a:pt x="2136" y="12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a:off x="202707" y="117425"/>
                <a:ext cx="249611" cy="292040"/>
              </a:xfrm>
              <a:custGeom>
                <a:avLst/>
                <a:gdLst/>
                <a:ahLst/>
                <a:cxnLst/>
                <a:rect l="l" t="t" r="r" b="b"/>
                <a:pathLst>
                  <a:path w="4505" h="5271" extrusionOk="0">
                    <a:moveTo>
                      <a:pt x="4504" y="0"/>
                    </a:moveTo>
                    <a:lnTo>
                      <a:pt x="1" y="2636"/>
                    </a:lnTo>
                    <a:lnTo>
                      <a:pt x="4504" y="5271"/>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a:off x="82583" y="562825"/>
                <a:ext cx="369734" cy="430663"/>
              </a:xfrm>
              <a:custGeom>
                <a:avLst/>
                <a:gdLst/>
                <a:ahLst/>
                <a:cxnLst/>
                <a:rect l="l" t="t" r="r" b="b"/>
                <a:pathLst>
                  <a:path w="6673" h="7773" extrusionOk="0">
                    <a:moveTo>
                      <a:pt x="6672" y="1"/>
                    </a:moveTo>
                    <a:lnTo>
                      <a:pt x="1" y="3903"/>
                    </a:lnTo>
                    <a:lnTo>
                      <a:pt x="6672" y="7773"/>
                    </a:lnTo>
                    <a:lnTo>
                      <a:pt x="6672" y="7272"/>
                    </a:lnTo>
                    <a:lnTo>
                      <a:pt x="901" y="3903"/>
                    </a:lnTo>
                    <a:lnTo>
                      <a:pt x="6672" y="501"/>
                    </a:ln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a:off x="369096" y="564654"/>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
              <p:cNvSpPr/>
              <p:nvPr/>
            </p:nvSpPr>
            <p:spPr>
              <a:xfrm>
                <a:off x="82583" y="304084"/>
                <a:ext cx="369734" cy="428835"/>
              </a:xfrm>
              <a:custGeom>
                <a:avLst/>
                <a:gdLst/>
                <a:ahLst/>
                <a:cxnLst/>
                <a:rect l="l" t="t" r="r" b="b"/>
                <a:pathLst>
                  <a:path w="6673" h="7740" extrusionOk="0">
                    <a:moveTo>
                      <a:pt x="1" y="1"/>
                    </a:moveTo>
                    <a:lnTo>
                      <a:pt x="1" y="1268"/>
                    </a:lnTo>
                    <a:lnTo>
                      <a:pt x="1" y="6472"/>
                    </a:lnTo>
                    <a:lnTo>
                      <a:pt x="1" y="7206"/>
                    </a:lnTo>
                    <a:lnTo>
                      <a:pt x="1" y="7739"/>
                    </a:lnTo>
                    <a:lnTo>
                      <a:pt x="2136" y="6505"/>
                    </a:lnTo>
                    <a:lnTo>
                      <a:pt x="3637" y="5605"/>
                    </a:lnTo>
                    <a:lnTo>
                      <a:pt x="5171" y="4704"/>
                    </a:lnTo>
                    <a:lnTo>
                      <a:pt x="6672" y="3837"/>
                    </a:lnTo>
                    <a:lnTo>
                      <a:pt x="5171" y="2969"/>
                    </a:lnTo>
                    <a:lnTo>
                      <a:pt x="4904" y="2803"/>
                    </a:lnTo>
                    <a:lnTo>
                      <a:pt x="3637" y="2102"/>
                    </a:lnTo>
                    <a:lnTo>
                      <a:pt x="2836" y="1635"/>
                    </a:lnTo>
                    <a:lnTo>
                      <a:pt x="2136"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a:off x="202707" y="633079"/>
                <a:ext cx="249611" cy="290211"/>
              </a:xfrm>
              <a:custGeom>
                <a:avLst/>
                <a:gdLst/>
                <a:ahLst/>
                <a:cxnLst/>
                <a:rect l="l" t="t" r="r" b="b"/>
                <a:pathLst>
                  <a:path w="4505" h="5238" extrusionOk="0">
                    <a:moveTo>
                      <a:pt x="4504" y="0"/>
                    </a:moveTo>
                    <a:lnTo>
                      <a:pt x="1" y="2635"/>
                    </a:lnTo>
                    <a:lnTo>
                      <a:pt x="4504" y="5237"/>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
              <p:cNvSpPr/>
              <p:nvPr/>
            </p:nvSpPr>
            <p:spPr>
              <a:xfrm>
                <a:off x="82583" y="1078480"/>
                <a:ext cx="369734" cy="430663"/>
              </a:xfrm>
              <a:custGeom>
                <a:avLst/>
                <a:gdLst/>
                <a:ahLst/>
                <a:cxnLst/>
                <a:rect l="l" t="t" r="r" b="b"/>
                <a:pathLst>
                  <a:path w="6673" h="7773" extrusionOk="0">
                    <a:moveTo>
                      <a:pt x="6672" y="0"/>
                    </a:moveTo>
                    <a:lnTo>
                      <a:pt x="1" y="3870"/>
                    </a:lnTo>
                    <a:lnTo>
                      <a:pt x="6672" y="7772"/>
                    </a:lnTo>
                    <a:lnTo>
                      <a:pt x="6672" y="7272"/>
                    </a:lnTo>
                    <a:lnTo>
                      <a:pt x="901" y="3870"/>
                    </a:lnTo>
                    <a:lnTo>
                      <a:pt x="6672" y="501"/>
                    </a:lnTo>
                    <a:lnTo>
                      <a:pt x="6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a:off x="369096" y="1080308"/>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a:off x="82583" y="819738"/>
                <a:ext cx="369734" cy="426951"/>
              </a:xfrm>
              <a:custGeom>
                <a:avLst/>
                <a:gdLst/>
                <a:ahLst/>
                <a:cxnLst/>
                <a:rect l="l" t="t" r="r" b="b"/>
                <a:pathLst>
                  <a:path w="6673" h="7706" extrusionOk="0">
                    <a:moveTo>
                      <a:pt x="1" y="0"/>
                    </a:moveTo>
                    <a:lnTo>
                      <a:pt x="1" y="1234"/>
                    </a:lnTo>
                    <a:lnTo>
                      <a:pt x="1" y="6472"/>
                    </a:lnTo>
                    <a:lnTo>
                      <a:pt x="1" y="7205"/>
                    </a:lnTo>
                    <a:lnTo>
                      <a:pt x="1" y="7706"/>
                    </a:lnTo>
                    <a:lnTo>
                      <a:pt x="2136" y="6505"/>
                    </a:lnTo>
                    <a:lnTo>
                      <a:pt x="2136" y="6472"/>
                    </a:lnTo>
                    <a:lnTo>
                      <a:pt x="3637" y="5604"/>
                    </a:lnTo>
                    <a:lnTo>
                      <a:pt x="5171" y="4704"/>
                    </a:lnTo>
                    <a:lnTo>
                      <a:pt x="6672" y="3836"/>
                    </a:lnTo>
                    <a:lnTo>
                      <a:pt x="5171" y="2969"/>
                    </a:lnTo>
                    <a:lnTo>
                      <a:pt x="4904" y="2802"/>
                    </a:lnTo>
                    <a:lnTo>
                      <a:pt x="3637" y="2068"/>
                    </a:lnTo>
                    <a:lnTo>
                      <a:pt x="2836" y="1635"/>
                    </a:lnTo>
                    <a:lnTo>
                      <a:pt x="2136" y="12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a:off x="202707" y="1148678"/>
                <a:ext cx="249611" cy="290211"/>
              </a:xfrm>
              <a:custGeom>
                <a:avLst/>
                <a:gdLst/>
                <a:ahLst/>
                <a:cxnLst/>
                <a:rect l="l" t="t" r="r" b="b"/>
                <a:pathLst>
                  <a:path w="4505" h="5238" extrusionOk="0">
                    <a:moveTo>
                      <a:pt x="4504" y="1"/>
                    </a:moveTo>
                    <a:lnTo>
                      <a:pt x="1" y="2603"/>
                    </a:lnTo>
                    <a:lnTo>
                      <a:pt x="4504" y="5238"/>
                    </a:lnTo>
                    <a:lnTo>
                      <a:pt x="4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a:off x="82583" y="1594079"/>
                <a:ext cx="369734" cy="428835"/>
              </a:xfrm>
              <a:custGeom>
                <a:avLst/>
                <a:gdLst/>
                <a:ahLst/>
                <a:cxnLst/>
                <a:rect l="l" t="t" r="r" b="b"/>
                <a:pathLst>
                  <a:path w="6673" h="7740" extrusionOk="0">
                    <a:moveTo>
                      <a:pt x="6672" y="1"/>
                    </a:moveTo>
                    <a:lnTo>
                      <a:pt x="1" y="3870"/>
                    </a:lnTo>
                    <a:lnTo>
                      <a:pt x="6672" y="7740"/>
                    </a:lnTo>
                    <a:lnTo>
                      <a:pt x="6672" y="7239"/>
                    </a:lnTo>
                    <a:lnTo>
                      <a:pt x="901" y="3870"/>
                    </a:lnTo>
                    <a:lnTo>
                      <a:pt x="6672" y="501"/>
                    </a:ln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
              <p:cNvSpPr/>
              <p:nvPr/>
            </p:nvSpPr>
            <p:spPr>
              <a:xfrm>
                <a:off x="369096" y="1595962"/>
                <a:ext cx="55" cy="5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a:off x="82583" y="1335337"/>
                <a:ext cx="369734" cy="427006"/>
              </a:xfrm>
              <a:custGeom>
                <a:avLst/>
                <a:gdLst/>
                <a:ahLst/>
                <a:cxnLst/>
                <a:rect l="l" t="t" r="r" b="b"/>
                <a:pathLst>
                  <a:path w="6673" h="7707" extrusionOk="0">
                    <a:moveTo>
                      <a:pt x="1" y="1"/>
                    </a:moveTo>
                    <a:lnTo>
                      <a:pt x="1" y="1202"/>
                    </a:lnTo>
                    <a:lnTo>
                      <a:pt x="1" y="6472"/>
                    </a:lnTo>
                    <a:lnTo>
                      <a:pt x="1" y="7206"/>
                    </a:lnTo>
                    <a:lnTo>
                      <a:pt x="1" y="7706"/>
                    </a:lnTo>
                    <a:lnTo>
                      <a:pt x="2136" y="6472"/>
                    </a:lnTo>
                    <a:lnTo>
                      <a:pt x="3637" y="5572"/>
                    </a:lnTo>
                    <a:lnTo>
                      <a:pt x="5171" y="4704"/>
                    </a:lnTo>
                    <a:lnTo>
                      <a:pt x="6672" y="3837"/>
                    </a:lnTo>
                    <a:lnTo>
                      <a:pt x="5171" y="2970"/>
                    </a:lnTo>
                    <a:lnTo>
                      <a:pt x="4904" y="2770"/>
                    </a:lnTo>
                    <a:lnTo>
                      <a:pt x="3637" y="2069"/>
                    </a:lnTo>
                    <a:lnTo>
                      <a:pt x="2836" y="1635"/>
                    </a:lnTo>
                    <a:lnTo>
                      <a:pt x="2136" y="12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a:off x="202707" y="1662504"/>
                <a:ext cx="249611" cy="292040"/>
              </a:xfrm>
              <a:custGeom>
                <a:avLst/>
                <a:gdLst/>
                <a:ahLst/>
                <a:cxnLst/>
                <a:rect l="l" t="t" r="r" b="b"/>
                <a:pathLst>
                  <a:path w="4505" h="5271" extrusionOk="0">
                    <a:moveTo>
                      <a:pt x="4504" y="0"/>
                    </a:moveTo>
                    <a:lnTo>
                      <a:pt x="1" y="2635"/>
                    </a:lnTo>
                    <a:lnTo>
                      <a:pt x="4504" y="5271"/>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a:off x="82583" y="2109733"/>
                <a:ext cx="369734" cy="428835"/>
              </a:xfrm>
              <a:custGeom>
                <a:avLst/>
                <a:gdLst/>
                <a:ahLst/>
                <a:cxnLst/>
                <a:rect l="l" t="t" r="r" b="b"/>
                <a:pathLst>
                  <a:path w="6673" h="7740" extrusionOk="0">
                    <a:moveTo>
                      <a:pt x="6672" y="1"/>
                    </a:moveTo>
                    <a:lnTo>
                      <a:pt x="1" y="3870"/>
                    </a:lnTo>
                    <a:lnTo>
                      <a:pt x="6672" y="7739"/>
                    </a:lnTo>
                    <a:lnTo>
                      <a:pt x="6672" y="7206"/>
                    </a:lnTo>
                    <a:lnTo>
                      <a:pt x="901" y="3870"/>
                    </a:lnTo>
                    <a:lnTo>
                      <a:pt x="6672" y="501"/>
                    </a:ln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a:off x="369096" y="2111561"/>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
              <p:cNvSpPr/>
              <p:nvPr/>
            </p:nvSpPr>
            <p:spPr>
              <a:xfrm>
                <a:off x="82583" y="1847280"/>
                <a:ext cx="369734" cy="430718"/>
              </a:xfrm>
              <a:custGeom>
                <a:avLst/>
                <a:gdLst/>
                <a:ahLst/>
                <a:cxnLst/>
                <a:rect l="l" t="t" r="r" b="b"/>
                <a:pathLst>
                  <a:path w="6673" h="7774" extrusionOk="0">
                    <a:moveTo>
                      <a:pt x="1" y="1"/>
                    </a:moveTo>
                    <a:lnTo>
                      <a:pt x="1" y="1268"/>
                    </a:lnTo>
                    <a:lnTo>
                      <a:pt x="1" y="6506"/>
                    </a:lnTo>
                    <a:lnTo>
                      <a:pt x="1" y="7273"/>
                    </a:lnTo>
                    <a:lnTo>
                      <a:pt x="1" y="7773"/>
                    </a:lnTo>
                    <a:lnTo>
                      <a:pt x="2136" y="6506"/>
                    </a:lnTo>
                    <a:lnTo>
                      <a:pt x="3637" y="5638"/>
                    </a:lnTo>
                    <a:lnTo>
                      <a:pt x="5171" y="4771"/>
                    </a:lnTo>
                    <a:lnTo>
                      <a:pt x="6672" y="3904"/>
                    </a:lnTo>
                    <a:lnTo>
                      <a:pt x="5171" y="3003"/>
                    </a:lnTo>
                    <a:lnTo>
                      <a:pt x="4904" y="2836"/>
                    </a:lnTo>
                    <a:lnTo>
                      <a:pt x="3637" y="2136"/>
                    </a:lnTo>
                    <a:lnTo>
                      <a:pt x="2836" y="1669"/>
                    </a:lnTo>
                    <a:lnTo>
                      <a:pt x="2136"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202707" y="2178103"/>
                <a:ext cx="249611" cy="292095"/>
              </a:xfrm>
              <a:custGeom>
                <a:avLst/>
                <a:gdLst/>
                <a:ahLst/>
                <a:cxnLst/>
                <a:rect l="l" t="t" r="r" b="b"/>
                <a:pathLst>
                  <a:path w="4505" h="5272" extrusionOk="0">
                    <a:moveTo>
                      <a:pt x="4504" y="1"/>
                    </a:moveTo>
                    <a:lnTo>
                      <a:pt x="1" y="2636"/>
                    </a:lnTo>
                    <a:lnTo>
                      <a:pt x="4504" y="5271"/>
                    </a:lnTo>
                    <a:lnTo>
                      <a:pt x="4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
              <p:cNvSpPr/>
              <p:nvPr/>
            </p:nvSpPr>
            <p:spPr>
              <a:xfrm>
                <a:off x="82583" y="2623504"/>
                <a:ext cx="369734" cy="428835"/>
              </a:xfrm>
              <a:custGeom>
                <a:avLst/>
                <a:gdLst/>
                <a:ahLst/>
                <a:cxnLst/>
                <a:rect l="l" t="t" r="r" b="b"/>
                <a:pathLst>
                  <a:path w="6673" h="7740" extrusionOk="0">
                    <a:moveTo>
                      <a:pt x="6672" y="1"/>
                    </a:moveTo>
                    <a:lnTo>
                      <a:pt x="1" y="3904"/>
                    </a:lnTo>
                    <a:lnTo>
                      <a:pt x="6672" y="7740"/>
                    </a:lnTo>
                    <a:lnTo>
                      <a:pt x="6672" y="7239"/>
                    </a:lnTo>
                    <a:lnTo>
                      <a:pt x="901" y="3904"/>
                    </a:lnTo>
                    <a:lnTo>
                      <a:pt x="6672" y="501"/>
                    </a:ln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
              <p:cNvSpPr/>
              <p:nvPr/>
            </p:nvSpPr>
            <p:spPr>
              <a:xfrm>
                <a:off x="369096" y="2627216"/>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
              <p:cNvSpPr/>
              <p:nvPr/>
            </p:nvSpPr>
            <p:spPr>
              <a:xfrm>
                <a:off x="82583" y="2362934"/>
                <a:ext cx="369734" cy="430663"/>
              </a:xfrm>
              <a:custGeom>
                <a:avLst/>
                <a:gdLst/>
                <a:ahLst/>
                <a:cxnLst/>
                <a:rect l="l" t="t" r="r" b="b"/>
                <a:pathLst>
                  <a:path w="6673" h="7773" extrusionOk="0">
                    <a:moveTo>
                      <a:pt x="1" y="1"/>
                    </a:moveTo>
                    <a:lnTo>
                      <a:pt x="1" y="1268"/>
                    </a:lnTo>
                    <a:lnTo>
                      <a:pt x="1" y="6505"/>
                    </a:lnTo>
                    <a:lnTo>
                      <a:pt x="1" y="7272"/>
                    </a:lnTo>
                    <a:lnTo>
                      <a:pt x="1" y="7773"/>
                    </a:lnTo>
                    <a:lnTo>
                      <a:pt x="2136" y="6505"/>
                    </a:lnTo>
                    <a:lnTo>
                      <a:pt x="3637" y="5638"/>
                    </a:lnTo>
                    <a:lnTo>
                      <a:pt x="5171" y="4771"/>
                    </a:lnTo>
                    <a:lnTo>
                      <a:pt x="6672" y="3870"/>
                    </a:lnTo>
                    <a:lnTo>
                      <a:pt x="5171" y="3003"/>
                    </a:lnTo>
                    <a:lnTo>
                      <a:pt x="4904" y="2836"/>
                    </a:lnTo>
                    <a:lnTo>
                      <a:pt x="3637" y="2135"/>
                    </a:lnTo>
                    <a:lnTo>
                      <a:pt x="2836" y="1668"/>
                    </a:lnTo>
                    <a:lnTo>
                      <a:pt x="2136"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
              <p:cNvSpPr/>
              <p:nvPr/>
            </p:nvSpPr>
            <p:spPr>
              <a:xfrm>
                <a:off x="202707" y="2693757"/>
                <a:ext cx="249611" cy="290211"/>
              </a:xfrm>
              <a:custGeom>
                <a:avLst/>
                <a:gdLst/>
                <a:ahLst/>
                <a:cxnLst/>
                <a:rect l="l" t="t" r="r" b="b"/>
                <a:pathLst>
                  <a:path w="4505" h="5238" extrusionOk="0">
                    <a:moveTo>
                      <a:pt x="4504" y="0"/>
                    </a:moveTo>
                    <a:lnTo>
                      <a:pt x="1" y="2636"/>
                    </a:lnTo>
                    <a:lnTo>
                      <a:pt x="4504" y="5238"/>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7"/>
              <p:cNvSpPr/>
              <p:nvPr/>
            </p:nvSpPr>
            <p:spPr>
              <a:xfrm>
                <a:off x="82583" y="3139158"/>
                <a:ext cx="369734" cy="427006"/>
              </a:xfrm>
              <a:custGeom>
                <a:avLst/>
                <a:gdLst/>
                <a:ahLst/>
                <a:cxnLst/>
                <a:rect l="l" t="t" r="r" b="b"/>
                <a:pathLst>
                  <a:path w="6673" h="7707" extrusionOk="0">
                    <a:moveTo>
                      <a:pt x="6672" y="1"/>
                    </a:moveTo>
                    <a:lnTo>
                      <a:pt x="1" y="3870"/>
                    </a:lnTo>
                    <a:lnTo>
                      <a:pt x="6672" y="7706"/>
                    </a:lnTo>
                    <a:lnTo>
                      <a:pt x="6672" y="7206"/>
                    </a:lnTo>
                    <a:lnTo>
                      <a:pt x="901" y="3870"/>
                    </a:lnTo>
                    <a:lnTo>
                      <a:pt x="6672" y="501"/>
                    </a:ln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7"/>
              <p:cNvSpPr/>
              <p:nvPr/>
            </p:nvSpPr>
            <p:spPr>
              <a:xfrm>
                <a:off x="369096" y="3140986"/>
                <a:ext cx="55" cy="55"/>
              </a:xfrm>
              <a:custGeom>
                <a:avLst/>
                <a:gdLst/>
                <a:ahLst/>
                <a:cxnLst/>
                <a:rect l="l" t="t" r="r" b="b"/>
                <a:pathLst>
                  <a:path w="1" h="1" extrusionOk="0">
                    <a:moveTo>
                      <a:pt x="0"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7"/>
              <p:cNvSpPr/>
              <p:nvPr/>
            </p:nvSpPr>
            <p:spPr>
              <a:xfrm>
                <a:off x="82583" y="2878588"/>
                <a:ext cx="369734" cy="428835"/>
              </a:xfrm>
              <a:custGeom>
                <a:avLst/>
                <a:gdLst/>
                <a:ahLst/>
                <a:cxnLst/>
                <a:rect l="l" t="t" r="r" b="b"/>
                <a:pathLst>
                  <a:path w="6673" h="7740" extrusionOk="0">
                    <a:moveTo>
                      <a:pt x="1" y="0"/>
                    </a:moveTo>
                    <a:lnTo>
                      <a:pt x="1" y="1234"/>
                    </a:lnTo>
                    <a:lnTo>
                      <a:pt x="1" y="6505"/>
                    </a:lnTo>
                    <a:lnTo>
                      <a:pt x="1" y="7239"/>
                    </a:lnTo>
                    <a:lnTo>
                      <a:pt x="1" y="7739"/>
                    </a:lnTo>
                    <a:lnTo>
                      <a:pt x="2136" y="6505"/>
                    </a:lnTo>
                    <a:lnTo>
                      <a:pt x="3637" y="5638"/>
                    </a:lnTo>
                    <a:lnTo>
                      <a:pt x="5171" y="4737"/>
                    </a:lnTo>
                    <a:lnTo>
                      <a:pt x="6672" y="3870"/>
                    </a:lnTo>
                    <a:lnTo>
                      <a:pt x="5171" y="3002"/>
                    </a:lnTo>
                    <a:lnTo>
                      <a:pt x="4904" y="2836"/>
                    </a:lnTo>
                    <a:lnTo>
                      <a:pt x="3637" y="2135"/>
                    </a:lnTo>
                    <a:lnTo>
                      <a:pt x="2836" y="1635"/>
                    </a:lnTo>
                    <a:lnTo>
                      <a:pt x="2136"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7"/>
              <p:cNvSpPr/>
              <p:nvPr/>
            </p:nvSpPr>
            <p:spPr>
              <a:xfrm>
                <a:off x="202707" y="3209411"/>
                <a:ext cx="249611" cy="288328"/>
              </a:xfrm>
              <a:custGeom>
                <a:avLst/>
                <a:gdLst/>
                <a:ahLst/>
                <a:cxnLst/>
                <a:rect l="l" t="t" r="r" b="b"/>
                <a:pathLst>
                  <a:path w="4505" h="5204" extrusionOk="0">
                    <a:moveTo>
                      <a:pt x="4504" y="0"/>
                    </a:moveTo>
                    <a:lnTo>
                      <a:pt x="1" y="2602"/>
                    </a:lnTo>
                    <a:lnTo>
                      <a:pt x="4504" y="5204"/>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
              <p:cNvSpPr/>
              <p:nvPr/>
            </p:nvSpPr>
            <p:spPr>
              <a:xfrm>
                <a:off x="82583" y="3654812"/>
                <a:ext cx="369734" cy="426951"/>
              </a:xfrm>
              <a:custGeom>
                <a:avLst/>
                <a:gdLst/>
                <a:ahLst/>
                <a:cxnLst/>
                <a:rect l="l" t="t" r="r" b="b"/>
                <a:pathLst>
                  <a:path w="6673" h="7706" extrusionOk="0">
                    <a:moveTo>
                      <a:pt x="6672" y="0"/>
                    </a:moveTo>
                    <a:lnTo>
                      <a:pt x="1" y="3870"/>
                    </a:lnTo>
                    <a:lnTo>
                      <a:pt x="6672" y="7706"/>
                    </a:lnTo>
                    <a:lnTo>
                      <a:pt x="6672" y="7205"/>
                    </a:lnTo>
                    <a:lnTo>
                      <a:pt x="901" y="3870"/>
                    </a:lnTo>
                    <a:lnTo>
                      <a:pt x="6672" y="501"/>
                    </a:lnTo>
                    <a:lnTo>
                      <a:pt x="6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
              <p:cNvSpPr/>
              <p:nvPr/>
            </p:nvSpPr>
            <p:spPr>
              <a:xfrm>
                <a:off x="82583" y="3394187"/>
                <a:ext cx="369734" cy="428835"/>
              </a:xfrm>
              <a:custGeom>
                <a:avLst/>
                <a:gdLst/>
                <a:ahLst/>
                <a:cxnLst/>
                <a:rect l="l" t="t" r="r" b="b"/>
                <a:pathLst>
                  <a:path w="6673" h="7740" extrusionOk="0">
                    <a:moveTo>
                      <a:pt x="1" y="1"/>
                    </a:moveTo>
                    <a:lnTo>
                      <a:pt x="1" y="1235"/>
                    </a:lnTo>
                    <a:lnTo>
                      <a:pt x="1" y="6505"/>
                    </a:lnTo>
                    <a:lnTo>
                      <a:pt x="1" y="7206"/>
                    </a:lnTo>
                    <a:lnTo>
                      <a:pt x="1" y="7740"/>
                    </a:lnTo>
                    <a:lnTo>
                      <a:pt x="2136" y="6505"/>
                    </a:lnTo>
                    <a:lnTo>
                      <a:pt x="3637" y="5605"/>
                    </a:lnTo>
                    <a:lnTo>
                      <a:pt x="5171" y="4738"/>
                    </a:lnTo>
                    <a:lnTo>
                      <a:pt x="6672" y="3870"/>
                    </a:lnTo>
                    <a:lnTo>
                      <a:pt x="5171" y="3003"/>
                    </a:lnTo>
                    <a:lnTo>
                      <a:pt x="4904" y="2836"/>
                    </a:lnTo>
                    <a:lnTo>
                      <a:pt x="3637" y="2102"/>
                    </a:lnTo>
                    <a:lnTo>
                      <a:pt x="2836" y="1602"/>
                    </a:lnTo>
                    <a:lnTo>
                      <a:pt x="2136"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202707" y="3723182"/>
                <a:ext cx="249611" cy="290211"/>
              </a:xfrm>
              <a:custGeom>
                <a:avLst/>
                <a:gdLst/>
                <a:ahLst/>
                <a:cxnLst/>
                <a:rect l="l" t="t" r="r" b="b"/>
                <a:pathLst>
                  <a:path w="4505" h="5238" extrusionOk="0">
                    <a:moveTo>
                      <a:pt x="4504" y="0"/>
                    </a:moveTo>
                    <a:lnTo>
                      <a:pt x="1" y="2636"/>
                    </a:lnTo>
                    <a:lnTo>
                      <a:pt x="4504" y="5238"/>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
              <p:cNvSpPr/>
              <p:nvPr/>
            </p:nvSpPr>
            <p:spPr>
              <a:xfrm>
                <a:off x="82583" y="4170411"/>
                <a:ext cx="369734" cy="427006"/>
              </a:xfrm>
              <a:custGeom>
                <a:avLst/>
                <a:gdLst/>
                <a:ahLst/>
                <a:cxnLst/>
                <a:rect l="l" t="t" r="r" b="b"/>
                <a:pathLst>
                  <a:path w="6673" h="7707" extrusionOk="0">
                    <a:moveTo>
                      <a:pt x="6672" y="1"/>
                    </a:moveTo>
                    <a:lnTo>
                      <a:pt x="1" y="3870"/>
                    </a:lnTo>
                    <a:lnTo>
                      <a:pt x="6672" y="7706"/>
                    </a:lnTo>
                    <a:lnTo>
                      <a:pt x="6672" y="7206"/>
                    </a:lnTo>
                    <a:lnTo>
                      <a:pt x="901" y="3870"/>
                    </a:lnTo>
                    <a:lnTo>
                      <a:pt x="6672" y="501"/>
                    </a:lnTo>
                    <a:lnTo>
                      <a:pt x="6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
              <p:cNvSpPr/>
              <p:nvPr/>
            </p:nvSpPr>
            <p:spPr>
              <a:xfrm>
                <a:off x="369096" y="4172295"/>
                <a:ext cx="55" cy="5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
              <p:cNvSpPr/>
              <p:nvPr/>
            </p:nvSpPr>
            <p:spPr>
              <a:xfrm>
                <a:off x="82583" y="3908013"/>
                <a:ext cx="369734" cy="430663"/>
              </a:xfrm>
              <a:custGeom>
                <a:avLst/>
                <a:gdLst/>
                <a:ahLst/>
                <a:cxnLst/>
                <a:rect l="l" t="t" r="r" b="b"/>
                <a:pathLst>
                  <a:path w="6673" h="7773" extrusionOk="0">
                    <a:moveTo>
                      <a:pt x="1" y="0"/>
                    </a:moveTo>
                    <a:lnTo>
                      <a:pt x="1" y="1268"/>
                    </a:lnTo>
                    <a:lnTo>
                      <a:pt x="1" y="6505"/>
                    </a:lnTo>
                    <a:lnTo>
                      <a:pt x="1" y="7239"/>
                    </a:lnTo>
                    <a:lnTo>
                      <a:pt x="1" y="7772"/>
                    </a:lnTo>
                    <a:lnTo>
                      <a:pt x="2136" y="6505"/>
                    </a:lnTo>
                    <a:lnTo>
                      <a:pt x="3637" y="5638"/>
                    </a:lnTo>
                    <a:lnTo>
                      <a:pt x="5171" y="4770"/>
                    </a:lnTo>
                    <a:lnTo>
                      <a:pt x="6672" y="3903"/>
                    </a:lnTo>
                    <a:lnTo>
                      <a:pt x="5171" y="3002"/>
                    </a:lnTo>
                    <a:lnTo>
                      <a:pt x="4904" y="2836"/>
                    </a:lnTo>
                    <a:lnTo>
                      <a:pt x="3637" y="2135"/>
                    </a:lnTo>
                    <a:lnTo>
                      <a:pt x="2836" y="1635"/>
                    </a:lnTo>
                    <a:lnTo>
                      <a:pt x="2136"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
              <p:cNvSpPr/>
              <p:nvPr/>
            </p:nvSpPr>
            <p:spPr>
              <a:xfrm>
                <a:off x="202707" y="4238836"/>
                <a:ext cx="249611" cy="288328"/>
              </a:xfrm>
              <a:custGeom>
                <a:avLst/>
                <a:gdLst/>
                <a:ahLst/>
                <a:cxnLst/>
                <a:rect l="l" t="t" r="r" b="b"/>
                <a:pathLst>
                  <a:path w="4505" h="5204" extrusionOk="0">
                    <a:moveTo>
                      <a:pt x="4504" y="0"/>
                    </a:moveTo>
                    <a:lnTo>
                      <a:pt x="1" y="2635"/>
                    </a:lnTo>
                    <a:lnTo>
                      <a:pt x="4504" y="5204"/>
                    </a:lnTo>
                    <a:lnTo>
                      <a:pt x="4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7"/>
              <p:cNvSpPr/>
              <p:nvPr/>
            </p:nvSpPr>
            <p:spPr>
              <a:xfrm>
                <a:off x="82583" y="4684237"/>
                <a:ext cx="369734" cy="428835"/>
              </a:xfrm>
              <a:custGeom>
                <a:avLst/>
                <a:gdLst/>
                <a:ahLst/>
                <a:cxnLst/>
                <a:rect l="l" t="t" r="r" b="b"/>
                <a:pathLst>
                  <a:path w="6673" h="7740" extrusionOk="0">
                    <a:moveTo>
                      <a:pt x="6672" y="0"/>
                    </a:moveTo>
                    <a:lnTo>
                      <a:pt x="1" y="3836"/>
                    </a:lnTo>
                    <a:lnTo>
                      <a:pt x="6672" y="7739"/>
                    </a:lnTo>
                    <a:lnTo>
                      <a:pt x="6672" y="7239"/>
                    </a:lnTo>
                    <a:lnTo>
                      <a:pt x="901" y="3836"/>
                    </a:lnTo>
                    <a:lnTo>
                      <a:pt x="6672" y="501"/>
                    </a:lnTo>
                    <a:lnTo>
                      <a:pt x="66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
              <p:cNvSpPr/>
              <p:nvPr/>
            </p:nvSpPr>
            <p:spPr>
              <a:xfrm>
                <a:off x="82583" y="4423612"/>
                <a:ext cx="369734" cy="427006"/>
              </a:xfrm>
              <a:custGeom>
                <a:avLst/>
                <a:gdLst/>
                <a:ahLst/>
                <a:cxnLst/>
                <a:rect l="l" t="t" r="r" b="b"/>
                <a:pathLst>
                  <a:path w="6673" h="7707" extrusionOk="0">
                    <a:moveTo>
                      <a:pt x="1" y="1"/>
                    </a:moveTo>
                    <a:lnTo>
                      <a:pt x="1" y="1268"/>
                    </a:lnTo>
                    <a:lnTo>
                      <a:pt x="1" y="6472"/>
                    </a:lnTo>
                    <a:lnTo>
                      <a:pt x="1" y="7206"/>
                    </a:lnTo>
                    <a:lnTo>
                      <a:pt x="1" y="7706"/>
                    </a:lnTo>
                    <a:lnTo>
                      <a:pt x="2136" y="6505"/>
                    </a:lnTo>
                    <a:lnTo>
                      <a:pt x="3637" y="5638"/>
                    </a:lnTo>
                    <a:lnTo>
                      <a:pt x="5171" y="4771"/>
                    </a:lnTo>
                    <a:lnTo>
                      <a:pt x="6672" y="3870"/>
                    </a:lnTo>
                    <a:lnTo>
                      <a:pt x="5171" y="3003"/>
                    </a:lnTo>
                    <a:lnTo>
                      <a:pt x="4904" y="2836"/>
                    </a:lnTo>
                    <a:lnTo>
                      <a:pt x="3637" y="2136"/>
                    </a:lnTo>
                    <a:lnTo>
                      <a:pt x="2836" y="1635"/>
                    </a:lnTo>
                    <a:lnTo>
                      <a:pt x="2136" y="1268"/>
                    </a:lnTo>
                    <a:lnTo>
                      <a:pt x="2136" y="12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
              <p:cNvSpPr/>
              <p:nvPr/>
            </p:nvSpPr>
            <p:spPr>
              <a:xfrm>
                <a:off x="202707" y="4754435"/>
                <a:ext cx="249611" cy="288383"/>
              </a:xfrm>
              <a:custGeom>
                <a:avLst/>
                <a:gdLst/>
                <a:ahLst/>
                <a:cxnLst/>
                <a:rect l="l" t="t" r="r" b="b"/>
                <a:pathLst>
                  <a:path w="4505" h="5205" extrusionOk="0">
                    <a:moveTo>
                      <a:pt x="4504" y="1"/>
                    </a:moveTo>
                    <a:lnTo>
                      <a:pt x="1" y="2569"/>
                    </a:lnTo>
                    <a:lnTo>
                      <a:pt x="4504" y="5204"/>
                    </a:lnTo>
                    <a:lnTo>
                      <a:pt x="4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
              <p:cNvSpPr/>
              <p:nvPr/>
            </p:nvSpPr>
            <p:spPr>
              <a:xfrm>
                <a:off x="369096" y="5201720"/>
                <a:ext cx="55" cy="55"/>
              </a:xfrm>
              <a:custGeom>
                <a:avLst/>
                <a:gdLst/>
                <a:ahLst/>
                <a:cxnLst/>
                <a:rect l="l" t="t" r="r" b="b"/>
                <a:pathLst>
                  <a:path w="1" h="1" extrusionOk="0">
                    <a:moveTo>
                      <a:pt x="0" y="0"/>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a:off x="82583" y="4939266"/>
                <a:ext cx="369734" cy="426951"/>
              </a:xfrm>
              <a:custGeom>
                <a:avLst/>
                <a:gdLst/>
                <a:ahLst/>
                <a:cxnLst/>
                <a:rect l="l" t="t" r="r" b="b"/>
                <a:pathLst>
                  <a:path w="6673" h="7706" extrusionOk="0">
                    <a:moveTo>
                      <a:pt x="1" y="0"/>
                    </a:moveTo>
                    <a:lnTo>
                      <a:pt x="1" y="1235"/>
                    </a:lnTo>
                    <a:lnTo>
                      <a:pt x="1" y="6472"/>
                    </a:lnTo>
                    <a:lnTo>
                      <a:pt x="1" y="7206"/>
                    </a:lnTo>
                    <a:lnTo>
                      <a:pt x="1" y="7706"/>
                    </a:lnTo>
                    <a:lnTo>
                      <a:pt x="2136" y="6505"/>
                    </a:lnTo>
                    <a:lnTo>
                      <a:pt x="3637" y="5638"/>
                    </a:lnTo>
                    <a:lnTo>
                      <a:pt x="5171" y="4737"/>
                    </a:lnTo>
                    <a:lnTo>
                      <a:pt x="6672" y="3870"/>
                    </a:lnTo>
                    <a:lnTo>
                      <a:pt x="5171" y="3003"/>
                    </a:lnTo>
                    <a:lnTo>
                      <a:pt x="4904" y="2836"/>
                    </a:lnTo>
                    <a:lnTo>
                      <a:pt x="3637" y="2135"/>
                    </a:lnTo>
                    <a:lnTo>
                      <a:pt x="2836" y="1635"/>
                    </a:lnTo>
                    <a:lnTo>
                      <a:pt x="2136" y="12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a:off x="539086" y="-59982"/>
                <a:ext cx="122063" cy="140507"/>
              </a:xfrm>
              <a:custGeom>
                <a:avLst/>
                <a:gdLst/>
                <a:ahLst/>
                <a:cxnLst/>
                <a:rect l="l" t="t" r="r" b="b"/>
                <a:pathLst>
                  <a:path w="2203" h="2536" extrusionOk="0">
                    <a:moveTo>
                      <a:pt x="1" y="0"/>
                    </a:moveTo>
                    <a:lnTo>
                      <a:pt x="1" y="2535"/>
                    </a:lnTo>
                    <a:lnTo>
                      <a:pt x="2203"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a:off x="539086" y="163632"/>
                <a:ext cx="122063" cy="140507"/>
              </a:xfrm>
              <a:custGeom>
                <a:avLst/>
                <a:gdLst/>
                <a:ahLst/>
                <a:cxnLst/>
                <a:rect l="l" t="t" r="r" b="b"/>
                <a:pathLst>
                  <a:path w="2203" h="2536" extrusionOk="0">
                    <a:moveTo>
                      <a:pt x="1" y="0"/>
                    </a:moveTo>
                    <a:lnTo>
                      <a:pt x="1" y="2536"/>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a:off x="539086" y="387247"/>
                <a:ext cx="122063" cy="142391"/>
              </a:xfrm>
              <a:custGeom>
                <a:avLst/>
                <a:gdLst/>
                <a:ahLst/>
                <a:cxnLst/>
                <a:rect l="l" t="t" r="r" b="b"/>
                <a:pathLst>
                  <a:path w="2203" h="2570" extrusionOk="0">
                    <a:moveTo>
                      <a:pt x="1" y="1"/>
                    </a:moveTo>
                    <a:lnTo>
                      <a:pt x="1" y="2569"/>
                    </a:lnTo>
                    <a:lnTo>
                      <a:pt x="2203"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539086" y="610862"/>
                <a:ext cx="122063" cy="142391"/>
              </a:xfrm>
              <a:custGeom>
                <a:avLst/>
                <a:gdLst/>
                <a:ahLst/>
                <a:cxnLst/>
                <a:rect l="l" t="t" r="r" b="b"/>
                <a:pathLst>
                  <a:path w="2203" h="2570" extrusionOk="0">
                    <a:moveTo>
                      <a:pt x="1" y="1"/>
                    </a:moveTo>
                    <a:lnTo>
                      <a:pt x="1" y="2569"/>
                    </a:lnTo>
                    <a:lnTo>
                      <a:pt x="2203"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a:off x="539086" y="836360"/>
                <a:ext cx="122063" cy="140507"/>
              </a:xfrm>
              <a:custGeom>
                <a:avLst/>
                <a:gdLst/>
                <a:ahLst/>
                <a:cxnLst/>
                <a:rect l="l" t="t" r="r" b="b"/>
                <a:pathLst>
                  <a:path w="2203" h="2536" extrusionOk="0">
                    <a:moveTo>
                      <a:pt x="1" y="0"/>
                    </a:moveTo>
                    <a:lnTo>
                      <a:pt x="1" y="2536"/>
                    </a:lnTo>
                    <a:lnTo>
                      <a:pt x="2203"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a:off x="539086" y="1059974"/>
                <a:ext cx="122063" cy="140507"/>
              </a:xfrm>
              <a:custGeom>
                <a:avLst/>
                <a:gdLst/>
                <a:ahLst/>
                <a:cxnLst/>
                <a:rect l="l" t="t" r="r" b="b"/>
                <a:pathLst>
                  <a:path w="2203" h="2536" extrusionOk="0">
                    <a:moveTo>
                      <a:pt x="1" y="1"/>
                    </a:moveTo>
                    <a:lnTo>
                      <a:pt x="1" y="2536"/>
                    </a:lnTo>
                    <a:lnTo>
                      <a:pt x="2203"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a:off x="539086" y="1283589"/>
                <a:ext cx="122063" cy="142391"/>
              </a:xfrm>
              <a:custGeom>
                <a:avLst/>
                <a:gdLst/>
                <a:ahLst/>
                <a:cxnLst/>
                <a:rect l="l" t="t" r="r" b="b"/>
                <a:pathLst>
                  <a:path w="2203" h="2570" extrusionOk="0">
                    <a:moveTo>
                      <a:pt x="1" y="1"/>
                    </a:moveTo>
                    <a:lnTo>
                      <a:pt x="1" y="2569"/>
                    </a:lnTo>
                    <a:lnTo>
                      <a:pt x="2203"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a:off x="539086" y="1509087"/>
                <a:ext cx="122063" cy="140507"/>
              </a:xfrm>
              <a:custGeom>
                <a:avLst/>
                <a:gdLst/>
                <a:ahLst/>
                <a:cxnLst/>
                <a:rect l="l" t="t" r="r" b="b"/>
                <a:pathLst>
                  <a:path w="2203" h="2536" extrusionOk="0">
                    <a:moveTo>
                      <a:pt x="1" y="0"/>
                    </a:moveTo>
                    <a:lnTo>
                      <a:pt x="1" y="2536"/>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a:off x="539086" y="1732702"/>
                <a:ext cx="122063" cy="140507"/>
              </a:xfrm>
              <a:custGeom>
                <a:avLst/>
                <a:gdLst/>
                <a:ahLst/>
                <a:cxnLst/>
                <a:rect l="l" t="t" r="r" b="b"/>
                <a:pathLst>
                  <a:path w="2203" h="2536" extrusionOk="0">
                    <a:moveTo>
                      <a:pt x="1" y="1"/>
                    </a:moveTo>
                    <a:lnTo>
                      <a:pt x="1" y="2536"/>
                    </a:lnTo>
                    <a:lnTo>
                      <a:pt x="2203"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a:off x="539086" y="1956317"/>
                <a:ext cx="122063" cy="140562"/>
              </a:xfrm>
              <a:custGeom>
                <a:avLst/>
                <a:gdLst/>
                <a:ahLst/>
                <a:cxnLst/>
                <a:rect l="l" t="t" r="r" b="b"/>
                <a:pathLst>
                  <a:path w="2203" h="2537" extrusionOk="0">
                    <a:moveTo>
                      <a:pt x="1" y="1"/>
                    </a:moveTo>
                    <a:lnTo>
                      <a:pt x="1" y="2536"/>
                    </a:lnTo>
                    <a:lnTo>
                      <a:pt x="2203"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a:off x="539086" y="2179987"/>
                <a:ext cx="122063" cy="142335"/>
              </a:xfrm>
              <a:custGeom>
                <a:avLst/>
                <a:gdLst/>
                <a:ahLst/>
                <a:cxnLst/>
                <a:rect l="l" t="t" r="r" b="b"/>
                <a:pathLst>
                  <a:path w="2203" h="2569" extrusionOk="0">
                    <a:moveTo>
                      <a:pt x="1" y="0"/>
                    </a:moveTo>
                    <a:lnTo>
                      <a:pt x="1" y="2569"/>
                    </a:lnTo>
                    <a:lnTo>
                      <a:pt x="2203" y="1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a:off x="539086" y="2407313"/>
                <a:ext cx="122063" cy="138623"/>
              </a:xfrm>
              <a:custGeom>
                <a:avLst/>
                <a:gdLst/>
                <a:ahLst/>
                <a:cxnLst/>
                <a:rect l="l" t="t" r="r" b="b"/>
                <a:pathLst>
                  <a:path w="2203" h="2502" extrusionOk="0">
                    <a:moveTo>
                      <a:pt x="1" y="0"/>
                    </a:moveTo>
                    <a:lnTo>
                      <a:pt x="1" y="2502"/>
                    </a:lnTo>
                    <a:lnTo>
                      <a:pt x="2203"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a:off x="539086" y="2630928"/>
                <a:ext cx="122063" cy="138679"/>
              </a:xfrm>
              <a:custGeom>
                <a:avLst/>
                <a:gdLst/>
                <a:ahLst/>
                <a:cxnLst/>
                <a:rect l="l" t="t" r="r" b="b"/>
                <a:pathLst>
                  <a:path w="2203" h="2503" extrusionOk="0">
                    <a:moveTo>
                      <a:pt x="1" y="0"/>
                    </a:moveTo>
                    <a:lnTo>
                      <a:pt x="1" y="2502"/>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a:off x="539086" y="2854542"/>
                <a:ext cx="122063" cy="142391"/>
              </a:xfrm>
              <a:custGeom>
                <a:avLst/>
                <a:gdLst/>
                <a:ahLst/>
                <a:cxnLst/>
                <a:rect l="l" t="t" r="r" b="b"/>
                <a:pathLst>
                  <a:path w="2203" h="2570" extrusionOk="0">
                    <a:moveTo>
                      <a:pt x="1" y="1"/>
                    </a:moveTo>
                    <a:lnTo>
                      <a:pt x="1" y="2569"/>
                    </a:lnTo>
                    <a:lnTo>
                      <a:pt x="2203" y="126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a:off x="539086" y="3080041"/>
                <a:ext cx="122063" cy="140507"/>
              </a:xfrm>
              <a:custGeom>
                <a:avLst/>
                <a:gdLst/>
                <a:ahLst/>
                <a:cxnLst/>
                <a:rect l="l" t="t" r="r" b="b"/>
                <a:pathLst>
                  <a:path w="2203" h="2536" extrusionOk="0">
                    <a:moveTo>
                      <a:pt x="1" y="0"/>
                    </a:moveTo>
                    <a:lnTo>
                      <a:pt x="1" y="2535"/>
                    </a:lnTo>
                    <a:lnTo>
                      <a:pt x="2203"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539086" y="3303655"/>
                <a:ext cx="122063" cy="140507"/>
              </a:xfrm>
              <a:custGeom>
                <a:avLst/>
                <a:gdLst/>
                <a:ahLst/>
                <a:cxnLst/>
                <a:rect l="l" t="t" r="r" b="b"/>
                <a:pathLst>
                  <a:path w="2203" h="2536" extrusionOk="0">
                    <a:moveTo>
                      <a:pt x="1" y="0"/>
                    </a:moveTo>
                    <a:lnTo>
                      <a:pt x="1" y="2535"/>
                    </a:lnTo>
                    <a:lnTo>
                      <a:pt x="2203" y="123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a:off x="539086" y="3085581"/>
                <a:ext cx="122063" cy="138623"/>
              </a:xfrm>
              <a:custGeom>
                <a:avLst/>
                <a:gdLst/>
                <a:ahLst/>
                <a:cxnLst/>
                <a:rect l="l" t="t" r="r" b="b"/>
                <a:pathLst>
                  <a:path w="2203" h="2502" extrusionOk="0">
                    <a:moveTo>
                      <a:pt x="1" y="0"/>
                    </a:moveTo>
                    <a:lnTo>
                      <a:pt x="1" y="2502"/>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a:off x="539086" y="3311024"/>
                <a:ext cx="122063" cy="138679"/>
              </a:xfrm>
              <a:custGeom>
                <a:avLst/>
                <a:gdLst/>
                <a:ahLst/>
                <a:cxnLst/>
                <a:rect l="l" t="t" r="r" b="b"/>
                <a:pathLst>
                  <a:path w="2203" h="2503" extrusionOk="0">
                    <a:moveTo>
                      <a:pt x="1" y="1"/>
                    </a:moveTo>
                    <a:lnTo>
                      <a:pt x="1" y="2503"/>
                    </a:lnTo>
                    <a:lnTo>
                      <a:pt x="2203" y="123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a:off x="539086" y="3758309"/>
                <a:ext cx="122063" cy="140507"/>
              </a:xfrm>
              <a:custGeom>
                <a:avLst/>
                <a:gdLst/>
                <a:ahLst/>
                <a:cxnLst/>
                <a:rect l="l" t="t" r="r" b="b"/>
                <a:pathLst>
                  <a:path w="2203" h="2536" extrusionOk="0">
                    <a:moveTo>
                      <a:pt x="1" y="0"/>
                    </a:moveTo>
                    <a:lnTo>
                      <a:pt x="1" y="2535"/>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a:off x="539086" y="3981923"/>
                <a:ext cx="122063" cy="142335"/>
              </a:xfrm>
              <a:custGeom>
                <a:avLst/>
                <a:gdLst/>
                <a:ahLst/>
                <a:cxnLst/>
                <a:rect l="l" t="t" r="r" b="b"/>
                <a:pathLst>
                  <a:path w="2203" h="2569" extrusionOk="0">
                    <a:moveTo>
                      <a:pt x="1" y="0"/>
                    </a:moveTo>
                    <a:lnTo>
                      <a:pt x="1" y="2569"/>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a:off x="539086" y="4207422"/>
                <a:ext cx="122063" cy="140507"/>
              </a:xfrm>
              <a:custGeom>
                <a:avLst/>
                <a:gdLst/>
                <a:ahLst/>
                <a:cxnLst/>
                <a:rect l="l" t="t" r="r" b="b"/>
                <a:pathLst>
                  <a:path w="2203" h="2536" extrusionOk="0">
                    <a:moveTo>
                      <a:pt x="1" y="0"/>
                    </a:moveTo>
                    <a:lnTo>
                      <a:pt x="1" y="2535"/>
                    </a:lnTo>
                    <a:lnTo>
                      <a:pt x="2203"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a:off x="539086" y="4431036"/>
                <a:ext cx="122063" cy="140507"/>
              </a:xfrm>
              <a:custGeom>
                <a:avLst/>
                <a:gdLst/>
                <a:ahLst/>
                <a:cxnLst/>
                <a:rect l="l" t="t" r="r" b="b"/>
                <a:pathLst>
                  <a:path w="2203" h="2536" extrusionOk="0">
                    <a:moveTo>
                      <a:pt x="1" y="0"/>
                    </a:moveTo>
                    <a:lnTo>
                      <a:pt x="1" y="2535"/>
                    </a:lnTo>
                    <a:lnTo>
                      <a:pt x="2203" y="123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7"/>
              <p:cNvSpPr/>
              <p:nvPr/>
            </p:nvSpPr>
            <p:spPr>
              <a:xfrm>
                <a:off x="539086" y="4654651"/>
                <a:ext cx="122063" cy="140507"/>
              </a:xfrm>
              <a:custGeom>
                <a:avLst/>
                <a:gdLst/>
                <a:ahLst/>
                <a:cxnLst/>
                <a:rect l="l" t="t" r="r" b="b"/>
                <a:pathLst>
                  <a:path w="2203" h="2536" extrusionOk="0">
                    <a:moveTo>
                      <a:pt x="1" y="0"/>
                    </a:moveTo>
                    <a:lnTo>
                      <a:pt x="1" y="2536"/>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a:off x="539086" y="4878265"/>
                <a:ext cx="122063" cy="142391"/>
              </a:xfrm>
              <a:custGeom>
                <a:avLst/>
                <a:gdLst/>
                <a:ahLst/>
                <a:cxnLst/>
                <a:rect l="l" t="t" r="r" b="b"/>
                <a:pathLst>
                  <a:path w="2203" h="2570" extrusionOk="0">
                    <a:moveTo>
                      <a:pt x="1" y="1"/>
                    </a:moveTo>
                    <a:lnTo>
                      <a:pt x="1" y="2569"/>
                    </a:lnTo>
                    <a:lnTo>
                      <a:pt x="2203" y="130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a:off x="539086" y="5103764"/>
                <a:ext cx="122063" cy="140507"/>
              </a:xfrm>
              <a:custGeom>
                <a:avLst/>
                <a:gdLst/>
                <a:ahLst/>
                <a:cxnLst/>
                <a:rect l="l" t="t" r="r" b="b"/>
                <a:pathLst>
                  <a:path w="2203" h="2536" extrusionOk="0">
                    <a:moveTo>
                      <a:pt x="1" y="0"/>
                    </a:moveTo>
                    <a:lnTo>
                      <a:pt x="1" y="2535"/>
                    </a:lnTo>
                    <a:lnTo>
                      <a:pt x="2203" y="12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
              <p:cNvSpPr/>
              <p:nvPr/>
            </p:nvSpPr>
            <p:spPr>
              <a:xfrm>
                <a:off x="603802" y="97091"/>
                <a:ext cx="49978" cy="49975"/>
              </a:xfrm>
              <a:custGeom>
                <a:avLst/>
                <a:gdLst/>
                <a:ahLst/>
                <a:cxnLst/>
                <a:rect l="l" t="t" r="r" b="b"/>
                <a:pathLst>
                  <a:path w="902" h="902" extrusionOk="0">
                    <a:moveTo>
                      <a:pt x="434" y="1"/>
                    </a:moveTo>
                    <a:cubicBezTo>
                      <a:pt x="201" y="1"/>
                      <a:pt x="0" y="201"/>
                      <a:pt x="0" y="468"/>
                    </a:cubicBezTo>
                    <a:cubicBezTo>
                      <a:pt x="0" y="701"/>
                      <a:pt x="201" y="901"/>
                      <a:pt x="434" y="901"/>
                    </a:cubicBezTo>
                    <a:cubicBezTo>
                      <a:pt x="701" y="901"/>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
              <p:cNvSpPr/>
              <p:nvPr/>
            </p:nvSpPr>
            <p:spPr>
              <a:xfrm>
                <a:off x="603802" y="318877"/>
                <a:ext cx="49978" cy="49975"/>
              </a:xfrm>
              <a:custGeom>
                <a:avLst/>
                <a:gdLst/>
                <a:ahLst/>
                <a:cxnLst/>
                <a:rect l="l" t="t" r="r" b="b"/>
                <a:pathLst>
                  <a:path w="902" h="902" extrusionOk="0">
                    <a:moveTo>
                      <a:pt x="434" y="0"/>
                    </a:moveTo>
                    <a:cubicBezTo>
                      <a:pt x="201" y="0"/>
                      <a:pt x="0" y="201"/>
                      <a:pt x="0" y="467"/>
                    </a:cubicBezTo>
                    <a:cubicBezTo>
                      <a:pt x="0" y="701"/>
                      <a:pt x="201" y="901"/>
                      <a:pt x="434" y="901"/>
                    </a:cubicBezTo>
                    <a:cubicBezTo>
                      <a:pt x="701" y="901"/>
                      <a:pt x="901" y="734"/>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a:off x="603802" y="542492"/>
                <a:ext cx="49978" cy="51804"/>
              </a:xfrm>
              <a:custGeom>
                <a:avLst/>
                <a:gdLst/>
                <a:ahLst/>
                <a:cxnLst/>
                <a:rect l="l" t="t" r="r" b="b"/>
                <a:pathLst>
                  <a:path w="902" h="935" extrusionOk="0">
                    <a:moveTo>
                      <a:pt x="434" y="1"/>
                    </a:moveTo>
                    <a:cubicBezTo>
                      <a:pt x="201" y="1"/>
                      <a:pt x="0" y="201"/>
                      <a:pt x="0" y="468"/>
                    </a:cubicBezTo>
                    <a:cubicBezTo>
                      <a:pt x="0" y="701"/>
                      <a:pt x="201" y="935"/>
                      <a:pt x="434" y="935"/>
                    </a:cubicBezTo>
                    <a:cubicBezTo>
                      <a:pt x="701" y="935"/>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603802" y="771647"/>
                <a:ext cx="49978" cy="49975"/>
              </a:xfrm>
              <a:custGeom>
                <a:avLst/>
                <a:gdLst/>
                <a:ahLst/>
                <a:cxnLst/>
                <a:rect l="l" t="t" r="r" b="b"/>
                <a:pathLst>
                  <a:path w="902" h="902" extrusionOk="0">
                    <a:moveTo>
                      <a:pt x="434" y="1"/>
                    </a:moveTo>
                    <a:cubicBezTo>
                      <a:pt x="201" y="1"/>
                      <a:pt x="0" y="201"/>
                      <a:pt x="0" y="435"/>
                    </a:cubicBezTo>
                    <a:cubicBezTo>
                      <a:pt x="0" y="701"/>
                      <a:pt x="201" y="902"/>
                      <a:pt x="434" y="902"/>
                    </a:cubicBezTo>
                    <a:cubicBezTo>
                      <a:pt x="701" y="902"/>
                      <a:pt x="901" y="701"/>
                      <a:pt x="901" y="435"/>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a:off x="603802" y="995317"/>
                <a:ext cx="49978" cy="51804"/>
              </a:xfrm>
              <a:custGeom>
                <a:avLst/>
                <a:gdLst/>
                <a:ahLst/>
                <a:cxnLst/>
                <a:rect l="l" t="t" r="r" b="b"/>
                <a:pathLst>
                  <a:path w="902" h="935" extrusionOk="0">
                    <a:moveTo>
                      <a:pt x="434" y="0"/>
                    </a:moveTo>
                    <a:cubicBezTo>
                      <a:pt x="201" y="0"/>
                      <a:pt x="0" y="200"/>
                      <a:pt x="0" y="467"/>
                    </a:cubicBezTo>
                    <a:cubicBezTo>
                      <a:pt x="0" y="701"/>
                      <a:pt x="201" y="934"/>
                      <a:pt x="434" y="934"/>
                    </a:cubicBezTo>
                    <a:cubicBezTo>
                      <a:pt x="701" y="934"/>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a:off x="603802" y="1218931"/>
                <a:ext cx="49978" cy="51804"/>
              </a:xfrm>
              <a:custGeom>
                <a:avLst/>
                <a:gdLst/>
                <a:ahLst/>
                <a:cxnLst/>
                <a:rect l="l" t="t" r="r" b="b"/>
                <a:pathLst>
                  <a:path w="902" h="935" extrusionOk="0">
                    <a:moveTo>
                      <a:pt x="434" y="0"/>
                    </a:moveTo>
                    <a:cubicBezTo>
                      <a:pt x="201" y="0"/>
                      <a:pt x="0" y="201"/>
                      <a:pt x="0" y="467"/>
                    </a:cubicBezTo>
                    <a:cubicBezTo>
                      <a:pt x="0" y="701"/>
                      <a:pt x="201" y="934"/>
                      <a:pt x="434" y="934"/>
                    </a:cubicBezTo>
                    <a:cubicBezTo>
                      <a:pt x="701" y="934"/>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a:off x="603802" y="1446258"/>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a:off x="603802" y="1669873"/>
                <a:ext cx="49978" cy="49975"/>
              </a:xfrm>
              <a:custGeom>
                <a:avLst/>
                <a:gdLst/>
                <a:ahLst/>
                <a:cxnLst/>
                <a:rect l="l" t="t" r="r" b="b"/>
                <a:pathLst>
                  <a:path w="902" h="902" extrusionOk="0">
                    <a:moveTo>
                      <a:pt x="434" y="1"/>
                    </a:moveTo>
                    <a:cubicBezTo>
                      <a:pt x="201" y="1"/>
                      <a:pt x="0" y="201"/>
                      <a:pt x="0" y="468"/>
                    </a:cubicBezTo>
                    <a:cubicBezTo>
                      <a:pt x="0" y="701"/>
                      <a:pt x="201" y="901"/>
                      <a:pt x="434" y="901"/>
                    </a:cubicBezTo>
                    <a:cubicBezTo>
                      <a:pt x="701" y="901"/>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a:off x="603802" y="1893487"/>
                <a:ext cx="49978" cy="51804"/>
              </a:xfrm>
              <a:custGeom>
                <a:avLst/>
                <a:gdLst/>
                <a:ahLst/>
                <a:cxnLst/>
                <a:rect l="l" t="t" r="r" b="b"/>
                <a:pathLst>
                  <a:path w="902" h="935" extrusionOk="0">
                    <a:moveTo>
                      <a:pt x="434" y="1"/>
                    </a:moveTo>
                    <a:cubicBezTo>
                      <a:pt x="201" y="1"/>
                      <a:pt x="0" y="201"/>
                      <a:pt x="0" y="468"/>
                    </a:cubicBezTo>
                    <a:cubicBezTo>
                      <a:pt x="0" y="735"/>
                      <a:pt x="201" y="935"/>
                      <a:pt x="434" y="935"/>
                    </a:cubicBezTo>
                    <a:cubicBezTo>
                      <a:pt x="701" y="935"/>
                      <a:pt x="901" y="768"/>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a:off x="603802" y="2120814"/>
                <a:ext cx="49978" cy="49975"/>
              </a:xfrm>
              <a:custGeom>
                <a:avLst/>
                <a:gdLst/>
                <a:ahLst/>
                <a:cxnLst/>
                <a:rect l="l" t="t" r="r" b="b"/>
                <a:pathLst>
                  <a:path w="902" h="902" extrusionOk="0">
                    <a:moveTo>
                      <a:pt x="434" y="1"/>
                    </a:moveTo>
                    <a:cubicBezTo>
                      <a:pt x="201" y="1"/>
                      <a:pt x="0" y="201"/>
                      <a:pt x="0" y="434"/>
                    </a:cubicBezTo>
                    <a:cubicBezTo>
                      <a:pt x="0" y="701"/>
                      <a:pt x="201" y="901"/>
                      <a:pt x="434" y="901"/>
                    </a:cubicBezTo>
                    <a:cubicBezTo>
                      <a:pt x="701" y="901"/>
                      <a:pt x="901" y="701"/>
                      <a:pt x="901" y="434"/>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7"/>
              <p:cNvSpPr/>
              <p:nvPr/>
            </p:nvSpPr>
            <p:spPr>
              <a:xfrm>
                <a:off x="603802" y="2344429"/>
                <a:ext cx="49978" cy="51804"/>
              </a:xfrm>
              <a:custGeom>
                <a:avLst/>
                <a:gdLst/>
                <a:ahLst/>
                <a:cxnLst/>
                <a:rect l="l" t="t" r="r" b="b"/>
                <a:pathLst>
                  <a:path w="902" h="935" extrusionOk="0">
                    <a:moveTo>
                      <a:pt x="434" y="1"/>
                    </a:moveTo>
                    <a:cubicBezTo>
                      <a:pt x="201" y="1"/>
                      <a:pt x="0" y="201"/>
                      <a:pt x="0" y="468"/>
                    </a:cubicBezTo>
                    <a:cubicBezTo>
                      <a:pt x="0" y="701"/>
                      <a:pt x="201" y="935"/>
                      <a:pt x="434" y="935"/>
                    </a:cubicBezTo>
                    <a:cubicBezTo>
                      <a:pt x="701" y="935"/>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7"/>
              <p:cNvSpPr/>
              <p:nvPr/>
            </p:nvSpPr>
            <p:spPr>
              <a:xfrm>
                <a:off x="603802" y="2569927"/>
                <a:ext cx="49978" cy="51804"/>
              </a:xfrm>
              <a:custGeom>
                <a:avLst/>
                <a:gdLst/>
                <a:ahLst/>
                <a:cxnLst/>
                <a:rect l="l" t="t" r="r" b="b"/>
                <a:pathLst>
                  <a:path w="902" h="935" extrusionOk="0">
                    <a:moveTo>
                      <a:pt x="434" y="1"/>
                    </a:moveTo>
                    <a:cubicBezTo>
                      <a:pt x="201" y="1"/>
                      <a:pt x="0" y="234"/>
                      <a:pt x="0" y="468"/>
                    </a:cubicBezTo>
                    <a:cubicBezTo>
                      <a:pt x="0" y="734"/>
                      <a:pt x="201" y="935"/>
                      <a:pt x="434" y="935"/>
                    </a:cubicBezTo>
                    <a:cubicBezTo>
                      <a:pt x="701" y="935"/>
                      <a:pt x="901" y="734"/>
                      <a:pt x="901" y="468"/>
                    </a:cubicBezTo>
                    <a:cubicBezTo>
                      <a:pt x="901" y="234"/>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7"/>
              <p:cNvSpPr/>
              <p:nvPr/>
            </p:nvSpPr>
            <p:spPr>
              <a:xfrm>
                <a:off x="603802" y="2795425"/>
                <a:ext cx="49978" cy="49920"/>
              </a:xfrm>
              <a:custGeom>
                <a:avLst/>
                <a:gdLst/>
                <a:ahLst/>
                <a:cxnLst/>
                <a:rect l="l" t="t" r="r" b="b"/>
                <a:pathLst>
                  <a:path w="902" h="901" extrusionOk="0">
                    <a:moveTo>
                      <a:pt x="434" y="0"/>
                    </a:moveTo>
                    <a:cubicBezTo>
                      <a:pt x="201" y="0"/>
                      <a:pt x="0" y="200"/>
                      <a:pt x="0" y="467"/>
                    </a:cubicBezTo>
                    <a:cubicBezTo>
                      <a:pt x="0" y="701"/>
                      <a:pt x="201" y="901"/>
                      <a:pt x="434" y="901"/>
                    </a:cubicBezTo>
                    <a:cubicBezTo>
                      <a:pt x="701" y="901"/>
                      <a:pt x="901" y="701"/>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7"/>
              <p:cNvSpPr/>
              <p:nvPr/>
            </p:nvSpPr>
            <p:spPr>
              <a:xfrm>
                <a:off x="603802" y="3019040"/>
                <a:ext cx="49978" cy="51804"/>
              </a:xfrm>
              <a:custGeom>
                <a:avLst/>
                <a:gdLst/>
                <a:ahLst/>
                <a:cxnLst/>
                <a:rect l="l" t="t" r="r" b="b"/>
                <a:pathLst>
                  <a:path w="902" h="935" extrusionOk="0">
                    <a:moveTo>
                      <a:pt x="434" y="0"/>
                    </a:moveTo>
                    <a:cubicBezTo>
                      <a:pt x="201" y="0"/>
                      <a:pt x="0" y="200"/>
                      <a:pt x="0" y="467"/>
                    </a:cubicBezTo>
                    <a:cubicBezTo>
                      <a:pt x="0" y="701"/>
                      <a:pt x="201" y="934"/>
                      <a:pt x="434" y="934"/>
                    </a:cubicBezTo>
                    <a:cubicBezTo>
                      <a:pt x="701" y="934"/>
                      <a:pt x="901" y="768"/>
                      <a:pt x="901" y="467"/>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7"/>
              <p:cNvSpPr/>
              <p:nvPr/>
            </p:nvSpPr>
            <p:spPr>
              <a:xfrm>
                <a:off x="603802" y="3246367"/>
                <a:ext cx="49978" cy="49920"/>
              </a:xfrm>
              <a:custGeom>
                <a:avLst/>
                <a:gdLst/>
                <a:ahLst/>
                <a:cxnLst/>
                <a:rect l="l" t="t" r="r" b="b"/>
                <a:pathLst>
                  <a:path w="902" h="901" extrusionOk="0">
                    <a:moveTo>
                      <a:pt x="434" y="0"/>
                    </a:moveTo>
                    <a:cubicBezTo>
                      <a:pt x="201" y="0"/>
                      <a:pt x="0" y="200"/>
                      <a:pt x="0" y="434"/>
                    </a:cubicBezTo>
                    <a:cubicBezTo>
                      <a:pt x="0" y="701"/>
                      <a:pt x="201" y="901"/>
                      <a:pt x="434" y="901"/>
                    </a:cubicBezTo>
                    <a:cubicBezTo>
                      <a:pt x="701" y="901"/>
                      <a:pt x="901" y="701"/>
                      <a:pt x="901" y="434"/>
                    </a:cubicBezTo>
                    <a:cubicBezTo>
                      <a:pt x="901" y="200"/>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7"/>
              <p:cNvSpPr/>
              <p:nvPr/>
            </p:nvSpPr>
            <p:spPr>
              <a:xfrm>
                <a:off x="603802" y="3469981"/>
                <a:ext cx="49978" cy="49975"/>
              </a:xfrm>
              <a:custGeom>
                <a:avLst/>
                <a:gdLst/>
                <a:ahLst/>
                <a:cxnLst/>
                <a:rect l="l" t="t" r="r" b="b"/>
                <a:pathLst>
                  <a:path w="902" h="902" extrusionOk="0">
                    <a:moveTo>
                      <a:pt x="434" y="0"/>
                    </a:moveTo>
                    <a:cubicBezTo>
                      <a:pt x="201" y="0"/>
                      <a:pt x="0" y="201"/>
                      <a:pt x="0" y="467"/>
                    </a:cubicBezTo>
                    <a:cubicBezTo>
                      <a:pt x="0" y="701"/>
                      <a:pt x="201" y="901"/>
                      <a:pt x="434" y="901"/>
                    </a:cubicBezTo>
                    <a:cubicBezTo>
                      <a:pt x="701" y="901"/>
                      <a:pt x="901" y="701"/>
                      <a:pt x="901" y="467"/>
                    </a:cubicBezTo>
                    <a:cubicBezTo>
                      <a:pt x="901" y="201"/>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
              <p:cNvSpPr/>
              <p:nvPr/>
            </p:nvSpPr>
            <p:spPr>
              <a:xfrm>
                <a:off x="603802" y="3920922"/>
                <a:ext cx="49978" cy="49975"/>
              </a:xfrm>
              <a:custGeom>
                <a:avLst/>
                <a:gdLst/>
                <a:ahLst/>
                <a:cxnLst/>
                <a:rect l="l" t="t" r="r" b="b"/>
                <a:pathLst>
                  <a:path w="902" h="902" extrusionOk="0">
                    <a:moveTo>
                      <a:pt x="434" y="1"/>
                    </a:moveTo>
                    <a:cubicBezTo>
                      <a:pt x="201" y="1"/>
                      <a:pt x="0" y="201"/>
                      <a:pt x="0" y="434"/>
                    </a:cubicBezTo>
                    <a:cubicBezTo>
                      <a:pt x="0" y="701"/>
                      <a:pt x="201" y="901"/>
                      <a:pt x="434" y="901"/>
                    </a:cubicBezTo>
                    <a:cubicBezTo>
                      <a:pt x="701" y="901"/>
                      <a:pt x="901" y="701"/>
                      <a:pt x="901" y="434"/>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a:off x="603802" y="4144537"/>
                <a:ext cx="49978" cy="49975"/>
              </a:xfrm>
              <a:custGeom>
                <a:avLst/>
                <a:gdLst/>
                <a:ahLst/>
                <a:cxnLst/>
                <a:rect l="l" t="t" r="r" b="b"/>
                <a:pathLst>
                  <a:path w="902" h="902" extrusionOk="0">
                    <a:moveTo>
                      <a:pt x="434" y="1"/>
                    </a:moveTo>
                    <a:cubicBezTo>
                      <a:pt x="201" y="1"/>
                      <a:pt x="0" y="201"/>
                      <a:pt x="0" y="468"/>
                    </a:cubicBezTo>
                    <a:cubicBezTo>
                      <a:pt x="0" y="701"/>
                      <a:pt x="201" y="902"/>
                      <a:pt x="434" y="902"/>
                    </a:cubicBezTo>
                    <a:cubicBezTo>
                      <a:pt x="701" y="902"/>
                      <a:pt x="901" y="735"/>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a:off x="603802" y="4370035"/>
                <a:ext cx="49978" cy="51804"/>
              </a:xfrm>
              <a:custGeom>
                <a:avLst/>
                <a:gdLst/>
                <a:ahLst/>
                <a:cxnLst/>
                <a:rect l="l" t="t" r="r" b="b"/>
                <a:pathLst>
                  <a:path w="902" h="935" extrusionOk="0">
                    <a:moveTo>
                      <a:pt x="434" y="0"/>
                    </a:moveTo>
                    <a:cubicBezTo>
                      <a:pt x="201" y="0"/>
                      <a:pt x="0" y="234"/>
                      <a:pt x="0" y="467"/>
                    </a:cubicBezTo>
                    <a:cubicBezTo>
                      <a:pt x="0" y="734"/>
                      <a:pt x="201" y="934"/>
                      <a:pt x="434" y="934"/>
                    </a:cubicBezTo>
                    <a:cubicBezTo>
                      <a:pt x="701" y="934"/>
                      <a:pt x="901" y="734"/>
                      <a:pt x="901" y="467"/>
                    </a:cubicBezTo>
                    <a:cubicBezTo>
                      <a:pt x="901" y="234"/>
                      <a:pt x="701" y="0"/>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a:off x="603802" y="4820977"/>
                <a:ext cx="49978" cy="51804"/>
              </a:xfrm>
              <a:custGeom>
                <a:avLst/>
                <a:gdLst/>
                <a:ahLst/>
                <a:cxnLst/>
                <a:rect l="l" t="t" r="r" b="b"/>
                <a:pathLst>
                  <a:path w="902" h="935" extrusionOk="0">
                    <a:moveTo>
                      <a:pt x="434" y="1"/>
                    </a:moveTo>
                    <a:cubicBezTo>
                      <a:pt x="201" y="1"/>
                      <a:pt x="0" y="201"/>
                      <a:pt x="0" y="468"/>
                    </a:cubicBezTo>
                    <a:cubicBezTo>
                      <a:pt x="0" y="701"/>
                      <a:pt x="201" y="935"/>
                      <a:pt x="434" y="935"/>
                    </a:cubicBezTo>
                    <a:cubicBezTo>
                      <a:pt x="701" y="935"/>
                      <a:pt x="901" y="701"/>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a:off x="603802" y="5044591"/>
                <a:ext cx="49978" cy="51804"/>
              </a:xfrm>
              <a:custGeom>
                <a:avLst/>
                <a:gdLst/>
                <a:ahLst/>
                <a:cxnLst/>
                <a:rect l="l" t="t" r="r" b="b"/>
                <a:pathLst>
                  <a:path w="902" h="935" extrusionOk="0">
                    <a:moveTo>
                      <a:pt x="434" y="1"/>
                    </a:moveTo>
                    <a:cubicBezTo>
                      <a:pt x="201" y="1"/>
                      <a:pt x="0" y="201"/>
                      <a:pt x="0" y="468"/>
                    </a:cubicBezTo>
                    <a:cubicBezTo>
                      <a:pt x="0" y="735"/>
                      <a:pt x="201" y="935"/>
                      <a:pt x="434" y="935"/>
                    </a:cubicBezTo>
                    <a:cubicBezTo>
                      <a:pt x="701" y="935"/>
                      <a:pt x="901" y="735"/>
                      <a:pt x="901" y="468"/>
                    </a:cubicBezTo>
                    <a:cubicBezTo>
                      <a:pt x="901" y="201"/>
                      <a:pt x="701" y="1"/>
                      <a:pt x="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17">
  <p:cSld name="CUSTOM_7_1_1_1_1_1_1_1_1_1_1_1_1_1_1_1_1">
    <p:spTree>
      <p:nvGrpSpPr>
        <p:cNvPr id="1" name="Shape 7293"/>
        <p:cNvGrpSpPr/>
        <p:nvPr/>
      </p:nvGrpSpPr>
      <p:grpSpPr>
        <a:xfrm>
          <a:off x="0" y="0"/>
          <a:ext cx="0" cy="0"/>
          <a:chOff x="0" y="0"/>
          <a:chExt cx="0" cy="0"/>
        </a:xfrm>
      </p:grpSpPr>
      <p:pic>
        <p:nvPicPr>
          <p:cNvPr id="7294" name="Google Shape;7294;p62"/>
          <p:cNvPicPr preferRelativeResize="0"/>
          <p:nvPr/>
        </p:nvPicPr>
        <p:blipFill>
          <a:blip r:embed="rId2">
            <a:alphaModFix/>
          </a:blip>
          <a:stretch>
            <a:fillRect/>
          </a:stretch>
        </p:blipFill>
        <p:spPr>
          <a:xfrm>
            <a:off x="0" y="0"/>
            <a:ext cx="9144000" cy="5143500"/>
          </a:xfrm>
          <a:prstGeom prst="rect">
            <a:avLst/>
          </a:prstGeom>
          <a:noFill/>
          <a:ln>
            <a:noFill/>
          </a:ln>
        </p:spPr>
      </p:pic>
      <p:sp>
        <p:nvSpPr>
          <p:cNvPr id="7295" name="Google Shape;7295;p6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296" name="Google Shape;7296;p62"/>
          <p:cNvGrpSpPr/>
          <p:nvPr/>
        </p:nvGrpSpPr>
        <p:grpSpPr>
          <a:xfrm>
            <a:off x="192910" y="-31"/>
            <a:ext cx="314525" cy="5143461"/>
            <a:chOff x="6309625" y="841600"/>
            <a:chExt cx="104175" cy="1977950"/>
          </a:xfrm>
        </p:grpSpPr>
        <p:sp>
          <p:nvSpPr>
            <p:cNvPr id="7297" name="Google Shape;7297;p62"/>
            <p:cNvSpPr/>
            <p:nvPr/>
          </p:nvSpPr>
          <p:spPr>
            <a:xfrm>
              <a:off x="6309625" y="2759875"/>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66"/>
                    <a:pt x="4140" y="110"/>
                    <a:pt x="4094" y="63"/>
                  </a:cubicBezTo>
                  <a:cubicBezTo>
                    <a:pt x="4052" y="21"/>
                    <a:pt x="3996" y="0"/>
                    <a:pt x="3939" y="0"/>
                  </a:cubicBezTo>
                  <a:cubicBezTo>
                    <a:pt x="3878" y="0"/>
                    <a:pt x="3817" y="25"/>
                    <a:pt x="3774" y="73"/>
                  </a:cubicBezTo>
                  <a:lnTo>
                    <a:pt x="2097" y="1823"/>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62"/>
            <p:cNvSpPr/>
            <p:nvPr/>
          </p:nvSpPr>
          <p:spPr>
            <a:xfrm>
              <a:off x="6309625" y="2718975"/>
              <a:ext cx="104175" cy="59575"/>
            </a:xfrm>
            <a:custGeom>
              <a:avLst/>
              <a:gdLst/>
              <a:ahLst/>
              <a:cxnLst/>
              <a:rect l="l" t="t" r="r" b="b"/>
              <a:pathLst>
                <a:path w="4167" h="2383" extrusionOk="0">
                  <a:moveTo>
                    <a:pt x="254" y="1"/>
                  </a:moveTo>
                  <a:cubicBezTo>
                    <a:pt x="196" y="1"/>
                    <a:pt x="139" y="21"/>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7"/>
                    <a:pt x="4166" y="230"/>
                  </a:cubicBezTo>
                  <a:cubicBezTo>
                    <a:pt x="4166" y="168"/>
                    <a:pt x="4140" y="106"/>
                    <a:pt x="4094" y="64"/>
                  </a:cubicBezTo>
                  <a:cubicBezTo>
                    <a:pt x="4052" y="21"/>
                    <a:pt x="3994" y="1"/>
                    <a:pt x="3937" y="1"/>
                  </a:cubicBezTo>
                  <a:cubicBezTo>
                    <a:pt x="3877" y="1"/>
                    <a:pt x="3816" y="24"/>
                    <a:pt x="3774" y="70"/>
                  </a:cubicBezTo>
                  <a:lnTo>
                    <a:pt x="2097" y="1823"/>
                  </a:lnTo>
                  <a:lnTo>
                    <a:pt x="421" y="70"/>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62"/>
            <p:cNvSpPr/>
            <p:nvPr/>
          </p:nvSpPr>
          <p:spPr>
            <a:xfrm>
              <a:off x="6309625" y="2678025"/>
              <a:ext cx="104175" cy="59625"/>
            </a:xfrm>
            <a:custGeom>
              <a:avLst/>
              <a:gdLst/>
              <a:ahLst/>
              <a:cxnLst/>
              <a:rect l="l" t="t" r="r" b="b"/>
              <a:pathLst>
                <a:path w="4167" h="2385" extrusionOk="0">
                  <a:moveTo>
                    <a:pt x="254" y="1"/>
                  </a:moveTo>
                  <a:cubicBezTo>
                    <a:pt x="197" y="1"/>
                    <a:pt x="139" y="22"/>
                    <a:pt x="94" y="62"/>
                  </a:cubicBezTo>
                  <a:cubicBezTo>
                    <a:pt x="1" y="149"/>
                    <a:pt x="1" y="294"/>
                    <a:pt x="89" y="388"/>
                  </a:cubicBezTo>
                  <a:lnTo>
                    <a:pt x="1931" y="2313"/>
                  </a:lnTo>
                  <a:cubicBezTo>
                    <a:pt x="1973" y="2360"/>
                    <a:pt x="2035" y="2385"/>
                    <a:pt x="2097" y="2385"/>
                  </a:cubicBezTo>
                  <a:cubicBezTo>
                    <a:pt x="2159" y="2385"/>
                    <a:pt x="2215" y="2360"/>
                    <a:pt x="2262" y="2313"/>
                  </a:cubicBezTo>
                  <a:lnTo>
                    <a:pt x="4104" y="388"/>
                  </a:lnTo>
                  <a:cubicBezTo>
                    <a:pt x="4147" y="342"/>
                    <a:pt x="4166" y="285"/>
                    <a:pt x="4166" y="227"/>
                  </a:cubicBezTo>
                  <a:cubicBezTo>
                    <a:pt x="4166" y="170"/>
                    <a:pt x="4140" y="108"/>
                    <a:pt x="4094" y="62"/>
                  </a:cubicBezTo>
                  <a:cubicBezTo>
                    <a:pt x="4052" y="22"/>
                    <a:pt x="3994" y="1"/>
                    <a:pt x="3937" y="1"/>
                  </a:cubicBezTo>
                  <a:cubicBezTo>
                    <a:pt x="3876"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62"/>
            <p:cNvSpPr/>
            <p:nvPr/>
          </p:nvSpPr>
          <p:spPr>
            <a:xfrm>
              <a:off x="6309625" y="2637100"/>
              <a:ext cx="104175" cy="59700"/>
            </a:xfrm>
            <a:custGeom>
              <a:avLst/>
              <a:gdLst/>
              <a:ahLst/>
              <a:cxnLst/>
              <a:rect l="l" t="t" r="r" b="b"/>
              <a:pathLst>
                <a:path w="4167" h="2388" extrusionOk="0">
                  <a:moveTo>
                    <a:pt x="252" y="0"/>
                  </a:moveTo>
                  <a:cubicBezTo>
                    <a:pt x="195"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0"/>
                    <a:pt x="3939" y="0"/>
                  </a:cubicBezTo>
                  <a:cubicBezTo>
                    <a:pt x="3878" y="0"/>
                    <a:pt x="3817" y="25"/>
                    <a:pt x="3774" y="74"/>
                  </a:cubicBezTo>
                  <a:lnTo>
                    <a:pt x="2097" y="1823"/>
                  </a:lnTo>
                  <a:lnTo>
                    <a:pt x="421" y="74"/>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62"/>
            <p:cNvSpPr/>
            <p:nvPr/>
          </p:nvSpPr>
          <p:spPr>
            <a:xfrm>
              <a:off x="6309625" y="2596200"/>
              <a:ext cx="104175" cy="59575"/>
            </a:xfrm>
            <a:custGeom>
              <a:avLst/>
              <a:gdLst/>
              <a:ahLst/>
              <a:cxnLst/>
              <a:rect l="l" t="t" r="r" b="b"/>
              <a:pathLst>
                <a:path w="4167" h="2383" extrusionOk="0">
                  <a:moveTo>
                    <a:pt x="254" y="1"/>
                  </a:moveTo>
                  <a:cubicBezTo>
                    <a:pt x="196" y="1"/>
                    <a:pt x="139" y="21"/>
                    <a:pt x="94" y="64"/>
                  </a:cubicBezTo>
                  <a:cubicBezTo>
                    <a:pt x="1" y="152"/>
                    <a:pt x="1" y="297"/>
                    <a:pt x="89" y="386"/>
                  </a:cubicBezTo>
                  <a:lnTo>
                    <a:pt x="1931" y="2316"/>
                  </a:lnTo>
                  <a:cubicBezTo>
                    <a:pt x="1973" y="2357"/>
                    <a:pt x="2035" y="2383"/>
                    <a:pt x="2097" y="2383"/>
                  </a:cubicBezTo>
                  <a:cubicBezTo>
                    <a:pt x="2159" y="2383"/>
                    <a:pt x="2215" y="2357"/>
                    <a:pt x="2262" y="2316"/>
                  </a:cubicBezTo>
                  <a:lnTo>
                    <a:pt x="4104" y="386"/>
                  </a:lnTo>
                  <a:cubicBezTo>
                    <a:pt x="4147" y="343"/>
                    <a:pt x="4166" y="286"/>
                    <a:pt x="4166" y="230"/>
                  </a:cubicBezTo>
                  <a:cubicBezTo>
                    <a:pt x="4166" y="168"/>
                    <a:pt x="4140" y="106"/>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62"/>
            <p:cNvSpPr/>
            <p:nvPr/>
          </p:nvSpPr>
          <p:spPr>
            <a:xfrm>
              <a:off x="6309625" y="2555275"/>
              <a:ext cx="104175" cy="59625"/>
            </a:xfrm>
            <a:custGeom>
              <a:avLst/>
              <a:gdLst/>
              <a:ahLst/>
              <a:cxnLst/>
              <a:rect l="l" t="t" r="r" b="b"/>
              <a:pathLst>
                <a:path w="4167" h="2385" extrusionOk="0">
                  <a:moveTo>
                    <a:pt x="254" y="0"/>
                  </a:moveTo>
                  <a:cubicBezTo>
                    <a:pt x="196" y="0"/>
                    <a:pt x="139" y="21"/>
                    <a:pt x="94" y="60"/>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4"/>
                    <a:pt x="4166" y="227"/>
                  </a:cubicBezTo>
                  <a:cubicBezTo>
                    <a:pt x="4166" y="170"/>
                    <a:pt x="4140" y="108"/>
                    <a:pt x="4094" y="60"/>
                  </a:cubicBezTo>
                  <a:cubicBezTo>
                    <a:pt x="4052" y="21"/>
                    <a:pt x="3994" y="0"/>
                    <a:pt x="3937" y="0"/>
                  </a:cubicBezTo>
                  <a:cubicBezTo>
                    <a:pt x="3877" y="0"/>
                    <a:pt x="3816" y="23"/>
                    <a:pt x="3774" y="72"/>
                  </a:cubicBezTo>
                  <a:lnTo>
                    <a:pt x="2097" y="1825"/>
                  </a:lnTo>
                  <a:lnTo>
                    <a:pt x="421" y="72"/>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62"/>
            <p:cNvSpPr/>
            <p:nvPr/>
          </p:nvSpPr>
          <p:spPr>
            <a:xfrm>
              <a:off x="6309625" y="2514325"/>
              <a:ext cx="104175" cy="59700"/>
            </a:xfrm>
            <a:custGeom>
              <a:avLst/>
              <a:gdLst/>
              <a:ahLst/>
              <a:cxnLst/>
              <a:rect l="l" t="t" r="r" b="b"/>
              <a:pathLst>
                <a:path w="4167" h="2388" extrusionOk="0">
                  <a:moveTo>
                    <a:pt x="252" y="1"/>
                  </a:moveTo>
                  <a:cubicBezTo>
                    <a:pt x="195" y="1"/>
                    <a:pt x="139" y="22"/>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3"/>
                    <a:pt x="4166" y="286"/>
                    <a:pt x="4166" y="229"/>
                  </a:cubicBezTo>
                  <a:cubicBezTo>
                    <a:pt x="4166" y="167"/>
                    <a:pt x="4140" y="110"/>
                    <a:pt x="4094" y="64"/>
                  </a:cubicBezTo>
                  <a:cubicBezTo>
                    <a:pt x="4052" y="22"/>
                    <a:pt x="3996" y="1"/>
                    <a:pt x="3939" y="1"/>
                  </a:cubicBezTo>
                  <a:cubicBezTo>
                    <a:pt x="3878" y="1"/>
                    <a:pt x="3817" y="25"/>
                    <a:pt x="3774" y="74"/>
                  </a:cubicBezTo>
                  <a:lnTo>
                    <a:pt x="2097" y="1823"/>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62"/>
            <p:cNvSpPr/>
            <p:nvPr/>
          </p:nvSpPr>
          <p:spPr>
            <a:xfrm>
              <a:off x="6309625" y="2473425"/>
              <a:ext cx="104175" cy="59600"/>
            </a:xfrm>
            <a:custGeom>
              <a:avLst/>
              <a:gdLst/>
              <a:ahLst/>
              <a:cxnLst/>
              <a:rect l="l" t="t" r="r" b="b"/>
              <a:pathLst>
                <a:path w="4167" h="2384" extrusionOk="0">
                  <a:moveTo>
                    <a:pt x="254" y="1"/>
                  </a:moveTo>
                  <a:cubicBezTo>
                    <a:pt x="197" y="1"/>
                    <a:pt x="139" y="21"/>
                    <a:pt x="94" y="64"/>
                  </a:cubicBezTo>
                  <a:cubicBezTo>
                    <a:pt x="1" y="153"/>
                    <a:pt x="1" y="298"/>
                    <a:pt x="89" y="385"/>
                  </a:cubicBezTo>
                  <a:lnTo>
                    <a:pt x="1931" y="2316"/>
                  </a:lnTo>
                  <a:cubicBezTo>
                    <a:pt x="1973" y="2357"/>
                    <a:pt x="2035" y="2383"/>
                    <a:pt x="2097" y="2383"/>
                  </a:cubicBezTo>
                  <a:cubicBezTo>
                    <a:pt x="2159" y="2383"/>
                    <a:pt x="2215" y="2357"/>
                    <a:pt x="2262" y="2316"/>
                  </a:cubicBezTo>
                  <a:lnTo>
                    <a:pt x="4104" y="385"/>
                  </a:lnTo>
                  <a:cubicBezTo>
                    <a:pt x="4147" y="344"/>
                    <a:pt x="4166" y="287"/>
                    <a:pt x="4166" y="230"/>
                  </a:cubicBezTo>
                  <a:cubicBezTo>
                    <a:pt x="4166" y="167"/>
                    <a:pt x="4140" y="105"/>
                    <a:pt x="4094" y="64"/>
                  </a:cubicBezTo>
                  <a:cubicBezTo>
                    <a:pt x="4052" y="21"/>
                    <a:pt x="3994" y="1"/>
                    <a:pt x="3937" y="1"/>
                  </a:cubicBezTo>
                  <a:cubicBezTo>
                    <a:pt x="3876"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62"/>
            <p:cNvSpPr/>
            <p:nvPr/>
          </p:nvSpPr>
          <p:spPr>
            <a:xfrm>
              <a:off x="6309625" y="2432500"/>
              <a:ext cx="104175" cy="59625"/>
            </a:xfrm>
            <a:custGeom>
              <a:avLst/>
              <a:gdLst/>
              <a:ahLst/>
              <a:cxnLst/>
              <a:rect l="l" t="t" r="r" b="b"/>
              <a:pathLst>
                <a:path w="4167" h="2385" extrusionOk="0">
                  <a:moveTo>
                    <a:pt x="254" y="1"/>
                  </a:moveTo>
                  <a:cubicBezTo>
                    <a:pt x="196" y="1"/>
                    <a:pt x="139" y="21"/>
                    <a:pt x="94" y="61"/>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3"/>
                    <a:pt x="4166" y="227"/>
                  </a:cubicBezTo>
                  <a:cubicBezTo>
                    <a:pt x="4166" y="170"/>
                    <a:pt x="4140" y="108"/>
                    <a:pt x="4094" y="61"/>
                  </a:cubicBezTo>
                  <a:cubicBezTo>
                    <a:pt x="4052" y="21"/>
                    <a:pt x="3994" y="1"/>
                    <a:pt x="3937" y="1"/>
                  </a:cubicBezTo>
                  <a:cubicBezTo>
                    <a:pt x="3877"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62"/>
            <p:cNvSpPr/>
            <p:nvPr/>
          </p:nvSpPr>
          <p:spPr>
            <a:xfrm>
              <a:off x="6309625" y="2391575"/>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66"/>
                    <a:pt x="4140" y="109"/>
                    <a:pt x="4094" y="63"/>
                  </a:cubicBezTo>
                  <a:cubicBezTo>
                    <a:pt x="4052" y="21"/>
                    <a:pt x="3996" y="0"/>
                    <a:pt x="3939" y="0"/>
                  </a:cubicBezTo>
                  <a:cubicBezTo>
                    <a:pt x="3878" y="0"/>
                    <a:pt x="3817" y="25"/>
                    <a:pt x="3774" y="73"/>
                  </a:cubicBezTo>
                  <a:lnTo>
                    <a:pt x="2097" y="1822"/>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62"/>
            <p:cNvSpPr/>
            <p:nvPr/>
          </p:nvSpPr>
          <p:spPr>
            <a:xfrm>
              <a:off x="6309625" y="2350675"/>
              <a:ext cx="104175" cy="59575"/>
            </a:xfrm>
            <a:custGeom>
              <a:avLst/>
              <a:gdLst/>
              <a:ahLst/>
              <a:cxnLst/>
              <a:rect l="l" t="t" r="r" b="b"/>
              <a:pathLst>
                <a:path w="4167" h="2383" extrusionOk="0">
                  <a:moveTo>
                    <a:pt x="254" y="0"/>
                  </a:moveTo>
                  <a:cubicBezTo>
                    <a:pt x="197" y="0"/>
                    <a:pt x="139" y="21"/>
                    <a:pt x="94" y="64"/>
                  </a:cubicBezTo>
                  <a:cubicBezTo>
                    <a:pt x="1" y="152"/>
                    <a:pt x="1" y="296"/>
                    <a:pt x="89" y="384"/>
                  </a:cubicBezTo>
                  <a:lnTo>
                    <a:pt x="1931" y="2314"/>
                  </a:lnTo>
                  <a:cubicBezTo>
                    <a:pt x="1973" y="2356"/>
                    <a:pt x="2035" y="2382"/>
                    <a:pt x="2097" y="2382"/>
                  </a:cubicBezTo>
                  <a:cubicBezTo>
                    <a:pt x="2159" y="2382"/>
                    <a:pt x="2215" y="2356"/>
                    <a:pt x="2262" y="2314"/>
                  </a:cubicBezTo>
                  <a:lnTo>
                    <a:pt x="4104" y="384"/>
                  </a:lnTo>
                  <a:cubicBezTo>
                    <a:pt x="4147" y="343"/>
                    <a:pt x="4166" y="286"/>
                    <a:pt x="4166" y="229"/>
                  </a:cubicBezTo>
                  <a:cubicBezTo>
                    <a:pt x="4166" y="167"/>
                    <a:pt x="4140" y="105"/>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62"/>
            <p:cNvSpPr/>
            <p:nvPr/>
          </p:nvSpPr>
          <p:spPr>
            <a:xfrm>
              <a:off x="6309625" y="2309700"/>
              <a:ext cx="104175" cy="59650"/>
            </a:xfrm>
            <a:custGeom>
              <a:avLst/>
              <a:gdLst/>
              <a:ahLst/>
              <a:cxnLst/>
              <a:rect l="l" t="t" r="r" b="b"/>
              <a:pathLst>
                <a:path w="4167" h="2386" extrusionOk="0">
                  <a:moveTo>
                    <a:pt x="254" y="1"/>
                  </a:moveTo>
                  <a:cubicBezTo>
                    <a:pt x="197" y="1"/>
                    <a:pt x="139" y="22"/>
                    <a:pt x="94" y="62"/>
                  </a:cubicBezTo>
                  <a:cubicBezTo>
                    <a:pt x="1" y="150"/>
                    <a:pt x="1" y="296"/>
                    <a:pt x="89" y="389"/>
                  </a:cubicBezTo>
                  <a:lnTo>
                    <a:pt x="1931" y="2314"/>
                  </a:lnTo>
                  <a:cubicBezTo>
                    <a:pt x="1973" y="2360"/>
                    <a:pt x="2035" y="2386"/>
                    <a:pt x="2097" y="2386"/>
                  </a:cubicBezTo>
                  <a:cubicBezTo>
                    <a:pt x="2159" y="2386"/>
                    <a:pt x="2215" y="2360"/>
                    <a:pt x="2262" y="2314"/>
                  </a:cubicBezTo>
                  <a:lnTo>
                    <a:pt x="4104" y="389"/>
                  </a:lnTo>
                  <a:cubicBezTo>
                    <a:pt x="4147" y="342"/>
                    <a:pt x="4166" y="284"/>
                    <a:pt x="4166" y="227"/>
                  </a:cubicBezTo>
                  <a:cubicBezTo>
                    <a:pt x="4166" y="171"/>
                    <a:pt x="4140" y="109"/>
                    <a:pt x="4094" y="62"/>
                  </a:cubicBezTo>
                  <a:cubicBezTo>
                    <a:pt x="4052" y="22"/>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62"/>
            <p:cNvSpPr/>
            <p:nvPr/>
          </p:nvSpPr>
          <p:spPr>
            <a:xfrm>
              <a:off x="6309625" y="2268800"/>
              <a:ext cx="104175" cy="59675"/>
            </a:xfrm>
            <a:custGeom>
              <a:avLst/>
              <a:gdLst/>
              <a:ahLst/>
              <a:cxnLst/>
              <a:rect l="l" t="t" r="r" b="b"/>
              <a:pathLst>
                <a:path w="4167" h="2387" extrusionOk="0">
                  <a:moveTo>
                    <a:pt x="251" y="0"/>
                  </a:moveTo>
                  <a:cubicBezTo>
                    <a:pt x="195" y="0"/>
                    <a:pt x="139" y="21"/>
                    <a:pt x="94" y="62"/>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2"/>
                  </a:cubicBezTo>
                  <a:cubicBezTo>
                    <a:pt x="4052" y="21"/>
                    <a:pt x="3996" y="0"/>
                    <a:pt x="3940" y="0"/>
                  </a:cubicBezTo>
                  <a:cubicBezTo>
                    <a:pt x="3878" y="0"/>
                    <a:pt x="3817" y="25"/>
                    <a:pt x="3774" y="74"/>
                  </a:cubicBezTo>
                  <a:lnTo>
                    <a:pt x="2097" y="1822"/>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62"/>
            <p:cNvSpPr/>
            <p:nvPr/>
          </p:nvSpPr>
          <p:spPr>
            <a:xfrm>
              <a:off x="6309625" y="2227900"/>
              <a:ext cx="104175" cy="59550"/>
            </a:xfrm>
            <a:custGeom>
              <a:avLst/>
              <a:gdLst/>
              <a:ahLst/>
              <a:cxnLst/>
              <a:rect l="l" t="t" r="r" b="b"/>
              <a:pathLst>
                <a:path w="4167" h="2382" extrusionOk="0">
                  <a:moveTo>
                    <a:pt x="254" y="0"/>
                  </a:moveTo>
                  <a:cubicBezTo>
                    <a:pt x="197" y="0"/>
                    <a:pt x="139" y="21"/>
                    <a:pt x="94" y="64"/>
                  </a:cubicBezTo>
                  <a:cubicBezTo>
                    <a:pt x="1" y="152"/>
                    <a:pt x="1" y="296"/>
                    <a:pt x="89" y="385"/>
                  </a:cubicBezTo>
                  <a:lnTo>
                    <a:pt x="1931" y="2314"/>
                  </a:lnTo>
                  <a:cubicBezTo>
                    <a:pt x="1973" y="2357"/>
                    <a:pt x="2035" y="2382"/>
                    <a:pt x="2097" y="2382"/>
                  </a:cubicBezTo>
                  <a:cubicBezTo>
                    <a:pt x="2159" y="2382"/>
                    <a:pt x="2215" y="2357"/>
                    <a:pt x="2262" y="2314"/>
                  </a:cubicBezTo>
                  <a:lnTo>
                    <a:pt x="4104" y="385"/>
                  </a:lnTo>
                  <a:cubicBezTo>
                    <a:pt x="4147" y="344"/>
                    <a:pt x="4166" y="286"/>
                    <a:pt x="4166" y="229"/>
                  </a:cubicBezTo>
                  <a:cubicBezTo>
                    <a:pt x="4166" y="167"/>
                    <a:pt x="4140" y="105"/>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62"/>
            <p:cNvSpPr/>
            <p:nvPr/>
          </p:nvSpPr>
          <p:spPr>
            <a:xfrm>
              <a:off x="6309625" y="2186950"/>
              <a:ext cx="104175" cy="59650"/>
            </a:xfrm>
            <a:custGeom>
              <a:avLst/>
              <a:gdLst/>
              <a:ahLst/>
              <a:cxnLst/>
              <a:rect l="l" t="t" r="r" b="b"/>
              <a:pathLst>
                <a:path w="4167" h="2386" extrusionOk="0">
                  <a:moveTo>
                    <a:pt x="254" y="0"/>
                  </a:moveTo>
                  <a:cubicBezTo>
                    <a:pt x="197" y="0"/>
                    <a:pt x="139" y="21"/>
                    <a:pt x="94" y="62"/>
                  </a:cubicBezTo>
                  <a:cubicBezTo>
                    <a:pt x="1" y="150"/>
                    <a:pt x="1" y="294"/>
                    <a:pt x="89" y="387"/>
                  </a:cubicBezTo>
                  <a:lnTo>
                    <a:pt x="1931" y="2312"/>
                  </a:lnTo>
                  <a:cubicBezTo>
                    <a:pt x="1973" y="2359"/>
                    <a:pt x="2035" y="2385"/>
                    <a:pt x="2097" y="2385"/>
                  </a:cubicBezTo>
                  <a:cubicBezTo>
                    <a:pt x="2159" y="2385"/>
                    <a:pt x="2215" y="2359"/>
                    <a:pt x="2262" y="2312"/>
                  </a:cubicBezTo>
                  <a:lnTo>
                    <a:pt x="4104" y="387"/>
                  </a:lnTo>
                  <a:cubicBezTo>
                    <a:pt x="4147" y="341"/>
                    <a:pt x="4166" y="284"/>
                    <a:pt x="4166" y="227"/>
                  </a:cubicBezTo>
                  <a:cubicBezTo>
                    <a:pt x="4166" y="170"/>
                    <a:pt x="4140" y="107"/>
                    <a:pt x="4094" y="62"/>
                  </a:cubicBezTo>
                  <a:cubicBezTo>
                    <a:pt x="4052" y="21"/>
                    <a:pt x="3994" y="0"/>
                    <a:pt x="3937" y="0"/>
                  </a:cubicBezTo>
                  <a:cubicBezTo>
                    <a:pt x="3876" y="0"/>
                    <a:pt x="3816" y="24"/>
                    <a:pt x="3774" y="71"/>
                  </a:cubicBezTo>
                  <a:lnTo>
                    <a:pt x="2097" y="1826"/>
                  </a:lnTo>
                  <a:lnTo>
                    <a:pt x="421" y="71"/>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62"/>
            <p:cNvSpPr/>
            <p:nvPr/>
          </p:nvSpPr>
          <p:spPr>
            <a:xfrm>
              <a:off x="6309625" y="2146025"/>
              <a:ext cx="104175" cy="59675"/>
            </a:xfrm>
            <a:custGeom>
              <a:avLst/>
              <a:gdLst/>
              <a:ahLst/>
              <a:cxnLst/>
              <a:rect l="l" t="t" r="r" b="b"/>
              <a:pathLst>
                <a:path w="4167" h="2387" extrusionOk="0">
                  <a:moveTo>
                    <a:pt x="251" y="0"/>
                  </a:moveTo>
                  <a:cubicBezTo>
                    <a:pt x="195" y="0"/>
                    <a:pt x="138" y="21"/>
                    <a:pt x="94" y="63"/>
                  </a:cubicBezTo>
                  <a:cubicBezTo>
                    <a:pt x="1" y="151"/>
                    <a:pt x="1" y="296"/>
                    <a:pt x="89" y="390"/>
                  </a:cubicBezTo>
                  <a:lnTo>
                    <a:pt x="1931" y="2315"/>
                  </a:lnTo>
                  <a:cubicBezTo>
                    <a:pt x="1973" y="2360"/>
                    <a:pt x="2035" y="2387"/>
                    <a:pt x="2097" y="2387"/>
                  </a:cubicBezTo>
                  <a:cubicBezTo>
                    <a:pt x="2159" y="2387"/>
                    <a:pt x="2215" y="2360"/>
                    <a:pt x="2262" y="2315"/>
                  </a:cubicBezTo>
                  <a:lnTo>
                    <a:pt x="4104" y="390"/>
                  </a:lnTo>
                  <a:cubicBezTo>
                    <a:pt x="4147" y="342"/>
                    <a:pt x="4166" y="285"/>
                    <a:pt x="4166" y="229"/>
                  </a:cubicBezTo>
                  <a:cubicBezTo>
                    <a:pt x="4166" y="167"/>
                    <a:pt x="4140" y="110"/>
                    <a:pt x="4094" y="63"/>
                  </a:cubicBezTo>
                  <a:cubicBezTo>
                    <a:pt x="4052" y="21"/>
                    <a:pt x="3996" y="0"/>
                    <a:pt x="3940" y="0"/>
                  </a:cubicBezTo>
                  <a:cubicBezTo>
                    <a:pt x="3879" y="0"/>
                    <a:pt x="3817" y="25"/>
                    <a:pt x="3774" y="74"/>
                  </a:cubicBezTo>
                  <a:lnTo>
                    <a:pt x="2097" y="1823"/>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62"/>
            <p:cNvSpPr/>
            <p:nvPr/>
          </p:nvSpPr>
          <p:spPr>
            <a:xfrm>
              <a:off x="6309625" y="2105125"/>
              <a:ext cx="104175" cy="59550"/>
            </a:xfrm>
            <a:custGeom>
              <a:avLst/>
              <a:gdLst/>
              <a:ahLst/>
              <a:cxnLst/>
              <a:rect l="l" t="t" r="r" b="b"/>
              <a:pathLst>
                <a:path w="4167" h="2382" extrusionOk="0">
                  <a:moveTo>
                    <a:pt x="254" y="1"/>
                  </a:moveTo>
                  <a:cubicBezTo>
                    <a:pt x="197" y="1"/>
                    <a:pt x="139" y="22"/>
                    <a:pt x="94" y="64"/>
                  </a:cubicBezTo>
                  <a:cubicBezTo>
                    <a:pt x="1" y="151"/>
                    <a:pt x="1" y="297"/>
                    <a:pt x="89" y="385"/>
                  </a:cubicBezTo>
                  <a:lnTo>
                    <a:pt x="1931" y="2315"/>
                  </a:lnTo>
                  <a:cubicBezTo>
                    <a:pt x="1973" y="2356"/>
                    <a:pt x="2035" y="2382"/>
                    <a:pt x="2097" y="2382"/>
                  </a:cubicBezTo>
                  <a:cubicBezTo>
                    <a:pt x="2159" y="2382"/>
                    <a:pt x="2215" y="2356"/>
                    <a:pt x="2262" y="2315"/>
                  </a:cubicBezTo>
                  <a:lnTo>
                    <a:pt x="4104" y="385"/>
                  </a:lnTo>
                  <a:cubicBezTo>
                    <a:pt x="4147" y="344"/>
                    <a:pt x="4166" y="287"/>
                    <a:pt x="4166" y="230"/>
                  </a:cubicBezTo>
                  <a:cubicBezTo>
                    <a:pt x="4166" y="168"/>
                    <a:pt x="4140" y="110"/>
                    <a:pt x="4094" y="64"/>
                  </a:cubicBezTo>
                  <a:cubicBezTo>
                    <a:pt x="4052" y="22"/>
                    <a:pt x="3994" y="1"/>
                    <a:pt x="3937" y="1"/>
                  </a:cubicBezTo>
                  <a:cubicBezTo>
                    <a:pt x="3876" y="1"/>
                    <a:pt x="3816" y="24"/>
                    <a:pt x="3774" y="69"/>
                  </a:cubicBezTo>
                  <a:lnTo>
                    <a:pt x="2097" y="1823"/>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62"/>
            <p:cNvSpPr/>
            <p:nvPr/>
          </p:nvSpPr>
          <p:spPr>
            <a:xfrm>
              <a:off x="6309625" y="2064175"/>
              <a:ext cx="104175" cy="59650"/>
            </a:xfrm>
            <a:custGeom>
              <a:avLst/>
              <a:gdLst/>
              <a:ahLst/>
              <a:cxnLst/>
              <a:rect l="l" t="t" r="r" b="b"/>
              <a:pathLst>
                <a:path w="4167" h="2386" extrusionOk="0">
                  <a:moveTo>
                    <a:pt x="254" y="1"/>
                  </a:moveTo>
                  <a:cubicBezTo>
                    <a:pt x="197" y="1"/>
                    <a:pt x="139" y="21"/>
                    <a:pt x="94" y="62"/>
                  </a:cubicBezTo>
                  <a:cubicBezTo>
                    <a:pt x="1" y="150"/>
                    <a:pt x="1" y="294"/>
                    <a:pt x="89" y="387"/>
                  </a:cubicBezTo>
                  <a:lnTo>
                    <a:pt x="1931" y="2312"/>
                  </a:lnTo>
                  <a:cubicBezTo>
                    <a:pt x="1973" y="2359"/>
                    <a:pt x="2035" y="2386"/>
                    <a:pt x="2097" y="2386"/>
                  </a:cubicBezTo>
                  <a:cubicBezTo>
                    <a:pt x="2159" y="2386"/>
                    <a:pt x="2215" y="2359"/>
                    <a:pt x="2262" y="2312"/>
                  </a:cubicBezTo>
                  <a:lnTo>
                    <a:pt x="4104" y="387"/>
                  </a:lnTo>
                  <a:cubicBezTo>
                    <a:pt x="4147" y="341"/>
                    <a:pt x="4166" y="284"/>
                    <a:pt x="4166" y="227"/>
                  </a:cubicBezTo>
                  <a:cubicBezTo>
                    <a:pt x="4166" y="170"/>
                    <a:pt x="4140" y="108"/>
                    <a:pt x="4094" y="62"/>
                  </a:cubicBezTo>
                  <a:cubicBezTo>
                    <a:pt x="4052" y="21"/>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62"/>
            <p:cNvSpPr/>
            <p:nvPr/>
          </p:nvSpPr>
          <p:spPr>
            <a:xfrm>
              <a:off x="6309625" y="2023250"/>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66"/>
                    <a:pt x="4140" y="110"/>
                    <a:pt x="4094" y="63"/>
                  </a:cubicBezTo>
                  <a:cubicBezTo>
                    <a:pt x="4052" y="21"/>
                    <a:pt x="3996" y="0"/>
                    <a:pt x="3939" y="0"/>
                  </a:cubicBezTo>
                  <a:cubicBezTo>
                    <a:pt x="3878" y="0"/>
                    <a:pt x="3817" y="25"/>
                    <a:pt x="3774" y="73"/>
                  </a:cubicBezTo>
                  <a:lnTo>
                    <a:pt x="2097" y="1823"/>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62"/>
            <p:cNvSpPr/>
            <p:nvPr/>
          </p:nvSpPr>
          <p:spPr>
            <a:xfrm>
              <a:off x="6309625" y="1982350"/>
              <a:ext cx="104175" cy="59575"/>
            </a:xfrm>
            <a:custGeom>
              <a:avLst/>
              <a:gdLst/>
              <a:ahLst/>
              <a:cxnLst/>
              <a:rect l="l" t="t" r="r" b="b"/>
              <a:pathLst>
                <a:path w="4167" h="2383" extrusionOk="0">
                  <a:moveTo>
                    <a:pt x="254" y="1"/>
                  </a:moveTo>
                  <a:cubicBezTo>
                    <a:pt x="196" y="1"/>
                    <a:pt x="139" y="22"/>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7"/>
                    <a:pt x="4166" y="230"/>
                  </a:cubicBezTo>
                  <a:cubicBezTo>
                    <a:pt x="4166" y="168"/>
                    <a:pt x="4140" y="106"/>
                    <a:pt x="4094" y="64"/>
                  </a:cubicBezTo>
                  <a:cubicBezTo>
                    <a:pt x="4052" y="22"/>
                    <a:pt x="3994" y="1"/>
                    <a:pt x="3937" y="1"/>
                  </a:cubicBezTo>
                  <a:cubicBezTo>
                    <a:pt x="3877" y="1"/>
                    <a:pt x="3816" y="24"/>
                    <a:pt x="3774" y="70"/>
                  </a:cubicBezTo>
                  <a:lnTo>
                    <a:pt x="2097" y="1823"/>
                  </a:lnTo>
                  <a:lnTo>
                    <a:pt x="421" y="70"/>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62"/>
            <p:cNvSpPr/>
            <p:nvPr/>
          </p:nvSpPr>
          <p:spPr>
            <a:xfrm>
              <a:off x="6309625" y="1941425"/>
              <a:ext cx="104175" cy="59600"/>
            </a:xfrm>
            <a:custGeom>
              <a:avLst/>
              <a:gdLst/>
              <a:ahLst/>
              <a:cxnLst/>
              <a:rect l="l" t="t" r="r" b="b"/>
              <a:pathLst>
                <a:path w="4167" h="2384" extrusionOk="0">
                  <a:moveTo>
                    <a:pt x="254" y="0"/>
                  </a:moveTo>
                  <a:cubicBezTo>
                    <a:pt x="197" y="0"/>
                    <a:pt x="139" y="21"/>
                    <a:pt x="94" y="61"/>
                  </a:cubicBezTo>
                  <a:cubicBezTo>
                    <a:pt x="1" y="148"/>
                    <a:pt x="1" y="294"/>
                    <a:pt x="89" y="387"/>
                  </a:cubicBezTo>
                  <a:lnTo>
                    <a:pt x="1931" y="2312"/>
                  </a:lnTo>
                  <a:cubicBezTo>
                    <a:pt x="1973" y="2359"/>
                    <a:pt x="2035" y="2384"/>
                    <a:pt x="2097" y="2384"/>
                  </a:cubicBezTo>
                  <a:cubicBezTo>
                    <a:pt x="2159" y="2384"/>
                    <a:pt x="2215" y="2359"/>
                    <a:pt x="2262" y="2312"/>
                  </a:cubicBezTo>
                  <a:lnTo>
                    <a:pt x="4104" y="387"/>
                  </a:lnTo>
                  <a:cubicBezTo>
                    <a:pt x="4147" y="341"/>
                    <a:pt x="4166" y="284"/>
                    <a:pt x="4166" y="226"/>
                  </a:cubicBezTo>
                  <a:cubicBezTo>
                    <a:pt x="4166" y="169"/>
                    <a:pt x="4140" y="107"/>
                    <a:pt x="4094" y="61"/>
                  </a:cubicBezTo>
                  <a:cubicBezTo>
                    <a:pt x="4052" y="21"/>
                    <a:pt x="3994" y="0"/>
                    <a:pt x="3937" y="0"/>
                  </a:cubicBezTo>
                  <a:cubicBezTo>
                    <a:pt x="3876" y="0"/>
                    <a:pt x="3816" y="23"/>
                    <a:pt x="3774" y="71"/>
                  </a:cubicBezTo>
                  <a:lnTo>
                    <a:pt x="2097" y="1825"/>
                  </a:lnTo>
                  <a:lnTo>
                    <a:pt x="421" y="71"/>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62"/>
            <p:cNvSpPr/>
            <p:nvPr/>
          </p:nvSpPr>
          <p:spPr>
            <a:xfrm>
              <a:off x="6309625" y="1900475"/>
              <a:ext cx="104175" cy="59700"/>
            </a:xfrm>
            <a:custGeom>
              <a:avLst/>
              <a:gdLst/>
              <a:ahLst/>
              <a:cxnLst/>
              <a:rect l="l" t="t" r="r" b="b"/>
              <a:pathLst>
                <a:path w="4167" h="2388" extrusionOk="0">
                  <a:moveTo>
                    <a:pt x="252" y="0"/>
                  </a:moveTo>
                  <a:cubicBezTo>
                    <a:pt x="195"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0"/>
                    <a:pt x="3939" y="0"/>
                  </a:cubicBezTo>
                  <a:cubicBezTo>
                    <a:pt x="3878" y="0"/>
                    <a:pt x="3817" y="25"/>
                    <a:pt x="3774" y="74"/>
                  </a:cubicBezTo>
                  <a:lnTo>
                    <a:pt x="2097" y="1823"/>
                  </a:lnTo>
                  <a:lnTo>
                    <a:pt x="421" y="74"/>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62"/>
            <p:cNvSpPr/>
            <p:nvPr/>
          </p:nvSpPr>
          <p:spPr>
            <a:xfrm>
              <a:off x="6309625" y="1859575"/>
              <a:ext cx="104175" cy="59575"/>
            </a:xfrm>
            <a:custGeom>
              <a:avLst/>
              <a:gdLst/>
              <a:ahLst/>
              <a:cxnLst/>
              <a:rect l="l" t="t" r="r" b="b"/>
              <a:pathLst>
                <a:path w="4167" h="2383" extrusionOk="0">
                  <a:moveTo>
                    <a:pt x="254" y="1"/>
                  </a:moveTo>
                  <a:cubicBezTo>
                    <a:pt x="196" y="1"/>
                    <a:pt x="139" y="21"/>
                    <a:pt x="94" y="64"/>
                  </a:cubicBezTo>
                  <a:cubicBezTo>
                    <a:pt x="1" y="152"/>
                    <a:pt x="1" y="297"/>
                    <a:pt x="89" y="386"/>
                  </a:cubicBezTo>
                  <a:lnTo>
                    <a:pt x="1931" y="2316"/>
                  </a:lnTo>
                  <a:cubicBezTo>
                    <a:pt x="1973" y="2357"/>
                    <a:pt x="2035" y="2383"/>
                    <a:pt x="2097" y="2383"/>
                  </a:cubicBezTo>
                  <a:cubicBezTo>
                    <a:pt x="2159" y="2383"/>
                    <a:pt x="2215" y="2357"/>
                    <a:pt x="2262" y="2316"/>
                  </a:cubicBezTo>
                  <a:lnTo>
                    <a:pt x="4104" y="386"/>
                  </a:lnTo>
                  <a:cubicBezTo>
                    <a:pt x="4147" y="343"/>
                    <a:pt x="4166" y="286"/>
                    <a:pt x="4166" y="230"/>
                  </a:cubicBezTo>
                  <a:cubicBezTo>
                    <a:pt x="4166" y="168"/>
                    <a:pt x="4140" y="111"/>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62"/>
            <p:cNvSpPr/>
            <p:nvPr/>
          </p:nvSpPr>
          <p:spPr>
            <a:xfrm>
              <a:off x="6309625" y="1818650"/>
              <a:ext cx="104175" cy="59625"/>
            </a:xfrm>
            <a:custGeom>
              <a:avLst/>
              <a:gdLst/>
              <a:ahLst/>
              <a:cxnLst/>
              <a:rect l="l" t="t" r="r" b="b"/>
              <a:pathLst>
                <a:path w="4167" h="2385" extrusionOk="0">
                  <a:moveTo>
                    <a:pt x="254" y="0"/>
                  </a:moveTo>
                  <a:cubicBezTo>
                    <a:pt x="196" y="0"/>
                    <a:pt x="139" y="21"/>
                    <a:pt x="94" y="60"/>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4"/>
                    <a:pt x="4166" y="227"/>
                  </a:cubicBezTo>
                  <a:cubicBezTo>
                    <a:pt x="4166" y="170"/>
                    <a:pt x="4140" y="108"/>
                    <a:pt x="4094" y="60"/>
                  </a:cubicBezTo>
                  <a:cubicBezTo>
                    <a:pt x="4052" y="21"/>
                    <a:pt x="3994" y="0"/>
                    <a:pt x="3937" y="0"/>
                  </a:cubicBezTo>
                  <a:cubicBezTo>
                    <a:pt x="3877" y="0"/>
                    <a:pt x="3816" y="24"/>
                    <a:pt x="3774" y="72"/>
                  </a:cubicBezTo>
                  <a:lnTo>
                    <a:pt x="2097" y="1825"/>
                  </a:lnTo>
                  <a:lnTo>
                    <a:pt x="421" y="72"/>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62"/>
            <p:cNvSpPr/>
            <p:nvPr/>
          </p:nvSpPr>
          <p:spPr>
            <a:xfrm>
              <a:off x="6309625" y="1777700"/>
              <a:ext cx="104175" cy="59700"/>
            </a:xfrm>
            <a:custGeom>
              <a:avLst/>
              <a:gdLst/>
              <a:ahLst/>
              <a:cxnLst/>
              <a:rect l="l" t="t" r="r" b="b"/>
              <a:pathLst>
                <a:path w="4167" h="2388" extrusionOk="0">
                  <a:moveTo>
                    <a:pt x="252" y="1"/>
                  </a:moveTo>
                  <a:cubicBezTo>
                    <a:pt x="195" y="1"/>
                    <a:pt x="139" y="22"/>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3"/>
                    <a:pt x="4166" y="286"/>
                    <a:pt x="4166" y="229"/>
                  </a:cubicBezTo>
                  <a:cubicBezTo>
                    <a:pt x="4166" y="167"/>
                    <a:pt x="4140" y="110"/>
                    <a:pt x="4094" y="64"/>
                  </a:cubicBezTo>
                  <a:cubicBezTo>
                    <a:pt x="4052" y="22"/>
                    <a:pt x="3996" y="1"/>
                    <a:pt x="3939" y="1"/>
                  </a:cubicBezTo>
                  <a:cubicBezTo>
                    <a:pt x="3878" y="1"/>
                    <a:pt x="3817" y="25"/>
                    <a:pt x="3774" y="74"/>
                  </a:cubicBezTo>
                  <a:lnTo>
                    <a:pt x="2097" y="1823"/>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62"/>
            <p:cNvSpPr/>
            <p:nvPr/>
          </p:nvSpPr>
          <p:spPr>
            <a:xfrm>
              <a:off x="6309625" y="1736800"/>
              <a:ext cx="104175" cy="59600"/>
            </a:xfrm>
            <a:custGeom>
              <a:avLst/>
              <a:gdLst/>
              <a:ahLst/>
              <a:cxnLst/>
              <a:rect l="l" t="t" r="r" b="b"/>
              <a:pathLst>
                <a:path w="4167" h="2384" extrusionOk="0">
                  <a:moveTo>
                    <a:pt x="254" y="1"/>
                  </a:moveTo>
                  <a:cubicBezTo>
                    <a:pt x="197" y="1"/>
                    <a:pt x="139" y="22"/>
                    <a:pt x="94" y="64"/>
                  </a:cubicBezTo>
                  <a:cubicBezTo>
                    <a:pt x="1" y="153"/>
                    <a:pt x="1" y="298"/>
                    <a:pt x="89" y="385"/>
                  </a:cubicBezTo>
                  <a:lnTo>
                    <a:pt x="1931" y="2316"/>
                  </a:lnTo>
                  <a:cubicBezTo>
                    <a:pt x="1973" y="2357"/>
                    <a:pt x="2035" y="2383"/>
                    <a:pt x="2097" y="2383"/>
                  </a:cubicBezTo>
                  <a:cubicBezTo>
                    <a:pt x="2159" y="2383"/>
                    <a:pt x="2215" y="2357"/>
                    <a:pt x="2262" y="2316"/>
                  </a:cubicBezTo>
                  <a:lnTo>
                    <a:pt x="4104" y="385"/>
                  </a:lnTo>
                  <a:cubicBezTo>
                    <a:pt x="4147" y="344"/>
                    <a:pt x="4166" y="287"/>
                    <a:pt x="4166" y="230"/>
                  </a:cubicBezTo>
                  <a:cubicBezTo>
                    <a:pt x="4166" y="167"/>
                    <a:pt x="4140" y="112"/>
                    <a:pt x="4094" y="64"/>
                  </a:cubicBezTo>
                  <a:cubicBezTo>
                    <a:pt x="4052" y="22"/>
                    <a:pt x="3994" y="1"/>
                    <a:pt x="3937" y="1"/>
                  </a:cubicBezTo>
                  <a:cubicBezTo>
                    <a:pt x="3876"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62"/>
            <p:cNvSpPr/>
            <p:nvPr/>
          </p:nvSpPr>
          <p:spPr>
            <a:xfrm>
              <a:off x="6309625" y="1695875"/>
              <a:ext cx="104175" cy="59625"/>
            </a:xfrm>
            <a:custGeom>
              <a:avLst/>
              <a:gdLst/>
              <a:ahLst/>
              <a:cxnLst/>
              <a:rect l="l" t="t" r="r" b="b"/>
              <a:pathLst>
                <a:path w="4167" h="2385" extrusionOk="0">
                  <a:moveTo>
                    <a:pt x="254" y="1"/>
                  </a:moveTo>
                  <a:cubicBezTo>
                    <a:pt x="196" y="1"/>
                    <a:pt x="139" y="21"/>
                    <a:pt x="94" y="61"/>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3"/>
                    <a:pt x="4166" y="227"/>
                  </a:cubicBezTo>
                  <a:cubicBezTo>
                    <a:pt x="4166" y="170"/>
                    <a:pt x="4140" y="108"/>
                    <a:pt x="4094" y="61"/>
                  </a:cubicBezTo>
                  <a:cubicBezTo>
                    <a:pt x="4052" y="21"/>
                    <a:pt x="3994" y="1"/>
                    <a:pt x="3937" y="1"/>
                  </a:cubicBezTo>
                  <a:cubicBezTo>
                    <a:pt x="3877"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62"/>
            <p:cNvSpPr/>
            <p:nvPr/>
          </p:nvSpPr>
          <p:spPr>
            <a:xfrm>
              <a:off x="6309625" y="1654950"/>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66"/>
                    <a:pt x="4140" y="109"/>
                    <a:pt x="4094" y="63"/>
                  </a:cubicBezTo>
                  <a:cubicBezTo>
                    <a:pt x="4052" y="21"/>
                    <a:pt x="3996" y="0"/>
                    <a:pt x="3939" y="0"/>
                  </a:cubicBezTo>
                  <a:cubicBezTo>
                    <a:pt x="3878" y="0"/>
                    <a:pt x="3817" y="25"/>
                    <a:pt x="3774" y="73"/>
                  </a:cubicBezTo>
                  <a:lnTo>
                    <a:pt x="2097" y="1822"/>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62"/>
            <p:cNvSpPr/>
            <p:nvPr/>
          </p:nvSpPr>
          <p:spPr>
            <a:xfrm>
              <a:off x="6309625" y="1614050"/>
              <a:ext cx="104175" cy="59575"/>
            </a:xfrm>
            <a:custGeom>
              <a:avLst/>
              <a:gdLst/>
              <a:ahLst/>
              <a:cxnLst/>
              <a:rect l="l" t="t" r="r" b="b"/>
              <a:pathLst>
                <a:path w="4167" h="2383" extrusionOk="0">
                  <a:moveTo>
                    <a:pt x="254" y="0"/>
                  </a:moveTo>
                  <a:cubicBezTo>
                    <a:pt x="197" y="0"/>
                    <a:pt x="139" y="21"/>
                    <a:pt x="94" y="64"/>
                  </a:cubicBezTo>
                  <a:cubicBezTo>
                    <a:pt x="1" y="152"/>
                    <a:pt x="1" y="296"/>
                    <a:pt x="89" y="384"/>
                  </a:cubicBezTo>
                  <a:lnTo>
                    <a:pt x="1931" y="2314"/>
                  </a:lnTo>
                  <a:cubicBezTo>
                    <a:pt x="1973" y="2356"/>
                    <a:pt x="2035" y="2382"/>
                    <a:pt x="2097" y="2382"/>
                  </a:cubicBezTo>
                  <a:cubicBezTo>
                    <a:pt x="2159" y="2382"/>
                    <a:pt x="2215" y="2356"/>
                    <a:pt x="2262" y="2314"/>
                  </a:cubicBezTo>
                  <a:lnTo>
                    <a:pt x="4104" y="384"/>
                  </a:lnTo>
                  <a:cubicBezTo>
                    <a:pt x="4147" y="343"/>
                    <a:pt x="4166" y="286"/>
                    <a:pt x="4166" y="229"/>
                  </a:cubicBezTo>
                  <a:cubicBezTo>
                    <a:pt x="4166" y="167"/>
                    <a:pt x="4140" y="105"/>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62"/>
            <p:cNvSpPr/>
            <p:nvPr/>
          </p:nvSpPr>
          <p:spPr>
            <a:xfrm>
              <a:off x="6309625" y="1573075"/>
              <a:ext cx="104175" cy="59650"/>
            </a:xfrm>
            <a:custGeom>
              <a:avLst/>
              <a:gdLst/>
              <a:ahLst/>
              <a:cxnLst/>
              <a:rect l="l" t="t" r="r" b="b"/>
              <a:pathLst>
                <a:path w="4167" h="2386" extrusionOk="0">
                  <a:moveTo>
                    <a:pt x="254" y="1"/>
                  </a:moveTo>
                  <a:cubicBezTo>
                    <a:pt x="197" y="1"/>
                    <a:pt x="139" y="22"/>
                    <a:pt x="94" y="62"/>
                  </a:cubicBezTo>
                  <a:cubicBezTo>
                    <a:pt x="1" y="150"/>
                    <a:pt x="1" y="296"/>
                    <a:pt x="89" y="389"/>
                  </a:cubicBezTo>
                  <a:lnTo>
                    <a:pt x="1931" y="2314"/>
                  </a:lnTo>
                  <a:cubicBezTo>
                    <a:pt x="1973" y="2360"/>
                    <a:pt x="2035" y="2386"/>
                    <a:pt x="2097" y="2386"/>
                  </a:cubicBezTo>
                  <a:cubicBezTo>
                    <a:pt x="2159" y="2386"/>
                    <a:pt x="2215" y="2360"/>
                    <a:pt x="2262" y="2314"/>
                  </a:cubicBezTo>
                  <a:lnTo>
                    <a:pt x="4104" y="389"/>
                  </a:lnTo>
                  <a:cubicBezTo>
                    <a:pt x="4147" y="342"/>
                    <a:pt x="4166" y="284"/>
                    <a:pt x="4166" y="227"/>
                  </a:cubicBezTo>
                  <a:cubicBezTo>
                    <a:pt x="4166" y="171"/>
                    <a:pt x="4140" y="109"/>
                    <a:pt x="4094" y="62"/>
                  </a:cubicBezTo>
                  <a:cubicBezTo>
                    <a:pt x="4052" y="22"/>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62"/>
            <p:cNvSpPr/>
            <p:nvPr/>
          </p:nvSpPr>
          <p:spPr>
            <a:xfrm>
              <a:off x="6309625" y="1451300"/>
              <a:ext cx="104175" cy="59575"/>
            </a:xfrm>
            <a:custGeom>
              <a:avLst/>
              <a:gdLst/>
              <a:ahLst/>
              <a:cxnLst/>
              <a:rect l="l" t="t" r="r" b="b"/>
              <a:pathLst>
                <a:path w="4167" h="2383" extrusionOk="0">
                  <a:moveTo>
                    <a:pt x="254" y="0"/>
                  </a:moveTo>
                  <a:cubicBezTo>
                    <a:pt x="196" y="0"/>
                    <a:pt x="139" y="21"/>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6"/>
                    <a:pt x="4166" y="230"/>
                  </a:cubicBezTo>
                  <a:cubicBezTo>
                    <a:pt x="4166" y="168"/>
                    <a:pt x="4140" y="111"/>
                    <a:pt x="4094" y="64"/>
                  </a:cubicBezTo>
                  <a:cubicBezTo>
                    <a:pt x="4052" y="21"/>
                    <a:pt x="3994" y="0"/>
                    <a:pt x="3937" y="0"/>
                  </a:cubicBezTo>
                  <a:cubicBezTo>
                    <a:pt x="3877"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62"/>
            <p:cNvSpPr/>
            <p:nvPr/>
          </p:nvSpPr>
          <p:spPr>
            <a:xfrm>
              <a:off x="6309625" y="1532175"/>
              <a:ext cx="104175" cy="59675"/>
            </a:xfrm>
            <a:custGeom>
              <a:avLst/>
              <a:gdLst/>
              <a:ahLst/>
              <a:cxnLst/>
              <a:rect l="l" t="t" r="r" b="b"/>
              <a:pathLst>
                <a:path w="4167" h="2387" extrusionOk="0">
                  <a:moveTo>
                    <a:pt x="251" y="0"/>
                  </a:moveTo>
                  <a:cubicBezTo>
                    <a:pt x="195" y="0"/>
                    <a:pt x="139" y="21"/>
                    <a:pt x="94" y="63"/>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3"/>
                  </a:cubicBezTo>
                  <a:cubicBezTo>
                    <a:pt x="4052" y="21"/>
                    <a:pt x="3996" y="0"/>
                    <a:pt x="3940" y="0"/>
                  </a:cubicBezTo>
                  <a:cubicBezTo>
                    <a:pt x="3878" y="0"/>
                    <a:pt x="3817" y="25"/>
                    <a:pt x="3774" y="74"/>
                  </a:cubicBezTo>
                  <a:lnTo>
                    <a:pt x="2097" y="1822"/>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62"/>
            <p:cNvSpPr/>
            <p:nvPr/>
          </p:nvSpPr>
          <p:spPr>
            <a:xfrm>
              <a:off x="6309625" y="1491275"/>
              <a:ext cx="104175" cy="59550"/>
            </a:xfrm>
            <a:custGeom>
              <a:avLst/>
              <a:gdLst/>
              <a:ahLst/>
              <a:cxnLst/>
              <a:rect l="l" t="t" r="r" b="b"/>
              <a:pathLst>
                <a:path w="4167" h="2382" extrusionOk="0">
                  <a:moveTo>
                    <a:pt x="254" y="0"/>
                  </a:moveTo>
                  <a:cubicBezTo>
                    <a:pt x="197" y="0"/>
                    <a:pt x="139" y="21"/>
                    <a:pt x="94" y="64"/>
                  </a:cubicBezTo>
                  <a:cubicBezTo>
                    <a:pt x="1" y="152"/>
                    <a:pt x="1" y="296"/>
                    <a:pt x="89" y="385"/>
                  </a:cubicBezTo>
                  <a:lnTo>
                    <a:pt x="1931" y="2315"/>
                  </a:lnTo>
                  <a:cubicBezTo>
                    <a:pt x="1973" y="2357"/>
                    <a:pt x="2035" y="2382"/>
                    <a:pt x="2097" y="2382"/>
                  </a:cubicBezTo>
                  <a:cubicBezTo>
                    <a:pt x="2159" y="2382"/>
                    <a:pt x="2215" y="2357"/>
                    <a:pt x="2262" y="2315"/>
                  </a:cubicBezTo>
                  <a:lnTo>
                    <a:pt x="4104" y="385"/>
                  </a:lnTo>
                  <a:cubicBezTo>
                    <a:pt x="4147" y="344"/>
                    <a:pt x="4166" y="286"/>
                    <a:pt x="4166" y="229"/>
                  </a:cubicBezTo>
                  <a:cubicBezTo>
                    <a:pt x="4166" y="167"/>
                    <a:pt x="4140" y="110"/>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62"/>
            <p:cNvSpPr/>
            <p:nvPr/>
          </p:nvSpPr>
          <p:spPr>
            <a:xfrm>
              <a:off x="6309625" y="1413550"/>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71"/>
                    <a:pt x="4140" y="109"/>
                    <a:pt x="4094" y="63"/>
                  </a:cubicBezTo>
                  <a:cubicBezTo>
                    <a:pt x="4052" y="21"/>
                    <a:pt x="3996" y="0"/>
                    <a:pt x="3939" y="0"/>
                  </a:cubicBezTo>
                  <a:cubicBezTo>
                    <a:pt x="3878" y="0"/>
                    <a:pt x="3817" y="25"/>
                    <a:pt x="3774" y="73"/>
                  </a:cubicBezTo>
                  <a:lnTo>
                    <a:pt x="2097" y="1827"/>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62"/>
            <p:cNvSpPr/>
            <p:nvPr/>
          </p:nvSpPr>
          <p:spPr>
            <a:xfrm>
              <a:off x="6309625" y="1372650"/>
              <a:ext cx="104175" cy="59700"/>
            </a:xfrm>
            <a:custGeom>
              <a:avLst/>
              <a:gdLst/>
              <a:ahLst/>
              <a:cxnLst/>
              <a:rect l="l" t="t" r="r" b="b"/>
              <a:pathLst>
                <a:path w="4167" h="2388" extrusionOk="0">
                  <a:moveTo>
                    <a:pt x="254" y="0"/>
                  </a:moveTo>
                  <a:cubicBezTo>
                    <a:pt x="197"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62"/>
            <p:cNvSpPr/>
            <p:nvPr/>
          </p:nvSpPr>
          <p:spPr>
            <a:xfrm>
              <a:off x="6309625" y="1331700"/>
              <a:ext cx="104175" cy="59625"/>
            </a:xfrm>
            <a:custGeom>
              <a:avLst/>
              <a:gdLst/>
              <a:ahLst/>
              <a:cxnLst/>
              <a:rect l="l" t="t" r="r" b="b"/>
              <a:pathLst>
                <a:path w="4167" h="2385" extrusionOk="0">
                  <a:moveTo>
                    <a:pt x="257" y="1"/>
                  </a:moveTo>
                  <a:cubicBezTo>
                    <a:pt x="199" y="1"/>
                    <a:pt x="140" y="23"/>
                    <a:pt x="94" y="66"/>
                  </a:cubicBezTo>
                  <a:cubicBezTo>
                    <a:pt x="1" y="154"/>
                    <a:pt x="1" y="300"/>
                    <a:pt x="89" y="388"/>
                  </a:cubicBezTo>
                  <a:lnTo>
                    <a:pt x="1931" y="2318"/>
                  </a:lnTo>
                  <a:cubicBezTo>
                    <a:pt x="1973" y="2359"/>
                    <a:pt x="2035" y="2385"/>
                    <a:pt x="2097" y="2385"/>
                  </a:cubicBezTo>
                  <a:cubicBezTo>
                    <a:pt x="2159" y="2385"/>
                    <a:pt x="2215" y="2359"/>
                    <a:pt x="2262" y="2318"/>
                  </a:cubicBezTo>
                  <a:lnTo>
                    <a:pt x="4104" y="388"/>
                  </a:lnTo>
                  <a:cubicBezTo>
                    <a:pt x="4147" y="346"/>
                    <a:pt x="4166" y="288"/>
                    <a:pt x="4166" y="233"/>
                  </a:cubicBezTo>
                  <a:cubicBezTo>
                    <a:pt x="4166" y="170"/>
                    <a:pt x="4140" y="108"/>
                    <a:pt x="4094" y="66"/>
                  </a:cubicBezTo>
                  <a:cubicBezTo>
                    <a:pt x="4051" y="23"/>
                    <a:pt x="3992" y="1"/>
                    <a:pt x="3934" y="1"/>
                  </a:cubicBezTo>
                  <a:cubicBezTo>
                    <a:pt x="3875" y="1"/>
                    <a:pt x="3815" y="24"/>
                    <a:pt x="3774" y="71"/>
                  </a:cubicBezTo>
                  <a:lnTo>
                    <a:pt x="2097" y="1826"/>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62"/>
            <p:cNvSpPr/>
            <p:nvPr/>
          </p:nvSpPr>
          <p:spPr>
            <a:xfrm>
              <a:off x="6309625" y="1290775"/>
              <a:ext cx="104175" cy="59675"/>
            </a:xfrm>
            <a:custGeom>
              <a:avLst/>
              <a:gdLst/>
              <a:ahLst/>
              <a:cxnLst/>
              <a:rect l="l" t="t" r="r" b="b"/>
              <a:pathLst>
                <a:path w="4167" h="2387" extrusionOk="0">
                  <a:moveTo>
                    <a:pt x="251" y="0"/>
                  </a:moveTo>
                  <a:cubicBezTo>
                    <a:pt x="195" y="0"/>
                    <a:pt x="139" y="21"/>
                    <a:pt x="94" y="62"/>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72"/>
                    <a:pt x="4140" y="110"/>
                    <a:pt x="4094" y="62"/>
                  </a:cubicBezTo>
                  <a:cubicBezTo>
                    <a:pt x="4052" y="21"/>
                    <a:pt x="3996" y="0"/>
                    <a:pt x="3940" y="0"/>
                  </a:cubicBezTo>
                  <a:cubicBezTo>
                    <a:pt x="3878" y="0"/>
                    <a:pt x="3817" y="25"/>
                    <a:pt x="3774" y="74"/>
                  </a:cubicBezTo>
                  <a:lnTo>
                    <a:pt x="2097" y="1827"/>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62"/>
            <p:cNvSpPr/>
            <p:nvPr/>
          </p:nvSpPr>
          <p:spPr>
            <a:xfrm>
              <a:off x="6309625" y="1249875"/>
              <a:ext cx="104175" cy="59700"/>
            </a:xfrm>
            <a:custGeom>
              <a:avLst/>
              <a:gdLst/>
              <a:ahLst/>
              <a:cxnLst/>
              <a:rect l="l" t="t" r="r" b="b"/>
              <a:pathLst>
                <a:path w="4167" h="2388" extrusionOk="0">
                  <a:moveTo>
                    <a:pt x="254" y="0"/>
                  </a:moveTo>
                  <a:cubicBezTo>
                    <a:pt x="197" y="0"/>
                    <a:pt x="139" y="21"/>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4"/>
                    <a:pt x="4166" y="286"/>
                    <a:pt x="4166" y="229"/>
                  </a:cubicBezTo>
                  <a:cubicBezTo>
                    <a:pt x="4166" y="167"/>
                    <a:pt x="4140" y="110"/>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62"/>
            <p:cNvSpPr/>
            <p:nvPr/>
          </p:nvSpPr>
          <p:spPr>
            <a:xfrm>
              <a:off x="6309625" y="1208925"/>
              <a:ext cx="104175" cy="59650"/>
            </a:xfrm>
            <a:custGeom>
              <a:avLst/>
              <a:gdLst/>
              <a:ahLst/>
              <a:cxnLst/>
              <a:rect l="l" t="t" r="r" b="b"/>
              <a:pathLst>
                <a:path w="4167" h="2386" extrusionOk="0">
                  <a:moveTo>
                    <a:pt x="257" y="1"/>
                  </a:moveTo>
                  <a:cubicBezTo>
                    <a:pt x="199" y="1"/>
                    <a:pt x="140" y="23"/>
                    <a:pt x="94" y="66"/>
                  </a:cubicBezTo>
                  <a:cubicBezTo>
                    <a:pt x="1" y="155"/>
                    <a:pt x="1" y="300"/>
                    <a:pt x="89" y="387"/>
                  </a:cubicBezTo>
                  <a:lnTo>
                    <a:pt x="1931" y="2318"/>
                  </a:lnTo>
                  <a:cubicBezTo>
                    <a:pt x="1973" y="2359"/>
                    <a:pt x="2035" y="2385"/>
                    <a:pt x="2097" y="2385"/>
                  </a:cubicBezTo>
                  <a:cubicBezTo>
                    <a:pt x="2159" y="2385"/>
                    <a:pt x="2215" y="2359"/>
                    <a:pt x="2262" y="2318"/>
                  </a:cubicBezTo>
                  <a:lnTo>
                    <a:pt x="4104" y="387"/>
                  </a:lnTo>
                  <a:cubicBezTo>
                    <a:pt x="4147" y="346"/>
                    <a:pt x="4166" y="289"/>
                    <a:pt x="4166" y="232"/>
                  </a:cubicBezTo>
                  <a:cubicBezTo>
                    <a:pt x="4166" y="170"/>
                    <a:pt x="4140" y="107"/>
                    <a:pt x="4094" y="66"/>
                  </a:cubicBezTo>
                  <a:cubicBezTo>
                    <a:pt x="4051" y="23"/>
                    <a:pt x="3992" y="1"/>
                    <a:pt x="3934" y="1"/>
                  </a:cubicBezTo>
                  <a:cubicBezTo>
                    <a:pt x="3875" y="1"/>
                    <a:pt x="3815" y="24"/>
                    <a:pt x="3774" y="71"/>
                  </a:cubicBezTo>
                  <a:lnTo>
                    <a:pt x="2097" y="1826"/>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62"/>
            <p:cNvSpPr/>
            <p:nvPr/>
          </p:nvSpPr>
          <p:spPr>
            <a:xfrm>
              <a:off x="6309625" y="1168000"/>
              <a:ext cx="104175" cy="59675"/>
            </a:xfrm>
            <a:custGeom>
              <a:avLst/>
              <a:gdLst/>
              <a:ahLst/>
              <a:cxnLst/>
              <a:rect l="l" t="t" r="r" b="b"/>
              <a:pathLst>
                <a:path w="4167" h="2387" extrusionOk="0">
                  <a:moveTo>
                    <a:pt x="251" y="0"/>
                  </a:moveTo>
                  <a:cubicBezTo>
                    <a:pt x="195" y="0"/>
                    <a:pt x="138" y="21"/>
                    <a:pt x="94" y="63"/>
                  </a:cubicBezTo>
                  <a:cubicBezTo>
                    <a:pt x="1" y="151"/>
                    <a:pt x="1" y="296"/>
                    <a:pt x="89" y="390"/>
                  </a:cubicBezTo>
                  <a:lnTo>
                    <a:pt x="1931" y="2315"/>
                  </a:lnTo>
                  <a:cubicBezTo>
                    <a:pt x="1973" y="2360"/>
                    <a:pt x="2035" y="2387"/>
                    <a:pt x="2097" y="2387"/>
                  </a:cubicBezTo>
                  <a:cubicBezTo>
                    <a:pt x="2159" y="2387"/>
                    <a:pt x="2215" y="2360"/>
                    <a:pt x="2262" y="2315"/>
                  </a:cubicBezTo>
                  <a:lnTo>
                    <a:pt x="4104" y="390"/>
                  </a:lnTo>
                  <a:cubicBezTo>
                    <a:pt x="4147" y="342"/>
                    <a:pt x="4166" y="285"/>
                    <a:pt x="4166" y="229"/>
                  </a:cubicBezTo>
                  <a:cubicBezTo>
                    <a:pt x="4166" y="172"/>
                    <a:pt x="4140" y="110"/>
                    <a:pt x="4094" y="63"/>
                  </a:cubicBezTo>
                  <a:cubicBezTo>
                    <a:pt x="4052" y="21"/>
                    <a:pt x="3996" y="0"/>
                    <a:pt x="3940" y="0"/>
                  </a:cubicBezTo>
                  <a:cubicBezTo>
                    <a:pt x="3879" y="0"/>
                    <a:pt x="3817" y="25"/>
                    <a:pt x="3774" y="74"/>
                  </a:cubicBezTo>
                  <a:lnTo>
                    <a:pt x="2097" y="1828"/>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62"/>
            <p:cNvSpPr/>
            <p:nvPr/>
          </p:nvSpPr>
          <p:spPr>
            <a:xfrm>
              <a:off x="6309625" y="1127100"/>
              <a:ext cx="104175" cy="59675"/>
            </a:xfrm>
            <a:custGeom>
              <a:avLst/>
              <a:gdLst/>
              <a:ahLst/>
              <a:cxnLst/>
              <a:rect l="l" t="t" r="r" b="b"/>
              <a:pathLst>
                <a:path w="4167" h="2387" extrusionOk="0">
                  <a:moveTo>
                    <a:pt x="254" y="1"/>
                  </a:moveTo>
                  <a:cubicBezTo>
                    <a:pt x="197" y="1"/>
                    <a:pt x="139" y="22"/>
                    <a:pt x="94" y="64"/>
                  </a:cubicBezTo>
                  <a:cubicBezTo>
                    <a:pt x="1" y="151"/>
                    <a:pt x="1" y="297"/>
                    <a:pt x="89" y="390"/>
                  </a:cubicBezTo>
                  <a:lnTo>
                    <a:pt x="1931" y="2315"/>
                  </a:lnTo>
                  <a:cubicBezTo>
                    <a:pt x="1973" y="2362"/>
                    <a:pt x="2035" y="2387"/>
                    <a:pt x="2097" y="2387"/>
                  </a:cubicBezTo>
                  <a:cubicBezTo>
                    <a:pt x="2159" y="2387"/>
                    <a:pt x="2215" y="2362"/>
                    <a:pt x="2262" y="2315"/>
                  </a:cubicBezTo>
                  <a:lnTo>
                    <a:pt x="4104" y="390"/>
                  </a:lnTo>
                  <a:cubicBezTo>
                    <a:pt x="4147" y="344"/>
                    <a:pt x="4166" y="287"/>
                    <a:pt x="4166" y="230"/>
                  </a:cubicBezTo>
                  <a:cubicBezTo>
                    <a:pt x="4166" y="168"/>
                    <a:pt x="4140" y="110"/>
                    <a:pt x="4094" y="64"/>
                  </a:cubicBezTo>
                  <a:cubicBezTo>
                    <a:pt x="4052" y="22"/>
                    <a:pt x="3994" y="1"/>
                    <a:pt x="3937" y="1"/>
                  </a:cubicBezTo>
                  <a:cubicBezTo>
                    <a:pt x="3876" y="1"/>
                    <a:pt x="3816" y="24"/>
                    <a:pt x="3774" y="69"/>
                  </a:cubicBezTo>
                  <a:lnTo>
                    <a:pt x="2097" y="1823"/>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62"/>
            <p:cNvSpPr/>
            <p:nvPr/>
          </p:nvSpPr>
          <p:spPr>
            <a:xfrm>
              <a:off x="6309625" y="1086175"/>
              <a:ext cx="104175" cy="59625"/>
            </a:xfrm>
            <a:custGeom>
              <a:avLst/>
              <a:gdLst/>
              <a:ahLst/>
              <a:cxnLst/>
              <a:rect l="l" t="t" r="r" b="b"/>
              <a:pathLst>
                <a:path w="4167" h="2385" extrusionOk="0">
                  <a:moveTo>
                    <a:pt x="257" y="0"/>
                  </a:moveTo>
                  <a:cubicBezTo>
                    <a:pt x="199" y="0"/>
                    <a:pt x="140" y="22"/>
                    <a:pt x="94" y="66"/>
                  </a:cubicBezTo>
                  <a:cubicBezTo>
                    <a:pt x="1" y="154"/>
                    <a:pt x="1" y="298"/>
                    <a:pt x="89" y="386"/>
                  </a:cubicBezTo>
                  <a:lnTo>
                    <a:pt x="1931" y="2316"/>
                  </a:lnTo>
                  <a:cubicBezTo>
                    <a:pt x="1973" y="2358"/>
                    <a:pt x="2035" y="2385"/>
                    <a:pt x="2097" y="2385"/>
                  </a:cubicBezTo>
                  <a:cubicBezTo>
                    <a:pt x="2159" y="2385"/>
                    <a:pt x="2215" y="2358"/>
                    <a:pt x="2262" y="2316"/>
                  </a:cubicBezTo>
                  <a:lnTo>
                    <a:pt x="4104" y="386"/>
                  </a:lnTo>
                  <a:cubicBezTo>
                    <a:pt x="4147" y="345"/>
                    <a:pt x="4166" y="288"/>
                    <a:pt x="4166" y="231"/>
                  </a:cubicBezTo>
                  <a:cubicBezTo>
                    <a:pt x="4166" y="169"/>
                    <a:pt x="4140" y="107"/>
                    <a:pt x="4094" y="66"/>
                  </a:cubicBezTo>
                  <a:cubicBezTo>
                    <a:pt x="4051" y="22"/>
                    <a:pt x="3992" y="0"/>
                    <a:pt x="3934" y="0"/>
                  </a:cubicBezTo>
                  <a:cubicBezTo>
                    <a:pt x="3875" y="0"/>
                    <a:pt x="3815" y="24"/>
                    <a:pt x="3774" y="71"/>
                  </a:cubicBezTo>
                  <a:lnTo>
                    <a:pt x="2097" y="1826"/>
                  </a:lnTo>
                  <a:lnTo>
                    <a:pt x="421" y="71"/>
                  </a:lnTo>
                  <a:cubicBezTo>
                    <a:pt x="376" y="24"/>
                    <a:pt x="317" y="0"/>
                    <a:pt x="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62"/>
            <p:cNvSpPr/>
            <p:nvPr/>
          </p:nvSpPr>
          <p:spPr>
            <a:xfrm>
              <a:off x="6309625" y="1045225"/>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73"/>
                    <a:pt x="4140" y="110"/>
                    <a:pt x="4094" y="63"/>
                  </a:cubicBezTo>
                  <a:cubicBezTo>
                    <a:pt x="4052" y="21"/>
                    <a:pt x="3996" y="0"/>
                    <a:pt x="3939" y="0"/>
                  </a:cubicBezTo>
                  <a:cubicBezTo>
                    <a:pt x="3878" y="0"/>
                    <a:pt x="3817" y="25"/>
                    <a:pt x="3774" y="73"/>
                  </a:cubicBezTo>
                  <a:lnTo>
                    <a:pt x="2097" y="1828"/>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62"/>
            <p:cNvSpPr/>
            <p:nvPr/>
          </p:nvSpPr>
          <p:spPr>
            <a:xfrm>
              <a:off x="6309625" y="1004350"/>
              <a:ext cx="104175" cy="59675"/>
            </a:xfrm>
            <a:custGeom>
              <a:avLst/>
              <a:gdLst/>
              <a:ahLst/>
              <a:cxnLst/>
              <a:rect l="l" t="t" r="r" b="b"/>
              <a:pathLst>
                <a:path w="4167" h="2387" extrusionOk="0">
                  <a:moveTo>
                    <a:pt x="254" y="0"/>
                  </a:moveTo>
                  <a:cubicBezTo>
                    <a:pt x="196" y="0"/>
                    <a:pt x="139" y="21"/>
                    <a:pt x="94" y="63"/>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3"/>
                  </a:cubicBezTo>
                  <a:cubicBezTo>
                    <a:pt x="4052" y="21"/>
                    <a:pt x="3994" y="0"/>
                    <a:pt x="3937" y="0"/>
                  </a:cubicBezTo>
                  <a:cubicBezTo>
                    <a:pt x="3877" y="0"/>
                    <a:pt x="3816" y="23"/>
                    <a:pt x="3774" y="69"/>
                  </a:cubicBezTo>
                  <a:lnTo>
                    <a:pt x="2097" y="1822"/>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62"/>
            <p:cNvSpPr/>
            <p:nvPr/>
          </p:nvSpPr>
          <p:spPr>
            <a:xfrm>
              <a:off x="6309625" y="963400"/>
              <a:ext cx="104175" cy="59600"/>
            </a:xfrm>
            <a:custGeom>
              <a:avLst/>
              <a:gdLst/>
              <a:ahLst/>
              <a:cxnLst/>
              <a:rect l="l" t="t" r="r" b="b"/>
              <a:pathLst>
                <a:path w="4167" h="2384" extrusionOk="0">
                  <a:moveTo>
                    <a:pt x="257" y="1"/>
                  </a:moveTo>
                  <a:cubicBezTo>
                    <a:pt x="199" y="1"/>
                    <a:pt x="140" y="23"/>
                    <a:pt x="94" y="66"/>
                  </a:cubicBezTo>
                  <a:cubicBezTo>
                    <a:pt x="1" y="154"/>
                    <a:pt x="1" y="298"/>
                    <a:pt x="89" y="387"/>
                  </a:cubicBezTo>
                  <a:lnTo>
                    <a:pt x="1931" y="2317"/>
                  </a:lnTo>
                  <a:cubicBezTo>
                    <a:pt x="1973" y="2359"/>
                    <a:pt x="2035" y="2384"/>
                    <a:pt x="2097" y="2384"/>
                  </a:cubicBezTo>
                  <a:cubicBezTo>
                    <a:pt x="2159" y="2384"/>
                    <a:pt x="2215" y="2359"/>
                    <a:pt x="2262" y="2317"/>
                  </a:cubicBezTo>
                  <a:lnTo>
                    <a:pt x="4104" y="387"/>
                  </a:lnTo>
                  <a:cubicBezTo>
                    <a:pt x="4147" y="346"/>
                    <a:pt x="4166" y="289"/>
                    <a:pt x="4166" y="231"/>
                  </a:cubicBezTo>
                  <a:cubicBezTo>
                    <a:pt x="4166" y="169"/>
                    <a:pt x="4140" y="107"/>
                    <a:pt x="4094" y="66"/>
                  </a:cubicBezTo>
                  <a:cubicBezTo>
                    <a:pt x="4051" y="23"/>
                    <a:pt x="3992" y="1"/>
                    <a:pt x="3934" y="1"/>
                  </a:cubicBezTo>
                  <a:cubicBezTo>
                    <a:pt x="3875" y="1"/>
                    <a:pt x="3815" y="24"/>
                    <a:pt x="3774" y="71"/>
                  </a:cubicBezTo>
                  <a:lnTo>
                    <a:pt x="2097" y="1825"/>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62"/>
            <p:cNvSpPr/>
            <p:nvPr/>
          </p:nvSpPr>
          <p:spPr>
            <a:xfrm>
              <a:off x="6309625" y="841600"/>
              <a:ext cx="104175" cy="59700"/>
            </a:xfrm>
            <a:custGeom>
              <a:avLst/>
              <a:gdLst/>
              <a:ahLst/>
              <a:cxnLst/>
              <a:rect l="l" t="t" r="r" b="b"/>
              <a:pathLst>
                <a:path w="4167" h="2388" extrusionOk="0">
                  <a:moveTo>
                    <a:pt x="252" y="1"/>
                  </a:moveTo>
                  <a:cubicBezTo>
                    <a:pt x="195" y="1"/>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1"/>
                    <a:pt x="3939" y="1"/>
                  </a:cubicBezTo>
                  <a:cubicBezTo>
                    <a:pt x="3878" y="1"/>
                    <a:pt x="3817" y="25"/>
                    <a:pt x="3774" y="74"/>
                  </a:cubicBezTo>
                  <a:lnTo>
                    <a:pt x="2097" y="1822"/>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62"/>
            <p:cNvSpPr/>
            <p:nvPr/>
          </p:nvSpPr>
          <p:spPr>
            <a:xfrm>
              <a:off x="6309625" y="922450"/>
              <a:ext cx="104175" cy="59700"/>
            </a:xfrm>
            <a:custGeom>
              <a:avLst/>
              <a:gdLst/>
              <a:ahLst/>
              <a:cxnLst/>
              <a:rect l="l" t="t" r="r" b="b"/>
              <a:pathLst>
                <a:path w="4167" h="2388" extrusionOk="0">
                  <a:moveTo>
                    <a:pt x="252" y="1"/>
                  </a:moveTo>
                  <a:cubicBezTo>
                    <a:pt x="195" y="1"/>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72"/>
                    <a:pt x="4140" y="110"/>
                    <a:pt x="4094" y="64"/>
                  </a:cubicBezTo>
                  <a:cubicBezTo>
                    <a:pt x="4052" y="21"/>
                    <a:pt x="3996" y="1"/>
                    <a:pt x="3939" y="1"/>
                  </a:cubicBezTo>
                  <a:cubicBezTo>
                    <a:pt x="3878" y="1"/>
                    <a:pt x="3817" y="25"/>
                    <a:pt x="3774" y="74"/>
                  </a:cubicBezTo>
                  <a:lnTo>
                    <a:pt x="2097" y="1828"/>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62"/>
            <p:cNvSpPr/>
            <p:nvPr/>
          </p:nvSpPr>
          <p:spPr>
            <a:xfrm>
              <a:off x="6309625" y="881550"/>
              <a:ext cx="104175" cy="59700"/>
            </a:xfrm>
            <a:custGeom>
              <a:avLst/>
              <a:gdLst/>
              <a:ahLst/>
              <a:cxnLst/>
              <a:rect l="l" t="t" r="r" b="b"/>
              <a:pathLst>
                <a:path w="4167" h="2388" extrusionOk="0">
                  <a:moveTo>
                    <a:pt x="254" y="1"/>
                  </a:moveTo>
                  <a:cubicBezTo>
                    <a:pt x="196" y="1"/>
                    <a:pt x="139" y="21"/>
                    <a:pt x="94" y="64"/>
                  </a:cubicBezTo>
                  <a:cubicBezTo>
                    <a:pt x="1" y="152"/>
                    <a:pt x="1" y="298"/>
                    <a:pt x="89" y="391"/>
                  </a:cubicBezTo>
                  <a:lnTo>
                    <a:pt x="1931" y="2316"/>
                  </a:lnTo>
                  <a:cubicBezTo>
                    <a:pt x="1973" y="2362"/>
                    <a:pt x="2035" y="2388"/>
                    <a:pt x="2097" y="2388"/>
                  </a:cubicBezTo>
                  <a:cubicBezTo>
                    <a:pt x="2159" y="2388"/>
                    <a:pt x="2215" y="2362"/>
                    <a:pt x="2262" y="2316"/>
                  </a:cubicBezTo>
                  <a:lnTo>
                    <a:pt x="4104" y="391"/>
                  </a:lnTo>
                  <a:cubicBezTo>
                    <a:pt x="4147" y="343"/>
                    <a:pt x="4166" y="286"/>
                    <a:pt x="4166" y="230"/>
                  </a:cubicBezTo>
                  <a:cubicBezTo>
                    <a:pt x="4166" y="168"/>
                    <a:pt x="4140" y="111"/>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5" name="Google Shape;7345;p62"/>
          <p:cNvGrpSpPr/>
          <p:nvPr/>
        </p:nvGrpSpPr>
        <p:grpSpPr>
          <a:xfrm rot="10800000" flipH="1">
            <a:off x="8658337" y="-5"/>
            <a:ext cx="314504" cy="5143461"/>
            <a:chOff x="6309625" y="841600"/>
            <a:chExt cx="104175" cy="1977950"/>
          </a:xfrm>
        </p:grpSpPr>
        <p:sp>
          <p:nvSpPr>
            <p:cNvPr id="7346" name="Google Shape;7346;p62"/>
            <p:cNvSpPr/>
            <p:nvPr/>
          </p:nvSpPr>
          <p:spPr>
            <a:xfrm>
              <a:off x="6309625" y="2759875"/>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66"/>
                    <a:pt x="4140" y="110"/>
                    <a:pt x="4094" y="63"/>
                  </a:cubicBezTo>
                  <a:cubicBezTo>
                    <a:pt x="4052" y="21"/>
                    <a:pt x="3996" y="0"/>
                    <a:pt x="3939" y="0"/>
                  </a:cubicBezTo>
                  <a:cubicBezTo>
                    <a:pt x="3878" y="0"/>
                    <a:pt x="3817" y="25"/>
                    <a:pt x="3774" y="73"/>
                  </a:cubicBezTo>
                  <a:lnTo>
                    <a:pt x="2097" y="1823"/>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62"/>
            <p:cNvSpPr/>
            <p:nvPr/>
          </p:nvSpPr>
          <p:spPr>
            <a:xfrm>
              <a:off x="6309625" y="2718975"/>
              <a:ext cx="104175" cy="59575"/>
            </a:xfrm>
            <a:custGeom>
              <a:avLst/>
              <a:gdLst/>
              <a:ahLst/>
              <a:cxnLst/>
              <a:rect l="l" t="t" r="r" b="b"/>
              <a:pathLst>
                <a:path w="4167" h="2383" extrusionOk="0">
                  <a:moveTo>
                    <a:pt x="254" y="1"/>
                  </a:moveTo>
                  <a:cubicBezTo>
                    <a:pt x="196" y="1"/>
                    <a:pt x="139" y="21"/>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7"/>
                    <a:pt x="4166" y="230"/>
                  </a:cubicBezTo>
                  <a:cubicBezTo>
                    <a:pt x="4166" y="168"/>
                    <a:pt x="4140" y="106"/>
                    <a:pt x="4094" y="64"/>
                  </a:cubicBezTo>
                  <a:cubicBezTo>
                    <a:pt x="4052" y="21"/>
                    <a:pt x="3994" y="1"/>
                    <a:pt x="3937" y="1"/>
                  </a:cubicBezTo>
                  <a:cubicBezTo>
                    <a:pt x="3877" y="1"/>
                    <a:pt x="3816" y="24"/>
                    <a:pt x="3774" y="70"/>
                  </a:cubicBezTo>
                  <a:lnTo>
                    <a:pt x="2097" y="1823"/>
                  </a:lnTo>
                  <a:lnTo>
                    <a:pt x="421" y="70"/>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62"/>
            <p:cNvSpPr/>
            <p:nvPr/>
          </p:nvSpPr>
          <p:spPr>
            <a:xfrm>
              <a:off x="6309625" y="2678025"/>
              <a:ext cx="104175" cy="59625"/>
            </a:xfrm>
            <a:custGeom>
              <a:avLst/>
              <a:gdLst/>
              <a:ahLst/>
              <a:cxnLst/>
              <a:rect l="l" t="t" r="r" b="b"/>
              <a:pathLst>
                <a:path w="4167" h="2385" extrusionOk="0">
                  <a:moveTo>
                    <a:pt x="254" y="1"/>
                  </a:moveTo>
                  <a:cubicBezTo>
                    <a:pt x="197" y="1"/>
                    <a:pt x="139" y="22"/>
                    <a:pt x="94" y="62"/>
                  </a:cubicBezTo>
                  <a:cubicBezTo>
                    <a:pt x="1" y="149"/>
                    <a:pt x="1" y="294"/>
                    <a:pt x="89" y="388"/>
                  </a:cubicBezTo>
                  <a:lnTo>
                    <a:pt x="1931" y="2313"/>
                  </a:lnTo>
                  <a:cubicBezTo>
                    <a:pt x="1973" y="2360"/>
                    <a:pt x="2035" y="2385"/>
                    <a:pt x="2097" y="2385"/>
                  </a:cubicBezTo>
                  <a:cubicBezTo>
                    <a:pt x="2159" y="2385"/>
                    <a:pt x="2215" y="2360"/>
                    <a:pt x="2262" y="2313"/>
                  </a:cubicBezTo>
                  <a:lnTo>
                    <a:pt x="4104" y="388"/>
                  </a:lnTo>
                  <a:cubicBezTo>
                    <a:pt x="4147" y="342"/>
                    <a:pt x="4166" y="285"/>
                    <a:pt x="4166" y="227"/>
                  </a:cubicBezTo>
                  <a:cubicBezTo>
                    <a:pt x="4166" y="170"/>
                    <a:pt x="4140" y="108"/>
                    <a:pt x="4094" y="62"/>
                  </a:cubicBezTo>
                  <a:cubicBezTo>
                    <a:pt x="4052" y="22"/>
                    <a:pt x="3994" y="1"/>
                    <a:pt x="3937" y="1"/>
                  </a:cubicBezTo>
                  <a:cubicBezTo>
                    <a:pt x="3876"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62"/>
            <p:cNvSpPr/>
            <p:nvPr/>
          </p:nvSpPr>
          <p:spPr>
            <a:xfrm>
              <a:off x="6309625" y="2637100"/>
              <a:ext cx="104175" cy="59700"/>
            </a:xfrm>
            <a:custGeom>
              <a:avLst/>
              <a:gdLst/>
              <a:ahLst/>
              <a:cxnLst/>
              <a:rect l="l" t="t" r="r" b="b"/>
              <a:pathLst>
                <a:path w="4167" h="2388" extrusionOk="0">
                  <a:moveTo>
                    <a:pt x="252" y="0"/>
                  </a:moveTo>
                  <a:cubicBezTo>
                    <a:pt x="195"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0"/>
                    <a:pt x="3939" y="0"/>
                  </a:cubicBezTo>
                  <a:cubicBezTo>
                    <a:pt x="3878" y="0"/>
                    <a:pt x="3817" y="25"/>
                    <a:pt x="3774" y="74"/>
                  </a:cubicBezTo>
                  <a:lnTo>
                    <a:pt x="2097" y="1823"/>
                  </a:lnTo>
                  <a:lnTo>
                    <a:pt x="421" y="74"/>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62"/>
            <p:cNvSpPr/>
            <p:nvPr/>
          </p:nvSpPr>
          <p:spPr>
            <a:xfrm>
              <a:off x="6309625" y="2596200"/>
              <a:ext cx="104175" cy="59575"/>
            </a:xfrm>
            <a:custGeom>
              <a:avLst/>
              <a:gdLst/>
              <a:ahLst/>
              <a:cxnLst/>
              <a:rect l="l" t="t" r="r" b="b"/>
              <a:pathLst>
                <a:path w="4167" h="2383" extrusionOk="0">
                  <a:moveTo>
                    <a:pt x="254" y="1"/>
                  </a:moveTo>
                  <a:cubicBezTo>
                    <a:pt x="196" y="1"/>
                    <a:pt x="139" y="21"/>
                    <a:pt x="94" y="64"/>
                  </a:cubicBezTo>
                  <a:cubicBezTo>
                    <a:pt x="1" y="152"/>
                    <a:pt x="1" y="297"/>
                    <a:pt x="89" y="386"/>
                  </a:cubicBezTo>
                  <a:lnTo>
                    <a:pt x="1931" y="2316"/>
                  </a:lnTo>
                  <a:cubicBezTo>
                    <a:pt x="1973" y="2357"/>
                    <a:pt x="2035" y="2383"/>
                    <a:pt x="2097" y="2383"/>
                  </a:cubicBezTo>
                  <a:cubicBezTo>
                    <a:pt x="2159" y="2383"/>
                    <a:pt x="2215" y="2357"/>
                    <a:pt x="2262" y="2316"/>
                  </a:cubicBezTo>
                  <a:lnTo>
                    <a:pt x="4104" y="386"/>
                  </a:lnTo>
                  <a:cubicBezTo>
                    <a:pt x="4147" y="343"/>
                    <a:pt x="4166" y="286"/>
                    <a:pt x="4166" y="230"/>
                  </a:cubicBezTo>
                  <a:cubicBezTo>
                    <a:pt x="4166" y="168"/>
                    <a:pt x="4140" y="106"/>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62"/>
            <p:cNvSpPr/>
            <p:nvPr/>
          </p:nvSpPr>
          <p:spPr>
            <a:xfrm>
              <a:off x="6309625" y="2555275"/>
              <a:ext cx="104175" cy="59625"/>
            </a:xfrm>
            <a:custGeom>
              <a:avLst/>
              <a:gdLst/>
              <a:ahLst/>
              <a:cxnLst/>
              <a:rect l="l" t="t" r="r" b="b"/>
              <a:pathLst>
                <a:path w="4167" h="2385" extrusionOk="0">
                  <a:moveTo>
                    <a:pt x="254" y="0"/>
                  </a:moveTo>
                  <a:cubicBezTo>
                    <a:pt x="196" y="0"/>
                    <a:pt x="139" y="21"/>
                    <a:pt x="94" y="60"/>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4"/>
                    <a:pt x="4166" y="227"/>
                  </a:cubicBezTo>
                  <a:cubicBezTo>
                    <a:pt x="4166" y="170"/>
                    <a:pt x="4140" y="108"/>
                    <a:pt x="4094" y="60"/>
                  </a:cubicBezTo>
                  <a:cubicBezTo>
                    <a:pt x="4052" y="21"/>
                    <a:pt x="3994" y="0"/>
                    <a:pt x="3937" y="0"/>
                  </a:cubicBezTo>
                  <a:cubicBezTo>
                    <a:pt x="3877" y="0"/>
                    <a:pt x="3816" y="23"/>
                    <a:pt x="3774" y="72"/>
                  </a:cubicBezTo>
                  <a:lnTo>
                    <a:pt x="2097" y="1825"/>
                  </a:lnTo>
                  <a:lnTo>
                    <a:pt x="421" y="72"/>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62"/>
            <p:cNvSpPr/>
            <p:nvPr/>
          </p:nvSpPr>
          <p:spPr>
            <a:xfrm>
              <a:off x="6309625" y="2514325"/>
              <a:ext cx="104175" cy="59700"/>
            </a:xfrm>
            <a:custGeom>
              <a:avLst/>
              <a:gdLst/>
              <a:ahLst/>
              <a:cxnLst/>
              <a:rect l="l" t="t" r="r" b="b"/>
              <a:pathLst>
                <a:path w="4167" h="2388" extrusionOk="0">
                  <a:moveTo>
                    <a:pt x="252" y="1"/>
                  </a:moveTo>
                  <a:cubicBezTo>
                    <a:pt x="195" y="1"/>
                    <a:pt x="139" y="22"/>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3"/>
                    <a:pt x="4166" y="286"/>
                    <a:pt x="4166" y="229"/>
                  </a:cubicBezTo>
                  <a:cubicBezTo>
                    <a:pt x="4166" y="167"/>
                    <a:pt x="4140" y="110"/>
                    <a:pt x="4094" y="64"/>
                  </a:cubicBezTo>
                  <a:cubicBezTo>
                    <a:pt x="4052" y="22"/>
                    <a:pt x="3996" y="1"/>
                    <a:pt x="3939" y="1"/>
                  </a:cubicBezTo>
                  <a:cubicBezTo>
                    <a:pt x="3878" y="1"/>
                    <a:pt x="3817" y="25"/>
                    <a:pt x="3774" y="74"/>
                  </a:cubicBezTo>
                  <a:lnTo>
                    <a:pt x="2097" y="1823"/>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62"/>
            <p:cNvSpPr/>
            <p:nvPr/>
          </p:nvSpPr>
          <p:spPr>
            <a:xfrm>
              <a:off x="6309625" y="2473425"/>
              <a:ext cx="104175" cy="59600"/>
            </a:xfrm>
            <a:custGeom>
              <a:avLst/>
              <a:gdLst/>
              <a:ahLst/>
              <a:cxnLst/>
              <a:rect l="l" t="t" r="r" b="b"/>
              <a:pathLst>
                <a:path w="4167" h="2384" extrusionOk="0">
                  <a:moveTo>
                    <a:pt x="254" y="1"/>
                  </a:moveTo>
                  <a:cubicBezTo>
                    <a:pt x="197" y="1"/>
                    <a:pt x="139" y="21"/>
                    <a:pt x="94" y="64"/>
                  </a:cubicBezTo>
                  <a:cubicBezTo>
                    <a:pt x="1" y="153"/>
                    <a:pt x="1" y="298"/>
                    <a:pt x="89" y="385"/>
                  </a:cubicBezTo>
                  <a:lnTo>
                    <a:pt x="1931" y="2316"/>
                  </a:lnTo>
                  <a:cubicBezTo>
                    <a:pt x="1973" y="2357"/>
                    <a:pt x="2035" y="2383"/>
                    <a:pt x="2097" y="2383"/>
                  </a:cubicBezTo>
                  <a:cubicBezTo>
                    <a:pt x="2159" y="2383"/>
                    <a:pt x="2215" y="2357"/>
                    <a:pt x="2262" y="2316"/>
                  </a:cubicBezTo>
                  <a:lnTo>
                    <a:pt x="4104" y="385"/>
                  </a:lnTo>
                  <a:cubicBezTo>
                    <a:pt x="4147" y="344"/>
                    <a:pt x="4166" y="287"/>
                    <a:pt x="4166" y="230"/>
                  </a:cubicBezTo>
                  <a:cubicBezTo>
                    <a:pt x="4166" y="167"/>
                    <a:pt x="4140" y="105"/>
                    <a:pt x="4094" y="64"/>
                  </a:cubicBezTo>
                  <a:cubicBezTo>
                    <a:pt x="4052" y="21"/>
                    <a:pt x="3994" y="1"/>
                    <a:pt x="3937" y="1"/>
                  </a:cubicBezTo>
                  <a:cubicBezTo>
                    <a:pt x="3876"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62"/>
            <p:cNvSpPr/>
            <p:nvPr/>
          </p:nvSpPr>
          <p:spPr>
            <a:xfrm>
              <a:off x="6309625" y="2432500"/>
              <a:ext cx="104175" cy="59625"/>
            </a:xfrm>
            <a:custGeom>
              <a:avLst/>
              <a:gdLst/>
              <a:ahLst/>
              <a:cxnLst/>
              <a:rect l="l" t="t" r="r" b="b"/>
              <a:pathLst>
                <a:path w="4167" h="2385" extrusionOk="0">
                  <a:moveTo>
                    <a:pt x="254" y="1"/>
                  </a:moveTo>
                  <a:cubicBezTo>
                    <a:pt x="196" y="1"/>
                    <a:pt x="139" y="21"/>
                    <a:pt x="94" y="61"/>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3"/>
                    <a:pt x="4166" y="227"/>
                  </a:cubicBezTo>
                  <a:cubicBezTo>
                    <a:pt x="4166" y="170"/>
                    <a:pt x="4140" y="108"/>
                    <a:pt x="4094" y="61"/>
                  </a:cubicBezTo>
                  <a:cubicBezTo>
                    <a:pt x="4052" y="21"/>
                    <a:pt x="3994" y="1"/>
                    <a:pt x="3937" y="1"/>
                  </a:cubicBezTo>
                  <a:cubicBezTo>
                    <a:pt x="3877"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62"/>
            <p:cNvSpPr/>
            <p:nvPr/>
          </p:nvSpPr>
          <p:spPr>
            <a:xfrm>
              <a:off x="6309625" y="2391575"/>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66"/>
                    <a:pt x="4140" y="109"/>
                    <a:pt x="4094" y="63"/>
                  </a:cubicBezTo>
                  <a:cubicBezTo>
                    <a:pt x="4052" y="21"/>
                    <a:pt x="3996" y="0"/>
                    <a:pt x="3939" y="0"/>
                  </a:cubicBezTo>
                  <a:cubicBezTo>
                    <a:pt x="3878" y="0"/>
                    <a:pt x="3817" y="25"/>
                    <a:pt x="3774" y="73"/>
                  </a:cubicBezTo>
                  <a:lnTo>
                    <a:pt x="2097" y="1822"/>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62"/>
            <p:cNvSpPr/>
            <p:nvPr/>
          </p:nvSpPr>
          <p:spPr>
            <a:xfrm>
              <a:off x="6309625" y="2350675"/>
              <a:ext cx="104175" cy="59575"/>
            </a:xfrm>
            <a:custGeom>
              <a:avLst/>
              <a:gdLst/>
              <a:ahLst/>
              <a:cxnLst/>
              <a:rect l="l" t="t" r="r" b="b"/>
              <a:pathLst>
                <a:path w="4167" h="2383" extrusionOk="0">
                  <a:moveTo>
                    <a:pt x="254" y="0"/>
                  </a:moveTo>
                  <a:cubicBezTo>
                    <a:pt x="197" y="0"/>
                    <a:pt x="139" y="21"/>
                    <a:pt x="94" y="64"/>
                  </a:cubicBezTo>
                  <a:cubicBezTo>
                    <a:pt x="1" y="152"/>
                    <a:pt x="1" y="296"/>
                    <a:pt x="89" y="384"/>
                  </a:cubicBezTo>
                  <a:lnTo>
                    <a:pt x="1931" y="2314"/>
                  </a:lnTo>
                  <a:cubicBezTo>
                    <a:pt x="1973" y="2356"/>
                    <a:pt x="2035" y="2382"/>
                    <a:pt x="2097" y="2382"/>
                  </a:cubicBezTo>
                  <a:cubicBezTo>
                    <a:pt x="2159" y="2382"/>
                    <a:pt x="2215" y="2356"/>
                    <a:pt x="2262" y="2314"/>
                  </a:cubicBezTo>
                  <a:lnTo>
                    <a:pt x="4104" y="384"/>
                  </a:lnTo>
                  <a:cubicBezTo>
                    <a:pt x="4147" y="343"/>
                    <a:pt x="4166" y="286"/>
                    <a:pt x="4166" y="229"/>
                  </a:cubicBezTo>
                  <a:cubicBezTo>
                    <a:pt x="4166" y="167"/>
                    <a:pt x="4140" y="105"/>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62"/>
            <p:cNvSpPr/>
            <p:nvPr/>
          </p:nvSpPr>
          <p:spPr>
            <a:xfrm>
              <a:off x="6309625" y="2309700"/>
              <a:ext cx="104175" cy="59650"/>
            </a:xfrm>
            <a:custGeom>
              <a:avLst/>
              <a:gdLst/>
              <a:ahLst/>
              <a:cxnLst/>
              <a:rect l="l" t="t" r="r" b="b"/>
              <a:pathLst>
                <a:path w="4167" h="2386" extrusionOk="0">
                  <a:moveTo>
                    <a:pt x="254" y="1"/>
                  </a:moveTo>
                  <a:cubicBezTo>
                    <a:pt x="197" y="1"/>
                    <a:pt x="139" y="22"/>
                    <a:pt x="94" y="62"/>
                  </a:cubicBezTo>
                  <a:cubicBezTo>
                    <a:pt x="1" y="150"/>
                    <a:pt x="1" y="296"/>
                    <a:pt x="89" y="389"/>
                  </a:cubicBezTo>
                  <a:lnTo>
                    <a:pt x="1931" y="2314"/>
                  </a:lnTo>
                  <a:cubicBezTo>
                    <a:pt x="1973" y="2360"/>
                    <a:pt x="2035" y="2386"/>
                    <a:pt x="2097" y="2386"/>
                  </a:cubicBezTo>
                  <a:cubicBezTo>
                    <a:pt x="2159" y="2386"/>
                    <a:pt x="2215" y="2360"/>
                    <a:pt x="2262" y="2314"/>
                  </a:cubicBezTo>
                  <a:lnTo>
                    <a:pt x="4104" y="389"/>
                  </a:lnTo>
                  <a:cubicBezTo>
                    <a:pt x="4147" y="342"/>
                    <a:pt x="4166" y="284"/>
                    <a:pt x="4166" y="227"/>
                  </a:cubicBezTo>
                  <a:cubicBezTo>
                    <a:pt x="4166" y="171"/>
                    <a:pt x="4140" y="109"/>
                    <a:pt x="4094" y="62"/>
                  </a:cubicBezTo>
                  <a:cubicBezTo>
                    <a:pt x="4052" y="22"/>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62"/>
            <p:cNvSpPr/>
            <p:nvPr/>
          </p:nvSpPr>
          <p:spPr>
            <a:xfrm>
              <a:off x="6309625" y="2268800"/>
              <a:ext cx="104175" cy="59675"/>
            </a:xfrm>
            <a:custGeom>
              <a:avLst/>
              <a:gdLst/>
              <a:ahLst/>
              <a:cxnLst/>
              <a:rect l="l" t="t" r="r" b="b"/>
              <a:pathLst>
                <a:path w="4167" h="2387" extrusionOk="0">
                  <a:moveTo>
                    <a:pt x="251" y="0"/>
                  </a:moveTo>
                  <a:cubicBezTo>
                    <a:pt x="195" y="0"/>
                    <a:pt x="139" y="21"/>
                    <a:pt x="94" y="62"/>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2"/>
                  </a:cubicBezTo>
                  <a:cubicBezTo>
                    <a:pt x="4052" y="21"/>
                    <a:pt x="3996" y="0"/>
                    <a:pt x="3940" y="0"/>
                  </a:cubicBezTo>
                  <a:cubicBezTo>
                    <a:pt x="3878" y="0"/>
                    <a:pt x="3817" y="25"/>
                    <a:pt x="3774" y="74"/>
                  </a:cubicBezTo>
                  <a:lnTo>
                    <a:pt x="2097" y="1822"/>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62"/>
            <p:cNvSpPr/>
            <p:nvPr/>
          </p:nvSpPr>
          <p:spPr>
            <a:xfrm>
              <a:off x="6309625" y="2227900"/>
              <a:ext cx="104175" cy="59550"/>
            </a:xfrm>
            <a:custGeom>
              <a:avLst/>
              <a:gdLst/>
              <a:ahLst/>
              <a:cxnLst/>
              <a:rect l="l" t="t" r="r" b="b"/>
              <a:pathLst>
                <a:path w="4167" h="2382" extrusionOk="0">
                  <a:moveTo>
                    <a:pt x="254" y="0"/>
                  </a:moveTo>
                  <a:cubicBezTo>
                    <a:pt x="197" y="0"/>
                    <a:pt x="139" y="21"/>
                    <a:pt x="94" y="64"/>
                  </a:cubicBezTo>
                  <a:cubicBezTo>
                    <a:pt x="1" y="152"/>
                    <a:pt x="1" y="296"/>
                    <a:pt x="89" y="385"/>
                  </a:cubicBezTo>
                  <a:lnTo>
                    <a:pt x="1931" y="2314"/>
                  </a:lnTo>
                  <a:cubicBezTo>
                    <a:pt x="1973" y="2357"/>
                    <a:pt x="2035" y="2382"/>
                    <a:pt x="2097" y="2382"/>
                  </a:cubicBezTo>
                  <a:cubicBezTo>
                    <a:pt x="2159" y="2382"/>
                    <a:pt x="2215" y="2357"/>
                    <a:pt x="2262" y="2314"/>
                  </a:cubicBezTo>
                  <a:lnTo>
                    <a:pt x="4104" y="385"/>
                  </a:lnTo>
                  <a:cubicBezTo>
                    <a:pt x="4147" y="344"/>
                    <a:pt x="4166" y="286"/>
                    <a:pt x="4166" y="229"/>
                  </a:cubicBezTo>
                  <a:cubicBezTo>
                    <a:pt x="4166" y="167"/>
                    <a:pt x="4140" y="105"/>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62"/>
            <p:cNvSpPr/>
            <p:nvPr/>
          </p:nvSpPr>
          <p:spPr>
            <a:xfrm>
              <a:off x="6309625" y="2186950"/>
              <a:ext cx="104175" cy="59650"/>
            </a:xfrm>
            <a:custGeom>
              <a:avLst/>
              <a:gdLst/>
              <a:ahLst/>
              <a:cxnLst/>
              <a:rect l="l" t="t" r="r" b="b"/>
              <a:pathLst>
                <a:path w="4167" h="2386" extrusionOk="0">
                  <a:moveTo>
                    <a:pt x="254" y="0"/>
                  </a:moveTo>
                  <a:cubicBezTo>
                    <a:pt x="197" y="0"/>
                    <a:pt x="139" y="21"/>
                    <a:pt x="94" y="62"/>
                  </a:cubicBezTo>
                  <a:cubicBezTo>
                    <a:pt x="1" y="150"/>
                    <a:pt x="1" y="294"/>
                    <a:pt x="89" y="387"/>
                  </a:cubicBezTo>
                  <a:lnTo>
                    <a:pt x="1931" y="2312"/>
                  </a:lnTo>
                  <a:cubicBezTo>
                    <a:pt x="1973" y="2359"/>
                    <a:pt x="2035" y="2385"/>
                    <a:pt x="2097" y="2385"/>
                  </a:cubicBezTo>
                  <a:cubicBezTo>
                    <a:pt x="2159" y="2385"/>
                    <a:pt x="2215" y="2359"/>
                    <a:pt x="2262" y="2312"/>
                  </a:cubicBezTo>
                  <a:lnTo>
                    <a:pt x="4104" y="387"/>
                  </a:lnTo>
                  <a:cubicBezTo>
                    <a:pt x="4147" y="341"/>
                    <a:pt x="4166" y="284"/>
                    <a:pt x="4166" y="227"/>
                  </a:cubicBezTo>
                  <a:cubicBezTo>
                    <a:pt x="4166" y="170"/>
                    <a:pt x="4140" y="107"/>
                    <a:pt x="4094" y="62"/>
                  </a:cubicBezTo>
                  <a:cubicBezTo>
                    <a:pt x="4052" y="21"/>
                    <a:pt x="3994" y="0"/>
                    <a:pt x="3937" y="0"/>
                  </a:cubicBezTo>
                  <a:cubicBezTo>
                    <a:pt x="3876" y="0"/>
                    <a:pt x="3816" y="24"/>
                    <a:pt x="3774" y="71"/>
                  </a:cubicBezTo>
                  <a:lnTo>
                    <a:pt x="2097" y="1826"/>
                  </a:lnTo>
                  <a:lnTo>
                    <a:pt x="421" y="71"/>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62"/>
            <p:cNvSpPr/>
            <p:nvPr/>
          </p:nvSpPr>
          <p:spPr>
            <a:xfrm>
              <a:off x="6309625" y="2146025"/>
              <a:ext cx="104175" cy="59675"/>
            </a:xfrm>
            <a:custGeom>
              <a:avLst/>
              <a:gdLst/>
              <a:ahLst/>
              <a:cxnLst/>
              <a:rect l="l" t="t" r="r" b="b"/>
              <a:pathLst>
                <a:path w="4167" h="2387" extrusionOk="0">
                  <a:moveTo>
                    <a:pt x="251" y="0"/>
                  </a:moveTo>
                  <a:cubicBezTo>
                    <a:pt x="195" y="0"/>
                    <a:pt x="138" y="21"/>
                    <a:pt x="94" y="63"/>
                  </a:cubicBezTo>
                  <a:cubicBezTo>
                    <a:pt x="1" y="151"/>
                    <a:pt x="1" y="296"/>
                    <a:pt x="89" y="390"/>
                  </a:cubicBezTo>
                  <a:lnTo>
                    <a:pt x="1931" y="2315"/>
                  </a:lnTo>
                  <a:cubicBezTo>
                    <a:pt x="1973" y="2360"/>
                    <a:pt x="2035" y="2387"/>
                    <a:pt x="2097" y="2387"/>
                  </a:cubicBezTo>
                  <a:cubicBezTo>
                    <a:pt x="2159" y="2387"/>
                    <a:pt x="2215" y="2360"/>
                    <a:pt x="2262" y="2315"/>
                  </a:cubicBezTo>
                  <a:lnTo>
                    <a:pt x="4104" y="390"/>
                  </a:lnTo>
                  <a:cubicBezTo>
                    <a:pt x="4147" y="342"/>
                    <a:pt x="4166" y="285"/>
                    <a:pt x="4166" y="229"/>
                  </a:cubicBezTo>
                  <a:cubicBezTo>
                    <a:pt x="4166" y="167"/>
                    <a:pt x="4140" y="110"/>
                    <a:pt x="4094" y="63"/>
                  </a:cubicBezTo>
                  <a:cubicBezTo>
                    <a:pt x="4052" y="21"/>
                    <a:pt x="3996" y="0"/>
                    <a:pt x="3940" y="0"/>
                  </a:cubicBezTo>
                  <a:cubicBezTo>
                    <a:pt x="3879" y="0"/>
                    <a:pt x="3817" y="25"/>
                    <a:pt x="3774" y="74"/>
                  </a:cubicBezTo>
                  <a:lnTo>
                    <a:pt x="2097" y="1823"/>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62"/>
            <p:cNvSpPr/>
            <p:nvPr/>
          </p:nvSpPr>
          <p:spPr>
            <a:xfrm>
              <a:off x="6309625" y="2105125"/>
              <a:ext cx="104175" cy="59550"/>
            </a:xfrm>
            <a:custGeom>
              <a:avLst/>
              <a:gdLst/>
              <a:ahLst/>
              <a:cxnLst/>
              <a:rect l="l" t="t" r="r" b="b"/>
              <a:pathLst>
                <a:path w="4167" h="2382" extrusionOk="0">
                  <a:moveTo>
                    <a:pt x="254" y="1"/>
                  </a:moveTo>
                  <a:cubicBezTo>
                    <a:pt x="197" y="1"/>
                    <a:pt x="139" y="22"/>
                    <a:pt x="94" y="64"/>
                  </a:cubicBezTo>
                  <a:cubicBezTo>
                    <a:pt x="1" y="151"/>
                    <a:pt x="1" y="297"/>
                    <a:pt x="89" y="385"/>
                  </a:cubicBezTo>
                  <a:lnTo>
                    <a:pt x="1931" y="2315"/>
                  </a:lnTo>
                  <a:cubicBezTo>
                    <a:pt x="1973" y="2356"/>
                    <a:pt x="2035" y="2382"/>
                    <a:pt x="2097" y="2382"/>
                  </a:cubicBezTo>
                  <a:cubicBezTo>
                    <a:pt x="2159" y="2382"/>
                    <a:pt x="2215" y="2356"/>
                    <a:pt x="2262" y="2315"/>
                  </a:cubicBezTo>
                  <a:lnTo>
                    <a:pt x="4104" y="385"/>
                  </a:lnTo>
                  <a:cubicBezTo>
                    <a:pt x="4147" y="344"/>
                    <a:pt x="4166" y="287"/>
                    <a:pt x="4166" y="230"/>
                  </a:cubicBezTo>
                  <a:cubicBezTo>
                    <a:pt x="4166" y="168"/>
                    <a:pt x="4140" y="110"/>
                    <a:pt x="4094" y="64"/>
                  </a:cubicBezTo>
                  <a:cubicBezTo>
                    <a:pt x="4052" y="22"/>
                    <a:pt x="3994" y="1"/>
                    <a:pt x="3937" y="1"/>
                  </a:cubicBezTo>
                  <a:cubicBezTo>
                    <a:pt x="3876" y="1"/>
                    <a:pt x="3816" y="24"/>
                    <a:pt x="3774" y="69"/>
                  </a:cubicBezTo>
                  <a:lnTo>
                    <a:pt x="2097" y="1823"/>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62"/>
            <p:cNvSpPr/>
            <p:nvPr/>
          </p:nvSpPr>
          <p:spPr>
            <a:xfrm>
              <a:off x="6309625" y="2064175"/>
              <a:ext cx="104175" cy="59650"/>
            </a:xfrm>
            <a:custGeom>
              <a:avLst/>
              <a:gdLst/>
              <a:ahLst/>
              <a:cxnLst/>
              <a:rect l="l" t="t" r="r" b="b"/>
              <a:pathLst>
                <a:path w="4167" h="2386" extrusionOk="0">
                  <a:moveTo>
                    <a:pt x="254" y="1"/>
                  </a:moveTo>
                  <a:cubicBezTo>
                    <a:pt x="197" y="1"/>
                    <a:pt x="139" y="21"/>
                    <a:pt x="94" y="62"/>
                  </a:cubicBezTo>
                  <a:cubicBezTo>
                    <a:pt x="1" y="150"/>
                    <a:pt x="1" y="294"/>
                    <a:pt x="89" y="387"/>
                  </a:cubicBezTo>
                  <a:lnTo>
                    <a:pt x="1931" y="2312"/>
                  </a:lnTo>
                  <a:cubicBezTo>
                    <a:pt x="1973" y="2359"/>
                    <a:pt x="2035" y="2386"/>
                    <a:pt x="2097" y="2386"/>
                  </a:cubicBezTo>
                  <a:cubicBezTo>
                    <a:pt x="2159" y="2386"/>
                    <a:pt x="2215" y="2359"/>
                    <a:pt x="2262" y="2312"/>
                  </a:cubicBezTo>
                  <a:lnTo>
                    <a:pt x="4104" y="387"/>
                  </a:lnTo>
                  <a:cubicBezTo>
                    <a:pt x="4147" y="341"/>
                    <a:pt x="4166" y="284"/>
                    <a:pt x="4166" y="227"/>
                  </a:cubicBezTo>
                  <a:cubicBezTo>
                    <a:pt x="4166" y="170"/>
                    <a:pt x="4140" y="108"/>
                    <a:pt x="4094" y="62"/>
                  </a:cubicBezTo>
                  <a:cubicBezTo>
                    <a:pt x="4052" y="21"/>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62"/>
            <p:cNvSpPr/>
            <p:nvPr/>
          </p:nvSpPr>
          <p:spPr>
            <a:xfrm>
              <a:off x="6309625" y="2023250"/>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66"/>
                    <a:pt x="4140" y="110"/>
                    <a:pt x="4094" y="63"/>
                  </a:cubicBezTo>
                  <a:cubicBezTo>
                    <a:pt x="4052" y="21"/>
                    <a:pt x="3996" y="0"/>
                    <a:pt x="3939" y="0"/>
                  </a:cubicBezTo>
                  <a:cubicBezTo>
                    <a:pt x="3878" y="0"/>
                    <a:pt x="3817" y="25"/>
                    <a:pt x="3774" y="73"/>
                  </a:cubicBezTo>
                  <a:lnTo>
                    <a:pt x="2097" y="1823"/>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62"/>
            <p:cNvSpPr/>
            <p:nvPr/>
          </p:nvSpPr>
          <p:spPr>
            <a:xfrm>
              <a:off x="6309625" y="1982350"/>
              <a:ext cx="104175" cy="59575"/>
            </a:xfrm>
            <a:custGeom>
              <a:avLst/>
              <a:gdLst/>
              <a:ahLst/>
              <a:cxnLst/>
              <a:rect l="l" t="t" r="r" b="b"/>
              <a:pathLst>
                <a:path w="4167" h="2383" extrusionOk="0">
                  <a:moveTo>
                    <a:pt x="254" y="1"/>
                  </a:moveTo>
                  <a:cubicBezTo>
                    <a:pt x="196" y="1"/>
                    <a:pt x="139" y="22"/>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7"/>
                    <a:pt x="4166" y="230"/>
                  </a:cubicBezTo>
                  <a:cubicBezTo>
                    <a:pt x="4166" y="168"/>
                    <a:pt x="4140" y="106"/>
                    <a:pt x="4094" y="64"/>
                  </a:cubicBezTo>
                  <a:cubicBezTo>
                    <a:pt x="4052" y="22"/>
                    <a:pt x="3994" y="1"/>
                    <a:pt x="3937" y="1"/>
                  </a:cubicBezTo>
                  <a:cubicBezTo>
                    <a:pt x="3877" y="1"/>
                    <a:pt x="3816" y="24"/>
                    <a:pt x="3774" y="70"/>
                  </a:cubicBezTo>
                  <a:lnTo>
                    <a:pt x="2097" y="1823"/>
                  </a:lnTo>
                  <a:lnTo>
                    <a:pt x="421" y="70"/>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62"/>
            <p:cNvSpPr/>
            <p:nvPr/>
          </p:nvSpPr>
          <p:spPr>
            <a:xfrm>
              <a:off x="6309625" y="1941425"/>
              <a:ext cx="104175" cy="59600"/>
            </a:xfrm>
            <a:custGeom>
              <a:avLst/>
              <a:gdLst/>
              <a:ahLst/>
              <a:cxnLst/>
              <a:rect l="l" t="t" r="r" b="b"/>
              <a:pathLst>
                <a:path w="4167" h="2384" extrusionOk="0">
                  <a:moveTo>
                    <a:pt x="254" y="0"/>
                  </a:moveTo>
                  <a:cubicBezTo>
                    <a:pt x="197" y="0"/>
                    <a:pt x="139" y="21"/>
                    <a:pt x="94" y="61"/>
                  </a:cubicBezTo>
                  <a:cubicBezTo>
                    <a:pt x="1" y="148"/>
                    <a:pt x="1" y="294"/>
                    <a:pt x="89" y="387"/>
                  </a:cubicBezTo>
                  <a:lnTo>
                    <a:pt x="1931" y="2312"/>
                  </a:lnTo>
                  <a:cubicBezTo>
                    <a:pt x="1973" y="2359"/>
                    <a:pt x="2035" y="2384"/>
                    <a:pt x="2097" y="2384"/>
                  </a:cubicBezTo>
                  <a:cubicBezTo>
                    <a:pt x="2159" y="2384"/>
                    <a:pt x="2215" y="2359"/>
                    <a:pt x="2262" y="2312"/>
                  </a:cubicBezTo>
                  <a:lnTo>
                    <a:pt x="4104" y="387"/>
                  </a:lnTo>
                  <a:cubicBezTo>
                    <a:pt x="4147" y="341"/>
                    <a:pt x="4166" y="284"/>
                    <a:pt x="4166" y="226"/>
                  </a:cubicBezTo>
                  <a:cubicBezTo>
                    <a:pt x="4166" y="169"/>
                    <a:pt x="4140" y="107"/>
                    <a:pt x="4094" y="61"/>
                  </a:cubicBezTo>
                  <a:cubicBezTo>
                    <a:pt x="4052" y="21"/>
                    <a:pt x="3994" y="0"/>
                    <a:pt x="3937" y="0"/>
                  </a:cubicBezTo>
                  <a:cubicBezTo>
                    <a:pt x="3876" y="0"/>
                    <a:pt x="3816" y="23"/>
                    <a:pt x="3774" y="71"/>
                  </a:cubicBezTo>
                  <a:lnTo>
                    <a:pt x="2097" y="1825"/>
                  </a:lnTo>
                  <a:lnTo>
                    <a:pt x="421" y="71"/>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62"/>
            <p:cNvSpPr/>
            <p:nvPr/>
          </p:nvSpPr>
          <p:spPr>
            <a:xfrm>
              <a:off x="6309625" y="1900475"/>
              <a:ext cx="104175" cy="59700"/>
            </a:xfrm>
            <a:custGeom>
              <a:avLst/>
              <a:gdLst/>
              <a:ahLst/>
              <a:cxnLst/>
              <a:rect l="l" t="t" r="r" b="b"/>
              <a:pathLst>
                <a:path w="4167" h="2388" extrusionOk="0">
                  <a:moveTo>
                    <a:pt x="252" y="0"/>
                  </a:moveTo>
                  <a:cubicBezTo>
                    <a:pt x="195"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0"/>
                    <a:pt x="3939" y="0"/>
                  </a:cubicBezTo>
                  <a:cubicBezTo>
                    <a:pt x="3878" y="0"/>
                    <a:pt x="3817" y="25"/>
                    <a:pt x="3774" y="74"/>
                  </a:cubicBezTo>
                  <a:lnTo>
                    <a:pt x="2097" y="1823"/>
                  </a:lnTo>
                  <a:lnTo>
                    <a:pt x="421" y="74"/>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62"/>
            <p:cNvSpPr/>
            <p:nvPr/>
          </p:nvSpPr>
          <p:spPr>
            <a:xfrm>
              <a:off x="6309625" y="1859575"/>
              <a:ext cx="104175" cy="59575"/>
            </a:xfrm>
            <a:custGeom>
              <a:avLst/>
              <a:gdLst/>
              <a:ahLst/>
              <a:cxnLst/>
              <a:rect l="l" t="t" r="r" b="b"/>
              <a:pathLst>
                <a:path w="4167" h="2383" extrusionOk="0">
                  <a:moveTo>
                    <a:pt x="254" y="1"/>
                  </a:moveTo>
                  <a:cubicBezTo>
                    <a:pt x="196" y="1"/>
                    <a:pt x="139" y="21"/>
                    <a:pt x="94" y="64"/>
                  </a:cubicBezTo>
                  <a:cubicBezTo>
                    <a:pt x="1" y="152"/>
                    <a:pt x="1" y="297"/>
                    <a:pt x="89" y="386"/>
                  </a:cubicBezTo>
                  <a:lnTo>
                    <a:pt x="1931" y="2316"/>
                  </a:lnTo>
                  <a:cubicBezTo>
                    <a:pt x="1973" y="2357"/>
                    <a:pt x="2035" y="2383"/>
                    <a:pt x="2097" y="2383"/>
                  </a:cubicBezTo>
                  <a:cubicBezTo>
                    <a:pt x="2159" y="2383"/>
                    <a:pt x="2215" y="2357"/>
                    <a:pt x="2262" y="2316"/>
                  </a:cubicBezTo>
                  <a:lnTo>
                    <a:pt x="4104" y="386"/>
                  </a:lnTo>
                  <a:cubicBezTo>
                    <a:pt x="4147" y="343"/>
                    <a:pt x="4166" y="286"/>
                    <a:pt x="4166" y="230"/>
                  </a:cubicBezTo>
                  <a:cubicBezTo>
                    <a:pt x="4166" y="168"/>
                    <a:pt x="4140" y="111"/>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62"/>
            <p:cNvSpPr/>
            <p:nvPr/>
          </p:nvSpPr>
          <p:spPr>
            <a:xfrm>
              <a:off x="6309625" y="1818650"/>
              <a:ext cx="104175" cy="59625"/>
            </a:xfrm>
            <a:custGeom>
              <a:avLst/>
              <a:gdLst/>
              <a:ahLst/>
              <a:cxnLst/>
              <a:rect l="l" t="t" r="r" b="b"/>
              <a:pathLst>
                <a:path w="4167" h="2385" extrusionOk="0">
                  <a:moveTo>
                    <a:pt x="254" y="0"/>
                  </a:moveTo>
                  <a:cubicBezTo>
                    <a:pt x="196" y="0"/>
                    <a:pt x="139" y="21"/>
                    <a:pt x="94" y="60"/>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4"/>
                    <a:pt x="4166" y="227"/>
                  </a:cubicBezTo>
                  <a:cubicBezTo>
                    <a:pt x="4166" y="170"/>
                    <a:pt x="4140" y="108"/>
                    <a:pt x="4094" y="60"/>
                  </a:cubicBezTo>
                  <a:cubicBezTo>
                    <a:pt x="4052" y="21"/>
                    <a:pt x="3994" y="0"/>
                    <a:pt x="3937" y="0"/>
                  </a:cubicBezTo>
                  <a:cubicBezTo>
                    <a:pt x="3877" y="0"/>
                    <a:pt x="3816" y="24"/>
                    <a:pt x="3774" y="72"/>
                  </a:cubicBezTo>
                  <a:lnTo>
                    <a:pt x="2097" y="1825"/>
                  </a:lnTo>
                  <a:lnTo>
                    <a:pt x="421" y="72"/>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62"/>
            <p:cNvSpPr/>
            <p:nvPr/>
          </p:nvSpPr>
          <p:spPr>
            <a:xfrm>
              <a:off x="6309625" y="1777700"/>
              <a:ext cx="104175" cy="59700"/>
            </a:xfrm>
            <a:custGeom>
              <a:avLst/>
              <a:gdLst/>
              <a:ahLst/>
              <a:cxnLst/>
              <a:rect l="l" t="t" r="r" b="b"/>
              <a:pathLst>
                <a:path w="4167" h="2388" extrusionOk="0">
                  <a:moveTo>
                    <a:pt x="252" y="1"/>
                  </a:moveTo>
                  <a:cubicBezTo>
                    <a:pt x="195" y="1"/>
                    <a:pt x="139" y="22"/>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3"/>
                    <a:pt x="4166" y="286"/>
                    <a:pt x="4166" y="229"/>
                  </a:cubicBezTo>
                  <a:cubicBezTo>
                    <a:pt x="4166" y="167"/>
                    <a:pt x="4140" y="110"/>
                    <a:pt x="4094" y="64"/>
                  </a:cubicBezTo>
                  <a:cubicBezTo>
                    <a:pt x="4052" y="22"/>
                    <a:pt x="3996" y="1"/>
                    <a:pt x="3939" y="1"/>
                  </a:cubicBezTo>
                  <a:cubicBezTo>
                    <a:pt x="3878" y="1"/>
                    <a:pt x="3817" y="25"/>
                    <a:pt x="3774" y="74"/>
                  </a:cubicBezTo>
                  <a:lnTo>
                    <a:pt x="2097" y="1823"/>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62"/>
            <p:cNvSpPr/>
            <p:nvPr/>
          </p:nvSpPr>
          <p:spPr>
            <a:xfrm>
              <a:off x="6309625" y="1736800"/>
              <a:ext cx="104175" cy="59600"/>
            </a:xfrm>
            <a:custGeom>
              <a:avLst/>
              <a:gdLst/>
              <a:ahLst/>
              <a:cxnLst/>
              <a:rect l="l" t="t" r="r" b="b"/>
              <a:pathLst>
                <a:path w="4167" h="2384" extrusionOk="0">
                  <a:moveTo>
                    <a:pt x="254" y="1"/>
                  </a:moveTo>
                  <a:cubicBezTo>
                    <a:pt x="197" y="1"/>
                    <a:pt x="139" y="22"/>
                    <a:pt x="94" y="64"/>
                  </a:cubicBezTo>
                  <a:cubicBezTo>
                    <a:pt x="1" y="153"/>
                    <a:pt x="1" y="298"/>
                    <a:pt x="89" y="385"/>
                  </a:cubicBezTo>
                  <a:lnTo>
                    <a:pt x="1931" y="2316"/>
                  </a:lnTo>
                  <a:cubicBezTo>
                    <a:pt x="1973" y="2357"/>
                    <a:pt x="2035" y="2383"/>
                    <a:pt x="2097" y="2383"/>
                  </a:cubicBezTo>
                  <a:cubicBezTo>
                    <a:pt x="2159" y="2383"/>
                    <a:pt x="2215" y="2357"/>
                    <a:pt x="2262" y="2316"/>
                  </a:cubicBezTo>
                  <a:lnTo>
                    <a:pt x="4104" y="385"/>
                  </a:lnTo>
                  <a:cubicBezTo>
                    <a:pt x="4147" y="344"/>
                    <a:pt x="4166" y="287"/>
                    <a:pt x="4166" y="230"/>
                  </a:cubicBezTo>
                  <a:cubicBezTo>
                    <a:pt x="4166" y="167"/>
                    <a:pt x="4140" y="112"/>
                    <a:pt x="4094" y="64"/>
                  </a:cubicBezTo>
                  <a:cubicBezTo>
                    <a:pt x="4052" y="22"/>
                    <a:pt x="3994" y="1"/>
                    <a:pt x="3937" y="1"/>
                  </a:cubicBezTo>
                  <a:cubicBezTo>
                    <a:pt x="3876"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62"/>
            <p:cNvSpPr/>
            <p:nvPr/>
          </p:nvSpPr>
          <p:spPr>
            <a:xfrm>
              <a:off x="6309625" y="1695875"/>
              <a:ext cx="104175" cy="59625"/>
            </a:xfrm>
            <a:custGeom>
              <a:avLst/>
              <a:gdLst/>
              <a:ahLst/>
              <a:cxnLst/>
              <a:rect l="l" t="t" r="r" b="b"/>
              <a:pathLst>
                <a:path w="4167" h="2385" extrusionOk="0">
                  <a:moveTo>
                    <a:pt x="254" y="1"/>
                  </a:moveTo>
                  <a:cubicBezTo>
                    <a:pt x="196" y="1"/>
                    <a:pt x="139" y="21"/>
                    <a:pt x="94" y="61"/>
                  </a:cubicBezTo>
                  <a:cubicBezTo>
                    <a:pt x="1" y="149"/>
                    <a:pt x="1" y="294"/>
                    <a:pt x="89" y="387"/>
                  </a:cubicBezTo>
                  <a:lnTo>
                    <a:pt x="1931" y="2312"/>
                  </a:lnTo>
                  <a:cubicBezTo>
                    <a:pt x="1973" y="2358"/>
                    <a:pt x="2035" y="2384"/>
                    <a:pt x="2097" y="2384"/>
                  </a:cubicBezTo>
                  <a:cubicBezTo>
                    <a:pt x="2159" y="2384"/>
                    <a:pt x="2215" y="2358"/>
                    <a:pt x="2262" y="2312"/>
                  </a:cubicBezTo>
                  <a:lnTo>
                    <a:pt x="4104" y="387"/>
                  </a:lnTo>
                  <a:cubicBezTo>
                    <a:pt x="4147" y="340"/>
                    <a:pt x="4166" y="283"/>
                    <a:pt x="4166" y="227"/>
                  </a:cubicBezTo>
                  <a:cubicBezTo>
                    <a:pt x="4166" y="170"/>
                    <a:pt x="4140" y="108"/>
                    <a:pt x="4094" y="61"/>
                  </a:cubicBezTo>
                  <a:cubicBezTo>
                    <a:pt x="4052" y="21"/>
                    <a:pt x="3994" y="1"/>
                    <a:pt x="3937" y="1"/>
                  </a:cubicBezTo>
                  <a:cubicBezTo>
                    <a:pt x="3877" y="1"/>
                    <a:pt x="3816" y="24"/>
                    <a:pt x="3774" y="72"/>
                  </a:cubicBezTo>
                  <a:lnTo>
                    <a:pt x="2097" y="1826"/>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62"/>
            <p:cNvSpPr/>
            <p:nvPr/>
          </p:nvSpPr>
          <p:spPr>
            <a:xfrm>
              <a:off x="6309625" y="1654950"/>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66"/>
                    <a:pt x="4140" y="109"/>
                    <a:pt x="4094" y="63"/>
                  </a:cubicBezTo>
                  <a:cubicBezTo>
                    <a:pt x="4052" y="21"/>
                    <a:pt x="3996" y="0"/>
                    <a:pt x="3939" y="0"/>
                  </a:cubicBezTo>
                  <a:cubicBezTo>
                    <a:pt x="3878" y="0"/>
                    <a:pt x="3817" y="25"/>
                    <a:pt x="3774" y="73"/>
                  </a:cubicBezTo>
                  <a:lnTo>
                    <a:pt x="2097" y="1822"/>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62"/>
            <p:cNvSpPr/>
            <p:nvPr/>
          </p:nvSpPr>
          <p:spPr>
            <a:xfrm>
              <a:off x="6309625" y="1614050"/>
              <a:ext cx="104175" cy="59575"/>
            </a:xfrm>
            <a:custGeom>
              <a:avLst/>
              <a:gdLst/>
              <a:ahLst/>
              <a:cxnLst/>
              <a:rect l="l" t="t" r="r" b="b"/>
              <a:pathLst>
                <a:path w="4167" h="2383" extrusionOk="0">
                  <a:moveTo>
                    <a:pt x="254" y="0"/>
                  </a:moveTo>
                  <a:cubicBezTo>
                    <a:pt x="197" y="0"/>
                    <a:pt x="139" y="21"/>
                    <a:pt x="94" y="64"/>
                  </a:cubicBezTo>
                  <a:cubicBezTo>
                    <a:pt x="1" y="152"/>
                    <a:pt x="1" y="296"/>
                    <a:pt x="89" y="384"/>
                  </a:cubicBezTo>
                  <a:lnTo>
                    <a:pt x="1931" y="2314"/>
                  </a:lnTo>
                  <a:cubicBezTo>
                    <a:pt x="1973" y="2356"/>
                    <a:pt x="2035" y="2382"/>
                    <a:pt x="2097" y="2382"/>
                  </a:cubicBezTo>
                  <a:cubicBezTo>
                    <a:pt x="2159" y="2382"/>
                    <a:pt x="2215" y="2356"/>
                    <a:pt x="2262" y="2314"/>
                  </a:cubicBezTo>
                  <a:lnTo>
                    <a:pt x="4104" y="384"/>
                  </a:lnTo>
                  <a:cubicBezTo>
                    <a:pt x="4147" y="343"/>
                    <a:pt x="4166" y="286"/>
                    <a:pt x="4166" y="229"/>
                  </a:cubicBezTo>
                  <a:cubicBezTo>
                    <a:pt x="4166" y="167"/>
                    <a:pt x="4140" y="105"/>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62"/>
            <p:cNvSpPr/>
            <p:nvPr/>
          </p:nvSpPr>
          <p:spPr>
            <a:xfrm>
              <a:off x="6309625" y="1573075"/>
              <a:ext cx="104175" cy="59650"/>
            </a:xfrm>
            <a:custGeom>
              <a:avLst/>
              <a:gdLst/>
              <a:ahLst/>
              <a:cxnLst/>
              <a:rect l="l" t="t" r="r" b="b"/>
              <a:pathLst>
                <a:path w="4167" h="2386" extrusionOk="0">
                  <a:moveTo>
                    <a:pt x="254" y="1"/>
                  </a:moveTo>
                  <a:cubicBezTo>
                    <a:pt x="197" y="1"/>
                    <a:pt x="139" y="22"/>
                    <a:pt x="94" y="62"/>
                  </a:cubicBezTo>
                  <a:cubicBezTo>
                    <a:pt x="1" y="150"/>
                    <a:pt x="1" y="296"/>
                    <a:pt x="89" y="389"/>
                  </a:cubicBezTo>
                  <a:lnTo>
                    <a:pt x="1931" y="2314"/>
                  </a:lnTo>
                  <a:cubicBezTo>
                    <a:pt x="1973" y="2360"/>
                    <a:pt x="2035" y="2386"/>
                    <a:pt x="2097" y="2386"/>
                  </a:cubicBezTo>
                  <a:cubicBezTo>
                    <a:pt x="2159" y="2386"/>
                    <a:pt x="2215" y="2360"/>
                    <a:pt x="2262" y="2314"/>
                  </a:cubicBezTo>
                  <a:lnTo>
                    <a:pt x="4104" y="389"/>
                  </a:lnTo>
                  <a:cubicBezTo>
                    <a:pt x="4147" y="342"/>
                    <a:pt x="4166" y="284"/>
                    <a:pt x="4166" y="227"/>
                  </a:cubicBezTo>
                  <a:cubicBezTo>
                    <a:pt x="4166" y="171"/>
                    <a:pt x="4140" y="109"/>
                    <a:pt x="4094" y="62"/>
                  </a:cubicBezTo>
                  <a:cubicBezTo>
                    <a:pt x="4052" y="22"/>
                    <a:pt x="3994" y="1"/>
                    <a:pt x="3937" y="1"/>
                  </a:cubicBezTo>
                  <a:cubicBezTo>
                    <a:pt x="3876" y="1"/>
                    <a:pt x="3816" y="24"/>
                    <a:pt x="3774" y="72"/>
                  </a:cubicBezTo>
                  <a:lnTo>
                    <a:pt x="2097" y="1827"/>
                  </a:lnTo>
                  <a:lnTo>
                    <a:pt x="421" y="72"/>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62"/>
            <p:cNvSpPr/>
            <p:nvPr/>
          </p:nvSpPr>
          <p:spPr>
            <a:xfrm>
              <a:off x="6309625" y="1451300"/>
              <a:ext cx="104175" cy="59575"/>
            </a:xfrm>
            <a:custGeom>
              <a:avLst/>
              <a:gdLst/>
              <a:ahLst/>
              <a:cxnLst/>
              <a:rect l="l" t="t" r="r" b="b"/>
              <a:pathLst>
                <a:path w="4167" h="2383" extrusionOk="0">
                  <a:moveTo>
                    <a:pt x="254" y="0"/>
                  </a:moveTo>
                  <a:cubicBezTo>
                    <a:pt x="196" y="0"/>
                    <a:pt x="139" y="21"/>
                    <a:pt x="94" y="64"/>
                  </a:cubicBezTo>
                  <a:cubicBezTo>
                    <a:pt x="1" y="152"/>
                    <a:pt x="1" y="297"/>
                    <a:pt x="89" y="385"/>
                  </a:cubicBezTo>
                  <a:lnTo>
                    <a:pt x="1931" y="2315"/>
                  </a:lnTo>
                  <a:cubicBezTo>
                    <a:pt x="1973" y="2356"/>
                    <a:pt x="2035" y="2382"/>
                    <a:pt x="2097" y="2382"/>
                  </a:cubicBezTo>
                  <a:cubicBezTo>
                    <a:pt x="2159" y="2382"/>
                    <a:pt x="2215" y="2356"/>
                    <a:pt x="2262" y="2315"/>
                  </a:cubicBezTo>
                  <a:lnTo>
                    <a:pt x="4104" y="385"/>
                  </a:lnTo>
                  <a:cubicBezTo>
                    <a:pt x="4147" y="343"/>
                    <a:pt x="4166" y="286"/>
                    <a:pt x="4166" y="230"/>
                  </a:cubicBezTo>
                  <a:cubicBezTo>
                    <a:pt x="4166" y="168"/>
                    <a:pt x="4140" y="111"/>
                    <a:pt x="4094" y="64"/>
                  </a:cubicBezTo>
                  <a:cubicBezTo>
                    <a:pt x="4052" y="21"/>
                    <a:pt x="3994" y="0"/>
                    <a:pt x="3937" y="0"/>
                  </a:cubicBezTo>
                  <a:cubicBezTo>
                    <a:pt x="3877"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62"/>
            <p:cNvSpPr/>
            <p:nvPr/>
          </p:nvSpPr>
          <p:spPr>
            <a:xfrm>
              <a:off x="6309625" y="1532175"/>
              <a:ext cx="104175" cy="59675"/>
            </a:xfrm>
            <a:custGeom>
              <a:avLst/>
              <a:gdLst/>
              <a:ahLst/>
              <a:cxnLst/>
              <a:rect l="l" t="t" r="r" b="b"/>
              <a:pathLst>
                <a:path w="4167" h="2387" extrusionOk="0">
                  <a:moveTo>
                    <a:pt x="251" y="0"/>
                  </a:moveTo>
                  <a:cubicBezTo>
                    <a:pt x="195" y="0"/>
                    <a:pt x="139" y="21"/>
                    <a:pt x="94" y="63"/>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3"/>
                  </a:cubicBezTo>
                  <a:cubicBezTo>
                    <a:pt x="4052" y="21"/>
                    <a:pt x="3996" y="0"/>
                    <a:pt x="3940" y="0"/>
                  </a:cubicBezTo>
                  <a:cubicBezTo>
                    <a:pt x="3878" y="0"/>
                    <a:pt x="3817" y="25"/>
                    <a:pt x="3774" y="74"/>
                  </a:cubicBezTo>
                  <a:lnTo>
                    <a:pt x="2097" y="1822"/>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62"/>
            <p:cNvSpPr/>
            <p:nvPr/>
          </p:nvSpPr>
          <p:spPr>
            <a:xfrm>
              <a:off x="6309625" y="1491275"/>
              <a:ext cx="104175" cy="59550"/>
            </a:xfrm>
            <a:custGeom>
              <a:avLst/>
              <a:gdLst/>
              <a:ahLst/>
              <a:cxnLst/>
              <a:rect l="l" t="t" r="r" b="b"/>
              <a:pathLst>
                <a:path w="4167" h="2382" extrusionOk="0">
                  <a:moveTo>
                    <a:pt x="254" y="0"/>
                  </a:moveTo>
                  <a:cubicBezTo>
                    <a:pt x="197" y="0"/>
                    <a:pt x="139" y="21"/>
                    <a:pt x="94" y="64"/>
                  </a:cubicBezTo>
                  <a:cubicBezTo>
                    <a:pt x="1" y="152"/>
                    <a:pt x="1" y="296"/>
                    <a:pt x="89" y="385"/>
                  </a:cubicBezTo>
                  <a:lnTo>
                    <a:pt x="1931" y="2315"/>
                  </a:lnTo>
                  <a:cubicBezTo>
                    <a:pt x="1973" y="2357"/>
                    <a:pt x="2035" y="2382"/>
                    <a:pt x="2097" y="2382"/>
                  </a:cubicBezTo>
                  <a:cubicBezTo>
                    <a:pt x="2159" y="2382"/>
                    <a:pt x="2215" y="2357"/>
                    <a:pt x="2262" y="2315"/>
                  </a:cubicBezTo>
                  <a:lnTo>
                    <a:pt x="4104" y="385"/>
                  </a:lnTo>
                  <a:cubicBezTo>
                    <a:pt x="4147" y="344"/>
                    <a:pt x="4166" y="286"/>
                    <a:pt x="4166" y="229"/>
                  </a:cubicBezTo>
                  <a:cubicBezTo>
                    <a:pt x="4166" y="167"/>
                    <a:pt x="4140" y="110"/>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62"/>
            <p:cNvSpPr/>
            <p:nvPr/>
          </p:nvSpPr>
          <p:spPr>
            <a:xfrm>
              <a:off x="6309625" y="1413550"/>
              <a:ext cx="104175" cy="59650"/>
            </a:xfrm>
            <a:custGeom>
              <a:avLst/>
              <a:gdLst/>
              <a:ahLst/>
              <a:cxnLst/>
              <a:rect l="l" t="t" r="r" b="b"/>
              <a:pathLst>
                <a:path w="4167" h="2386" extrusionOk="0">
                  <a:moveTo>
                    <a:pt x="252" y="0"/>
                  </a:moveTo>
                  <a:cubicBezTo>
                    <a:pt x="195" y="0"/>
                    <a:pt x="139" y="21"/>
                    <a:pt x="94" y="63"/>
                  </a:cubicBezTo>
                  <a:cubicBezTo>
                    <a:pt x="1" y="150"/>
                    <a:pt x="1" y="296"/>
                    <a:pt x="89" y="389"/>
                  </a:cubicBezTo>
                  <a:lnTo>
                    <a:pt x="1931" y="2314"/>
                  </a:lnTo>
                  <a:cubicBezTo>
                    <a:pt x="1973" y="2361"/>
                    <a:pt x="2035" y="2386"/>
                    <a:pt x="2097" y="2386"/>
                  </a:cubicBezTo>
                  <a:cubicBezTo>
                    <a:pt x="2159" y="2386"/>
                    <a:pt x="2215" y="2361"/>
                    <a:pt x="2262" y="2314"/>
                  </a:cubicBezTo>
                  <a:lnTo>
                    <a:pt x="4104" y="389"/>
                  </a:lnTo>
                  <a:cubicBezTo>
                    <a:pt x="4147" y="343"/>
                    <a:pt x="4166" y="286"/>
                    <a:pt x="4166" y="229"/>
                  </a:cubicBezTo>
                  <a:cubicBezTo>
                    <a:pt x="4166" y="171"/>
                    <a:pt x="4140" y="109"/>
                    <a:pt x="4094" y="63"/>
                  </a:cubicBezTo>
                  <a:cubicBezTo>
                    <a:pt x="4052" y="21"/>
                    <a:pt x="3996" y="0"/>
                    <a:pt x="3939" y="0"/>
                  </a:cubicBezTo>
                  <a:cubicBezTo>
                    <a:pt x="3878" y="0"/>
                    <a:pt x="3817" y="25"/>
                    <a:pt x="3774" y="73"/>
                  </a:cubicBezTo>
                  <a:lnTo>
                    <a:pt x="2097" y="1827"/>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62"/>
            <p:cNvSpPr/>
            <p:nvPr/>
          </p:nvSpPr>
          <p:spPr>
            <a:xfrm>
              <a:off x="6309625" y="1372650"/>
              <a:ext cx="104175" cy="59700"/>
            </a:xfrm>
            <a:custGeom>
              <a:avLst/>
              <a:gdLst/>
              <a:ahLst/>
              <a:cxnLst/>
              <a:rect l="l" t="t" r="r" b="b"/>
              <a:pathLst>
                <a:path w="4167" h="2388" extrusionOk="0">
                  <a:moveTo>
                    <a:pt x="254" y="0"/>
                  </a:moveTo>
                  <a:cubicBezTo>
                    <a:pt x="197" y="0"/>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4" y="0"/>
                    <a:pt x="3937" y="0"/>
                  </a:cubicBezTo>
                  <a:cubicBezTo>
                    <a:pt x="3876" y="0"/>
                    <a:pt x="3816" y="23"/>
                    <a:pt x="3774" y="69"/>
                  </a:cubicBezTo>
                  <a:lnTo>
                    <a:pt x="2097" y="1824"/>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62"/>
            <p:cNvSpPr/>
            <p:nvPr/>
          </p:nvSpPr>
          <p:spPr>
            <a:xfrm>
              <a:off x="6309625" y="1331700"/>
              <a:ext cx="104175" cy="59625"/>
            </a:xfrm>
            <a:custGeom>
              <a:avLst/>
              <a:gdLst/>
              <a:ahLst/>
              <a:cxnLst/>
              <a:rect l="l" t="t" r="r" b="b"/>
              <a:pathLst>
                <a:path w="4167" h="2385" extrusionOk="0">
                  <a:moveTo>
                    <a:pt x="257" y="1"/>
                  </a:moveTo>
                  <a:cubicBezTo>
                    <a:pt x="199" y="1"/>
                    <a:pt x="140" y="23"/>
                    <a:pt x="94" y="66"/>
                  </a:cubicBezTo>
                  <a:cubicBezTo>
                    <a:pt x="1" y="154"/>
                    <a:pt x="1" y="300"/>
                    <a:pt x="89" y="388"/>
                  </a:cubicBezTo>
                  <a:lnTo>
                    <a:pt x="1931" y="2318"/>
                  </a:lnTo>
                  <a:cubicBezTo>
                    <a:pt x="1973" y="2359"/>
                    <a:pt x="2035" y="2385"/>
                    <a:pt x="2097" y="2385"/>
                  </a:cubicBezTo>
                  <a:cubicBezTo>
                    <a:pt x="2159" y="2385"/>
                    <a:pt x="2215" y="2359"/>
                    <a:pt x="2262" y="2318"/>
                  </a:cubicBezTo>
                  <a:lnTo>
                    <a:pt x="4104" y="388"/>
                  </a:lnTo>
                  <a:cubicBezTo>
                    <a:pt x="4147" y="346"/>
                    <a:pt x="4166" y="288"/>
                    <a:pt x="4166" y="233"/>
                  </a:cubicBezTo>
                  <a:cubicBezTo>
                    <a:pt x="4166" y="170"/>
                    <a:pt x="4140" y="108"/>
                    <a:pt x="4094" y="66"/>
                  </a:cubicBezTo>
                  <a:cubicBezTo>
                    <a:pt x="4051" y="23"/>
                    <a:pt x="3992" y="1"/>
                    <a:pt x="3934" y="1"/>
                  </a:cubicBezTo>
                  <a:cubicBezTo>
                    <a:pt x="3875" y="1"/>
                    <a:pt x="3815" y="24"/>
                    <a:pt x="3774" y="71"/>
                  </a:cubicBezTo>
                  <a:lnTo>
                    <a:pt x="2097" y="1826"/>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62"/>
            <p:cNvSpPr/>
            <p:nvPr/>
          </p:nvSpPr>
          <p:spPr>
            <a:xfrm>
              <a:off x="6309625" y="1290775"/>
              <a:ext cx="104175" cy="59675"/>
            </a:xfrm>
            <a:custGeom>
              <a:avLst/>
              <a:gdLst/>
              <a:ahLst/>
              <a:cxnLst/>
              <a:rect l="l" t="t" r="r" b="b"/>
              <a:pathLst>
                <a:path w="4167" h="2387" extrusionOk="0">
                  <a:moveTo>
                    <a:pt x="251" y="0"/>
                  </a:moveTo>
                  <a:cubicBezTo>
                    <a:pt x="195" y="0"/>
                    <a:pt x="139" y="21"/>
                    <a:pt x="94" y="62"/>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72"/>
                    <a:pt x="4140" y="110"/>
                    <a:pt x="4094" y="62"/>
                  </a:cubicBezTo>
                  <a:cubicBezTo>
                    <a:pt x="4052" y="21"/>
                    <a:pt x="3996" y="0"/>
                    <a:pt x="3940" y="0"/>
                  </a:cubicBezTo>
                  <a:cubicBezTo>
                    <a:pt x="3878" y="0"/>
                    <a:pt x="3817" y="25"/>
                    <a:pt x="3774" y="74"/>
                  </a:cubicBezTo>
                  <a:lnTo>
                    <a:pt x="2097" y="1827"/>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62"/>
            <p:cNvSpPr/>
            <p:nvPr/>
          </p:nvSpPr>
          <p:spPr>
            <a:xfrm>
              <a:off x="6309625" y="1249875"/>
              <a:ext cx="104175" cy="59700"/>
            </a:xfrm>
            <a:custGeom>
              <a:avLst/>
              <a:gdLst/>
              <a:ahLst/>
              <a:cxnLst/>
              <a:rect l="l" t="t" r="r" b="b"/>
              <a:pathLst>
                <a:path w="4167" h="2388" extrusionOk="0">
                  <a:moveTo>
                    <a:pt x="254" y="0"/>
                  </a:moveTo>
                  <a:cubicBezTo>
                    <a:pt x="197" y="0"/>
                    <a:pt x="139" y="21"/>
                    <a:pt x="94" y="64"/>
                  </a:cubicBezTo>
                  <a:cubicBezTo>
                    <a:pt x="1" y="152"/>
                    <a:pt x="1" y="296"/>
                    <a:pt x="89" y="389"/>
                  </a:cubicBezTo>
                  <a:lnTo>
                    <a:pt x="1931" y="2314"/>
                  </a:lnTo>
                  <a:cubicBezTo>
                    <a:pt x="1973" y="2362"/>
                    <a:pt x="2035" y="2388"/>
                    <a:pt x="2097" y="2388"/>
                  </a:cubicBezTo>
                  <a:cubicBezTo>
                    <a:pt x="2159" y="2388"/>
                    <a:pt x="2215" y="2362"/>
                    <a:pt x="2262" y="2314"/>
                  </a:cubicBezTo>
                  <a:lnTo>
                    <a:pt x="4104" y="389"/>
                  </a:lnTo>
                  <a:cubicBezTo>
                    <a:pt x="4147" y="344"/>
                    <a:pt x="4166" y="286"/>
                    <a:pt x="4166" y="229"/>
                  </a:cubicBezTo>
                  <a:cubicBezTo>
                    <a:pt x="4166" y="167"/>
                    <a:pt x="4140" y="110"/>
                    <a:pt x="4094" y="64"/>
                  </a:cubicBezTo>
                  <a:cubicBezTo>
                    <a:pt x="4052" y="21"/>
                    <a:pt x="3994" y="0"/>
                    <a:pt x="3937" y="0"/>
                  </a:cubicBezTo>
                  <a:cubicBezTo>
                    <a:pt x="3876" y="0"/>
                    <a:pt x="3816" y="24"/>
                    <a:pt x="3774" y="69"/>
                  </a:cubicBezTo>
                  <a:lnTo>
                    <a:pt x="2097" y="1823"/>
                  </a:lnTo>
                  <a:lnTo>
                    <a:pt x="421" y="69"/>
                  </a:lnTo>
                  <a:cubicBezTo>
                    <a:pt x="375" y="24"/>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62"/>
            <p:cNvSpPr/>
            <p:nvPr/>
          </p:nvSpPr>
          <p:spPr>
            <a:xfrm>
              <a:off x="6309625" y="1208925"/>
              <a:ext cx="104175" cy="59650"/>
            </a:xfrm>
            <a:custGeom>
              <a:avLst/>
              <a:gdLst/>
              <a:ahLst/>
              <a:cxnLst/>
              <a:rect l="l" t="t" r="r" b="b"/>
              <a:pathLst>
                <a:path w="4167" h="2386" extrusionOk="0">
                  <a:moveTo>
                    <a:pt x="257" y="1"/>
                  </a:moveTo>
                  <a:cubicBezTo>
                    <a:pt x="199" y="1"/>
                    <a:pt x="140" y="23"/>
                    <a:pt x="94" y="66"/>
                  </a:cubicBezTo>
                  <a:cubicBezTo>
                    <a:pt x="1" y="155"/>
                    <a:pt x="1" y="300"/>
                    <a:pt x="89" y="387"/>
                  </a:cubicBezTo>
                  <a:lnTo>
                    <a:pt x="1931" y="2318"/>
                  </a:lnTo>
                  <a:cubicBezTo>
                    <a:pt x="1973" y="2359"/>
                    <a:pt x="2035" y="2385"/>
                    <a:pt x="2097" y="2385"/>
                  </a:cubicBezTo>
                  <a:cubicBezTo>
                    <a:pt x="2159" y="2385"/>
                    <a:pt x="2215" y="2359"/>
                    <a:pt x="2262" y="2318"/>
                  </a:cubicBezTo>
                  <a:lnTo>
                    <a:pt x="4104" y="387"/>
                  </a:lnTo>
                  <a:cubicBezTo>
                    <a:pt x="4147" y="346"/>
                    <a:pt x="4166" y="289"/>
                    <a:pt x="4166" y="232"/>
                  </a:cubicBezTo>
                  <a:cubicBezTo>
                    <a:pt x="4166" y="170"/>
                    <a:pt x="4140" y="107"/>
                    <a:pt x="4094" y="66"/>
                  </a:cubicBezTo>
                  <a:cubicBezTo>
                    <a:pt x="4051" y="23"/>
                    <a:pt x="3992" y="1"/>
                    <a:pt x="3934" y="1"/>
                  </a:cubicBezTo>
                  <a:cubicBezTo>
                    <a:pt x="3875" y="1"/>
                    <a:pt x="3815" y="24"/>
                    <a:pt x="3774" y="71"/>
                  </a:cubicBezTo>
                  <a:lnTo>
                    <a:pt x="2097" y="1826"/>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62"/>
            <p:cNvSpPr/>
            <p:nvPr/>
          </p:nvSpPr>
          <p:spPr>
            <a:xfrm>
              <a:off x="6309625" y="1168000"/>
              <a:ext cx="104175" cy="59675"/>
            </a:xfrm>
            <a:custGeom>
              <a:avLst/>
              <a:gdLst/>
              <a:ahLst/>
              <a:cxnLst/>
              <a:rect l="l" t="t" r="r" b="b"/>
              <a:pathLst>
                <a:path w="4167" h="2387" extrusionOk="0">
                  <a:moveTo>
                    <a:pt x="251" y="0"/>
                  </a:moveTo>
                  <a:cubicBezTo>
                    <a:pt x="195" y="0"/>
                    <a:pt x="138" y="21"/>
                    <a:pt x="94" y="63"/>
                  </a:cubicBezTo>
                  <a:cubicBezTo>
                    <a:pt x="1" y="151"/>
                    <a:pt x="1" y="296"/>
                    <a:pt x="89" y="390"/>
                  </a:cubicBezTo>
                  <a:lnTo>
                    <a:pt x="1931" y="2315"/>
                  </a:lnTo>
                  <a:cubicBezTo>
                    <a:pt x="1973" y="2360"/>
                    <a:pt x="2035" y="2387"/>
                    <a:pt x="2097" y="2387"/>
                  </a:cubicBezTo>
                  <a:cubicBezTo>
                    <a:pt x="2159" y="2387"/>
                    <a:pt x="2215" y="2360"/>
                    <a:pt x="2262" y="2315"/>
                  </a:cubicBezTo>
                  <a:lnTo>
                    <a:pt x="4104" y="390"/>
                  </a:lnTo>
                  <a:cubicBezTo>
                    <a:pt x="4147" y="342"/>
                    <a:pt x="4166" y="285"/>
                    <a:pt x="4166" y="229"/>
                  </a:cubicBezTo>
                  <a:cubicBezTo>
                    <a:pt x="4166" y="172"/>
                    <a:pt x="4140" y="110"/>
                    <a:pt x="4094" y="63"/>
                  </a:cubicBezTo>
                  <a:cubicBezTo>
                    <a:pt x="4052" y="21"/>
                    <a:pt x="3996" y="0"/>
                    <a:pt x="3940" y="0"/>
                  </a:cubicBezTo>
                  <a:cubicBezTo>
                    <a:pt x="3879" y="0"/>
                    <a:pt x="3817" y="25"/>
                    <a:pt x="3774" y="74"/>
                  </a:cubicBezTo>
                  <a:lnTo>
                    <a:pt x="2097" y="1828"/>
                  </a:lnTo>
                  <a:lnTo>
                    <a:pt x="421" y="74"/>
                  </a:lnTo>
                  <a:cubicBezTo>
                    <a:pt x="375" y="25"/>
                    <a:pt x="313"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62"/>
            <p:cNvSpPr/>
            <p:nvPr/>
          </p:nvSpPr>
          <p:spPr>
            <a:xfrm>
              <a:off x="6309625" y="1127100"/>
              <a:ext cx="104175" cy="59675"/>
            </a:xfrm>
            <a:custGeom>
              <a:avLst/>
              <a:gdLst/>
              <a:ahLst/>
              <a:cxnLst/>
              <a:rect l="l" t="t" r="r" b="b"/>
              <a:pathLst>
                <a:path w="4167" h="2387" extrusionOk="0">
                  <a:moveTo>
                    <a:pt x="254" y="1"/>
                  </a:moveTo>
                  <a:cubicBezTo>
                    <a:pt x="197" y="1"/>
                    <a:pt x="139" y="22"/>
                    <a:pt x="94" y="64"/>
                  </a:cubicBezTo>
                  <a:cubicBezTo>
                    <a:pt x="1" y="151"/>
                    <a:pt x="1" y="297"/>
                    <a:pt x="89" y="390"/>
                  </a:cubicBezTo>
                  <a:lnTo>
                    <a:pt x="1931" y="2315"/>
                  </a:lnTo>
                  <a:cubicBezTo>
                    <a:pt x="1973" y="2362"/>
                    <a:pt x="2035" y="2387"/>
                    <a:pt x="2097" y="2387"/>
                  </a:cubicBezTo>
                  <a:cubicBezTo>
                    <a:pt x="2159" y="2387"/>
                    <a:pt x="2215" y="2362"/>
                    <a:pt x="2262" y="2315"/>
                  </a:cubicBezTo>
                  <a:lnTo>
                    <a:pt x="4104" y="390"/>
                  </a:lnTo>
                  <a:cubicBezTo>
                    <a:pt x="4147" y="344"/>
                    <a:pt x="4166" y="287"/>
                    <a:pt x="4166" y="230"/>
                  </a:cubicBezTo>
                  <a:cubicBezTo>
                    <a:pt x="4166" y="168"/>
                    <a:pt x="4140" y="110"/>
                    <a:pt x="4094" y="64"/>
                  </a:cubicBezTo>
                  <a:cubicBezTo>
                    <a:pt x="4052" y="22"/>
                    <a:pt x="3994" y="1"/>
                    <a:pt x="3937" y="1"/>
                  </a:cubicBezTo>
                  <a:cubicBezTo>
                    <a:pt x="3876" y="1"/>
                    <a:pt x="3816" y="24"/>
                    <a:pt x="3774" y="69"/>
                  </a:cubicBezTo>
                  <a:lnTo>
                    <a:pt x="2097" y="1823"/>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62"/>
            <p:cNvSpPr/>
            <p:nvPr/>
          </p:nvSpPr>
          <p:spPr>
            <a:xfrm>
              <a:off x="6309625" y="1086175"/>
              <a:ext cx="104175" cy="59625"/>
            </a:xfrm>
            <a:custGeom>
              <a:avLst/>
              <a:gdLst/>
              <a:ahLst/>
              <a:cxnLst/>
              <a:rect l="l" t="t" r="r" b="b"/>
              <a:pathLst>
                <a:path w="4167" h="2385" extrusionOk="0">
                  <a:moveTo>
                    <a:pt x="257" y="0"/>
                  </a:moveTo>
                  <a:cubicBezTo>
                    <a:pt x="199" y="0"/>
                    <a:pt x="140" y="22"/>
                    <a:pt x="94" y="66"/>
                  </a:cubicBezTo>
                  <a:cubicBezTo>
                    <a:pt x="1" y="154"/>
                    <a:pt x="1" y="298"/>
                    <a:pt x="89" y="386"/>
                  </a:cubicBezTo>
                  <a:lnTo>
                    <a:pt x="1931" y="2316"/>
                  </a:lnTo>
                  <a:cubicBezTo>
                    <a:pt x="1973" y="2358"/>
                    <a:pt x="2035" y="2385"/>
                    <a:pt x="2097" y="2385"/>
                  </a:cubicBezTo>
                  <a:cubicBezTo>
                    <a:pt x="2159" y="2385"/>
                    <a:pt x="2215" y="2358"/>
                    <a:pt x="2262" y="2316"/>
                  </a:cubicBezTo>
                  <a:lnTo>
                    <a:pt x="4104" y="386"/>
                  </a:lnTo>
                  <a:cubicBezTo>
                    <a:pt x="4147" y="345"/>
                    <a:pt x="4166" y="288"/>
                    <a:pt x="4166" y="231"/>
                  </a:cubicBezTo>
                  <a:cubicBezTo>
                    <a:pt x="4166" y="169"/>
                    <a:pt x="4140" y="107"/>
                    <a:pt x="4094" y="66"/>
                  </a:cubicBezTo>
                  <a:cubicBezTo>
                    <a:pt x="4051" y="22"/>
                    <a:pt x="3992" y="0"/>
                    <a:pt x="3934" y="0"/>
                  </a:cubicBezTo>
                  <a:cubicBezTo>
                    <a:pt x="3875" y="0"/>
                    <a:pt x="3815" y="24"/>
                    <a:pt x="3774" y="71"/>
                  </a:cubicBezTo>
                  <a:lnTo>
                    <a:pt x="2097" y="1826"/>
                  </a:lnTo>
                  <a:lnTo>
                    <a:pt x="421" y="71"/>
                  </a:lnTo>
                  <a:cubicBezTo>
                    <a:pt x="376" y="24"/>
                    <a:pt x="317" y="0"/>
                    <a:pt x="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62"/>
            <p:cNvSpPr/>
            <p:nvPr/>
          </p:nvSpPr>
          <p:spPr>
            <a:xfrm>
              <a:off x="6309625" y="1045225"/>
              <a:ext cx="104175" cy="59675"/>
            </a:xfrm>
            <a:custGeom>
              <a:avLst/>
              <a:gdLst/>
              <a:ahLst/>
              <a:cxnLst/>
              <a:rect l="l" t="t" r="r" b="b"/>
              <a:pathLst>
                <a:path w="4167" h="2387" extrusionOk="0">
                  <a:moveTo>
                    <a:pt x="252" y="0"/>
                  </a:moveTo>
                  <a:cubicBezTo>
                    <a:pt x="195" y="0"/>
                    <a:pt x="139" y="21"/>
                    <a:pt x="94" y="63"/>
                  </a:cubicBezTo>
                  <a:cubicBezTo>
                    <a:pt x="1" y="151"/>
                    <a:pt x="1" y="297"/>
                    <a:pt x="89" y="390"/>
                  </a:cubicBezTo>
                  <a:lnTo>
                    <a:pt x="1931" y="2315"/>
                  </a:lnTo>
                  <a:cubicBezTo>
                    <a:pt x="1973" y="2361"/>
                    <a:pt x="2035" y="2387"/>
                    <a:pt x="2097" y="2387"/>
                  </a:cubicBezTo>
                  <a:cubicBezTo>
                    <a:pt x="2159" y="2387"/>
                    <a:pt x="2215" y="2361"/>
                    <a:pt x="2262" y="2315"/>
                  </a:cubicBezTo>
                  <a:lnTo>
                    <a:pt x="4104" y="390"/>
                  </a:lnTo>
                  <a:cubicBezTo>
                    <a:pt x="4147" y="343"/>
                    <a:pt x="4166" y="286"/>
                    <a:pt x="4166" y="228"/>
                  </a:cubicBezTo>
                  <a:cubicBezTo>
                    <a:pt x="4166" y="173"/>
                    <a:pt x="4140" y="110"/>
                    <a:pt x="4094" y="63"/>
                  </a:cubicBezTo>
                  <a:cubicBezTo>
                    <a:pt x="4052" y="21"/>
                    <a:pt x="3996" y="0"/>
                    <a:pt x="3939" y="0"/>
                  </a:cubicBezTo>
                  <a:cubicBezTo>
                    <a:pt x="3878" y="0"/>
                    <a:pt x="3817" y="25"/>
                    <a:pt x="3774" y="73"/>
                  </a:cubicBezTo>
                  <a:lnTo>
                    <a:pt x="2097" y="1828"/>
                  </a:lnTo>
                  <a:lnTo>
                    <a:pt x="421" y="73"/>
                  </a:lnTo>
                  <a:cubicBezTo>
                    <a:pt x="375" y="25"/>
                    <a:pt x="313"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62"/>
            <p:cNvSpPr/>
            <p:nvPr/>
          </p:nvSpPr>
          <p:spPr>
            <a:xfrm>
              <a:off x="6309625" y="1004350"/>
              <a:ext cx="104175" cy="59675"/>
            </a:xfrm>
            <a:custGeom>
              <a:avLst/>
              <a:gdLst/>
              <a:ahLst/>
              <a:cxnLst/>
              <a:rect l="l" t="t" r="r" b="b"/>
              <a:pathLst>
                <a:path w="4167" h="2387" extrusionOk="0">
                  <a:moveTo>
                    <a:pt x="254" y="0"/>
                  </a:moveTo>
                  <a:cubicBezTo>
                    <a:pt x="196" y="0"/>
                    <a:pt x="139" y="21"/>
                    <a:pt x="94" y="63"/>
                  </a:cubicBezTo>
                  <a:cubicBezTo>
                    <a:pt x="1" y="151"/>
                    <a:pt x="1" y="296"/>
                    <a:pt x="89" y="389"/>
                  </a:cubicBezTo>
                  <a:lnTo>
                    <a:pt x="1931" y="2314"/>
                  </a:lnTo>
                  <a:cubicBezTo>
                    <a:pt x="1973" y="2360"/>
                    <a:pt x="2035" y="2386"/>
                    <a:pt x="2097" y="2386"/>
                  </a:cubicBezTo>
                  <a:cubicBezTo>
                    <a:pt x="2159" y="2386"/>
                    <a:pt x="2215" y="2360"/>
                    <a:pt x="2262" y="2314"/>
                  </a:cubicBezTo>
                  <a:lnTo>
                    <a:pt x="4104" y="389"/>
                  </a:lnTo>
                  <a:cubicBezTo>
                    <a:pt x="4147" y="342"/>
                    <a:pt x="4166" y="286"/>
                    <a:pt x="4166" y="229"/>
                  </a:cubicBezTo>
                  <a:cubicBezTo>
                    <a:pt x="4166" y="167"/>
                    <a:pt x="4140" y="110"/>
                    <a:pt x="4094" y="63"/>
                  </a:cubicBezTo>
                  <a:cubicBezTo>
                    <a:pt x="4052" y="21"/>
                    <a:pt x="3994" y="0"/>
                    <a:pt x="3937" y="0"/>
                  </a:cubicBezTo>
                  <a:cubicBezTo>
                    <a:pt x="3877" y="0"/>
                    <a:pt x="3816" y="23"/>
                    <a:pt x="3774" y="69"/>
                  </a:cubicBezTo>
                  <a:lnTo>
                    <a:pt x="2097" y="1822"/>
                  </a:lnTo>
                  <a:lnTo>
                    <a:pt x="421" y="69"/>
                  </a:lnTo>
                  <a:cubicBezTo>
                    <a:pt x="375" y="23"/>
                    <a:pt x="315"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62"/>
            <p:cNvSpPr/>
            <p:nvPr/>
          </p:nvSpPr>
          <p:spPr>
            <a:xfrm>
              <a:off x="6309625" y="963400"/>
              <a:ext cx="104175" cy="59600"/>
            </a:xfrm>
            <a:custGeom>
              <a:avLst/>
              <a:gdLst/>
              <a:ahLst/>
              <a:cxnLst/>
              <a:rect l="l" t="t" r="r" b="b"/>
              <a:pathLst>
                <a:path w="4167" h="2384" extrusionOk="0">
                  <a:moveTo>
                    <a:pt x="257" y="1"/>
                  </a:moveTo>
                  <a:cubicBezTo>
                    <a:pt x="199" y="1"/>
                    <a:pt x="140" y="23"/>
                    <a:pt x="94" y="66"/>
                  </a:cubicBezTo>
                  <a:cubicBezTo>
                    <a:pt x="1" y="154"/>
                    <a:pt x="1" y="298"/>
                    <a:pt x="89" y="387"/>
                  </a:cubicBezTo>
                  <a:lnTo>
                    <a:pt x="1931" y="2317"/>
                  </a:lnTo>
                  <a:cubicBezTo>
                    <a:pt x="1973" y="2359"/>
                    <a:pt x="2035" y="2384"/>
                    <a:pt x="2097" y="2384"/>
                  </a:cubicBezTo>
                  <a:cubicBezTo>
                    <a:pt x="2159" y="2384"/>
                    <a:pt x="2215" y="2359"/>
                    <a:pt x="2262" y="2317"/>
                  </a:cubicBezTo>
                  <a:lnTo>
                    <a:pt x="4104" y="387"/>
                  </a:lnTo>
                  <a:cubicBezTo>
                    <a:pt x="4147" y="346"/>
                    <a:pt x="4166" y="289"/>
                    <a:pt x="4166" y="231"/>
                  </a:cubicBezTo>
                  <a:cubicBezTo>
                    <a:pt x="4166" y="169"/>
                    <a:pt x="4140" y="107"/>
                    <a:pt x="4094" y="66"/>
                  </a:cubicBezTo>
                  <a:cubicBezTo>
                    <a:pt x="4051" y="23"/>
                    <a:pt x="3992" y="1"/>
                    <a:pt x="3934" y="1"/>
                  </a:cubicBezTo>
                  <a:cubicBezTo>
                    <a:pt x="3875" y="1"/>
                    <a:pt x="3815" y="24"/>
                    <a:pt x="3774" y="71"/>
                  </a:cubicBezTo>
                  <a:lnTo>
                    <a:pt x="2097" y="1825"/>
                  </a:lnTo>
                  <a:lnTo>
                    <a:pt x="421" y="71"/>
                  </a:lnTo>
                  <a:cubicBezTo>
                    <a:pt x="376" y="24"/>
                    <a:pt x="317" y="1"/>
                    <a:pt x="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62"/>
            <p:cNvSpPr/>
            <p:nvPr/>
          </p:nvSpPr>
          <p:spPr>
            <a:xfrm>
              <a:off x="6309625" y="841600"/>
              <a:ext cx="104175" cy="59700"/>
            </a:xfrm>
            <a:custGeom>
              <a:avLst/>
              <a:gdLst/>
              <a:ahLst/>
              <a:cxnLst/>
              <a:rect l="l" t="t" r="r" b="b"/>
              <a:pathLst>
                <a:path w="4167" h="2388" extrusionOk="0">
                  <a:moveTo>
                    <a:pt x="252" y="1"/>
                  </a:moveTo>
                  <a:cubicBezTo>
                    <a:pt x="195" y="1"/>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67"/>
                    <a:pt x="4140" y="110"/>
                    <a:pt x="4094" y="64"/>
                  </a:cubicBezTo>
                  <a:cubicBezTo>
                    <a:pt x="4052" y="21"/>
                    <a:pt x="3996" y="1"/>
                    <a:pt x="3939" y="1"/>
                  </a:cubicBezTo>
                  <a:cubicBezTo>
                    <a:pt x="3878" y="1"/>
                    <a:pt x="3817" y="25"/>
                    <a:pt x="3774" y="74"/>
                  </a:cubicBezTo>
                  <a:lnTo>
                    <a:pt x="2097" y="1822"/>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62"/>
            <p:cNvSpPr/>
            <p:nvPr/>
          </p:nvSpPr>
          <p:spPr>
            <a:xfrm>
              <a:off x="6309625" y="922450"/>
              <a:ext cx="104175" cy="59700"/>
            </a:xfrm>
            <a:custGeom>
              <a:avLst/>
              <a:gdLst/>
              <a:ahLst/>
              <a:cxnLst/>
              <a:rect l="l" t="t" r="r" b="b"/>
              <a:pathLst>
                <a:path w="4167" h="2388" extrusionOk="0">
                  <a:moveTo>
                    <a:pt x="252" y="1"/>
                  </a:moveTo>
                  <a:cubicBezTo>
                    <a:pt x="195" y="1"/>
                    <a:pt x="139" y="21"/>
                    <a:pt x="94" y="64"/>
                  </a:cubicBezTo>
                  <a:cubicBezTo>
                    <a:pt x="1" y="152"/>
                    <a:pt x="1" y="296"/>
                    <a:pt x="89" y="389"/>
                  </a:cubicBezTo>
                  <a:lnTo>
                    <a:pt x="1931" y="2314"/>
                  </a:lnTo>
                  <a:cubicBezTo>
                    <a:pt x="1973" y="2361"/>
                    <a:pt x="2035" y="2387"/>
                    <a:pt x="2097" y="2387"/>
                  </a:cubicBezTo>
                  <a:cubicBezTo>
                    <a:pt x="2159" y="2387"/>
                    <a:pt x="2215" y="2361"/>
                    <a:pt x="2262" y="2314"/>
                  </a:cubicBezTo>
                  <a:lnTo>
                    <a:pt x="4104" y="389"/>
                  </a:lnTo>
                  <a:cubicBezTo>
                    <a:pt x="4147" y="343"/>
                    <a:pt x="4166" y="286"/>
                    <a:pt x="4166" y="229"/>
                  </a:cubicBezTo>
                  <a:cubicBezTo>
                    <a:pt x="4166" y="172"/>
                    <a:pt x="4140" y="110"/>
                    <a:pt x="4094" y="64"/>
                  </a:cubicBezTo>
                  <a:cubicBezTo>
                    <a:pt x="4052" y="21"/>
                    <a:pt x="3996" y="1"/>
                    <a:pt x="3939" y="1"/>
                  </a:cubicBezTo>
                  <a:cubicBezTo>
                    <a:pt x="3878" y="1"/>
                    <a:pt x="3817" y="25"/>
                    <a:pt x="3774" y="74"/>
                  </a:cubicBezTo>
                  <a:lnTo>
                    <a:pt x="2097" y="1828"/>
                  </a:lnTo>
                  <a:lnTo>
                    <a:pt x="421" y="74"/>
                  </a:lnTo>
                  <a:cubicBezTo>
                    <a:pt x="375" y="25"/>
                    <a:pt x="313"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62"/>
            <p:cNvSpPr/>
            <p:nvPr/>
          </p:nvSpPr>
          <p:spPr>
            <a:xfrm>
              <a:off x="6309625" y="881550"/>
              <a:ext cx="104175" cy="59700"/>
            </a:xfrm>
            <a:custGeom>
              <a:avLst/>
              <a:gdLst/>
              <a:ahLst/>
              <a:cxnLst/>
              <a:rect l="l" t="t" r="r" b="b"/>
              <a:pathLst>
                <a:path w="4167" h="2388" extrusionOk="0">
                  <a:moveTo>
                    <a:pt x="254" y="1"/>
                  </a:moveTo>
                  <a:cubicBezTo>
                    <a:pt x="196" y="1"/>
                    <a:pt x="139" y="21"/>
                    <a:pt x="94" y="64"/>
                  </a:cubicBezTo>
                  <a:cubicBezTo>
                    <a:pt x="1" y="152"/>
                    <a:pt x="1" y="298"/>
                    <a:pt x="89" y="391"/>
                  </a:cubicBezTo>
                  <a:lnTo>
                    <a:pt x="1931" y="2316"/>
                  </a:lnTo>
                  <a:cubicBezTo>
                    <a:pt x="1973" y="2362"/>
                    <a:pt x="2035" y="2388"/>
                    <a:pt x="2097" y="2388"/>
                  </a:cubicBezTo>
                  <a:cubicBezTo>
                    <a:pt x="2159" y="2388"/>
                    <a:pt x="2215" y="2362"/>
                    <a:pt x="2262" y="2316"/>
                  </a:cubicBezTo>
                  <a:lnTo>
                    <a:pt x="4104" y="391"/>
                  </a:lnTo>
                  <a:cubicBezTo>
                    <a:pt x="4147" y="343"/>
                    <a:pt x="4166" y="286"/>
                    <a:pt x="4166" y="230"/>
                  </a:cubicBezTo>
                  <a:cubicBezTo>
                    <a:pt x="4166" y="168"/>
                    <a:pt x="4140" y="111"/>
                    <a:pt x="4094" y="64"/>
                  </a:cubicBezTo>
                  <a:cubicBezTo>
                    <a:pt x="4052" y="21"/>
                    <a:pt x="3994" y="1"/>
                    <a:pt x="3937" y="1"/>
                  </a:cubicBezTo>
                  <a:cubicBezTo>
                    <a:pt x="3877" y="1"/>
                    <a:pt x="3816" y="24"/>
                    <a:pt x="3774" y="69"/>
                  </a:cubicBezTo>
                  <a:lnTo>
                    <a:pt x="2097" y="1824"/>
                  </a:lnTo>
                  <a:lnTo>
                    <a:pt x="421" y="69"/>
                  </a:lnTo>
                  <a:cubicBezTo>
                    <a:pt x="375" y="24"/>
                    <a:pt x="315" y="1"/>
                    <a:pt x="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7394"/>
        <p:cNvGrpSpPr/>
        <p:nvPr/>
      </p:nvGrpSpPr>
      <p:grpSpPr>
        <a:xfrm>
          <a:off x="0" y="0"/>
          <a:ext cx="0" cy="0"/>
          <a:chOff x="0" y="0"/>
          <a:chExt cx="0" cy="0"/>
        </a:xfrm>
      </p:grpSpPr>
      <p:pic>
        <p:nvPicPr>
          <p:cNvPr id="7395" name="Google Shape;7395;p6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396" name="Google Shape;7396;p63"/>
          <p:cNvSpPr txBox="1">
            <a:spLocks noGrp="1"/>
          </p:cNvSpPr>
          <p:nvPr>
            <p:ph type="ctrTitle"/>
          </p:nvPr>
        </p:nvSpPr>
        <p:spPr>
          <a:xfrm>
            <a:off x="2429950" y="637557"/>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97" name="Google Shape;7397;p63"/>
          <p:cNvSpPr txBox="1">
            <a:spLocks noGrp="1"/>
          </p:cNvSpPr>
          <p:nvPr>
            <p:ph type="subTitle" idx="1"/>
          </p:nvPr>
        </p:nvSpPr>
        <p:spPr>
          <a:xfrm>
            <a:off x="2419809" y="1729500"/>
            <a:ext cx="4293900" cy="130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7398" name="Google Shape;7398;p63"/>
          <p:cNvSpPr txBox="1"/>
          <p:nvPr/>
        </p:nvSpPr>
        <p:spPr>
          <a:xfrm>
            <a:off x="2397325" y="3772200"/>
            <a:ext cx="4349400" cy="450300"/>
          </a:xfrm>
          <a:prstGeom prst="rect">
            <a:avLst/>
          </a:prstGeom>
          <a:noFill/>
          <a:ln>
            <a:noFill/>
          </a:ln>
        </p:spPr>
        <p:txBody>
          <a:bodyPr spcFirstLastPara="1" wrap="square" lIns="91425" tIns="0" rIns="91425" bIns="0" anchor="ctr" anchorCtr="0">
            <a:noAutofit/>
          </a:bodyPr>
          <a:lstStyle/>
          <a:p>
            <a:pPr marL="0" lvl="0" indent="0" algn="ctr" rtl="0">
              <a:lnSpc>
                <a:spcPct val="100000"/>
              </a:lnSpc>
              <a:spcBef>
                <a:spcPts val="300"/>
              </a:spcBef>
              <a:spcAft>
                <a:spcPts val="0"/>
              </a:spcAft>
              <a:buNone/>
            </a:pPr>
            <a:r>
              <a:rPr lang="en" sz="1000">
                <a:solidFill>
                  <a:schemeClr val="lt1"/>
                </a:solidFill>
                <a:latin typeface="Barlow"/>
                <a:ea typeface="Barlow"/>
                <a:cs typeface="Barlow"/>
                <a:sym typeface="Barlow"/>
              </a:rPr>
              <a:t>CREDITS: This presentation template was created by </a:t>
            </a:r>
            <a:r>
              <a:rPr lang="en" sz="1000" b="1">
                <a:solidFill>
                  <a:schemeClr val="lt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Slidesgo</a:t>
            </a:r>
            <a:r>
              <a:rPr lang="en" sz="1000">
                <a:solidFill>
                  <a:schemeClr val="lt1"/>
                </a:solidFill>
                <a:latin typeface="Barlow"/>
                <a:ea typeface="Barlow"/>
                <a:cs typeface="Barlow"/>
                <a:sym typeface="Barlow"/>
              </a:rPr>
              <a:t>, and includes icons by </a:t>
            </a:r>
            <a:r>
              <a:rPr lang="en" sz="1000" b="1">
                <a:solidFill>
                  <a:schemeClr val="lt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Flatico</a:t>
            </a:r>
            <a:r>
              <a:rPr lang="en" sz="1000" b="1">
                <a:solidFill>
                  <a:schemeClr val="lt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n</a:t>
            </a:r>
            <a:r>
              <a:rPr lang="en" sz="1000">
                <a:solidFill>
                  <a:schemeClr val="lt1"/>
                </a:solidFill>
                <a:latin typeface="Barlow"/>
                <a:ea typeface="Barlow"/>
                <a:cs typeface="Barlow"/>
                <a:sym typeface="Barlow"/>
              </a:rPr>
              <a:t> and infographics &amp; images by </a:t>
            </a:r>
            <a:r>
              <a:rPr lang="en" sz="1000" b="1">
                <a:solidFill>
                  <a:schemeClr val="lt1"/>
                </a:solidFill>
                <a:uFill>
                  <a:noFill/>
                </a:uFill>
                <a:latin typeface="Barlow"/>
                <a:ea typeface="Barlow"/>
                <a:cs typeface="Barlow"/>
                <a:sym typeface="Barlow"/>
                <a:hlinkClick r:id="rId5">
                  <a:extLst>
                    <a:ext uri="{A12FA001-AC4F-418D-AE19-62706E023703}">
                      <ahyp:hlinkClr xmlns:ahyp="http://schemas.microsoft.com/office/drawing/2018/hyperlinkcolor" val="tx"/>
                    </a:ext>
                  </a:extLst>
                </a:hlinkClick>
              </a:rPr>
              <a:t>Freepik</a:t>
            </a:r>
            <a:endParaRPr b="1">
              <a:solidFill>
                <a:schemeClr val="lt1"/>
              </a:solidFill>
              <a:latin typeface="Barlow"/>
              <a:ea typeface="Barlow"/>
              <a:cs typeface="Barlow"/>
              <a:sym typeface="Barlow"/>
            </a:endParaRPr>
          </a:p>
        </p:txBody>
      </p:sp>
      <p:sp>
        <p:nvSpPr>
          <p:cNvPr id="7399" name="Google Shape;7399;p63"/>
          <p:cNvSpPr txBox="1">
            <a:spLocks noGrp="1"/>
          </p:cNvSpPr>
          <p:nvPr>
            <p:ph type="subTitle" idx="2"/>
          </p:nvPr>
        </p:nvSpPr>
        <p:spPr>
          <a:xfrm>
            <a:off x="2399075" y="3435200"/>
            <a:ext cx="4349400" cy="3042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400" name="Google Shape;7400;p63"/>
          <p:cNvGrpSpPr/>
          <p:nvPr/>
        </p:nvGrpSpPr>
        <p:grpSpPr>
          <a:xfrm>
            <a:off x="-1765471" y="4648806"/>
            <a:ext cx="12669514" cy="437105"/>
            <a:chOff x="8" y="-175987"/>
            <a:chExt cx="12669514" cy="437105"/>
          </a:xfrm>
        </p:grpSpPr>
        <p:grpSp>
          <p:nvGrpSpPr>
            <p:cNvPr id="7401" name="Google Shape;7401;p63"/>
            <p:cNvGrpSpPr/>
            <p:nvPr/>
          </p:nvGrpSpPr>
          <p:grpSpPr>
            <a:xfrm>
              <a:off x="8" y="-175987"/>
              <a:ext cx="4267653" cy="437105"/>
              <a:chOff x="1748800" y="4171325"/>
              <a:chExt cx="9570875" cy="980275"/>
            </a:xfrm>
          </p:grpSpPr>
          <p:sp>
            <p:nvSpPr>
              <p:cNvPr id="7402" name="Google Shape;7402;p63"/>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63"/>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63"/>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63"/>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63"/>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63"/>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63"/>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63"/>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63"/>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63"/>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63"/>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63"/>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63"/>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63"/>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63"/>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63"/>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63"/>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63"/>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63"/>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63"/>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63"/>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63"/>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63"/>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63"/>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63"/>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63"/>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63"/>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63"/>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63"/>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63"/>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63"/>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63"/>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63"/>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63"/>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63"/>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63"/>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63"/>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63"/>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63"/>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63"/>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63"/>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63"/>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63"/>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63"/>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63"/>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63"/>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63"/>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63"/>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63"/>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63"/>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63"/>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63"/>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63"/>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63"/>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63"/>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63"/>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63"/>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63"/>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63"/>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63"/>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63"/>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63"/>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63"/>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63"/>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63"/>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63"/>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63"/>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63"/>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63"/>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63"/>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63"/>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63"/>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63"/>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63"/>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63"/>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63"/>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63"/>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63"/>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63"/>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63"/>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63"/>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63"/>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63"/>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63"/>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63"/>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63"/>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63"/>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63"/>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63"/>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63"/>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63"/>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63"/>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63"/>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63"/>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63"/>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63"/>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63"/>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63"/>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63"/>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63"/>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63"/>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63"/>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63"/>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63"/>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63"/>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63"/>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63"/>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9" name="Google Shape;7509;p63"/>
            <p:cNvGrpSpPr/>
            <p:nvPr/>
          </p:nvGrpSpPr>
          <p:grpSpPr>
            <a:xfrm>
              <a:off x="4201283" y="-175987"/>
              <a:ext cx="4267653" cy="437105"/>
              <a:chOff x="1748800" y="4171325"/>
              <a:chExt cx="9570875" cy="980275"/>
            </a:xfrm>
          </p:grpSpPr>
          <p:sp>
            <p:nvSpPr>
              <p:cNvPr id="7510" name="Google Shape;7510;p63"/>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63"/>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63"/>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63"/>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63"/>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63"/>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63"/>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63"/>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63"/>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63"/>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63"/>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63"/>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63"/>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63"/>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63"/>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63"/>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63"/>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63"/>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63"/>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63"/>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63"/>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63"/>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63"/>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63"/>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63"/>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63"/>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63"/>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63"/>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63"/>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63"/>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63"/>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63"/>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63"/>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63"/>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63"/>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63"/>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63"/>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63"/>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63"/>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63"/>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63"/>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63"/>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63"/>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63"/>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63"/>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63"/>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63"/>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63"/>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63"/>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63"/>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63"/>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63"/>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63"/>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63"/>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63"/>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63"/>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63"/>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63"/>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63"/>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63"/>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63"/>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63"/>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63"/>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63"/>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63"/>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63"/>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63"/>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63"/>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63"/>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63"/>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63"/>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63"/>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63"/>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63"/>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63"/>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63"/>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63"/>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63"/>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63"/>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63"/>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63"/>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63"/>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63"/>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63"/>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63"/>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63"/>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63"/>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63"/>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63"/>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63"/>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63"/>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63"/>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63"/>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63"/>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63"/>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63"/>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63"/>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63"/>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63"/>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63"/>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63"/>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63"/>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63"/>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63"/>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63"/>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63"/>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63"/>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7" name="Google Shape;7617;p63"/>
            <p:cNvGrpSpPr/>
            <p:nvPr/>
          </p:nvGrpSpPr>
          <p:grpSpPr>
            <a:xfrm>
              <a:off x="8401869" y="-175987"/>
              <a:ext cx="4267653" cy="437105"/>
              <a:chOff x="1748800" y="4171325"/>
              <a:chExt cx="9570875" cy="980275"/>
            </a:xfrm>
          </p:grpSpPr>
          <p:sp>
            <p:nvSpPr>
              <p:cNvPr id="7618" name="Google Shape;7618;p63"/>
              <p:cNvSpPr/>
              <p:nvPr/>
            </p:nvSpPr>
            <p:spPr>
              <a:xfrm>
                <a:off x="1906100"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63"/>
              <p:cNvSpPr/>
              <p:nvPr/>
            </p:nvSpPr>
            <p:spPr>
              <a:xfrm>
                <a:off x="1906100"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63"/>
              <p:cNvSpPr/>
              <p:nvPr/>
            </p:nvSpPr>
            <p:spPr>
              <a:xfrm>
                <a:off x="19843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63"/>
              <p:cNvSpPr/>
              <p:nvPr/>
            </p:nvSpPr>
            <p:spPr>
              <a:xfrm>
                <a:off x="222147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63"/>
              <p:cNvSpPr/>
              <p:nvPr/>
            </p:nvSpPr>
            <p:spPr>
              <a:xfrm>
                <a:off x="174880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63"/>
              <p:cNvSpPr/>
              <p:nvPr/>
            </p:nvSpPr>
            <p:spPr>
              <a:xfrm>
                <a:off x="2376475" y="4171325"/>
                <a:ext cx="307025" cy="348050"/>
              </a:xfrm>
              <a:custGeom>
                <a:avLst/>
                <a:gdLst/>
                <a:ahLst/>
                <a:cxnLst/>
                <a:rect l="l" t="t" r="r" b="b"/>
                <a:pathLst>
                  <a:path w="12281" h="13922" extrusionOk="0">
                    <a:moveTo>
                      <a:pt x="1" y="0"/>
                    </a:moveTo>
                    <a:lnTo>
                      <a:pt x="617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63"/>
              <p:cNvSpPr/>
              <p:nvPr/>
            </p:nvSpPr>
            <p:spPr>
              <a:xfrm>
                <a:off x="2376475" y="4802800"/>
                <a:ext cx="307025" cy="348800"/>
              </a:xfrm>
              <a:custGeom>
                <a:avLst/>
                <a:gdLst/>
                <a:ahLst/>
                <a:cxnLst/>
                <a:rect l="l" t="t" r="r" b="b"/>
                <a:pathLst>
                  <a:path w="12281" h="13952" extrusionOk="0">
                    <a:moveTo>
                      <a:pt x="6171" y="0"/>
                    </a:moveTo>
                    <a:lnTo>
                      <a:pt x="1" y="13952"/>
                    </a:lnTo>
                    <a:lnTo>
                      <a:pt x="12281"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63"/>
              <p:cNvSpPr/>
              <p:nvPr/>
            </p:nvSpPr>
            <p:spPr>
              <a:xfrm>
                <a:off x="2455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63"/>
              <p:cNvSpPr/>
              <p:nvPr/>
            </p:nvSpPr>
            <p:spPr>
              <a:xfrm>
                <a:off x="2693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63"/>
              <p:cNvSpPr/>
              <p:nvPr/>
            </p:nvSpPr>
            <p:spPr>
              <a:xfrm>
                <a:off x="22199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63"/>
              <p:cNvSpPr/>
              <p:nvPr/>
            </p:nvSpPr>
            <p:spPr>
              <a:xfrm>
                <a:off x="2847625" y="4171325"/>
                <a:ext cx="307025" cy="348050"/>
              </a:xfrm>
              <a:custGeom>
                <a:avLst/>
                <a:gdLst/>
                <a:ahLst/>
                <a:cxnLst/>
                <a:rect l="l" t="t" r="r" b="b"/>
                <a:pathLst>
                  <a:path w="12281"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63"/>
              <p:cNvSpPr/>
              <p:nvPr/>
            </p:nvSpPr>
            <p:spPr>
              <a:xfrm>
                <a:off x="2847625" y="4802800"/>
                <a:ext cx="307025" cy="348800"/>
              </a:xfrm>
              <a:custGeom>
                <a:avLst/>
                <a:gdLst/>
                <a:ahLst/>
                <a:cxnLst/>
                <a:rect l="l" t="t" r="r" b="b"/>
                <a:pathLst>
                  <a:path w="12281"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63"/>
              <p:cNvSpPr/>
              <p:nvPr/>
            </p:nvSpPr>
            <p:spPr>
              <a:xfrm>
                <a:off x="29266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63"/>
              <p:cNvSpPr/>
              <p:nvPr/>
            </p:nvSpPr>
            <p:spPr>
              <a:xfrm>
                <a:off x="31645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63"/>
              <p:cNvSpPr/>
              <p:nvPr/>
            </p:nvSpPr>
            <p:spPr>
              <a:xfrm>
                <a:off x="2691075"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63"/>
              <p:cNvSpPr/>
              <p:nvPr/>
            </p:nvSpPr>
            <p:spPr>
              <a:xfrm>
                <a:off x="331875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63"/>
              <p:cNvSpPr/>
              <p:nvPr/>
            </p:nvSpPr>
            <p:spPr>
              <a:xfrm>
                <a:off x="331875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63"/>
              <p:cNvSpPr/>
              <p:nvPr/>
            </p:nvSpPr>
            <p:spPr>
              <a:xfrm>
                <a:off x="3397775" y="4517075"/>
                <a:ext cx="148975" cy="288025"/>
              </a:xfrm>
              <a:custGeom>
                <a:avLst/>
                <a:gdLst/>
                <a:ahLst/>
                <a:cxnLst/>
                <a:rect l="l" t="t" r="r" b="b"/>
                <a:pathLst>
                  <a:path w="5959" h="11521" extrusionOk="0">
                    <a:moveTo>
                      <a:pt x="2979" y="0"/>
                    </a:moveTo>
                    <a:lnTo>
                      <a:pt x="1"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63"/>
              <p:cNvSpPr/>
              <p:nvPr/>
            </p:nvSpPr>
            <p:spPr>
              <a:xfrm>
                <a:off x="36341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63"/>
              <p:cNvSpPr/>
              <p:nvPr/>
            </p:nvSpPr>
            <p:spPr>
              <a:xfrm>
                <a:off x="31614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63"/>
              <p:cNvSpPr/>
              <p:nvPr/>
            </p:nvSpPr>
            <p:spPr>
              <a:xfrm>
                <a:off x="378987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63"/>
              <p:cNvSpPr/>
              <p:nvPr/>
            </p:nvSpPr>
            <p:spPr>
              <a:xfrm>
                <a:off x="378987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63"/>
              <p:cNvSpPr/>
              <p:nvPr/>
            </p:nvSpPr>
            <p:spPr>
              <a:xfrm>
                <a:off x="38681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63"/>
              <p:cNvSpPr/>
              <p:nvPr/>
            </p:nvSpPr>
            <p:spPr>
              <a:xfrm>
                <a:off x="41052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63"/>
              <p:cNvSpPr/>
              <p:nvPr/>
            </p:nvSpPr>
            <p:spPr>
              <a:xfrm>
                <a:off x="36325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63"/>
              <p:cNvSpPr/>
              <p:nvPr/>
            </p:nvSpPr>
            <p:spPr>
              <a:xfrm>
                <a:off x="4261025"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63"/>
              <p:cNvSpPr/>
              <p:nvPr/>
            </p:nvSpPr>
            <p:spPr>
              <a:xfrm>
                <a:off x="4261025"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63"/>
              <p:cNvSpPr/>
              <p:nvPr/>
            </p:nvSpPr>
            <p:spPr>
              <a:xfrm>
                <a:off x="43392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63"/>
              <p:cNvSpPr/>
              <p:nvPr/>
            </p:nvSpPr>
            <p:spPr>
              <a:xfrm>
                <a:off x="45763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63"/>
              <p:cNvSpPr/>
              <p:nvPr/>
            </p:nvSpPr>
            <p:spPr>
              <a:xfrm>
                <a:off x="41037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63"/>
              <p:cNvSpPr/>
              <p:nvPr/>
            </p:nvSpPr>
            <p:spPr>
              <a:xfrm>
                <a:off x="4731400" y="4171325"/>
                <a:ext cx="307000" cy="348050"/>
              </a:xfrm>
              <a:custGeom>
                <a:avLst/>
                <a:gdLst/>
                <a:ahLst/>
                <a:cxnLst/>
                <a:rect l="l" t="t" r="r" b="b"/>
                <a:pathLst>
                  <a:path w="12280" h="13922" extrusionOk="0">
                    <a:moveTo>
                      <a:pt x="0" y="0"/>
                    </a:moveTo>
                    <a:lnTo>
                      <a:pt x="617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63"/>
              <p:cNvSpPr/>
              <p:nvPr/>
            </p:nvSpPr>
            <p:spPr>
              <a:xfrm>
                <a:off x="4731400" y="4802800"/>
                <a:ext cx="307000" cy="348800"/>
              </a:xfrm>
              <a:custGeom>
                <a:avLst/>
                <a:gdLst/>
                <a:ahLst/>
                <a:cxnLst/>
                <a:rect l="l" t="t" r="r" b="b"/>
                <a:pathLst>
                  <a:path w="12280" h="13952" extrusionOk="0">
                    <a:moveTo>
                      <a:pt x="6170" y="0"/>
                    </a:moveTo>
                    <a:lnTo>
                      <a:pt x="0" y="13952"/>
                    </a:lnTo>
                    <a:lnTo>
                      <a:pt x="12280" y="13952"/>
                    </a:lnTo>
                    <a:lnTo>
                      <a:pt x="6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63"/>
              <p:cNvSpPr/>
              <p:nvPr/>
            </p:nvSpPr>
            <p:spPr>
              <a:xfrm>
                <a:off x="48104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63"/>
              <p:cNvSpPr/>
              <p:nvPr/>
            </p:nvSpPr>
            <p:spPr>
              <a:xfrm>
                <a:off x="5047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63"/>
              <p:cNvSpPr/>
              <p:nvPr/>
            </p:nvSpPr>
            <p:spPr>
              <a:xfrm>
                <a:off x="45748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63"/>
              <p:cNvSpPr/>
              <p:nvPr/>
            </p:nvSpPr>
            <p:spPr>
              <a:xfrm>
                <a:off x="5202525" y="4171325"/>
                <a:ext cx="307025" cy="348050"/>
              </a:xfrm>
              <a:custGeom>
                <a:avLst/>
                <a:gdLst/>
                <a:ahLst/>
                <a:cxnLst/>
                <a:rect l="l" t="t" r="r" b="b"/>
                <a:pathLst>
                  <a:path w="12281" h="13922" extrusionOk="0">
                    <a:moveTo>
                      <a:pt x="0" y="0"/>
                    </a:moveTo>
                    <a:lnTo>
                      <a:pt x="6171"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63"/>
              <p:cNvSpPr/>
              <p:nvPr/>
            </p:nvSpPr>
            <p:spPr>
              <a:xfrm>
                <a:off x="5202525" y="4802800"/>
                <a:ext cx="307025" cy="348800"/>
              </a:xfrm>
              <a:custGeom>
                <a:avLst/>
                <a:gdLst/>
                <a:ahLst/>
                <a:cxnLst/>
                <a:rect l="l" t="t" r="r" b="b"/>
                <a:pathLst>
                  <a:path w="12281" h="13952" extrusionOk="0">
                    <a:moveTo>
                      <a:pt x="6171" y="0"/>
                    </a:moveTo>
                    <a:lnTo>
                      <a:pt x="0" y="13952"/>
                    </a:lnTo>
                    <a:lnTo>
                      <a:pt x="12280" y="13952"/>
                    </a:lnTo>
                    <a:lnTo>
                      <a:pt x="6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63"/>
              <p:cNvSpPr/>
              <p:nvPr/>
            </p:nvSpPr>
            <p:spPr>
              <a:xfrm>
                <a:off x="52815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63"/>
              <p:cNvSpPr/>
              <p:nvPr/>
            </p:nvSpPr>
            <p:spPr>
              <a:xfrm>
                <a:off x="5518650" y="4517075"/>
                <a:ext cx="149700" cy="288025"/>
              </a:xfrm>
              <a:custGeom>
                <a:avLst/>
                <a:gdLst/>
                <a:ahLst/>
                <a:cxnLst/>
                <a:rect l="l" t="t" r="r" b="b"/>
                <a:pathLst>
                  <a:path w="5988"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63"/>
              <p:cNvSpPr/>
              <p:nvPr/>
            </p:nvSpPr>
            <p:spPr>
              <a:xfrm>
                <a:off x="5045975" y="4517075"/>
                <a:ext cx="148975" cy="288025"/>
              </a:xfrm>
              <a:custGeom>
                <a:avLst/>
                <a:gdLst/>
                <a:ahLst/>
                <a:cxnLst/>
                <a:rect l="l" t="t" r="r" b="b"/>
                <a:pathLst>
                  <a:path w="5959" h="11521" extrusionOk="0">
                    <a:moveTo>
                      <a:pt x="2980" y="0"/>
                    </a:moveTo>
                    <a:lnTo>
                      <a:pt x="1" y="5776"/>
                    </a:lnTo>
                    <a:lnTo>
                      <a:pt x="2980" y="11520"/>
                    </a:lnTo>
                    <a:lnTo>
                      <a:pt x="5958"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63"/>
              <p:cNvSpPr/>
              <p:nvPr/>
            </p:nvSpPr>
            <p:spPr>
              <a:xfrm>
                <a:off x="5673650"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63"/>
              <p:cNvSpPr/>
              <p:nvPr/>
            </p:nvSpPr>
            <p:spPr>
              <a:xfrm>
                <a:off x="5673650"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63"/>
              <p:cNvSpPr/>
              <p:nvPr/>
            </p:nvSpPr>
            <p:spPr>
              <a:xfrm>
                <a:off x="5752675" y="4517075"/>
                <a:ext cx="148975" cy="288025"/>
              </a:xfrm>
              <a:custGeom>
                <a:avLst/>
                <a:gdLst/>
                <a:ahLst/>
                <a:cxnLst/>
                <a:rect l="l" t="t" r="r" b="b"/>
                <a:pathLst>
                  <a:path w="5959" h="11521" extrusionOk="0">
                    <a:moveTo>
                      <a:pt x="2949" y="0"/>
                    </a:moveTo>
                    <a:lnTo>
                      <a:pt x="1" y="5776"/>
                    </a:lnTo>
                    <a:lnTo>
                      <a:pt x="2949" y="11520"/>
                    </a:lnTo>
                    <a:lnTo>
                      <a:pt x="5958" y="5776"/>
                    </a:lnTo>
                    <a:lnTo>
                      <a:pt x="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63"/>
              <p:cNvSpPr/>
              <p:nvPr/>
            </p:nvSpPr>
            <p:spPr>
              <a:xfrm>
                <a:off x="59890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63"/>
              <p:cNvSpPr/>
              <p:nvPr/>
            </p:nvSpPr>
            <p:spPr>
              <a:xfrm>
                <a:off x="55163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63"/>
              <p:cNvSpPr/>
              <p:nvPr/>
            </p:nvSpPr>
            <p:spPr>
              <a:xfrm>
                <a:off x="6144800" y="4171325"/>
                <a:ext cx="307000" cy="348050"/>
              </a:xfrm>
              <a:custGeom>
                <a:avLst/>
                <a:gdLst/>
                <a:ahLst/>
                <a:cxnLst/>
                <a:rect l="l" t="t" r="r" b="b"/>
                <a:pathLst>
                  <a:path w="12280"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63"/>
              <p:cNvSpPr/>
              <p:nvPr/>
            </p:nvSpPr>
            <p:spPr>
              <a:xfrm>
                <a:off x="6144800" y="4802800"/>
                <a:ext cx="307000" cy="348800"/>
              </a:xfrm>
              <a:custGeom>
                <a:avLst/>
                <a:gdLst/>
                <a:ahLst/>
                <a:cxnLst/>
                <a:rect l="l" t="t" r="r" b="b"/>
                <a:pathLst>
                  <a:path w="12280"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63"/>
              <p:cNvSpPr/>
              <p:nvPr/>
            </p:nvSpPr>
            <p:spPr>
              <a:xfrm>
                <a:off x="62230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63"/>
              <p:cNvSpPr/>
              <p:nvPr/>
            </p:nvSpPr>
            <p:spPr>
              <a:xfrm>
                <a:off x="6460150" y="4517075"/>
                <a:ext cx="150475" cy="288025"/>
              </a:xfrm>
              <a:custGeom>
                <a:avLst/>
                <a:gdLst/>
                <a:ahLst/>
                <a:cxnLst/>
                <a:rect l="l" t="t" r="r" b="b"/>
                <a:pathLst>
                  <a:path w="6019" h="11521" extrusionOk="0">
                    <a:moveTo>
                      <a:pt x="3009" y="0"/>
                    </a:moveTo>
                    <a:lnTo>
                      <a:pt x="0" y="5776"/>
                    </a:lnTo>
                    <a:lnTo>
                      <a:pt x="3009" y="11520"/>
                    </a:lnTo>
                    <a:lnTo>
                      <a:pt x="6019"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63"/>
              <p:cNvSpPr/>
              <p:nvPr/>
            </p:nvSpPr>
            <p:spPr>
              <a:xfrm>
                <a:off x="59875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63"/>
              <p:cNvSpPr/>
              <p:nvPr/>
            </p:nvSpPr>
            <p:spPr>
              <a:xfrm>
                <a:off x="6615925"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63"/>
              <p:cNvSpPr/>
              <p:nvPr/>
            </p:nvSpPr>
            <p:spPr>
              <a:xfrm>
                <a:off x="6615925"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63"/>
              <p:cNvSpPr/>
              <p:nvPr/>
            </p:nvSpPr>
            <p:spPr>
              <a:xfrm>
                <a:off x="669420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63"/>
              <p:cNvSpPr/>
              <p:nvPr/>
            </p:nvSpPr>
            <p:spPr>
              <a:xfrm>
                <a:off x="6931275" y="4517075"/>
                <a:ext cx="150475" cy="288025"/>
              </a:xfrm>
              <a:custGeom>
                <a:avLst/>
                <a:gdLst/>
                <a:ahLst/>
                <a:cxnLst/>
                <a:rect l="l" t="t" r="r" b="b"/>
                <a:pathLst>
                  <a:path w="6019"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63"/>
              <p:cNvSpPr/>
              <p:nvPr/>
            </p:nvSpPr>
            <p:spPr>
              <a:xfrm>
                <a:off x="64586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63"/>
              <p:cNvSpPr/>
              <p:nvPr/>
            </p:nvSpPr>
            <p:spPr>
              <a:xfrm>
                <a:off x="7086300" y="4171325"/>
                <a:ext cx="307025" cy="348050"/>
              </a:xfrm>
              <a:custGeom>
                <a:avLst/>
                <a:gdLst/>
                <a:ahLst/>
                <a:cxnLst/>
                <a:rect l="l" t="t" r="r" b="b"/>
                <a:pathLst>
                  <a:path w="12281" h="13922" extrusionOk="0">
                    <a:moveTo>
                      <a:pt x="0" y="0"/>
                    </a:moveTo>
                    <a:lnTo>
                      <a:pt x="614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63"/>
              <p:cNvSpPr/>
              <p:nvPr/>
            </p:nvSpPr>
            <p:spPr>
              <a:xfrm>
                <a:off x="7086300" y="4802800"/>
                <a:ext cx="307025" cy="348800"/>
              </a:xfrm>
              <a:custGeom>
                <a:avLst/>
                <a:gdLst/>
                <a:ahLst/>
                <a:cxnLst/>
                <a:rect l="l" t="t" r="r" b="b"/>
                <a:pathLst>
                  <a:path w="12281" h="13952" extrusionOk="0">
                    <a:moveTo>
                      <a:pt x="6140" y="0"/>
                    </a:moveTo>
                    <a:lnTo>
                      <a:pt x="0" y="13952"/>
                    </a:lnTo>
                    <a:lnTo>
                      <a:pt x="12280"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63"/>
              <p:cNvSpPr/>
              <p:nvPr/>
            </p:nvSpPr>
            <p:spPr>
              <a:xfrm>
                <a:off x="7165325" y="4517075"/>
                <a:ext cx="149725" cy="288025"/>
              </a:xfrm>
              <a:custGeom>
                <a:avLst/>
                <a:gdLst/>
                <a:ahLst/>
                <a:cxnLst/>
                <a:rect l="l" t="t" r="r" b="b"/>
                <a:pathLst>
                  <a:path w="5989" h="11521" extrusionOk="0">
                    <a:moveTo>
                      <a:pt x="2979" y="0"/>
                    </a:moveTo>
                    <a:lnTo>
                      <a:pt x="1"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63"/>
              <p:cNvSpPr/>
              <p:nvPr/>
            </p:nvSpPr>
            <p:spPr>
              <a:xfrm>
                <a:off x="74024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63"/>
              <p:cNvSpPr/>
              <p:nvPr/>
            </p:nvSpPr>
            <p:spPr>
              <a:xfrm>
                <a:off x="69297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63"/>
              <p:cNvSpPr/>
              <p:nvPr/>
            </p:nvSpPr>
            <p:spPr>
              <a:xfrm>
                <a:off x="7557425" y="4171325"/>
                <a:ext cx="307025" cy="348050"/>
              </a:xfrm>
              <a:custGeom>
                <a:avLst/>
                <a:gdLst/>
                <a:ahLst/>
                <a:cxnLst/>
                <a:rect l="l" t="t" r="r" b="b"/>
                <a:pathLst>
                  <a:path w="12281" h="13922" extrusionOk="0">
                    <a:moveTo>
                      <a:pt x="1" y="0"/>
                    </a:moveTo>
                    <a:lnTo>
                      <a:pt x="6141"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63"/>
              <p:cNvSpPr/>
              <p:nvPr/>
            </p:nvSpPr>
            <p:spPr>
              <a:xfrm>
                <a:off x="7557425" y="4802800"/>
                <a:ext cx="307025" cy="348800"/>
              </a:xfrm>
              <a:custGeom>
                <a:avLst/>
                <a:gdLst/>
                <a:ahLst/>
                <a:cxnLst/>
                <a:rect l="l" t="t" r="r" b="b"/>
                <a:pathLst>
                  <a:path w="12281" h="13952" extrusionOk="0">
                    <a:moveTo>
                      <a:pt x="6141" y="0"/>
                    </a:moveTo>
                    <a:lnTo>
                      <a:pt x="1" y="13952"/>
                    </a:lnTo>
                    <a:lnTo>
                      <a:pt x="12281"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63"/>
              <p:cNvSpPr/>
              <p:nvPr/>
            </p:nvSpPr>
            <p:spPr>
              <a:xfrm>
                <a:off x="76364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63"/>
              <p:cNvSpPr/>
              <p:nvPr/>
            </p:nvSpPr>
            <p:spPr>
              <a:xfrm>
                <a:off x="7873550" y="4517075"/>
                <a:ext cx="148950" cy="288025"/>
              </a:xfrm>
              <a:custGeom>
                <a:avLst/>
                <a:gdLst/>
                <a:ahLst/>
                <a:cxnLst/>
                <a:rect l="l" t="t" r="r" b="b"/>
                <a:pathLst>
                  <a:path w="5958" h="11521" extrusionOk="0">
                    <a:moveTo>
                      <a:pt x="3009" y="0"/>
                    </a:moveTo>
                    <a:lnTo>
                      <a:pt x="0" y="5776"/>
                    </a:lnTo>
                    <a:lnTo>
                      <a:pt x="3009" y="11520"/>
                    </a:lnTo>
                    <a:lnTo>
                      <a:pt x="595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63"/>
              <p:cNvSpPr/>
              <p:nvPr/>
            </p:nvSpPr>
            <p:spPr>
              <a:xfrm>
                <a:off x="7400900" y="4517075"/>
                <a:ext cx="148950" cy="288025"/>
              </a:xfrm>
              <a:custGeom>
                <a:avLst/>
                <a:gdLst/>
                <a:ahLst/>
                <a:cxnLst/>
                <a:rect l="l" t="t" r="r" b="b"/>
                <a:pathLst>
                  <a:path w="5958" h="11521" extrusionOk="0">
                    <a:moveTo>
                      <a:pt x="2979" y="0"/>
                    </a:moveTo>
                    <a:lnTo>
                      <a:pt x="0" y="5776"/>
                    </a:lnTo>
                    <a:lnTo>
                      <a:pt x="2979" y="11520"/>
                    </a:lnTo>
                    <a:lnTo>
                      <a:pt x="595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63"/>
              <p:cNvSpPr/>
              <p:nvPr/>
            </p:nvSpPr>
            <p:spPr>
              <a:xfrm>
                <a:off x="80285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63"/>
              <p:cNvSpPr/>
              <p:nvPr/>
            </p:nvSpPr>
            <p:spPr>
              <a:xfrm>
                <a:off x="80285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63"/>
              <p:cNvSpPr/>
              <p:nvPr/>
            </p:nvSpPr>
            <p:spPr>
              <a:xfrm>
                <a:off x="8106825"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63"/>
              <p:cNvSpPr/>
              <p:nvPr/>
            </p:nvSpPr>
            <p:spPr>
              <a:xfrm>
                <a:off x="83439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63"/>
              <p:cNvSpPr/>
              <p:nvPr/>
            </p:nvSpPr>
            <p:spPr>
              <a:xfrm>
                <a:off x="78705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63"/>
              <p:cNvSpPr/>
              <p:nvPr/>
            </p:nvSpPr>
            <p:spPr>
              <a:xfrm>
                <a:off x="8499700" y="4171325"/>
                <a:ext cx="307025" cy="348050"/>
              </a:xfrm>
              <a:custGeom>
                <a:avLst/>
                <a:gdLst/>
                <a:ahLst/>
                <a:cxnLst/>
                <a:rect l="l" t="t" r="r" b="b"/>
                <a:pathLst>
                  <a:path w="12281" h="13922" extrusionOk="0">
                    <a:moveTo>
                      <a:pt x="0" y="0"/>
                    </a:moveTo>
                    <a:lnTo>
                      <a:pt x="6110" y="13922"/>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63"/>
              <p:cNvSpPr/>
              <p:nvPr/>
            </p:nvSpPr>
            <p:spPr>
              <a:xfrm>
                <a:off x="8499700" y="4802800"/>
                <a:ext cx="307025" cy="348800"/>
              </a:xfrm>
              <a:custGeom>
                <a:avLst/>
                <a:gdLst/>
                <a:ahLst/>
                <a:cxnLst/>
                <a:rect l="l" t="t" r="r" b="b"/>
                <a:pathLst>
                  <a:path w="12281" h="13952" extrusionOk="0">
                    <a:moveTo>
                      <a:pt x="6110" y="0"/>
                    </a:moveTo>
                    <a:lnTo>
                      <a:pt x="0" y="13952"/>
                    </a:lnTo>
                    <a:lnTo>
                      <a:pt x="1228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63"/>
              <p:cNvSpPr/>
              <p:nvPr/>
            </p:nvSpPr>
            <p:spPr>
              <a:xfrm>
                <a:off x="85772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63"/>
              <p:cNvSpPr/>
              <p:nvPr/>
            </p:nvSpPr>
            <p:spPr>
              <a:xfrm>
                <a:off x="8815050"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63"/>
              <p:cNvSpPr/>
              <p:nvPr/>
            </p:nvSpPr>
            <p:spPr>
              <a:xfrm>
                <a:off x="83416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63"/>
              <p:cNvSpPr/>
              <p:nvPr/>
            </p:nvSpPr>
            <p:spPr>
              <a:xfrm>
                <a:off x="8970825" y="4171325"/>
                <a:ext cx="307025" cy="348050"/>
              </a:xfrm>
              <a:custGeom>
                <a:avLst/>
                <a:gdLst/>
                <a:ahLst/>
                <a:cxnLst/>
                <a:rect l="l" t="t" r="r" b="b"/>
                <a:pathLst>
                  <a:path w="12281" h="13922" extrusionOk="0">
                    <a:moveTo>
                      <a:pt x="1" y="0"/>
                    </a:moveTo>
                    <a:lnTo>
                      <a:pt x="6110" y="13922"/>
                    </a:lnTo>
                    <a:lnTo>
                      <a:pt x="12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63"/>
              <p:cNvSpPr/>
              <p:nvPr/>
            </p:nvSpPr>
            <p:spPr>
              <a:xfrm>
                <a:off x="8970825" y="4802800"/>
                <a:ext cx="307025" cy="348800"/>
              </a:xfrm>
              <a:custGeom>
                <a:avLst/>
                <a:gdLst/>
                <a:ahLst/>
                <a:cxnLst/>
                <a:rect l="l" t="t" r="r" b="b"/>
                <a:pathLst>
                  <a:path w="12281" h="13952" extrusionOk="0">
                    <a:moveTo>
                      <a:pt x="6110" y="0"/>
                    </a:moveTo>
                    <a:lnTo>
                      <a:pt x="1" y="13952"/>
                    </a:lnTo>
                    <a:lnTo>
                      <a:pt x="12281"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63"/>
              <p:cNvSpPr/>
              <p:nvPr/>
            </p:nvSpPr>
            <p:spPr>
              <a:xfrm>
                <a:off x="9048350"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63"/>
              <p:cNvSpPr/>
              <p:nvPr/>
            </p:nvSpPr>
            <p:spPr>
              <a:xfrm>
                <a:off x="9286175" y="4517075"/>
                <a:ext cx="149725" cy="288025"/>
              </a:xfrm>
              <a:custGeom>
                <a:avLst/>
                <a:gdLst/>
                <a:ahLst/>
                <a:cxnLst/>
                <a:rect l="l" t="t" r="r" b="b"/>
                <a:pathLst>
                  <a:path w="5989" h="11521" extrusionOk="0">
                    <a:moveTo>
                      <a:pt x="3010" y="0"/>
                    </a:moveTo>
                    <a:lnTo>
                      <a:pt x="1" y="5776"/>
                    </a:lnTo>
                    <a:lnTo>
                      <a:pt x="3010" y="11520"/>
                    </a:lnTo>
                    <a:lnTo>
                      <a:pt x="598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63"/>
              <p:cNvSpPr/>
              <p:nvPr/>
            </p:nvSpPr>
            <p:spPr>
              <a:xfrm>
                <a:off x="88127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63"/>
              <p:cNvSpPr/>
              <p:nvPr/>
            </p:nvSpPr>
            <p:spPr>
              <a:xfrm>
                <a:off x="9441200" y="4171325"/>
                <a:ext cx="306275" cy="348050"/>
              </a:xfrm>
              <a:custGeom>
                <a:avLst/>
                <a:gdLst/>
                <a:ahLst/>
                <a:cxnLst/>
                <a:rect l="l" t="t" r="r" b="b"/>
                <a:pathLst>
                  <a:path w="12251" h="13922" extrusionOk="0">
                    <a:moveTo>
                      <a:pt x="1" y="0"/>
                    </a:moveTo>
                    <a:lnTo>
                      <a:pt x="6141"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63"/>
              <p:cNvSpPr/>
              <p:nvPr/>
            </p:nvSpPr>
            <p:spPr>
              <a:xfrm>
                <a:off x="9441200" y="4802800"/>
                <a:ext cx="306275" cy="348800"/>
              </a:xfrm>
              <a:custGeom>
                <a:avLst/>
                <a:gdLst/>
                <a:ahLst/>
                <a:cxnLst/>
                <a:rect l="l" t="t" r="r" b="b"/>
                <a:pathLst>
                  <a:path w="12251" h="13952" extrusionOk="0">
                    <a:moveTo>
                      <a:pt x="6141" y="0"/>
                    </a:moveTo>
                    <a:lnTo>
                      <a:pt x="1" y="13952"/>
                    </a:lnTo>
                    <a:lnTo>
                      <a:pt x="12250" y="13952"/>
                    </a:lnTo>
                    <a:lnTo>
                      <a:pt x="6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63"/>
              <p:cNvSpPr/>
              <p:nvPr/>
            </p:nvSpPr>
            <p:spPr>
              <a:xfrm>
                <a:off x="9519475"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63"/>
              <p:cNvSpPr/>
              <p:nvPr/>
            </p:nvSpPr>
            <p:spPr>
              <a:xfrm>
                <a:off x="9757325"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63"/>
              <p:cNvSpPr/>
              <p:nvPr/>
            </p:nvSpPr>
            <p:spPr>
              <a:xfrm>
                <a:off x="92839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63"/>
              <p:cNvSpPr/>
              <p:nvPr/>
            </p:nvSpPr>
            <p:spPr>
              <a:xfrm>
                <a:off x="9912350" y="4171325"/>
                <a:ext cx="306250" cy="348050"/>
              </a:xfrm>
              <a:custGeom>
                <a:avLst/>
                <a:gdLst/>
                <a:ahLst/>
                <a:cxnLst/>
                <a:rect l="l" t="t" r="r" b="b"/>
                <a:pathLst>
                  <a:path w="12250" h="13922" extrusionOk="0">
                    <a:moveTo>
                      <a:pt x="0" y="0"/>
                    </a:moveTo>
                    <a:lnTo>
                      <a:pt x="6140" y="13922"/>
                    </a:lnTo>
                    <a:lnTo>
                      <a:pt x="12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63"/>
              <p:cNvSpPr/>
              <p:nvPr/>
            </p:nvSpPr>
            <p:spPr>
              <a:xfrm>
                <a:off x="9912350" y="4802800"/>
                <a:ext cx="306250" cy="348800"/>
              </a:xfrm>
              <a:custGeom>
                <a:avLst/>
                <a:gdLst/>
                <a:ahLst/>
                <a:cxnLst/>
                <a:rect l="l" t="t" r="r" b="b"/>
                <a:pathLst>
                  <a:path w="12250" h="13952" extrusionOk="0">
                    <a:moveTo>
                      <a:pt x="6140" y="0"/>
                    </a:moveTo>
                    <a:lnTo>
                      <a:pt x="0" y="13952"/>
                    </a:lnTo>
                    <a:lnTo>
                      <a:pt x="12249" y="13952"/>
                    </a:lnTo>
                    <a:lnTo>
                      <a:pt x="6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63"/>
              <p:cNvSpPr/>
              <p:nvPr/>
            </p:nvSpPr>
            <p:spPr>
              <a:xfrm>
                <a:off x="9990600" y="4517075"/>
                <a:ext cx="150500" cy="288025"/>
              </a:xfrm>
              <a:custGeom>
                <a:avLst/>
                <a:gdLst/>
                <a:ahLst/>
                <a:cxnLst/>
                <a:rect l="l" t="t" r="r" b="b"/>
                <a:pathLst>
                  <a:path w="6020" h="11521" extrusionOk="0">
                    <a:moveTo>
                      <a:pt x="3010" y="0"/>
                    </a:moveTo>
                    <a:lnTo>
                      <a:pt x="1"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63"/>
              <p:cNvSpPr/>
              <p:nvPr/>
            </p:nvSpPr>
            <p:spPr>
              <a:xfrm>
                <a:off x="10228450" y="4517075"/>
                <a:ext cx="148975" cy="288025"/>
              </a:xfrm>
              <a:custGeom>
                <a:avLst/>
                <a:gdLst/>
                <a:ahLst/>
                <a:cxnLst/>
                <a:rect l="l" t="t" r="r" b="b"/>
                <a:pathLst>
                  <a:path w="5959" h="11521" extrusionOk="0">
                    <a:moveTo>
                      <a:pt x="3010" y="0"/>
                    </a:moveTo>
                    <a:lnTo>
                      <a:pt x="1" y="5776"/>
                    </a:lnTo>
                    <a:lnTo>
                      <a:pt x="3010" y="11520"/>
                    </a:lnTo>
                    <a:lnTo>
                      <a:pt x="5958"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63"/>
              <p:cNvSpPr/>
              <p:nvPr/>
            </p:nvSpPr>
            <p:spPr>
              <a:xfrm>
                <a:off x="9755050" y="4517075"/>
                <a:ext cx="149725" cy="288025"/>
              </a:xfrm>
              <a:custGeom>
                <a:avLst/>
                <a:gdLst/>
                <a:ahLst/>
                <a:cxnLst/>
                <a:rect l="l" t="t" r="r" b="b"/>
                <a:pathLst>
                  <a:path w="5989" h="11521" extrusionOk="0">
                    <a:moveTo>
                      <a:pt x="3009" y="0"/>
                    </a:moveTo>
                    <a:lnTo>
                      <a:pt x="0" y="5776"/>
                    </a:lnTo>
                    <a:lnTo>
                      <a:pt x="3009" y="11520"/>
                    </a:lnTo>
                    <a:lnTo>
                      <a:pt x="598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63"/>
              <p:cNvSpPr/>
              <p:nvPr/>
            </p:nvSpPr>
            <p:spPr>
              <a:xfrm>
                <a:off x="10383475" y="4171325"/>
                <a:ext cx="306250" cy="348050"/>
              </a:xfrm>
              <a:custGeom>
                <a:avLst/>
                <a:gdLst/>
                <a:ahLst/>
                <a:cxnLst/>
                <a:rect l="l" t="t" r="r" b="b"/>
                <a:pathLst>
                  <a:path w="12250" h="13922" extrusionOk="0">
                    <a:moveTo>
                      <a:pt x="0"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63"/>
              <p:cNvSpPr/>
              <p:nvPr/>
            </p:nvSpPr>
            <p:spPr>
              <a:xfrm>
                <a:off x="10383475" y="4802800"/>
                <a:ext cx="306250" cy="348800"/>
              </a:xfrm>
              <a:custGeom>
                <a:avLst/>
                <a:gdLst/>
                <a:ahLst/>
                <a:cxnLst/>
                <a:rect l="l" t="t" r="r" b="b"/>
                <a:pathLst>
                  <a:path w="12250" h="13952" extrusionOk="0">
                    <a:moveTo>
                      <a:pt x="6110" y="0"/>
                    </a:moveTo>
                    <a:lnTo>
                      <a:pt x="0"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63"/>
              <p:cNvSpPr/>
              <p:nvPr/>
            </p:nvSpPr>
            <p:spPr>
              <a:xfrm>
                <a:off x="10461750" y="4517075"/>
                <a:ext cx="149725" cy="288025"/>
              </a:xfrm>
              <a:custGeom>
                <a:avLst/>
                <a:gdLst/>
                <a:ahLst/>
                <a:cxnLst/>
                <a:rect l="l" t="t" r="r" b="b"/>
                <a:pathLst>
                  <a:path w="5989" h="11521" extrusionOk="0">
                    <a:moveTo>
                      <a:pt x="2979" y="0"/>
                    </a:moveTo>
                    <a:lnTo>
                      <a:pt x="0" y="5776"/>
                    </a:lnTo>
                    <a:lnTo>
                      <a:pt x="2979" y="11520"/>
                    </a:lnTo>
                    <a:lnTo>
                      <a:pt x="5988"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63"/>
              <p:cNvSpPr/>
              <p:nvPr/>
            </p:nvSpPr>
            <p:spPr>
              <a:xfrm>
                <a:off x="10698825" y="4517075"/>
                <a:ext cx="149725" cy="288025"/>
              </a:xfrm>
              <a:custGeom>
                <a:avLst/>
                <a:gdLst/>
                <a:ahLst/>
                <a:cxnLst/>
                <a:rect l="l" t="t" r="r" b="b"/>
                <a:pathLst>
                  <a:path w="5989" h="11521" extrusionOk="0">
                    <a:moveTo>
                      <a:pt x="2979" y="0"/>
                    </a:moveTo>
                    <a:lnTo>
                      <a:pt x="1" y="5776"/>
                    </a:lnTo>
                    <a:lnTo>
                      <a:pt x="2979" y="11520"/>
                    </a:lnTo>
                    <a:lnTo>
                      <a:pt x="5989" y="5776"/>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63"/>
              <p:cNvSpPr/>
              <p:nvPr/>
            </p:nvSpPr>
            <p:spPr>
              <a:xfrm>
                <a:off x="102254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63"/>
              <p:cNvSpPr/>
              <p:nvPr/>
            </p:nvSpPr>
            <p:spPr>
              <a:xfrm>
                <a:off x="10854600" y="4171325"/>
                <a:ext cx="306275" cy="348050"/>
              </a:xfrm>
              <a:custGeom>
                <a:avLst/>
                <a:gdLst/>
                <a:ahLst/>
                <a:cxnLst/>
                <a:rect l="l" t="t" r="r" b="b"/>
                <a:pathLst>
                  <a:path w="12251" h="13922" extrusionOk="0">
                    <a:moveTo>
                      <a:pt x="1" y="0"/>
                    </a:moveTo>
                    <a:lnTo>
                      <a:pt x="6110" y="13922"/>
                    </a:lnTo>
                    <a:lnTo>
                      <a:pt x="12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63"/>
              <p:cNvSpPr/>
              <p:nvPr/>
            </p:nvSpPr>
            <p:spPr>
              <a:xfrm>
                <a:off x="10854600" y="4802800"/>
                <a:ext cx="306275" cy="348800"/>
              </a:xfrm>
              <a:custGeom>
                <a:avLst/>
                <a:gdLst/>
                <a:ahLst/>
                <a:cxnLst/>
                <a:rect l="l" t="t" r="r" b="b"/>
                <a:pathLst>
                  <a:path w="12251" h="13952" extrusionOk="0">
                    <a:moveTo>
                      <a:pt x="6110" y="0"/>
                    </a:moveTo>
                    <a:lnTo>
                      <a:pt x="1" y="13952"/>
                    </a:lnTo>
                    <a:lnTo>
                      <a:pt x="12250" y="13952"/>
                    </a:lnTo>
                    <a:lnTo>
                      <a:pt x="6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63"/>
              <p:cNvSpPr/>
              <p:nvPr/>
            </p:nvSpPr>
            <p:spPr>
              <a:xfrm>
                <a:off x="10932125" y="4517075"/>
                <a:ext cx="150475" cy="288025"/>
              </a:xfrm>
              <a:custGeom>
                <a:avLst/>
                <a:gdLst/>
                <a:ahLst/>
                <a:cxnLst/>
                <a:rect l="l" t="t" r="r" b="b"/>
                <a:pathLst>
                  <a:path w="6019" h="11521" extrusionOk="0">
                    <a:moveTo>
                      <a:pt x="3009" y="0"/>
                    </a:moveTo>
                    <a:lnTo>
                      <a:pt x="0" y="5776"/>
                    </a:lnTo>
                    <a:lnTo>
                      <a:pt x="3009" y="11520"/>
                    </a:lnTo>
                    <a:lnTo>
                      <a:pt x="6018" y="5776"/>
                    </a:lnTo>
                    <a:lnTo>
                      <a:pt x="3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63"/>
              <p:cNvSpPr/>
              <p:nvPr/>
            </p:nvSpPr>
            <p:spPr>
              <a:xfrm>
                <a:off x="11169950" y="4517075"/>
                <a:ext cx="149725" cy="288025"/>
              </a:xfrm>
              <a:custGeom>
                <a:avLst/>
                <a:gdLst/>
                <a:ahLst/>
                <a:cxnLst/>
                <a:rect l="l" t="t" r="r" b="b"/>
                <a:pathLst>
                  <a:path w="5989" h="11521" extrusionOk="0">
                    <a:moveTo>
                      <a:pt x="2980" y="0"/>
                    </a:moveTo>
                    <a:lnTo>
                      <a:pt x="1" y="5776"/>
                    </a:lnTo>
                    <a:lnTo>
                      <a:pt x="2980" y="11520"/>
                    </a:lnTo>
                    <a:lnTo>
                      <a:pt x="5989" y="5776"/>
                    </a:lnTo>
                    <a:lnTo>
                      <a:pt x="2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63"/>
              <p:cNvSpPr/>
              <p:nvPr/>
            </p:nvSpPr>
            <p:spPr>
              <a:xfrm>
                <a:off x="10696550" y="4517075"/>
                <a:ext cx="150475" cy="288025"/>
              </a:xfrm>
              <a:custGeom>
                <a:avLst/>
                <a:gdLst/>
                <a:ahLst/>
                <a:cxnLst/>
                <a:rect l="l" t="t" r="r" b="b"/>
                <a:pathLst>
                  <a:path w="6019" h="11521" extrusionOk="0">
                    <a:moveTo>
                      <a:pt x="3010" y="0"/>
                    </a:moveTo>
                    <a:lnTo>
                      <a:pt x="0" y="5776"/>
                    </a:lnTo>
                    <a:lnTo>
                      <a:pt x="3010" y="11520"/>
                    </a:lnTo>
                    <a:lnTo>
                      <a:pt x="6019" y="5776"/>
                    </a:lnTo>
                    <a:lnTo>
                      <a:pt x="3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63"/>
              <p:cNvSpPr/>
              <p:nvPr/>
            </p:nvSpPr>
            <p:spPr>
              <a:xfrm>
                <a:off x="7185850" y="4507950"/>
                <a:ext cx="61575" cy="61575"/>
              </a:xfrm>
              <a:custGeom>
                <a:avLst/>
                <a:gdLst/>
                <a:ahLst/>
                <a:cxnLst/>
                <a:rect l="l" t="t" r="r" b="b"/>
                <a:pathLst>
                  <a:path w="2463" h="2463" extrusionOk="0">
                    <a:moveTo>
                      <a:pt x="0" y="1"/>
                    </a:moveTo>
                    <a:lnTo>
                      <a:pt x="0" y="2463"/>
                    </a:lnTo>
                    <a:lnTo>
                      <a:pt x="2462" y="2463"/>
                    </a:lnTo>
                    <a:lnTo>
                      <a:pt x="24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63"/>
              <p:cNvSpPr/>
              <p:nvPr/>
            </p:nvSpPr>
            <p:spPr>
              <a:xfrm>
                <a:off x="7026275" y="4894750"/>
                <a:ext cx="117800" cy="117800"/>
              </a:xfrm>
              <a:custGeom>
                <a:avLst/>
                <a:gdLst/>
                <a:ahLst/>
                <a:cxnLst/>
                <a:rect l="l" t="t" r="r" b="b"/>
                <a:pathLst>
                  <a:path w="4712" h="4712" extrusionOk="0">
                    <a:moveTo>
                      <a:pt x="0" y="0"/>
                    </a:moveTo>
                    <a:lnTo>
                      <a:pt x="0" y="4711"/>
                    </a:lnTo>
                    <a:lnTo>
                      <a:pt x="4711" y="4711"/>
                    </a:lnTo>
                    <a:lnTo>
                      <a:pt x="47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63"/>
              <p:cNvSpPr/>
              <p:nvPr/>
            </p:nvSpPr>
            <p:spPr>
              <a:xfrm>
                <a:off x="4851450" y="4602950"/>
                <a:ext cx="76025" cy="76000"/>
              </a:xfrm>
              <a:custGeom>
                <a:avLst/>
                <a:gdLst/>
                <a:ahLst/>
                <a:cxnLst/>
                <a:rect l="l" t="t" r="r" b="b"/>
                <a:pathLst>
                  <a:path w="3041" h="3040" extrusionOk="0">
                    <a:moveTo>
                      <a:pt x="1" y="0"/>
                    </a:moveTo>
                    <a:lnTo>
                      <a:pt x="1" y="3040"/>
                    </a:lnTo>
                    <a:lnTo>
                      <a:pt x="3040" y="3040"/>
                    </a:lnTo>
                    <a:lnTo>
                      <a:pt x="3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63"/>
              <p:cNvSpPr/>
              <p:nvPr/>
            </p:nvSpPr>
            <p:spPr>
              <a:xfrm>
                <a:off x="5782325" y="4467675"/>
                <a:ext cx="67650" cy="68425"/>
              </a:xfrm>
              <a:custGeom>
                <a:avLst/>
                <a:gdLst/>
                <a:ahLst/>
                <a:cxnLst/>
                <a:rect l="l" t="t" r="r" b="b"/>
                <a:pathLst>
                  <a:path w="2706" h="2737" extrusionOk="0">
                    <a:moveTo>
                      <a:pt x="0" y="1"/>
                    </a:moveTo>
                    <a:lnTo>
                      <a:pt x="0" y="2736"/>
                    </a:lnTo>
                    <a:lnTo>
                      <a:pt x="2706" y="2736"/>
                    </a:lnTo>
                    <a:lnTo>
                      <a:pt x="2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63"/>
              <p:cNvSpPr/>
              <p:nvPr/>
            </p:nvSpPr>
            <p:spPr>
              <a:xfrm>
                <a:off x="6694200" y="4552025"/>
                <a:ext cx="98050" cy="98825"/>
              </a:xfrm>
              <a:custGeom>
                <a:avLst/>
                <a:gdLst/>
                <a:ahLst/>
                <a:cxnLst/>
                <a:rect l="l" t="t" r="r" b="b"/>
                <a:pathLst>
                  <a:path w="3922" h="3953" extrusionOk="0">
                    <a:moveTo>
                      <a:pt x="0" y="1"/>
                    </a:moveTo>
                    <a:lnTo>
                      <a:pt x="0" y="3952"/>
                    </a:lnTo>
                    <a:lnTo>
                      <a:pt x="3921" y="3952"/>
                    </a:lnTo>
                    <a:lnTo>
                      <a:pt x="3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63"/>
              <p:cNvSpPr/>
              <p:nvPr/>
            </p:nvSpPr>
            <p:spPr>
              <a:xfrm>
                <a:off x="7629625" y="4227550"/>
                <a:ext cx="73725" cy="73750"/>
              </a:xfrm>
              <a:custGeom>
                <a:avLst/>
                <a:gdLst/>
                <a:ahLst/>
                <a:cxnLst/>
                <a:rect l="l" t="t" r="r" b="b"/>
                <a:pathLst>
                  <a:path w="2949" h="2950" extrusionOk="0">
                    <a:moveTo>
                      <a:pt x="0" y="1"/>
                    </a:moveTo>
                    <a:lnTo>
                      <a:pt x="0" y="2949"/>
                    </a:lnTo>
                    <a:lnTo>
                      <a:pt x="2949" y="2949"/>
                    </a:lnTo>
                    <a:lnTo>
                      <a:pt x="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63"/>
              <p:cNvSpPr/>
              <p:nvPr/>
            </p:nvSpPr>
            <p:spPr>
              <a:xfrm>
                <a:off x="5991300" y="4928175"/>
                <a:ext cx="52450" cy="53225"/>
              </a:xfrm>
              <a:custGeom>
                <a:avLst/>
                <a:gdLst/>
                <a:ahLst/>
                <a:cxnLst/>
                <a:rect l="l" t="t" r="r" b="b"/>
                <a:pathLst>
                  <a:path w="2098" h="2129" extrusionOk="0">
                    <a:moveTo>
                      <a:pt x="0" y="0"/>
                    </a:moveTo>
                    <a:lnTo>
                      <a:pt x="0" y="2128"/>
                    </a:lnTo>
                    <a:lnTo>
                      <a:pt x="2097" y="2128"/>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7728"/>
        <p:cNvGrpSpPr/>
        <p:nvPr/>
      </p:nvGrpSpPr>
      <p:grpSpPr>
        <a:xfrm>
          <a:off x="0" y="0"/>
          <a:ext cx="0" cy="0"/>
          <a:chOff x="0" y="0"/>
          <a:chExt cx="0" cy="0"/>
        </a:xfrm>
      </p:grpSpPr>
      <p:pic>
        <p:nvPicPr>
          <p:cNvPr id="7729" name="Google Shape;7729;p6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730" name="Google Shape;7730;p65"/>
          <p:cNvGrpSpPr/>
          <p:nvPr/>
        </p:nvGrpSpPr>
        <p:grpSpPr>
          <a:xfrm>
            <a:off x="-673893" y="4678857"/>
            <a:ext cx="10880464" cy="393650"/>
            <a:chOff x="0" y="51629"/>
            <a:chExt cx="10880464" cy="393650"/>
          </a:xfrm>
        </p:grpSpPr>
        <p:grpSp>
          <p:nvGrpSpPr>
            <p:cNvPr id="7731" name="Google Shape;7731;p65"/>
            <p:cNvGrpSpPr/>
            <p:nvPr/>
          </p:nvGrpSpPr>
          <p:grpSpPr>
            <a:xfrm>
              <a:off x="0" y="51629"/>
              <a:ext cx="5465925" cy="393650"/>
              <a:chOff x="1125675" y="3020850"/>
              <a:chExt cx="5465925" cy="393650"/>
            </a:xfrm>
          </p:grpSpPr>
          <p:sp>
            <p:nvSpPr>
              <p:cNvPr id="7732" name="Google Shape;7732;p65"/>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65"/>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65"/>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65"/>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65"/>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65"/>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65"/>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65"/>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65"/>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65"/>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65"/>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65"/>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65"/>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65"/>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65"/>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65"/>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65"/>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65"/>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65"/>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65"/>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2" name="Google Shape;7752;p65"/>
            <p:cNvGrpSpPr/>
            <p:nvPr/>
          </p:nvGrpSpPr>
          <p:grpSpPr>
            <a:xfrm>
              <a:off x="5414539" y="51629"/>
              <a:ext cx="5465925" cy="393650"/>
              <a:chOff x="1125675" y="3020850"/>
              <a:chExt cx="5465925" cy="393650"/>
            </a:xfrm>
          </p:grpSpPr>
          <p:sp>
            <p:nvSpPr>
              <p:cNvPr id="7753" name="Google Shape;7753;p65"/>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65"/>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65"/>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65"/>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65"/>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65"/>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65"/>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65"/>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65"/>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65"/>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65"/>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65"/>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65"/>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65"/>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65"/>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65"/>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65"/>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65"/>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65"/>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65"/>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73" name="Google Shape;7773;p65"/>
          <p:cNvGrpSpPr/>
          <p:nvPr/>
        </p:nvGrpSpPr>
        <p:grpSpPr>
          <a:xfrm>
            <a:off x="-867518" y="70982"/>
            <a:ext cx="10880464" cy="393650"/>
            <a:chOff x="0" y="51629"/>
            <a:chExt cx="10880464" cy="393650"/>
          </a:xfrm>
        </p:grpSpPr>
        <p:grpSp>
          <p:nvGrpSpPr>
            <p:cNvPr id="7774" name="Google Shape;7774;p65"/>
            <p:cNvGrpSpPr/>
            <p:nvPr/>
          </p:nvGrpSpPr>
          <p:grpSpPr>
            <a:xfrm>
              <a:off x="0" y="51629"/>
              <a:ext cx="5465925" cy="393650"/>
              <a:chOff x="1125675" y="3020850"/>
              <a:chExt cx="5465925" cy="393650"/>
            </a:xfrm>
          </p:grpSpPr>
          <p:sp>
            <p:nvSpPr>
              <p:cNvPr id="7775" name="Google Shape;7775;p65"/>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65"/>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65"/>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65"/>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65"/>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65"/>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65"/>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65"/>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65"/>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65"/>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65"/>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65"/>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65"/>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65"/>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65"/>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65"/>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65"/>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65"/>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65"/>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65"/>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5" name="Google Shape;7795;p65"/>
            <p:cNvGrpSpPr/>
            <p:nvPr/>
          </p:nvGrpSpPr>
          <p:grpSpPr>
            <a:xfrm>
              <a:off x="5414539" y="51629"/>
              <a:ext cx="5465925" cy="393650"/>
              <a:chOff x="1125675" y="3020850"/>
              <a:chExt cx="5465925" cy="393650"/>
            </a:xfrm>
          </p:grpSpPr>
          <p:sp>
            <p:nvSpPr>
              <p:cNvPr id="7796" name="Google Shape;7796;p65"/>
              <p:cNvSpPr/>
              <p:nvPr/>
            </p:nvSpPr>
            <p:spPr>
              <a:xfrm>
                <a:off x="1221425" y="3085450"/>
                <a:ext cx="262925" cy="264450"/>
              </a:xfrm>
              <a:custGeom>
                <a:avLst/>
                <a:gdLst/>
                <a:ahLst/>
                <a:cxnLst/>
                <a:rect l="l" t="t" r="r" b="b"/>
                <a:pathLst>
                  <a:path w="10517" h="10578" extrusionOk="0">
                    <a:moveTo>
                      <a:pt x="2705" y="0"/>
                    </a:moveTo>
                    <a:lnTo>
                      <a:pt x="2705" y="8359"/>
                    </a:lnTo>
                    <a:lnTo>
                      <a:pt x="7204" y="8359"/>
                    </a:lnTo>
                    <a:lnTo>
                      <a:pt x="7204" y="2219"/>
                    </a:lnTo>
                    <a:lnTo>
                      <a:pt x="4225" y="2219"/>
                    </a:lnTo>
                    <a:lnTo>
                      <a:pt x="4225" y="5745"/>
                    </a:lnTo>
                    <a:lnTo>
                      <a:pt x="4985" y="5745"/>
                    </a:lnTo>
                    <a:lnTo>
                      <a:pt x="4985" y="2857"/>
                    </a:lnTo>
                    <a:lnTo>
                      <a:pt x="6444" y="2857"/>
                    </a:lnTo>
                    <a:lnTo>
                      <a:pt x="644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65"/>
              <p:cNvSpPr/>
              <p:nvPr/>
            </p:nvSpPr>
            <p:spPr>
              <a:xfrm>
                <a:off x="1519300"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65"/>
              <p:cNvSpPr/>
              <p:nvPr/>
            </p:nvSpPr>
            <p:spPr>
              <a:xfrm>
                <a:off x="1822500" y="3085450"/>
                <a:ext cx="262925" cy="264450"/>
              </a:xfrm>
              <a:custGeom>
                <a:avLst/>
                <a:gdLst/>
                <a:ahLst/>
                <a:cxnLst/>
                <a:rect l="l" t="t" r="r" b="b"/>
                <a:pathLst>
                  <a:path w="10517" h="10578" extrusionOk="0">
                    <a:moveTo>
                      <a:pt x="2705" y="0"/>
                    </a:moveTo>
                    <a:lnTo>
                      <a:pt x="2705" y="8359"/>
                    </a:lnTo>
                    <a:lnTo>
                      <a:pt x="7234" y="8359"/>
                    </a:lnTo>
                    <a:lnTo>
                      <a:pt x="7234" y="2219"/>
                    </a:lnTo>
                    <a:lnTo>
                      <a:pt x="4225" y="2219"/>
                    </a:lnTo>
                    <a:lnTo>
                      <a:pt x="4225" y="5745"/>
                    </a:lnTo>
                    <a:lnTo>
                      <a:pt x="4985" y="5745"/>
                    </a:lnTo>
                    <a:lnTo>
                      <a:pt x="4985" y="2857"/>
                    </a:lnTo>
                    <a:lnTo>
                      <a:pt x="6474" y="2857"/>
                    </a:lnTo>
                    <a:lnTo>
                      <a:pt x="6474" y="7721"/>
                    </a:lnTo>
                    <a:lnTo>
                      <a:pt x="3465" y="7721"/>
                    </a:lnTo>
                    <a:lnTo>
                      <a:pt x="346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65"/>
              <p:cNvSpPr/>
              <p:nvPr/>
            </p:nvSpPr>
            <p:spPr>
              <a:xfrm>
                <a:off x="2121125" y="3085450"/>
                <a:ext cx="262950" cy="264450"/>
              </a:xfrm>
              <a:custGeom>
                <a:avLst/>
                <a:gdLst/>
                <a:ahLst/>
                <a:cxnLst/>
                <a:rect l="l" t="t" r="r" b="b"/>
                <a:pathLst>
                  <a:path w="10518" h="10578" extrusionOk="0">
                    <a:moveTo>
                      <a:pt x="1" y="0"/>
                    </a:moveTo>
                    <a:lnTo>
                      <a:pt x="1" y="10578"/>
                    </a:lnTo>
                    <a:lnTo>
                      <a:pt x="10517" y="10578"/>
                    </a:lnTo>
                    <a:lnTo>
                      <a:pt x="10517" y="2736"/>
                    </a:lnTo>
                    <a:lnTo>
                      <a:pt x="2159" y="2736"/>
                    </a:lnTo>
                    <a:lnTo>
                      <a:pt x="2159" y="7234"/>
                    </a:lnTo>
                    <a:lnTo>
                      <a:pt x="8359" y="7234"/>
                    </a:lnTo>
                    <a:lnTo>
                      <a:pt x="8359" y="4256"/>
                    </a:lnTo>
                    <a:lnTo>
                      <a:pt x="4773" y="4256"/>
                    </a:lnTo>
                    <a:lnTo>
                      <a:pt x="4773" y="5015"/>
                    </a:lnTo>
                    <a:lnTo>
                      <a:pt x="7660" y="5015"/>
                    </a:lnTo>
                    <a:lnTo>
                      <a:pt x="7660" y="6474"/>
                    </a:lnTo>
                    <a:lnTo>
                      <a:pt x="2797" y="6474"/>
                    </a:lnTo>
                    <a:lnTo>
                      <a:pt x="2797" y="3496"/>
                    </a:lnTo>
                    <a:lnTo>
                      <a:pt x="9879" y="3496"/>
                    </a:lnTo>
                    <a:lnTo>
                      <a:pt x="9879" y="9818"/>
                    </a:lnTo>
                    <a:lnTo>
                      <a:pt x="639" y="9818"/>
                    </a:lnTo>
                    <a:lnTo>
                      <a:pt x="63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65"/>
              <p:cNvSpPr/>
              <p:nvPr/>
            </p:nvSpPr>
            <p:spPr>
              <a:xfrm>
                <a:off x="2422800" y="3085450"/>
                <a:ext cx="264475" cy="264450"/>
              </a:xfrm>
              <a:custGeom>
                <a:avLst/>
                <a:gdLst/>
                <a:ahLst/>
                <a:cxnLst/>
                <a:rect l="l" t="t" r="r" b="b"/>
                <a:pathLst>
                  <a:path w="10579"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818" y="699"/>
                    </a:lnTo>
                    <a:lnTo>
                      <a:pt x="9818" y="9879"/>
                    </a:lnTo>
                    <a:lnTo>
                      <a:pt x="761" y="9879"/>
                    </a:lnTo>
                    <a:lnTo>
                      <a:pt x="761" y="213"/>
                    </a:lnTo>
                    <a:lnTo>
                      <a:pt x="1" y="213"/>
                    </a:lnTo>
                    <a:lnTo>
                      <a:pt x="1" y="10578"/>
                    </a:lnTo>
                    <a:lnTo>
                      <a:pt x="10578" y="10578"/>
                    </a:lnTo>
                    <a:lnTo>
                      <a:pt x="10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65"/>
              <p:cNvSpPr/>
              <p:nvPr/>
            </p:nvSpPr>
            <p:spPr>
              <a:xfrm>
                <a:off x="27206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940" y="3496"/>
                    </a:lnTo>
                    <a:lnTo>
                      <a:pt x="9940" y="9818"/>
                    </a:lnTo>
                    <a:lnTo>
                      <a:pt x="700" y="9818"/>
                    </a:lnTo>
                    <a:lnTo>
                      <a:pt x="700"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65"/>
              <p:cNvSpPr/>
              <p:nvPr/>
            </p:nvSpPr>
            <p:spPr>
              <a:xfrm>
                <a:off x="3023875" y="3085450"/>
                <a:ext cx="263700" cy="264450"/>
              </a:xfrm>
              <a:custGeom>
                <a:avLst/>
                <a:gdLst/>
                <a:ahLst/>
                <a:cxnLst/>
                <a:rect l="l" t="t" r="r" b="b"/>
                <a:pathLst>
                  <a:path w="10548" h="10578" extrusionOk="0">
                    <a:moveTo>
                      <a:pt x="2736" y="0"/>
                    </a:moveTo>
                    <a:lnTo>
                      <a:pt x="2736" y="8359"/>
                    </a:lnTo>
                    <a:lnTo>
                      <a:pt x="7235" y="8359"/>
                    </a:lnTo>
                    <a:lnTo>
                      <a:pt x="7235" y="2219"/>
                    </a:lnTo>
                    <a:lnTo>
                      <a:pt x="4226" y="2219"/>
                    </a:lnTo>
                    <a:lnTo>
                      <a:pt x="4226" y="5745"/>
                    </a:lnTo>
                    <a:lnTo>
                      <a:pt x="4986" y="5745"/>
                    </a:lnTo>
                    <a:lnTo>
                      <a:pt x="498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65"/>
              <p:cNvSpPr/>
              <p:nvPr/>
            </p:nvSpPr>
            <p:spPr>
              <a:xfrm>
                <a:off x="332252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33" y="4256"/>
                    </a:lnTo>
                    <a:lnTo>
                      <a:pt x="4833" y="5015"/>
                    </a:lnTo>
                    <a:lnTo>
                      <a:pt x="7721" y="5015"/>
                    </a:lnTo>
                    <a:lnTo>
                      <a:pt x="7721" y="6474"/>
                    </a:lnTo>
                    <a:lnTo>
                      <a:pt x="2857" y="6474"/>
                    </a:lnTo>
                    <a:lnTo>
                      <a:pt x="2857" y="3496"/>
                    </a:lnTo>
                    <a:lnTo>
                      <a:pt x="9879" y="3496"/>
                    </a:lnTo>
                    <a:lnTo>
                      <a:pt x="9879" y="9818"/>
                    </a:lnTo>
                    <a:lnTo>
                      <a:pt x="638" y="9818"/>
                    </a:lnTo>
                    <a:lnTo>
                      <a:pt x="638" y="760"/>
                    </a:lnTo>
                    <a:lnTo>
                      <a:pt x="10365" y="760"/>
                    </a:lnTo>
                    <a:lnTo>
                      <a:pt x="10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65"/>
              <p:cNvSpPr/>
              <p:nvPr/>
            </p:nvSpPr>
            <p:spPr>
              <a:xfrm>
                <a:off x="3625725" y="3085450"/>
                <a:ext cx="262925" cy="264450"/>
              </a:xfrm>
              <a:custGeom>
                <a:avLst/>
                <a:gdLst/>
                <a:ahLst/>
                <a:cxnLst/>
                <a:rect l="l" t="t" r="r" b="b"/>
                <a:pathLst>
                  <a:path w="10517" h="10578" extrusionOk="0">
                    <a:moveTo>
                      <a:pt x="2675" y="0"/>
                    </a:moveTo>
                    <a:lnTo>
                      <a:pt x="2675" y="8359"/>
                    </a:lnTo>
                    <a:lnTo>
                      <a:pt x="7204" y="8359"/>
                    </a:lnTo>
                    <a:lnTo>
                      <a:pt x="7204" y="2219"/>
                    </a:lnTo>
                    <a:lnTo>
                      <a:pt x="4195" y="2219"/>
                    </a:lnTo>
                    <a:lnTo>
                      <a:pt x="4195" y="5745"/>
                    </a:lnTo>
                    <a:lnTo>
                      <a:pt x="4955" y="5745"/>
                    </a:lnTo>
                    <a:lnTo>
                      <a:pt x="4955" y="2857"/>
                    </a:lnTo>
                    <a:lnTo>
                      <a:pt x="6444" y="2857"/>
                    </a:lnTo>
                    <a:lnTo>
                      <a:pt x="6444" y="7721"/>
                    </a:lnTo>
                    <a:lnTo>
                      <a:pt x="3435" y="7721"/>
                    </a:lnTo>
                    <a:lnTo>
                      <a:pt x="3435" y="699"/>
                    </a:lnTo>
                    <a:lnTo>
                      <a:pt x="9757" y="699"/>
                    </a:lnTo>
                    <a:lnTo>
                      <a:pt x="9757" y="9879"/>
                    </a:lnTo>
                    <a:lnTo>
                      <a:pt x="760" y="9879"/>
                    </a:lnTo>
                    <a:lnTo>
                      <a:pt x="760" y="213"/>
                    </a:lnTo>
                    <a:lnTo>
                      <a:pt x="0" y="213"/>
                    </a:lnTo>
                    <a:lnTo>
                      <a:pt x="0" y="10578"/>
                    </a:lnTo>
                    <a:lnTo>
                      <a:pt x="10517" y="10578"/>
                    </a:lnTo>
                    <a:lnTo>
                      <a:pt x="105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65"/>
              <p:cNvSpPr/>
              <p:nvPr/>
            </p:nvSpPr>
            <p:spPr>
              <a:xfrm>
                <a:off x="39236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803" y="4256"/>
                    </a:lnTo>
                    <a:lnTo>
                      <a:pt x="4803" y="5015"/>
                    </a:lnTo>
                    <a:lnTo>
                      <a:pt x="7721" y="5015"/>
                    </a:lnTo>
                    <a:lnTo>
                      <a:pt x="7721"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65"/>
              <p:cNvSpPr/>
              <p:nvPr/>
            </p:nvSpPr>
            <p:spPr>
              <a:xfrm>
                <a:off x="4226025" y="3085450"/>
                <a:ext cx="263700" cy="264450"/>
              </a:xfrm>
              <a:custGeom>
                <a:avLst/>
                <a:gdLst/>
                <a:ahLst/>
                <a:cxnLst/>
                <a:rect l="l" t="t" r="r" b="b"/>
                <a:pathLst>
                  <a:path w="10548" h="10578" extrusionOk="0">
                    <a:moveTo>
                      <a:pt x="2736" y="0"/>
                    </a:moveTo>
                    <a:lnTo>
                      <a:pt x="2736" y="8359"/>
                    </a:lnTo>
                    <a:lnTo>
                      <a:pt x="7235" y="8359"/>
                    </a:lnTo>
                    <a:lnTo>
                      <a:pt x="7235" y="2219"/>
                    </a:lnTo>
                    <a:lnTo>
                      <a:pt x="4256" y="2219"/>
                    </a:lnTo>
                    <a:lnTo>
                      <a:pt x="4256" y="5745"/>
                    </a:lnTo>
                    <a:lnTo>
                      <a:pt x="5016" y="5745"/>
                    </a:lnTo>
                    <a:lnTo>
                      <a:pt x="5016" y="2857"/>
                    </a:lnTo>
                    <a:lnTo>
                      <a:pt x="6475" y="2857"/>
                    </a:lnTo>
                    <a:lnTo>
                      <a:pt x="647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65"/>
              <p:cNvSpPr/>
              <p:nvPr/>
            </p:nvSpPr>
            <p:spPr>
              <a:xfrm>
                <a:off x="4524675" y="3085450"/>
                <a:ext cx="263700" cy="264450"/>
              </a:xfrm>
              <a:custGeom>
                <a:avLst/>
                <a:gdLst/>
                <a:ahLst/>
                <a:cxnLst/>
                <a:rect l="l" t="t" r="r" b="b"/>
                <a:pathLst>
                  <a:path w="10548" h="10578" extrusionOk="0">
                    <a:moveTo>
                      <a:pt x="0" y="0"/>
                    </a:moveTo>
                    <a:lnTo>
                      <a:pt x="0" y="10578"/>
                    </a:lnTo>
                    <a:lnTo>
                      <a:pt x="10547" y="10578"/>
                    </a:lnTo>
                    <a:lnTo>
                      <a:pt x="10547" y="2736"/>
                    </a:lnTo>
                    <a:lnTo>
                      <a:pt x="2189" y="2736"/>
                    </a:lnTo>
                    <a:lnTo>
                      <a:pt x="2189" y="7234"/>
                    </a:lnTo>
                    <a:lnTo>
                      <a:pt x="8359" y="7234"/>
                    </a:lnTo>
                    <a:lnTo>
                      <a:pt x="8359" y="4256"/>
                    </a:lnTo>
                    <a:lnTo>
                      <a:pt x="4803" y="4256"/>
                    </a:lnTo>
                    <a:lnTo>
                      <a:pt x="4803" y="5015"/>
                    </a:lnTo>
                    <a:lnTo>
                      <a:pt x="7690" y="5015"/>
                    </a:lnTo>
                    <a:lnTo>
                      <a:pt x="7690" y="6474"/>
                    </a:lnTo>
                    <a:lnTo>
                      <a:pt x="2827" y="6474"/>
                    </a:lnTo>
                    <a:lnTo>
                      <a:pt x="2827" y="3496"/>
                    </a:lnTo>
                    <a:lnTo>
                      <a:pt x="9879" y="3496"/>
                    </a:lnTo>
                    <a:lnTo>
                      <a:pt x="9879" y="9818"/>
                    </a:lnTo>
                    <a:lnTo>
                      <a:pt x="669" y="9818"/>
                    </a:lnTo>
                    <a:lnTo>
                      <a:pt x="669"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65"/>
              <p:cNvSpPr/>
              <p:nvPr/>
            </p:nvSpPr>
            <p:spPr>
              <a:xfrm>
                <a:off x="4827100" y="3085450"/>
                <a:ext cx="263700" cy="264450"/>
              </a:xfrm>
              <a:custGeom>
                <a:avLst/>
                <a:gdLst/>
                <a:ahLst/>
                <a:cxnLst/>
                <a:rect l="l" t="t" r="r" b="b"/>
                <a:pathLst>
                  <a:path w="10548" h="10578" extrusionOk="0">
                    <a:moveTo>
                      <a:pt x="2736" y="0"/>
                    </a:moveTo>
                    <a:lnTo>
                      <a:pt x="2736" y="8359"/>
                    </a:lnTo>
                    <a:lnTo>
                      <a:pt x="7204" y="8359"/>
                    </a:lnTo>
                    <a:lnTo>
                      <a:pt x="7204" y="2219"/>
                    </a:lnTo>
                    <a:lnTo>
                      <a:pt x="4226" y="2219"/>
                    </a:lnTo>
                    <a:lnTo>
                      <a:pt x="4226" y="5745"/>
                    </a:lnTo>
                    <a:lnTo>
                      <a:pt x="4986" y="5745"/>
                    </a:lnTo>
                    <a:lnTo>
                      <a:pt x="4986" y="2857"/>
                    </a:lnTo>
                    <a:lnTo>
                      <a:pt x="6445" y="2857"/>
                    </a:lnTo>
                    <a:lnTo>
                      <a:pt x="6445" y="7721"/>
                    </a:lnTo>
                    <a:lnTo>
                      <a:pt x="3496" y="7721"/>
                    </a:lnTo>
                    <a:lnTo>
                      <a:pt x="349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65"/>
              <p:cNvSpPr/>
              <p:nvPr/>
            </p:nvSpPr>
            <p:spPr>
              <a:xfrm>
                <a:off x="5124975" y="3085450"/>
                <a:ext cx="264475" cy="264450"/>
              </a:xfrm>
              <a:custGeom>
                <a:avLst/>
                <a:gdLst/>
                <a:ahLst/>
                <a:cxnLst/>
                <a:rect l="l" t="t" r="r" b="b"/>
                <a:pathLst>
                  <a:path w="10579" h="10578" extrusionOk="0">
                    <a:moveTo>
                      <a:pt x="1" y="0"/>
                    </a:moveTo>
                    <a:lnTo>
                      <a:pt x="1" y="10578"/>
                    </a:lnTo>
                    <a:lnTo>
                      <a:pt x="10578" y="10578"/>
                    </a:lnTo>
                    <a:lnTo>
                      <a:pt x="10578" y="2736"/>
                    </a:lnTo>
                    <a:lnTo>
                      <a:pt x="2220" y="2736"/>
                    </a:lnTo>
                    <a:lnTo>
                      <a:pt x="2220" y="7234"/>
                    </a:lnTo>
                    <a:lnTo>
                      <a:pt x="8360" y="7234"/>
                    </a:lnTo>
                    <a:lnTo>
                      <a:pt x="8360" y="4256"/>
                    </a:lnTo>
                    <a:lnTo>
                      <a:pt x="4834" y="4256"/>
                    </a:lnTo>
                    <a:lnTo>
                      <a:pt x="4834" y="5015"/>
                    </a:lnTo>
                    <a:lnTo>
                      <a:pt x="7721" y="5015"/>
                    </a:lnTo>
                    <a:lnTo>
                      <a:pt x="7721" y="6474"/>
                    </a:lnTo>
                    <a:lnTo>
                      <a:pt x="2858" y="6474"/>
                    </a:lnTo>
                    <a:lnTo>
                      <a:pt x="2858" y="3496"/>
                    </a:lnTo>
                    <a:lnTo>
                      <a:pt x="9879" y="3496"/>
                    </a:lnTo>
                    <a:lnTo>
                      <a:pt x="9879" y="9818"/>
                    </a:lnTo>
                    <a:lnTo>
                      <a:pt x="700" y="9818"/>
                    </a:lnTo>
                    <a:lnTo>
                      <a:pt x="700" y="760"/>
                    </a:lnTo>
                    <a:lnTo>
                      <a:pt x="10366" y="760"/>
                    </a:lnTo>
                    <a:lnTo>
                      <a:pt x="10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65"/>
              <p:cNvSpPr/>
              <p:nvPr/>
            </p:nvSpPr>
            <p:spPr>
              <a:xfrm>
                <a:off x="5428175" y="3085450"/>
                <a:ext cx="262950" cy="264450"/>
              </a:xfrm>
              <a:custGeom>
                <a:avLst/>
                <a:gdLst/>
                <a:ahLst/>
                <a:cxnLst/>
                <a:rect l="l" t="t" r="r" b="b"/>
                <a:pathLst>
                  <a:path w="1051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58" y="699"/>
                    </a:lnTo>
                    <a:lnTo>
                      <a:pt x="9758" y="9879"/>
                    </a:lnTo>
                    <a:lnTo>
                      <a:pt x="761" y="9879"/>
                    </a:lnTo>
                    <a:lnTo>
                      <a:pt x="761" y="213"/>
                    </a:lnTo>
                    <a:lnTo>
                      <a:pt x="1" y="213"/>
                    </a:lnTo>
                    <a:lnTo>
                      <a:pt x="1" y="10578"/>
                    </a:lnTo>
                    <a:lnTo>
                      <a:pt x="10518" y="10578"/>
                    </a:lnTo>
                    <a:lnTo>
                      <a:pt x="10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65"/>
              <p:cNvSpPr/>
              <p:nvPr/>
            </p:nvSpPr>
            <p:spPr>
              <a:xfrm>
                <a:off x="5726050" y="3085450"/>
                <a:ext cx="263725" cy="264450"/>
              </a:xfrm>
              <a:custGeom>
                <a:avLst/>
                <a:gdLst/>
                <a:ahLst/>
                <a:cxnLst/>
                <a:rect l="l" t="t" r="r" b="b"/>
                <a:pathLst>
                  <a:path w="10549" h="10578" extrusionOk="0">
                    <a:moveTo>
                      <a:pt x="1" y="0"/>
                    </a:moveTo>
                    <a:lnTo>
                      <a:pt x="1" y="10578"/>
                    </a:lnTo>
                    <a:lnTo>
                      <a:pt x="10548" y="10578"/>
                    </a:lnTo>
                    <a:lnTo>
                      <a:pt x="10548" y="2736"/>
                    </a:lnTo>
                    <a:lnTo>
                      <a:pt x="2220" y="2736"/>
                    </a:lnTo>
                    <a:lnTo>
                      <a:pt x="2220" y="7234"/>
                    </a:lnTo>
                    <a:lnTo>
                      <a:pt x="8360" y="7234"/>
                    </a:lnTo>
                    <a:lnTo>
                      <a:pt x="8360" y="4256"/>
                    </a:lnTo>
                    <a:lnTo>
                      <a:pt x="4803" y="4256"/>
                    </a:lnTo>
                    <a:lnTo>
                      <a:pt x="4803" y="5015"/>
                    </a:lnTo>
                    <a:lnTo>
                      <a:pt x="7721" y="5015"/>
                    </a:lnTo>
                    <a:lnTo>
                      <a:pt x="7721" y="6474"/>
                    </a:lnTo>
                    <a:lnTo>
                      <a:pt x="2858" y="6474"/>
                    </a:lnTo>
                    <a:lnTo>
                      <a:pt x="2858" y="3496"/>
                    </a:lnTo>
                    <a:lnTo>
                      <a:pt x="9879" y="3496"/>
                    </a:lnTo>
                    <a:lnTo>
                      <a:pt x="9879" y="9818"/>
                    </a:lnTo>
                    <a:lnTo>
                      <a:pt x="669" y="9818"/>
                    </a:lnTo>
                    <a:lnTo>
                      <a:pt x="669" y="760"/>
                    </a:lnTo>
                    <a:lnTo>
                      <a:pt x="10396" y="760"/>
                    </a:lnTo>
                    <a:lnTo>
                      <a:pt x="10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65"/>
              <p:cNvSpPr/>
              <p:nvPr/>
            </p:nvSpPr>
            <p:spPr>
              <a:xfrm>
                <a:off x="6029250" y="3085450"/>
                <a:ext cx="263700" cy="264450"/>
              </a:xfrm>
              <a:custGeom>
                <a:avLst/>
                <a:gdLst/>
                <a:ahLst/>
                <a:cxnLst/>
                <a:rect l="l" t="t" r="r" b="b"/>
                <a:pathLst>
                  <a:path w="10548" h="10578" extrusionOk="0">
                    <a:moveTo>
                      <a:pt x="2706" y="0"/>
                    </a:moveTo>
                    <a:lnTo>
                      <a:pt x="2706" y="8359"/>
                    </a:lnTo>
                    <a:lnTo>
                      <a:pt x="7235" y="8359"/>
                    </a:lnTo>
                    <a:lnTo>
                      <a:pt x="7235" y="2219"/>
                    </a:lnTo>
                    <a:lnTo>
                      <a:pt x="4226" y="2219"/>
                    </a:lnTo>
                    <a:lnTo>
                      <a:pt x="4226" y="5745"/>
                    </a:lnTo>
                    <a:lnTo>
                      <a:pt x="4986" y="5745"/>
                    </a:lnTo>
                    <a:lnTo>
                      <a:pt x="4986" y="2857"/>
                    </a:lnTo>
                    <a:lnTo>
                      <a:pt x="6475" y="2857"/>
                    </a:lnTo>
                    <a:lnTo>
                      <a:pt x="6475" y="7721"/>
                    </a:lnTo>
                    <a:lnTo>
                      <a:pt x="3466" y="7721"/>
                    </a:lnTo>
                    <a:lnTo>
                      <a:pt x="3466" y="699"/>
                    </a:lnTo>
                    <a:lnTo>
                      <a:pt x="9788" y="699"/>
                    </a:lnTo>
                    <a:lnTo>
                      <a:pt x="9788" y="9879"/>
                    </a:lnTo>
                    <a:lnTo>
                      <a:pt x="761" y="9879"/>
                    </a:lnTo>
                    <a:lnTo>
                      <a:pt x="761" y="213"/>
                    </a:lnTo>
                    <a:lnTo>
                      <a:pt x="1" y="213"/>
                    </a:lnTo>
                    <a:lnTo>
                      <a:pt x="1" y="10578"/>
                    </a:lnTo>
                    <a:lnTo>
                      <a:pt x="10548" y="10578"/>
                    </a:lnTo>
                    <a:lnTo>
                      <a:pt x="10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65"/>
              <p:cNvSpPr/>
              <p:nvPr/>
            </p:nvSpPr>
            <p:spPr>
              <a:xfrm>
                <a:off x="6327900" y="3085450"/>
                <a:ext cx="262950" cy="264450"/>
              </a:xfrm>
              <a:custGeom>
                <a:avLst/>
                <a:gdLst/>
                <a:ahLst/>
                <a:cxnLst/>
                <a:rect l="l" t="t" r="r" b="b"/>
                <a:pathLst>
                  <a:path w="10518" h="10578" extrusionOk="0">
                    <a:moveTo>
                      <a:pt x="0" y="0"/>
                    </a:moveTo>
                    <a:lnTo>
                      <a:pt x="0" y="10578"/>
                    </a:lnTo>
                    <a:lnTo>
                      <a:pt x="10517" y="10578"/>
                    </a:lnTo>
                    <a:lnTo>
                      <a:pt x="10517" y="2736"/>
                    </a:lnTo>
                    <a:lnTo>
                      <a:pt x="2158" y="2736"/>
                    </a:lnTo>
                    <a:lnTo>
                      <a:pt x="2158" y="7234"/>
                    </a:lnTo>
                    <a:lnTo>
                      <a:pt x="8359" y="7234"/>
                    </a:lnTo>
                    <a:lnTo>
                      <a:pt x="8359" y="4256"/>
                    </a:lnTo>
                    <a:lnTo>
                      <a:pt x="4772" y="4256"/>
                    </a:lnTo>
                    <a:lnTo>
                      <a:pt x="4772" y="5015"/>
                    </a:lnTo>
                    <a:lnTo>
                      <a:pt x="7660" y="5015"/>
                    </a:lnTo>
                    <a:lnTo>
                      <a:pt x="7660" y="6474"/>
                    </a:lnTo>
                    <a:lnTo>
                      <a:pt x="2857" y="6474"/>
                    </a:lnTo>
                    <a:lnTo>
                      <a:pt x="2857" y="3496"/>
                    </a:lnTo>
                    <a:lnTo>
                      <a:pt x="9879" y="3496"/>
                    </a:lnTo>
                    <a:lnTo>
                      <a:pt x="9879" y="9818"/>
                    </a:lnTo>
                    <a:lnTo>
                      <a:pt x="638" y="9818"/>
                    </a:lnTo>
                    <a:lnTo>
                      <a:pt x="638" y="760"/>
                    </a:lnTo>
                    <a:lnTo>
                      <a:pt x="10335" y="760"/>
                    </a:lnTo>
                    <a:lnTo>
                      <a:pt x="10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65"/>
              <p:cNvSpPr/>
              <p:nvPr/>
            </p:nvSpPr>
            <p:spPr>
              <a:xfrm>
                <a:off x="1125675" y="3377250"/>
                <a:ext cx="5465925" cy="37250"/>
              </a:xfrm>
              <a:custGeom>
                <a:avLst/>
                <a:gdLst/>
                <a:ahLst/>
                <a:cxnLst/>
                <a:rect l="l" t="t" r="r" b="b"/>
                <a:pathLst>
                  <a:path w="218637" h="1490" extrusionOk="0">
                    <a:moveTo>
                      <a:pt x="0" y="0"/>
                    </a:moveTo>
                    <a:lnTo>
                      <a:pt x="0" y="1489"/>
                    </a:lnTo>
                    <a:lnTo>
                      <a:pt x="218636" y="1489"/>
                    </a:lnTo>
                    <a:lnTo>
                      <a:pt x="218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65"/>
              <p:cNvSpPr/>
              <p:nvPr/>
            </p:nvSpPr>
            <p:spPr>
              <a:xfrm>
                <a:off x="1125675" y="3020850"/>
                <a:ext cx="5465925" cy="37250"/>
              </a:xfrm>
              <a:custGeom>
                <a:avLst/>
                <a:gdLst/>
                <a:ahLst/>
                <a:cxnLst/>
                <a:rect l="l" t="t" r="r" b="b"/>
                <a:pathLst>
                  <a:path w="218637" h="1490" extrusionOk="0">
                    <a:moveTo>
                      <a:pt x="0" y="1"/>
                    </a:moveTo>
                    <a:lnTo>
                      <a:pt x="0" y="1490"/>
                    </a:lnTo>
                    <a:lnTo>
                      <a:pt x="218636" y="1490"/>
                    </a:lnTo>
                    <a:lnTo>
                      <a:pt x="218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2">
  <p:cSld name="CUSTOM_13_1_1">
    <p:spTree>
      <p:nvGrpSpPr>
        <p:cNvPr id="1" name="Shape 7816"/>
        <p:cNvGrpSpPr/>
        <p:nvPr/>
      </p:nvGrpSpPr>
      <p:grpSpPr>
        <a:xfrm>
          <a:off x="0" y="0"/>
          <a:ext cx="0" cy="0"/>
          <a:chOff x="0" y="0"/>
          <a:chExt cx="0" cy="0"/>
        </a:xfrm>
      </p:grpSpPr>
      <p:pic>
        <p:nvPicPr>
          <p:cNvPr id="7817" name="Google Shape;7817;p6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818" name="Google Shape;7818;p66"/>
          <p:cNvGrpSpPr/>
          <p:nvPr/>
        </p:nvGrpSpPr>
        <p:grpSpPr>
          <a:xfrm>
            <a:off x="-55123" y="203325"/>
            <a:ext cx="1978800" cy="4730350"/>
            <a:chOff x="-1980025" y="-3986100"/>
            <a:chExt cx="1978800" cy="4730350"/>
          </a:xfrm>
        </p:grpSpPr>
        <p:sp>
          <p:nvSpPr>
            <p:cNvPr id="7819" name="Google Shape;7819;p66"/>
            <p:cNvSpPr/>
            <p:nvPr/>
          </p:nvSpPr>
          <p:spPr>
            <a:xfrm>
              <a:off x="-1631225" y="223700"/>
              <a:ext cx="601100" cy="520550"/>
            </a:xfrm>
            <a:custGeom>
              <a:avLst/>
              <a:gdLst/>
              <a:ahLst/>
              <a:cxnLst/>
              <a:rect l="l" t="t" r="r" b="b"/>
              <a:pathLst>
                <a:path w="24044" h="20822" extrusionOk="0">
                  <a:moveTo>
                    <a:pt x="12037" y="2462"/>
                  </a:moveTo>
                  <a:lnTo>
                    <a:pt x="21916" y="19606"/>
                  </a:lnTo>
                  <a:lnTo>
                    <a:pt x="2159" y="19606"/>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66"/>
            <p:cNvSpPr/>
            <p:nvPr/>
          </p:nvSpPr>
          <p:spPr>
            <a:xfrm>
              <a:off x="-1980025" y="48175"/>
              <a:ext cx="601100" cy="520550"/>
            </a:xfrm>
            <a:custGeom>
              <a:avLst/>
              <a:gdLst/>
              <a:ahLst/>
              <a:cxnLst/>
              <a:rect l="l" t="t" r="r" b="b"/>
              <a:pathLst>
                <a:path w="24044" h="20822" extrusionOk="0">
                  <a:moveTo>
                    <a:pt x="21916" y="1246"/>
                  </a:moveTo>
                  <a:lnTo>
                    <a:pt x="12038" y="18389"/>
                  </a:lnTo>
                  <a:lnTo>
                    <a:pt x="2159" y="1246"/>
                  </a:lnTo>
                  <a:close/>
                  <a:moveTo>
                    <a:pt x="1" y="0"/>
                  </a:moveTo>
                  <a:lnTo>
                    <a:pt x="12038" y="20821"/>
                  </a:lnTo>
                  <a:lnTo>
                    <a:pt x="24044"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66"/>
            <p:cNvSpPr/>
            <p:nvPr/>
          </p:nvSpPr>
          <p:spPr>
            <a:xfrm>
              <a:off x="-1288500" y="48175"/>
              <a:ext cx="601100" cy="520550"/>
            </a:xfrm>
            <a:custGeom>
              <a:avLst/>
              <a:gdLst/>
              <a:ahLst/>
              <a:cxnLst/>
              <a:rect l="l" t="t" r="r" b="b"/>
              <a:pathLst>
                <a:path w="24044" h="20822" extrusionOk="0">
                  <a:moveTo>
                    <a:pt x="21885" y="1246"/>
                  </a:moveTo>
                  <a:lnTo>
                    <a:pt x="12006" y="18389"/>
                  </a:lnTo>
                  <a:lnTo>
                    <a:pt x="2128" y="1246"/>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66"/>
            <p:cNvSpPr/>
            <p:nvPr/>
          </p:nvSpPr>
          <p:spPr>
            <a:xfrm>
              <a:off x="-1631225" y="-581025"/>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1"/>
                  </a:lnTo>
                  <a:lnTo>
                    <a:pt x="24044" y="20821"/>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66"/>
            <p:cNvSpPr/>
            <p:nvPr/>
          </p:nvSpPr>
          <p:spPr>
            <a:xfrm>
              <a:off x="-1980025" y="-755800"/>
              <a:ext cx="601100" cy="520550"/>
            </a:xfrm>
            <a:custGeom>
              <a:avLst/>
              <a:gdLst/>
              <a:ahLst/>
              <a:cxnLst/>
              <a:rect l="l" t="t" r="r" b="b"/>
              <a:pathLst>
                <a:path w="24044" h="20822" extrusionOk="0">
                  <a:moveTo>
                    <a:pt x="21916" y="1216"/>
                  </a:moveTo>
                  <a:lnTo>
                    <a:pt x="12038" y="18359"/>
                  </a:lnTo>
                  <a:lnTo>
                    <a:pt x="2159" y="1216"/>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66"/>
            <p:cNvSpPr/>
            <p:nvPr/>
          </p:nvSpPr>
          <p:spPr>
            <a:xfrm>
              <a:off x="-1288500" y="-755800"/>
              <a:ext cx="601100" cy="520550"/>
            </a:xfrm>
            <a:custGeom>
              <a:avLst/>
              <a:gdLst/>
              <a:ahLst/>
              <a:cxnLst/>
              <a:rect l="l" t="t" r="r" b="b"/>
              <a:pathLst>
                <a:path w="24044" h="20822" extrusionOk="0">
                  <a:moveTo>
                    <a:pt x="21885" y="1216"/>
                  </a:moveTo>
                  <a:lnTo>
                    <a:pt x="12006" y="18359"/>
                  </a:lnTo>
                  <a:lnTo>
                    <a:pt x="2128" y="1216"/>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66"/>
            <p:cNvSpPr/>
            <p:nvPr/>
          </p:nvSpPr>
          <p:spPr>
            <a:xfrm>
              <a:off x="-1631225" y="-1391075"/>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2"/>
                  </a:lnTo>
                  <a:lnTo>
                    <a:pt x="24044" y="20822"/>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66"/>
            <p:cNvSpPr/>
            <p:nvPr/>
          </p:nvSpPr>
          <p:spPr>
            <a:xfrm>
              <a:off x="-1980025" y="-1566600"/>
              <a:ext cx="601100" cy="520550"/>
            </a:xfrm>
            <a:custGeom>
              <a:avLst/>
              <a:gdLst/>
              <a:ahLst/>
              <a:cxnLst/>
              <a:rect l="l" t="t" r="r" b="b"/>
              <a:pathLst>
                <a:path w="24044" h="20822" extrusionOk="0">
                  <a:moveTo>
                    <a:pt x="21916" y="1247"/>
                  </a:moveTo>
                  <a:lnTo>
                    <a:pt x="12038" y="18390"/>
                  </a:lnTo>
                  <a:lnTo>
                    <a:pt x="2159" y="1247"/>
                  </a:lnTo>
                  <a:close/>
                  <a:moveTo>
                    <a:pt x="1" y="0"/>
                  </a:moveTo>
                  <a:lnTo>
                    <a:pt x="12038" y="20821"/>
                  </a:lnTo>
                  <a:lnTo>
                    <a:pt x="24044"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66"/>
            <p:cNvSpPr/>
            <p:nvPr/>
          </p:nvSpPr>
          <p:spPr>
            <a:xfrm>
              <a:off x="-1288500" y="-1566600"/>
              <a:ext cx="601100" cy="520550"/>
            </a:xfrm>
            <a:custGeom>
              <a:avLst/>
              <a:gdLst/>
              <a:ahLst/>
              <a:cxnLst/>
              <a:rect l="l" t="t" r="r" b="b"/>
              <a:pathLst>
                <a:path w="24044" h="20822" extrusionOk="0">
                  <a:moveTo>
                    <a:pt x="21885" y="1247"/>
                  </a:moveTo>
                  <a:lnTo>
                    <a:pt x="12006" y="18390"/>
                  </a:lnTo>
                  <a:lnTo>
                    <a:pt x="2128" y="1247"/>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66"/>
            <p:cNvSpPr/>
            <p:nvPr/>
          </p:nvSpPr>
          <p:spPr>
            <a:xfrm>
              <a:off x="-1631225" y="-2195800"/>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2"/>
                  </a:lnTo>
                  <a:lnTo>
                    <a:pt x="24044" y="20822"/>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66"/>
            <p:cNvSpPr/>
            <p:nvPr/>
          </p:nvSpPr>
          <p:spPr>
            <a:xfrm>
              <a:off x="-1980025" y="-2371325"/>
              <a:ext cx="601100" cy="520550"/>
            </a:xfrm>
            <a:custGeom>
              <a:avLst/>
              <a:gdLst/>
              <a:ahLst/>
              <a:cxnLst/>
              <a:rect l="l" t="t" r="r" b="b"/>
              <a:pathLst>
                <a:path w="24044" h="20822" extrusionOk="0">
                  <a:moveTo>
                    <a:pt x="21916" y="1247"/>
                  </a:moveTo>
                  <a:lnTo>
                    <a:pt x="12038" y="18390"/>
                  </a:lnTo>
                  <a:lnTo>
                    <a:pt x="2159" y="124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66"/>
            <p:cNvSpPr/>
            <p:nvPr/>
          </p:nvSpPr>
          <p:spPr>
            <a:xfrm>
              <a:off x="-1288500" y="-2371325"/>
              <a:ext cx="601100" cy="520550"/>
            </a:xfrm>
            <a:custGeom>
              <a:avLst/>
              <a:gdLst/>
              <a:ahLst/>
              <a:cxnLst/>
              <a:rect l="l" t="t" r="r" b="b"/>
              <a:pathLst>
                <a:path w="24044" h="20822" extrusionOk="0">
                  <a:moveTo>
                    <a:pt x="21885" y="1247"/>
                  </a:moveTo>
                  <a:lnTo>
                    <a:pt x="12006" y="18390"/>
                  </a:lnTo>
                  <a:lnTo>
                    <a:pt x="2128" y="124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66"/>
            <p:cNvSpPr/>
            <p:nvPr/>
          </p:nvSpPr>
          <p:spPr>
            <a:xfrm>
              <a:off x="-1631225" y="-3005825"/>
              <a:ext cx="601100" cy="520550"/>
            </a:xfrm>
            <a:custGeom>
              <a:avLst/>
              <a:gdLst/>
              <a:ahLst/>
              <a:cxnLst/>
              <a:rect l="l" t="t" r="r" b="b"/>
              <a:pathLst>
                <a:path w="24044" h="20822" extrusionOk="0">
                  <a:moveTo>
                    <a:pt x="12037" y="2462"/>
                  </a:moveTo>
                  <a:lnTo>
                    <a:pt x="21916" y="19605"/>
                  </a:lnTo>
                  <a:lnTo>
                    <a:pt x="2159" y="19605"/>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66"/>
            <p:cNvSpPr/>
            <p:nvPr/>
          </p:nvSpPr>
          <p:spPr>
            <a:xfrm>
              <a:off x="-1980025" y="-3181375"/>
              <a:ext cx="601100" cy="520550"/>
            </a:xfrm>
            <a:custGeom>
              <a:avLst/>
              <a:gdLst/>
              <a:ahLst/>
              <a:cxnLst/>
              <a:rect l="l" t="t" r="r" b="b"/>
              <a:pathLst>
                <a:path w="24044" h="20822" extrusionOk="0">
                  <a:moveTo>
                    <a:pt x="21916" y="1217"/>
                  </a:moveTo>
                  <a:lnTo>
                    <a:pt x="12038" y="18329"/>
                  </a:lnTo>
                  <a:lnTo>
                    <a:pt x="2159" y="121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66"/>
            <p:cNvSpPr/>
            <p:nvPr/>
          </p:nvSpPr>
          <p:spPr>
            <a:xfrm>
              <a:off x="-1288500" y="-3181375"/>
              <a:ext cx="601100" cy="520550"/>
            </a:xfrm>
            <a:custGeom>
              <a:avLst/>
              <a:gdLst/>
              <a:ahLst/>
              <a:cxnLst/>
              <a:rect l="l" t="t" r="r" b="b"/>
              <a:pathLst>
                <a:path w="24044" h="20822" extrusionOk="0">
                  <a:moveTo>
                    <a:pt x="21885" y="1217"/>
                  </a:moveTo>
                  <a:lnTo>
                    <a:pt x="12006" y="18329"/>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66"/>
            <p:cNvSpPr/>
            <p:nvPr/>
          </p:nvSpPr>
          <p:spPr>
            <a:xfrm>
              <a:off x="-1631225" y="-3810550"/>
              <a:ext cx="601100" cy="520550"/>
            </a:xfrm>
            <a:custGeom>
              <a:avLst/>
              <a:gdLst/>
              <a:ahLst/>
              <a:cxnLst/>
              <a:rect l="l" t="t" r="r" b="b"/>
              <a:pathLst>
                <a:path w="24044" h="20822" extrusionOk="0">
                  <a:moveTo>
                    <a:pt x="12037" y="2462"/>
                  </a:moveTo>
                  <a:lnTo>
                    <a:pt x="21916" y="19605"/>
                  </a:lnTo>
                  <a:lnTo>
                    <a:pt x="2159" y="19605"/>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66"/>
            <p:cNvSpPr/>
            <p:nvPr/>
          </p:nvSpPr>
          <p:spPr>
            <a:xfrm>
              <a:off x="-1980025" y="-3986100"/>
              <a:ext cx="601100" cy="520550"/>
            </a:xfrm>
            <a:custGeom>
              <a:avLst/>
              <a:gdLst/>
              <a:ahLst/>
              <a:cxnLst/>
              <a:rect l="l" t="t" r="r" b="b"/>
              <a:pathLst>
                <a:path w="24044" h="20822" extrusionOk="0">
                  <a:moveTo>
                    <a:pt x="21916" y="1217"/>
                  </a:moveTo>
                  <a:lnTo>
                    <a:pt x="12038" y="18360"/>
                  </a:lnTo>
                  <a:lnTo>
                    <a:pt x="2159" y="121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66"/>
            <p:cNvSpPr/>
            <p:nvPr/>
          </p:nvSpPr>
          <p:spPr>
            <a:xfrm>
              <a:off x="-1288500" y="-3986100"/>
              <a:ext cx="601100" cy="520550"/>
            </a:xfrm>
            <a:custGeom>
              <a:avLst/>
              <a:gdLst/>
              <a:ahLst/>
              <a:cxnLst/>
              <a:rect l="l" t="t" r="r" b="b"/>
              <a:pathLst>
                <a:path w="24044" h="20822" extrusionOk="0">
                  <a:moveTo>
                    <a:pt x="21885" y="1217"/>
                  </a:moveTo>
                  <a:lnTo>
                    <a:pt x="12006" y="18360"/>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66"/>
            <p:cNvSpPr/>
            <p:nvPr/>
          </p:nvSpPr>
          <p:spPr>
            <a:xfrm>
              <a:off x="-945800" y="223700"/>
              <a:ext cx="601850" cy="520550"/>
            </a:xfrm>
            <a:custGeom>
              <a:avLst/>
              <a:gdLst/>
              <a:ahLst/>
              <a:cxnLst/>
              <a:rect l="l" t="t" r="r" b="b"/>
              <a:pathLst>
                <a:path w="24074" h="20822" extrusionOk="0">
                  <a:moveTo>
                    <a:pt x="12068" y="2462"/>
                  </a:moveTo>
                  <a:lnTo>
                    <a:pt x="21946" y="19606"/>
                  </a:lnTo>
                  <a:lnTo>
                    <a:pt x="2189" y="19606"/>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66"/>
            <p:cNvSpPr/>
            <p:nvPr/>
          </p:nvSpPr>
          <p:spPr>
            <a:xfrm>
              <a:off x="-602325" y="48175"/>
              <a:ext cx="601100" cy="520550"/>
            </a:xfrm>
            <a:custGeom>
              <a:avLst/>
              <a:gdLst/>
              <a:ahLst/>
              <a:cxnLst/>
              <a:rect l="l" t="t" r="r" b="b"/>
              <a:pathLst>
                <a:path w="24044" h="20822" extrusionOk="0">
                  <a:moveTo>
                    <a:pt x="21885" y="1246"/>
                  </a:moveTo>
                  <a:lnTo>
                    <a:pt x="12007" y="18389"/>
                  </a:lnTo>
                  <a:lnTo>
                    <a:pt x="2128" y="1246"/>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66"/>
            <p:cNvSpPr/>
            <p:nvPr/>
          </p:nvSpPr>
          <p:spPr>
            <a:xfrm>
              <a:off x="-945800" y="-581025"/>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1"/>
                  </a:lnTo>
                  <a:lnTo>
                    <a:pt x="24074" y="20821"/>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66"/>
            <p:cNvSpPr/>
            <p:nvPr/>
          </p:nvSpPr>
          <p:spPr>
            <a:xfrm>
              <a:off x="-602325" y="-755800"/>
              <a:ext cx="601100" cy="520550"/>
            </a:xfrm>
            <a:custGeom>
              <a:avLst/>
              <a:gdLst/>
              <a:ahLst/>
              <a:cxnLst/>
              <a:rect l="l" t="t" r="r" b="b"/>
              <a:pathLst>
                <a:path w="24044" h="20822" extrusionOk="0">
                  <a:moveTo>
                    <a:pt x="21885" y="1216"/>
                  </a:moveTo>
                  <a:lnTo>
                    <a:pt x="12007" y="18359"/>
                  </a:lnTo>
                  <a:lnTo>
                    <a:pt x="2128" y="1216"/>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66"/>
            <p:cNvSpPr/>
            <p:nvPr/>
          </p:nvSpPr>
          <p:spPr>
            <a:xfrm>
              <a:off x="-945800" y="-1391075"/>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2"/>
                  </a:lnTo>
                  <a:lnTo>
                    <a:pt x="24074" y="20822"/>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66"/>
            <p:cNvSpPr/>
            <p:nvPr/>
          </p:nvSpPr>
          <p:spPr>
            <a:xfrm>
              <a:off x="-602325" y="-1566600"/>
              <a:ext cx="601100" cy="520550"/>
            </a:xfrm>
            <a:custGeom>
              <a:avLst/>
              <a:gdLst/>
              <a:ahLst/>
              <a:cxnLst/>
              <a:rect l="l" t="t" r="r" b="b"/>
              <a:pathLst>
                <a:path w="24044" h="20822" extrusionOk="0">
                  <a:moveTo>
                    <a:pt x="21885" y="1247"/>
                  </a:moveTo>
                  <a:lnTo>
                    <a:pt x="12007" y="18390"/>
                  </a:lnTo>
                  <a:lnTo>
                    <a:pt x="2128" y="1247"/>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66"/>
            <p:cNvSpPr/>
            <p:nvPr/>
          </p:nvSpPr>
          <p:spPr>
            <a:xfrm>
              <a:off x="-945800" y="-2195800"/>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2"/>
                  </a:lnTo>
                  <a:lnTo>
                    <a:pt x="24074" y="20822"/>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66"/>
            <p:cNvSpPr/>
            <p:nvPr/>
          </p:nvSpPr>
          <p:spPr>
            <a:xfrm>
              <a:off x="-602325" y="-2371325"/>
              <a:ext cx="601100" cy="520550"/>
            </a:xfrm>
            <a:custGeom>
              <a:avLst/>
              <a:gdLst/>
              <a:ahLst/>
              <a:cxnLst/>
              <a:rect l="l" t="t" r="r" b="b"/>
              <a:pathLst>
                <a:path w="24044" h="20822" extrusionOk="0">
                  <a:moveTo>
                    <a:pt x="21885" y="1247"/>
                  </a:moveTo>
                  <a:lnTo>
                    <a:pt x="12007" y="18390"/>
                  </a:lnTo>
                  <a:lnTo>
                    <a:pt x="2128" y="124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66"/>
            <p:cNvSpPr/>
            <p:nvPr/>
          </p:nvSpPr>
          <p:spPr>
            <a:xfrm>
              <a:off x="-945800" y="-3005825"/>
              <a:ext cx="601850" cy="520550"/>
            </a:xfrm>
            <a:custGeom>
              <a:avLst/>
              <a:gdLst/>
              <a:ahLst/>
              <a:cxnLst/>
              <a:rect l="l" t="t" r="r" b="b"/>
              <a:pathLst>
                <a:path w="24074" h="20822" extrusionOk="0">
                  <a:moveTo>
                    <a:pt x="12068" y="2462"/>
                  </a:moveTo>
                  <a:lnTo>
                    <a:pt x="21946" y="19605"/>
                  </a:lnTo>
                  <a:lnTo>
                    <a:pt x="2189" y="19605"/>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66"/>
            <p:cNvSpPr/>
            <p:nvPr/>
          </p:nvSpPr>
          <p:spPr>
            <a:xfrm>
              <a:off x="-602325" y="-3181375"/>
              <a:ext cx="601100" cy="520550"/>
            </a:xfrm>
            <a:custGeom>
              <a:avLst/>
              <a:gdLst/>
              <a:ahLst/>
              <a:cxnLst/>
              <a:rect l="l" t="t" r="r" b="b"/>
              <a:pathLst>
                <a:path w="24044" h="20822" extrusionOk="0">
                  <a:moveTo>
                    <a:pt x="21885" y="1217"/>
                  </a:moveTo>
                  <a:lnTo>
                    <a:pt x="12007" y="18329"/>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66"/>
            <p:cNvSpPr/>
            <p:nvPr/>
          </p:nvSpPr>
          <p:spPr>
            <a:xfrm>
              <a:off x="-945800" y="-3810550"/>
              <a:ext cx="601850" cy="520550"/>
            </a:xfrm>
            <a:custGeom>
              <a:avLst/>
              <a:gdLst/>
              <a:ahLst/>
              <a:cxnLst/>
              <a:rect l="l" t="t" r="r" b="b"/>
              <a:pathLst>
                <a:path w="24074" h="20822" extrusionOk="0">
                  <a:moveTo>
                    <a:pt x="12068" y="2462"/>
                  </a:moveTo>
                  <a:lnTo>
                    <a:pt x="21946" y="19605"/>
                  </a:lnTo>
                  <a:lnTo>
                    <a:pt x="2189" y="19605"/>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66"/>
            <p:cNvSpPr/>
            <p:nvPr/>
          </p:nvSpPr>
          <p:spPr>
            <a:xfrm>
              <a:off x="-602325" y="-3986100"/>
              <a:ext cx="601100" cy="520550"/>
            </a:xfrm>
            <a:custGeom>
              <a:avLst/>
              <a:gdLst/>
              <a:ahLst/>
              <a:cxnLst/>
              <a:rect l="l" t="t" r="r" b="b"/>
              <a:pathLst>
                <a:path w="24044" h="20822" extrusionOk="0">
                  <a:moveTo>
                    <a:pt x="21885" y="1217"/>
                  </a:moveTo>
                  <a:lnTo>
                    <a:pt x="12007" y="18360"/>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9" name="Google Shape;7849;p66"/>
          <p:cNvGrpSpPr/>
          <p:nvPr/>
        </p:nvGrpSpPr>
        <p:grpSpPr>
          <a:xfrm>
            <a:off x="7223152" y="203325"/>
            <a:ext cx="1978800" cy="4730350"/>
            <a:chOff x="-1980025" y="-3986100"/>
            <a:chExt cx="1978800" cy="4730350"/>
          </a:xfrm>
        </p:grpSpPr>
        <p:sp>
          <p:nvSpPr>
            <p:cNvPr id="7850" name="Google Shape;7850;p66"/>
            <p:cNvSpPr/>
            <p:nvPr/>
          </p:nvSpPr>
          <p:spPr>
            <a:xfrm>
              <a:off x="-1631225" y="223700"/>
              <a:ext cx="601100" cy="520550"/>
            </a:xfrm>
            <a:custGeom>
              <a:avLst/>
              <a:gdLst/>
              <a:ahLst/>
              <a:cxnLst/>
              <a:rect l="l" t="t" r="r" b="b"/>
              <a:pathLst>
                <a:path w="24044" h="20822" extrusionOk="0">
                  <a:moveTo>
                    <a:pt x="12037" y="2462"/>
                  </a:moveTo>
                  <a:lnTo>
                    <a:pt x="21916" y="19606"/>
                  </a:lnTo>
                  <a:lnTo>
                    <a:pt x="2159" y="19606"/>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66"/>
            <p:cNvSpPr/>
            <p:nvPr/>
          </p:nvSpPr>
          <p:spPr>
            <a:xfrm>
              <a:off x="-1980025" y="48175"/>
              <a:ext cx="601100" cy="520550"/>
            </a:xfrm>
            <a:custGeom>
              <a:avLst/>
              <a:gdLst/>
              <a:ahLst/>
              <a:cxnLst/>
              <a:rect l="l" t="t" r="r" b="b"/>
              <a:pathLst>
                <a:path w="24044" h="20822" extrusionOk="0">
                  <a:moveTo>
                    <a:pt x="21916" y="1246"/>
                  </a:moveTo>
                  <a:lnTo>
                    <a:pt x="12038" y="18389"/>
                  </a:lnTo>
                  <a:lnTo>
                    <a:pt x="2159" y="1246"/>
                  </a:lnTo>
                  <a:close/>
                  <a:moveTo>
                    <a:pt x="1" y="0"/>
                  </a:moveTo>
                  <a:lnTo>
                    <a:pt x="12038" y="20821"/>
                  </a:lnTo>
                  <a:lnTo>
                    <a:pt x="24044"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66"/>
            <p:cNvSpPr/>
            <p:nvPr/>
          </p:nvSpPr>
          <p:spPr>
            <a:xfrm>
              <a:off x="-1288500" y="48175"/>
              <a:ext cx="601100" cy="520550"/>
            </a:xfrm>
            <a:custGeom>
              <a:avLst/>
              <a:gdLst/>
              <a:ahLst/>
              <a:cxnLst/>
              <a:rect l="l" t="t" r="r" b="b"/>
              <a:pathLst>
                <a:path w="24044" h="20822" extrusionOk="0">
                  <a:moveTo>
                    <a:pt x="21885" y="1246"/>
                  </a:moveTo>
                  <a:lnTo>
                    <a:pt x="12006" y="18389"/>
                  </a:lnTo>
                  <a:lnTo>
                    <a:pt x="2128" y="1246"/>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66"/>
            <p:cNvSpPr/>
            <p:nvPr/>
          </p:nvSpPr>
          <p:spPr>
            <a:xfrm>
              <a:off x="-1631225" y="-581025"/>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1"/>
                  </a:lnTo>
                  <a:lnTo>
                    <a:pt x="24044" y="20821"/>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66"/>
            <p:cNvSpPr/>
            <p:nvPr/>
          </p:nvSpPr>
          <p:spPr>
            <a:xfrm>
              <a:off x="-1980025" y="-755800"/>
              <a:ext cx="601100" cy="520550"/>
            </a:xfrm>
            <a:custGeom>
              <a:avLst/>
              <a:gdLst/>
              <a:ahLst/>
              <a:cxnLst/>
              <a:rect l="l" t="t" r="r" b="b"/>
              <a:pathLst>
                <a:path w="24044" h="20822" extrusionOk="0">
                  <a:moveTo>
                    <a:pt x="21916" y="1216"/>
                  </a:moveTo>
                  <a:lnTo>
                    <a:pt x="12038" y="18359"/>
                  </a:lnTo>
                  <a:lnTo>
                    <a:pt x="2159" y="1216"/>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66"/>
            <p:cNvSpPr/>
            <p:nvPr/>
          </p:nvSpPr>
          <p:spPr>
            <a:xfrm>
              <a:off x="-1288500" y="-755800"/>
              <a:ext cx="601100" cy="520550"/>
            </a:xfrm>
            <a:custGeom>
              <a:avLst/>
              <a:gdLst/>
              <a:ahLst/>
              <a:cxnLst/>
              <a:rect l="l" t="t" r="r" b="b"/>
              <a:pathLst>
                <a:path w="24044" h="20822" extrusionOk="0">
                  <a:moveTo>
                    <a:pt x="21885" y="1216"/>
                  </a:moveTo>
                  <a:lnTo>
                    <a:pt x="12006" y="18359"/>
                  </a:lnTo>
                  <a:lnTo>
                    <a:pt x="2128" y="1216"/>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66"/>
            <p:cNvSpPr/>
            <p:nvPr/>
          </p:nvSpPr>
          <p:spPr>
            <a:xfrm>
              <a:off x="-1631225" y="-1391075"/>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2"/>
                  </a:lnTo>
                  <a:lnTo>
                    <a:pt x="24044" y="20822"/>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66"/>
            <p:cNvSpPr/>
            <p:nvPr/>
          </p:nvSpPr>
          <p:spPr>
            <a:xfrm>
              <a:off x="-1980025" y="-1566600"/>
              <a:ext cx="601100" cy="520550"/>
            </a:xfrm>
            <a:custGeom>
              <a:avLst/>
              <a:gdLst/>
              <a:ahLst/>
              <a:cxnLst/>
              <a:rect l="l" t="t" r="r" b="b"/>
              <a:pathLst>
                <a:path w="24044" h="20822" extrusionOk="0">
                  <a:moveTo>
                    <a:pt x="21916" y="1247"/>
                  </a:moveTo>
                  <a:lnTo>
                    <a:pt x="12038" y="18390"/>
                  </a:lnTo>
                  <a:lnTo>
                    <a:pt x="2159" y="1247"/>
                  </a:lnTo>
                  <a:close/>
                  <a:moveTo>
                    <a:pt x="1" y="0"/>
                  </a:moveTo>
                  <a:lnTo>
                    <a:pt x="12038" y="20821"/>
                  </a:lnTo>
                  <a:lnTo>
                    <a:pt x="24044"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66"/>
            <p:cNvSpPr/>
            <p:nvPr/>
          </p:nvSpPr>
          <p:spPr>
            <a:xfrm>
              <a:off x="-1288500" y="-1566600"/>
              <a:ext cx="601100" cy="520550"/>
            </a:xfrm>
            <a:custGeom>
              <a:avLst/>
              <a:gdLst/>
              <a:ahLst/>
              <a:cxnLst/>
              <a:rect l="l" t="t" r="r" b="b"/>
              <a:pathLst>
                <a:path w="24044" h="20822" extrusionOk="0">
                  <a:moveTo>
                    <a:pt x="21885" y="1247"/>
                  </a:moveTo>
                  <a:lnTo>
                    <a:pt x="12006" y="18390"/>
                  </a:lnTo>
                  <a:lnTo>
                    <a:pt x="2128" y="1247"/>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66"/>
            <p:cNvSpPr/>
            <p:nvPr/>
          </p:nvSpPr>
          <p:spPr>
            <a:xfrm>
              <a:off x="-1631225" y="-2195800"/>
              <a:ext cx="601100" cy="520550"/>
            </a:xfrm>
            <a:custGeom>
              <a:avLst/>
              <a:gdLst/>
              <a:ahLst/>
              <a:cxnLst/>
              <a:rect l="l" t="t" r="r" b="b"/>
              <a:pathLst>
                <a:path w="24044" h="20822" extrusionOk="0">
                  <a:moveTo>
                    <a:pt x="12037" y="2463"/>
                  </a:moveTo>
                  <a:lnTo>
                    <a:pt x="21916" y="19606"/>
                  </a:lnTo>
                  <a:lnTo>
                    <a:pt x="2159" y="19606"/>
                  </a:lnTo>
                  <a:lnTo>
                    <a:pt x="12037" y="2463"/>
                  </a:lnTo>
                  <a:close/>
                  <a:moveTo>
                    <a:pt x="12037" y="1"/>
                  </a:moveTo>
                  <a:lnTo>
                    <a:pt x="1" y="20822"/>
                  </a:lnTo>
                  <a:lnTo>
                    <a:pt x="24044" y="20822"/>
                  </a:lnTo>
                  <a:lnTo>
                    <a:pt x="12037"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66"/>
            <p:cNvSpPr/>
            <p:nvPr/>
          </p:nvSpPr>
          <p:spPr>
            <a:xfrm>
              <a:off x="-1980025" y="-2371325"/>
              <a:ext cx="601100" cy="520550"/>
            </a:xfrm>
            <a:custGeom>
              <a:avLst/>
              <a:gdLst/>
              <a:ahLst/>
              <a:cxnLst/>
              <a:rect l="l" t="t" r="r" b="b"/>
              <a:pathLst>
                <a:path w="24044" h="20822" extrusionOk="0">
                  <a:moveTo>
                    <a:pt x="21916" y="1247"/>
                  </a:moveTo>
                  <a:lnTo>
                    <a:pt x="12038" y="18390"/>
                  </a:lnTo>
                  <a:lnTo>
                    <a:pt x="2159" y="124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66"/>
            <p:cNvSpPr/>
            <p:nvPr/>
          </p:nvSpPr>
          <p:spPr>
            <a:xfrm>
              <a:off x="-1288500" y="-2371325"/>
              <a:ext cx="601100" cy="520550"/>
            </a:xfrm>
            <a:custGeom>
              <a:avLst/>
              <a:gdLst/>
              <a:ahLst/>
              <a:cxnLst/>
              <a:rect l="l" t="t" r="r" b="b"/>
              <a:pathLst>
                <a:path w="24044" h="20822" extrusionOk="0">
                  <a:moveTo>
                    <a:pt x="21885" y="1247"/>
                  </a:moveTo>
                  <a:lnTo>
                    <a:pt x="12006" y="18390"/>
                  </a:lnTo>
                  <a:lnTo>
                    <a:pt x="2128" y="124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66"/>
            <p:cNvSpPr/>
            <p:nvPr/>
          </p:nvSpPr>
          <p:spPr>
            <a:xfrm>
              <a:off x="-1631225" y="-3005825"/>
              <a:ext cx="601100" cy="520550"/>
            </a:xfrm>
            <a:custGeom>
              <a:avLst/>
              <a:gdLst/>
              <a:ahLst/>
              <a:cxnLst/>
              <a:rect l="l" t="t" r="r" b="b"/>
              <a:pathLst>
                <a:path w="24044" h="20822" extrusionOk="0">
                  <a:moveTo>
                    <a:pt x="12037" y="2462"/>
                  </a:moveTo>
                  <a:lnTo>
                    <a:pt x="21916" y="19605"/>
                  </a:lnTo>
                  <a:lnTo>
                    <a:pt x="2159" y="19605"/>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66"/>
            <p:cNvSpPr/>
            <p:nvPr/>
          </p:nvSpPr>
          <p:spPr>
            <a:xfrm>
              <a:off x="-1980025" y="-3181375"/>
              <a:ext cx="601100" cy="520550"/>
            </a:xfrm>
            <a:custGeom>
              <a:avLst/>
              <a:gdLst/>
              <a:ahLst/>
              <a:cxnLst/>
              <a:rect l="l" t="t" r="r" b="b"/>
              <a:pathLst>
                <a:path w="24044" h="20822" extrusionOk="0">
                  <a:moveTo>
                    <a:pt x="21916" y="1217"/>
                  </a:moveTo>
                  <a:lnTo>
                    <a:pt x="12038" y="18329"/>
                  </a:lnTo>
                  <a:lnTo>
                    <a:pt x="2159" y="121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66"/>
            <p:cNvSpPr/>
            <p:nvPr/>
          </p:nvSpPr>
          <p:spPr>
            <a:xfrm>
              <a:off x="-1288500" y="-3181375"/>
              <a:ext cx="601100" cy="520550"/>
            </a:xfrm>
            <a:custGeom>
              <a:avLst/>
              <a:gdLst/>
              <a:ahLst/>
              <a:cxnLst/>
              <a:rect l="l" t="t" r="r" b="b"/>
              <a:pathLst>
                <a:path w="24044" h="20822" extrusionOk="0">
                  <a:moveTo>
                    <a:pt x="21885" y="1217"/>
                  </a:moveTo>
                  <a:lnTo>
                    <a:pt x="12006" y="18329"/>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66"/>
            <p:cNvSpPr/>
            <p:nvPr/>
          </p:nvSpPr>
          <p:spPr>
            <a:xfrm>
              <a:off x="-1631225" y="-3810550"/>
              <a:ext cx="601100" cy="520550"/>
            </a:xfrm>
            <a:custGeom>
              <a:avLst/>
              <a:gdLst/>
              <a:ahLst/>
              <a:cxnLst/>
              <a:rect l="l" t="t" r="r" b="b"/>
              <a:pathLst>
                <a:path w="24044" h="20822" extrusionOk="0">
                  <a:moveTo>
                    <a:pt x="12037" y="2462"/>
                  </a:moveTo>
                  <a:lnTo>
                    <a:pt x="21916" y="19605"/>
                  </a:lnTo>
                  <a:lnTo>
                    <a:pt x="2159" y="19605"/>
                  </a:lnTo>
                  <a:lnTo>
                    <a:pt x="12037" y="2462"/>
                  </a:lnTo>
                  <a:close/>
                  <a:moveTo>
                    <a:pt x="12037" y="0"/>
                  </a:moveTo>
                  <a:lnTo>
                    <a:pt x="1" y="20821"/>
                  </a:lnTo>
                  <a:lnTo>
                    <a:pt x="24044" y="20821"/>
                  </a:lnTo>
                  <a:lnTo>
                    <a:pt x="12037"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66"/>
            <p:cNvSpPr/>
            <p:nvPr/>
          </p:nvSpPr>
          <p:spPr>
            <a:xfrm>
              <a:off x="-1980025" y="-3986100"/>
              <a:ext cx="601100" cy="520550"/>
            </a:xfrm>
            <a:custGeom>
              <a:avLst/>
              <a:gdLst/>
              <a:ahLst/>
              <a:cxnLst/>
              <a:rect l="l" t="t" r="r" b="b"/>
              <a:pathLst>
                <a:path w="24044" h="20822" extrusionOk="0">
                  <a:moveTo>
                    <a:pt x="21916" y="1217"/>
                  </a:moveTo>
                  <a:lnTo>
                    <a:pt x="12038" y="18360"/>
                  </a:lnTo>
                  <a:lnTo>
                    <a:pt x="2159" y="1217"/>
                  </a:lnTo>
                  <a:close/>
                  <a:moveTo>
                    <a:pt x="1" y="1"/>
                  </a:moveTo>
                  <a:lnTo>
                    <a:pt x="12038" y="20822"/>
                  </a:lnTo>
                  <a:lnTo>
                    <a:pt x="24044"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66"/>
            <p:cNvSpPr/>
            <p:nvPr/>
          </p:nvSpPr>
          <p:spPr>
            <a:xfrm>
              <a:off x="-1288500" y="-3986100"/>
              <a:ext cx="601100" cy="520550"/>
            </a:xfrm>
            <a:custGeom>
              <a:avLst/>
              <a:gdLst/>
              <a:ahLst/>
              <a:cxnLst/>
              <a:rect l="l" t="t" r="r" b="b"/>
              <a:pathLst>
                <a:path w="24044" h="20822" extrusionOk="0">
                  <a:moveTo>
                    <a:pt x="21885" y="1217"/>
                  </a:moveTo>
                  <a:lnTo>
                    <a:pt x="12006" y="18360"/>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66"/>
            <p:cNvSpPr/>
            <p:nvPr/>
          </p:nvSpPr>
          <p:spPr>
            <a:xfrm>
              <a:off x="-945800" y="223700"/>
              <a:ext cx="601850" cy="520550"/>
            </a:xfrm>
            <a:custGeom>
              <a:avLst/>
              <a:gdLst/>
              <a:ahLst/>
              <a:cxnLst/>
              <a:rect l="l" t="t" r="r" b="b"/>
              <a:pathLst>
                <a:path w="24074" h="20822" extrusionOk="0">
                  <a:moveTo>
                    <a:pt x="12068" y="2462"/>
                  </a:moveTo>
                  <a:lnTo>
                    <a:pt x="21946" y="19606"/>
                  </a:lnTo>
                  <a:lnTo>
                    <a:pt x="2189" y="19606"/>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66"/>
            <p:cNvSpPr/>
            <p:nvPr/>
          </p:nvSpPr>
          <p:spPr>
            <a:xfrm>
              <a:off x="-602325" y="48175"/>
              <a:ext cx="601100" cy="520550"/>
            </a:xfrm>
            <a:custGeom>
              <a:avLst/>
              <a:gdLst/>
              <a:ahLst/>
              <a:cxnLst/>
              <a:rect l="l" t="t" r="r" b="b"/>
              <a:pathLst>
                <a:path w="24044" h="20822" extrusionOk="0">
                  <a:moveTo>
                    <a:pt x="21885" y="1246"/>
                  </a:moveTo>
                  <a:lnTo>
                    <a:pt x="12007" y="18389"/>
                  </a:lnTo>
                  <a:lnTo>
                    <a:pt x="2128" y="1246"/>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66"/>
            <p:cNvSpPr/>
            <p:nvPr/>
          </p:nvSpPr>
          <p:spPr>
            <a:xfrm>
              <a:off x="-945800" y="-581025"/>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1"/>
                  </a:lnTo>
                  <a:lnTo>
                    <a:pt x="24074" y="20821"/>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66"/>
            <p:cNvSpPr/>
            <p:nvPr/>
          </p:nvSpPr>
          <p:spPr>
            <a:xfrm>
              <a:off x="-602325" y="-755800"/>
              <a:ext cx="601100" cy="520550"/>
            </a:xfrm>
            <a:custGeom>
              <a:avLst/>
              <a:gdLst/>
              <a:ahLst/>
              <a:cxnLst/>
              <a:rect l="l" t="t" r="r" b="b"/>
              <a:pathLst>
                <a:path w="24044" h="20822" extrusionOk="0">
                  <a:moveTo>
                    <a:pt x="21885" y="1216"/>
                  </a:moveTo>
                  <a:lnTo>
                    <a:pt x="12007" y="18359"/>
                  </a:lnTo>
                  <a:lnTo>
                    <a:pt x="2128" y="1216"/>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66"/>
            <p:cNvSpPr/>
            <p:nvPr/>
          </p:nvSpPr>
          <p:spPr>
            <a:xfrm>
              <a:off x="-945800" y="-1391075"/>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2"/>
                  </a:lnTo>
                  <a:lnTo>
                    <a:pt x="24074" y="20822"/>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66"/>
            <p:cNvSpPr/>
            <p:nvPr/>
          </p:nvSpPr>
          <p:spPr>
            <a:xfrm>
              <a:off x="-602325" y="-1566600"/>
              <a:ext cx="601100" cy="520550"/>
            </a:xfrm>
            <a:custGeom>
              <a:avLst/>
              <a:gdLst/>
              <a:ahLst/>
              <a:cxnLst/>
              <a:rect l="l" t="t" r="r" b="b"/>
              <a:pathLst>
                <a:path w="24044" h="20822" extrusionOk="0">
                  <a:moveTo>
                    <a:pt x="21885" y="1247"/>
                  </a:moveTo>
                  <a:lnTo>
                    <a:pt x="12007" y="18390"/>
                  </a:lnTo>
                  <a:lnTo>
                    <a:pt x="2128" y="1247"/>
                  </a:lnTo>
                  <a:close/>
                  <a:moveTo>
                    <a:pt x="0" y="0"/>
                  </a:moveTo>
                  <a:lnTo>
                    <a:pt x="12037" y="20821"/>
                  </a:lnTo>
                  <a:lnTo>
                    <a:pt x="24043"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66"/>
            <p:cNvSpPr/>
            <p:nvPr/>
          </p:nvSpPr>
          <p:spPr>
            <a:xfrm>
              <a:off x="-945800" y="-2195800"/>
              <a:ext cx="601850" cy="520550"/>
            </a:xfrm>
            <a:custGeom>
              <a:avLst/>
              <a:gdLst/>
              <a:ahLst/>
              <a:cxnLst/>
              <a:rect l="l" t="t" r="r" b="b"/>
              <a:pathLst>
                <a:path w="24074" h="20822" extrusionOk="0">
                  <a:moveTo>
                    <a:pt x="12068" y="2463"/>
                  </a:moveTo>
                  <a:lnTo>
                    <a:pt x="21946" y="19606"/>
                  </a:lnTo>
                  <a:lnTo>
                    <a:pt x="2189" y="19606"/>
                  </a:lnTo>
                  <a:lnTo>
                    <a:pt x="12068" y="2463"/>
                  </a:lnTo>
                  <a:close/>
                  <a:moveTo>
                    <a:pt x="12068" y="1"/>
                  </a:moveTo>
                  <a:lnTo>
                    <a:pt x="0" y="20822"/>
                  </a:lnTo>
                  <a:lnTo>
                    <a:pt x="24074" y="20822"/>
                  </a:lnTo>
                  <a:lnTo>
                    <a:pt x="12068"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66"/>
            <p:cNvSpPr/>
            <p:nvPr/>
          </p:nvSpPr>
          <p:spPr>
            <a:xfrm>
              <a:off x="-602325" y="-2371325"/>
              <a:ext cx="601100" cy="520550"/>
            </a:xfrm>
            <a:custGeom>
              <a:avLst/>
              <a:gdLst/>
              <a:ahLst/>
              <a:cxnLst/>
              <a:rect l="l" t="t" r="r" b="b"/>
              <a:pathLst>
                <a:path w="24044" h="20822" extrusionOk="0">
                  <a:moveTo>
                    <a:pt x="21885" y="1247"/>
                  </a:moveTo>
                  <a:lnTo>
                    <a:pt x="12007" y="18390"/>
                  </a:lnTo>
                  <a:lnTo>
                    <a:pt x="2128" y="124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66"/>
            <p:cNvSpPr/>
            <p:nvPr/>
          </p:nvSpPr>
          <p:spPr>
            <a:xfrm>
              <a:off x="-945800" y="-3005825"/>
              <a:ext cx="601850" cy="520550"/>
            </a:xfrm>
            <a:custGeom>
              <a:avLst/>
              <a:gdLst/>
              <a:ahLst/>
              <a:cxnLst/>
              <a:rect l="l" t="t" r="r" b="b"/>
              <a:pathLst>
                <a:path w="24074" h="20822" extrusionOk="0">
                  <a:moveTo>
                    <a:pt x="12068" y="2462"/>
                  </a:moveTo>
                  <a:lnTo>
                    <a:pt x="21946" y="19605"/>
                  </a:lnTo>
                  <a:lnTo>
                    <a:pt x="2189" y="19605"/>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66"/>
            <p:cNvSpPr/>
            <p:nvPr/>
          </p:nvSpPr>
          <p:spPr>
            <a:xfrm>
              <a:off x="-602325" y="-3181375"/>
              <a:ext cx="601100" cy="520550"/>
            </a:xfrm>
            <a:custGeom>
              <a:avLst/>
              <a:gdLst/>
              <a:ahLst/>
              <a:cxnLst/>
              <a:rect l="l" t="t" r="r" b="b"/>
              <a:pathLst>
                <a:path w="24044" h="20822" extrusionOk="0">
                  <a:moveTo>
                    <a:pt x="21885" y="1217"/>
                  </a:moveTo>
                  <a:lnTo>
                    <a:pt x="12007" y="18329"/>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66"/>
            <p:cNvSpPr/>
            <p:nvPr/>
          </p:nvSpPr>
          <p:spPr>
            <a:xfrm>
              <a:off x="-945800" y="-3810550"/>
              <a:ext cx="601850" cy="520550"/>
            </a:xfrm>
            <a:custGeom>
              <a:avLst/>
              <a:gdLst/>
              <a:ahLst/>
              <a:cxnLst/>
              <a:rect l="l" t="t" r="r" b="b"/>
              <a:pathLst>
                <a:path w="24074" h="20822" extrusionOk="0">
                  <a:moveTo>
                    <a:pt x="12068" y="2462"/>
                  </a:moveTo>
                  <a:lnTo>
                    <a:pt x="21946" y="19605"/>
                  </a:lnTo>
                  <a:lnTo>
                    <a:pt x="2189" y="19605"/>
                  </a:lnTo>
                  <a:lnTo>
                    <a:pt x="12068" y="2462"/>
                  </a:lnTo>
                  <a:close/>
                  <a:moveTo>
                    <a:pt x="12068" y="0"/>
                  </a:moveTo>
                  <a:lnTo>
                    <a:pt x="0" y="20821"/>
                  </a:lnTo>
                  <a:lnTo>
                    <a:pt x="24074" y="20821"/>
                  </a:lnTo>
                  <a:lnTo>
                    <a:pt x="12068" y="0"/>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66"/>
            <p:cNvSpPr/>
            <p:nvPr/>
          </p:nvSpPr>
          <p:spPr>
            <a:xfrm>
              <a:off x="-602325" y="-3986100"/>
              <a:ext cx="601100" cy="520550"/>
            </a:xfrm>
            <a:custGeom>
              <a:avLst/>
              <a:gdLst/>
              <a:ahLst/>
              <a:cxnLst/>
              <a:rect l="l" t="t" r="r" b="b"/>
              <a:pathLst>
                <a:path w="24044" h="20822" extrusionOk="0">
                  <a:moveTo>
                    <a:pt x="21885" y="1217"/>
                  </a:moveTo>
                  <a:lnTo>
                    <a:pt x="12007" y="18360"/>
                  </a:lnTo>
                  <a:lnTo>
                    <a:pt x="2128" y="1217"/>
                  </a:lnTo>
                  <a:close/>
                  <a:moveTo>
                    <a:pt x="0" y="1"/>
                  </a:moveTo>
                  <a:lnTo>
                    <a:pt x="12037" y="20822"/>
                  </a:lnTo>
                  <a:lnTo>
                    <a:pt x="24043" y="1"/>
                  </a:lnTo>
                  <a:close/>
                </a:path>
              </a:pathLst>
            </a:custGeom>
            <a:solidFill>
              <a:schemeClr val="dk1">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7880"/>
        <p:cNvGrpSpPr/>
        <p:nvPr/>
      </p:nvGrpSpPr>
      <p:grpSpPr>
        <a:xfrm>
          <a:off x="0" y="0"/>
          <a:ext cx="0" cy="0"/>
          <a:chOff x="0" y="0"/>
          <a:chExt cx="0" cy="0"/>
        </a:xfrm>
      </p:grpSpPr>
      <p:sp>
        <p:nvSpPr>
          <p:cNvPr id="7881" name="Google Shape;7881;p6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882" name="Google Shape;7882;p6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883" name="Google Shape;7883;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05"/>
        <p:cNvGrpSpPr/>
        <p:nvPr/>
      </p:nvGrpSpPr>
      <p:grpSpPr>
        <a:xfrm>
          <a:off x="0" y="0"/>
          <a:ext cx="0" cy="0"/>
          <a:chOff x="0" y="0"/>
          <a:chExt cx="0" cy="0"/>
        </a:xfrm>
      </p:grpSpPr>
      <p:pic>
        <p:nvPicPr>
          <p:cNvPr id="806" name="Google Shape;806;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807" name="Google Shape;807;p8"/>
          <p:cNvSpPr txBox="1">
            <a:spLocks noGrp="1"/>
          </p:cNvSpPr>
          <p:nvPr>
            <p:ph type="title"/>
          </p:nvPr>
        </p:nvSpPr>
        <p:spPr>
          <a:xfrm>
            <a:off x="1388100" y="523800"/>
            <a:ext cx="6367800" cy="13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808" name="Google Shape;808;p8"/>
          <p:cNvGrpSpPr/>
          <p:nvPr/>
        </p:nvGrpSpPr>
        <p:grpSpPr>
          <a:xfrm>
            <a:off x="204449" y="36"/>
            <a:ext cx="309407" cy="5143415"/>
            <a:chOff x="204449" y="36"/>
            <a:chExt cx="309407" cy="5143415"/>
          </a:xfrm>
        </p:grpSpPr>
        <p:sp>
          <p:nvSpPr>
            <p:cNvPr id="809" name="Google Shape;809;p8"/>
            <p:cNvSpPr/>
            <p:nvPr/>
          </p:nvSpPr>
          <p:spPr>
            <a:xfrm rot="-5400000">
              <a:off x="317166" y="4834044"/>
              <a:ext cx="196690" cy="196690"/>
            </a:xfrm>
            <a:custGeom>
              <a:avLst/>
              <a:gdLst/>
              <a:ahLst/>
              <a:cxnLst/>
              <a:rect l="l" t="t" r="r" b="b"/>
              <a:pathLst>
                <a:path w="2717" h="2717" extrusionOk="0">
                  <a:moveTo>
                    <a:pt x="1357" y="1"/>
                  </a:moveTo>
                  <a:lnTo>
                    <a:pt x="0" y="1362"/>
                  </a:lnTo>
                  <a:lnTo>
                    <a:pt x="1357" y="2717"/>
                  </a:lnTo>
                  <a:lnTo>
                    <a:pt x="2717" y="1362"/>
                  </a:lnTo>
                  <a:lnTo>
                    <a:pt x="13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8"/>
            <p:cNvSpPr/>
            <p:nvPr/>
          </p:nvSpPr>
          <p:spPr>
            <a:xfrm rot="-5400000">
              <a:off x="317130" y="4440693"/>
              <a:ext cx="196763" cy="196690"/>
            </a:xfrm>
            <a:custGeom>
              <a:avLst/>
              <a:gdLst/>
              <a:ahLst/>
              <a:cxnLst/>
              <a:rect l="l" t="t" r="r" b="b"/>
              <a:pathLst>
                <a:path w="2718" h="2717" extrusionOk="0">
                  <a:moveTo>
                    <a:pt x="1357" y="1"/>
                  </a:moveTo>
                  <a:lnTo>
                    <a:pt x="1" y="1362"/>
                  </a:lnTo>
                  <a:lnTo>
                    <a:pt x="1357" y="2717"/>
                  </a:lnTo>
                  <a:lnTo>
                    <a:pt x="2717" y="1362"/>
                  </a:lnTo>
                  <a:lnTo>
                    <a:pt x="13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
            <p:cNvSpPr/>
            <p:nvPr/>
          </p:nvSpPr>
          <p:spPr>
            <a:xfrm rot="-5400000">
              <a:off x="317166" y="4047341"/>
              <a:ext cx="196690" cy="196690"/>
            </a:xfrm>
            <a:custGeom>
              <a:avLst/>
              <a:gdLst/>
              <a:ahLst/>
              <a:cxnLst/>
              <a:rect l="l" t="t" r="r" b="b"/>
              <a:pathLst>
                <a:path w="2717" h="2717" extrusionOk="0">
                  <a:moveTo>
                    <a:pt x="1362" y="1"/>
                  </a:moveTo>
                  <a:lnTo>
                    <a:pt x="0" y="1362"/>
                  </a:lnTo>
                  <a:lnTo>
                    <a:pt x="1362" y="2717"/>
                  </a:lnTo>
                  <a:lnTo>
                    <a:pt x="2717" y="1362"/>
                  </a:lnTo>
                  <a:lnTo>
                    <a:pt x="1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
            <p:cNvSpPr/>
            <p:nvPr/>
          </p:nvSpPr>
          <p:spPr>
            <a:xfrm rot="-5400000">
              <a:off x="317093" y="3653592"/>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rot="-5400000">
              <a:off x="317130" y="3260241"/>
              <a:ext cx="196763" cy="196690"/>
            </a:xfrm>
            <a:custGeom>
              <a:avLst/>
              <a:gdLst/>
              <a:ahLst/>
              <a:cxnLst/>
              <a:rect l="l" t="t" r="r" b="b"/>
              <a:pathLst>
                <a:path w="2718" h="2717" extrusionOk="0">
                  <a:moveTo>
                    <a:pt x="1357" y="1"/>
                  </a:moveTo>
                  <a:lnTo>
                    <a:pt x="0" y="1362"/>
                  </a:lnTo>
                  <a:lnTo>
                    <a:pt x="1357" y="2717"/>
                  </a:lnTo>
                  <a:lnTo>
                    <a:pt x="2718" y="1362"/>
                  </a:lnTo>
                  <a:lnTo>
                    <a:pt x="13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rot="-5400000">
              <a:off x="317093" y="2866890"/>
              <a:ext cx="196835" cy="196690"/>
            </a:xfrm>
            <a:custGeom>
              <a:avLst/>
              <a:gdLst/>
              <a:ahLst/>
              <a:cxnLst/>
              <a:rect l="l" t="t" r="r" b="b"/>
              <a:pathLst>
                <a:path w="2719" h="2717" extrusionOk="0">
                  <a:moveTo>
                    <a:pt x="1362" y="1"/>
                  </a:moveTo>
                  <a:lnTo>
                    <a:pt x="1" y="1362"/>
                  </a:lnTo>
                  <a:lnTo>
                    <a:pt x="1362" y="2717"/>
                  </a:lnTo>
                  <a:lnTo>
                    <a:pt x="2718" y="1362"/>
                  </a:lnTo>
                  <a:lnTo>
                    <a:pt x="1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rot="-5400000">
              <a:off x="317130" y="2473177"/>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8"/>
            <p:cNvSpPr/>
            <p:nvPr/>
          </p:nvSpPr>
          <p:spPr>
            <a:xfrm rot="-5400000">
              <a:off x="317093" y="2079825"/>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8"/>
            <p:cNvSpPr/>
            <p:nvPr/>
          </p:nvSpPr>
          <p:spPr>
            <a:xfrm rot="-5400000">
              <a:off x="317130" y="1686474"/>
              <a:ext cx="196763" cy="196690"/>
            </a:xfrm>
            <a:custGeom>
              <a:avLst/>
              <a:gdLst/>
              <a:ahLst/>
              <a:cxnLst/>
              <a:rect l="l" t="t" r="r" b="b"/>
              <a:pathLst>
                <a:path w="2718" h="2717" extrusionOk="0">
                  <a:moveTo>
                    <a:pt x="1361" y="1"/>
                  </a:moveTo>
                  <a:lnTo>
                    <a:pt x="0" y="1362"/>
                  </a:lnTo>
                  <a:lnTo>
                    <a:pt x="1361" y="2717"/>
                  </a:lnTo>
                  <a:lnTo>
                    <a:pt x="2718" y="1362"/>
                  </a:lnTo>
                  <a:lnTo>
                    <a:pt x="13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rot="-5400000">
              <a:off x="316912" y="1292942"/>
              <a:ext cx="197197" cy="196690"/>
            </a:xfrm>
            <a:custGeom>
              <a:avLst/>
              <a:gdLst/>
              <a:ahLst/>
              <a:cxnLst/>
              <a:rect l="l" t="t" r="r" b="b"/>
              <a:pathLst>
                <a:path w="2724" h="2717" extrusionOk="0">
                  <a:moveTo>
                    <a:pt x="1362" y="1"/>
                  </a:moveTo>
                  <a:lnTo>
                    <a:pt x="1" y="1362"/>
                  </a:lnTo>
                  <a:lnTo>
                    <a:pt x="1362" y="2717"/>
                  </a:lnTo>
                  <a:lnTo>
                    <a:pt x="2723" y="1362"/>
                  </a:lnTo>
                  <a:lnTo>
                    <a:pt x="1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rot="-5400000">
              <a:off x="317130" y="899410"/>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rot="-5400000">
              <a:off x="317130" y="506095"/>
              <a:ext cx="196763" cy="196690"/>
            </a:xfrm>
            <a:custGeom>
              <a:avLst/>
              <a:gdLst/>
              <a:ahLst/>
              <a:cxnLst/>
              <a:rect l="l" t="t" r="r" b="b"/>
              <a:pathLst>
                <a:path w="2718" h="2717" extrusionOk="0">
                  <a:moveTo>
                    <a:pt x="1362" y="1"/>
                  </a:moveTo>
                  <a:lnTo>
                    <a:pt x="1" y="1362"/>
                  </a:lnTo>
                  <a:lnTo>
                    <a:pt x="1362" y="2717"/>
                  </a:lnTo>
                  <a:lnTo>
                    <a:pt x="2718" y="1362"/>
                  </a:lnTo>
                  <a:lnTo>
                    <a:pt x="1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rot="-5400000">
              <a:off x="316949" y="112527"/>
              <a:ext cx="197125" cy="196690"/>
            </a:xfrm>
            <a:custGeom>
              <a:avLst/>
              <a:gdLst/>
              <a:ahLst/>
              <a:cxnLst/>
              <a:rect l="l" t="t" r="r" b="b"/>
              <a:pathLst>
                <a:path w="2723" h="2717" extrusionOk="0">
                  <a:moveTo>
                    <a:pt x="1361" y="1"/>
                  </a:moveTo>
                  <a:lnTo>
                    <a:pt x="0" y="1362"/>
                  </a:lnTo>
                  <a:lnTo>
                    <a:pt x="1361" y="2717"/>
                  </a:lnTo>
                  <a:lnTo>
                    <a:pt x="2722" y="1362"/>
                  </a:lnTo>
                  <a:lnTo>
                    <a:pt x="13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rot="-5400000">
              <a:off x="-2254507" y="2458993"/>
              <a:ext cx="5143415" cy="225503"/>
            </a:xfrm>
            <a:custGeom>
              <a:avLst/>
              <a:gdLst/>
              <a:ahLst/>
              <a:cxnLst/>
              <a:rect l="l" t="t" r="r" b="b"/>
              <a:pathLst>
                <a:path w="71049" h="3115" extrusionOk="0">
                  <a:moveTo>
                    <a:pt x="2914" y="0"/>
                  </a:moveTo>
                  <a:lnTo>
                    <a:pt x="0" y="2919"/>
                  </a:lnTo>
                  <a:lnTo>
                    <a:pt x="196" y="3115"/>
                  </a:lnTo>
                  <a:lnTo>
                    <a:pt x="2914" y="398"/>
                  </a:lnTo>
                  <a:lnTo>
                    <a:pt x="5630" y="3115"/>
                  </a:lnTo>
                  <a:lnTo>
                    <a:pt x="5826" y="2919"/>
                  </a:lnTo>
                  <a:lnTo>
                    <a:pt x="8347" y="398"/>
                  </a:lnTo>
                  <a:lnTo>
                    <a:pt x="10872" y="2919"/>
                  </a:lnTo>
                  <a:lnTo>
                    <a:pt x="11068" y="3115"/>
                  </a:lnTo>
                  <a:lnTo>
                    <a:pt x="13786" y="398"/>
                  </a:lnTo>
                  <a:lnTo>
                    <a:pt x="16502" y="3115"/>
                  </a:lnTo>
                  <a:lnTo>
                    <a:pt x="19219" y="398"/>
                  </a:lnTo>
                  <a:lnTo>
                    <a:pt x="21935" y="3115"/>
                  </a:lnTo>
                  <a:lnTo>
                    <a:pt x="24653" y="398"/>
                  </a:lnTo>
                  <a:lnTo>
                    <a:pt x="27374" y="3115"/>
                  </a:lnTo>
                  <a:lnTo>
                    <a:pt x="30091" y="398"/>
                  </a:lnTo>
                  <a:lnTo>
                    <a:pt x="32807" y="3115"/>
                  </a:lnTo>
                  <a:lnTo>
                    <a:pt x="35524" y="398"/>
                  </a:lnTo>
                  <a:lnTo>
                    <a:pt x="38241" y="3115"/>
                  </a:lnTo>
                  <a:lnTo>
                    <a:pt x="40958" y="398"/>
                  </a:lnTo>
                  <a:lnTo>
                    <a:pt x="43680" y="3115"/>
                  </a:lnTo>
                  <a:lnTo>
                    <a:pt x="46396" y="398"/>
                  </a:lnTo>
                  <a:lnTo>
                    <a:pt x="49114" y="3115"/>
                  </a:lnTo>
                  <a:lnTo>
                    <a:pt x="51830" y="398"/>
                  </a:lnTo>
                  <a:lnTo>
                    <a:pt x="54547" y="3115"/>
                  </a:lnTo>
                  <a:lnTo>
                    <a:pt x="57263" y="398"/>
                  </a:lnTo>
                  <a:lnTo>
                    <a:pt x="59986" y="3115"/>
                  </a:lnTo>
                  <a:lnTo>
                    <a:pt x="62702" y="398"/>
                  </a:lnTo>
                  <a:lnTo>
                    <a:pt x="65419" y="3115"/>
                  </a:lnTo>
                  <a:lnTo>
                    <a:pt x="68135" y="398"/>
                  </a:lnTo>
                  <a:lnTo>
                    <a:pt x="70853" y="3115"/>
                  </a:lnTo>
                  <a:lnTo>
                    <a:pt x="71049" y="2919"/>
                  </a:lnTo>
                  <a:lnTo>
                    <a:pt x="68135" y="0"/>
                  </a:lnTo>
                  <a:lnTo>
                    <a:pt x="65419" y="2721"/>
                  </a:lnTo>
                  <a:lnTo>
                    <a:pt x="62702" y="0"/>
                  </a:lnTo>
                  <a:lnTo>
                    <a:pt x="59986" y="2721"/>
                  </a:lnTo>
                  <a:lnTo>
                    <a:pt x="57263" y="0"/>
                  </a:lnTo>
                  <a:lnTo>
                    <a:pt x="54547" y="2721"/>
                  </a:lnTo>
                  <a:lnTo>
                    <a:pt x="51830" y="0"/>
                  </a:lnTo>
                  <a:lnTo>
                    <a:pt x="49114" y="2721"/>
                  </a:lnTo>
                  <a:lnTo>
                    <a:pt x="46396" y="0"/>
                  </a:lnTo>
                  <a:lnTo>
                    <a:pt x="43680" y="2721"/>
                  </a:lnTo>
                  <a:lnTo>
                    <a:pt x="40958" y="0"/>
                  </a:lnTo>
                  <a:lnTo>
                    <a:pt x="38241" y="2721"/>
                  </a:lnTo>
                  <a:lnTo>
                    <a:pt x="35524" y="0"/>
                  </a:lnTo>
                  <a:lnTo>
                    <a:pt x="32807" y="2721"/>
                  </a:lnTo>
                  <a:lnTo>
                    <a:pt x="30091" y="0"/>
                  </a:lnTo>
                  <a:lnTo>
                    <a:pt x="27374" y="2721"/>
                  </a:lnTo>
                  <a:lnTo>
                    <a:pt x="24653" y="0"/>
                  </a:lnTo>
                  <a:lnTo>
                    <a:pt x="21935" y="2721"/>
                  </a:lnTo>
                  <a:lnTo>
                    <a:pt x="19219" y="0"/>
                  </a:lnTo>
                  <a:lnTo>
                    <a:pt x="16502" y="2721"/>
                  </a:lnTo>
                  <a:lnTo>
                    <a:pt x="13786" y="0"/>
                  </a:lnTo>
                  <a:lnTo>
                    <a:pt x="11068" y="2721"/>
                  </a:lnTo>
                  <a:lnTo>
                    <a:pt x="8347" y="0"/>
                  </a:lnTo>
                  <a:lnTo>
                    <a:pt x="5630" y="2721"/>
                  </a:lnTo>
                  <a:lnTo>
                    <a:pt x="29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8"/>
          <p:cNvGrpSpPr/>
          <p:nvPr/>
        </p:nvGrpSpPr>
        <p:grpSpPr>
          <a:xfrm flipH="1">
            <a:off x="8621549" y="36"/>
            <a:ext cx="309407" cy="5143415"/>
            <a:chOff x="204449" y="36"/>
            <a:chExt cx="309407" cy="5143415"/>
          </a:xfrm>
        </p:grpSpPr>
        <p:sp>
          <p:nvSpPr>
            <p:cNvPr id="824" name="Google Shape;824;p8"/>
            <p:cNvSpPr/>
            <p:nvPr/>
          </p:nvSpPr>
          <p:spPr>
            <a:xfrm rot="-5400000">
              <a:off x="317166" y="4834044"/>
              <a:ext cx="196690" cy="196690"/>
            </a:xfrm>
            <a:custGeom>
              <a:avLst/>
              <a:gdLst/>
              <a:ahLst/>
              <a:cxnLst/>
              <a:rect l="l" t="t" r="r" b="b"/>
              <a:pathLst>
                <a:path w="2717" h="2717" extrusionOk="0">
                  <a:moveTo>
                    <a:pt x="1357" y="1"/>
                  </a:moveTo>
                  <a:lnTo>
                    <a:pt x="0" y="1362"/>
                  </a:lnTo>
                  <a:lnTo>
                    <a:pt x="1357" y="2717"/>
                  </a:lnTo>
                  <a:lnTo>
                    <a:pt x="2717" y="1362"/>
                  </a:lnTo>
                  <a:lnTo>
                    <a:pt x="13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8"/>
            <p:cNvSpPr/>
            <p:nvPr/>
          </p:nvSpPr>
          <p:spPr>
            <a:xfrm rot="-5400000">
              <a:off x="317130" y="4440693"/>
              <a:ext cx="196763" cy="196690"/>
            </a:xfrm>
            <a:custGeom>
              <a:avLst/>
              <a:gdLst/>
              <a:ahLst/>
              <a:cxnLst/>
              <a:rect l="l" t="t" r="r" b="b"/>
              <a:pathLst>
                <a:path w="2718" h="2717" extrusionOk="0">
                  <a:moveTo>
                    <a:pt x="1357" y="1"/>
                  </a:moveTo>
                  <a:lnTo>
                    <a:pt x="1" y="1362"/>
                  </a:lnTo>
                  <a:lnTo>
                    <a:pt x="1357" y="2717"/>
                  </a:lnTo>
                  <a:lnTo>
                    <a:pt x="2717" y="1362"/>
                  </a:lnTo>
                  <a:lnTo>
                    <a:pt x="13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8"/>
            <p:cNvSpPr/>
            <p:nvPr/>
          </p:nvSpPr>
          <p:spPr>
            <a:xfrm rot="-5400000">
              <a:off x="317166" y="4047341"/>
              <a:ext cx="196690" cy="196690"/>
            </a:xfrm>
            <a:custGeom>
              <a:avLst/>
              <a:gdLst/>
              <a:ahLst/>
              <a:cxnLst/>
              <a:rect l="l" t="t" r="r" b="b"/>
              <a:pathLst>
                <a:path w="2717" h="2717" extrusionOk="0">
                  <a:moveTo>
                    <a:pt x="1362" y="1"/>
                  </a:moveTo>
                  <a:lnTo>
                    <a:pt x="0" y="1362"/>
                  </a:lnTo>
                  <a:lnTo>
                    <a:pt x="1362" y="2717"/>
                  </a:lnTo>
                  <a:lnTo>
                    <a:pt x="2717" y="1362"/>
                  </a:lnTo>
                  <a:lnTo>
                    <a:pt x="13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
            <p:cNvSpPr/>
            <p:nvPr/>
          </p:nvSpPr>
          <p:spPr>
            <a:xfrm rot="-5400000">
              <a:off x="317093" y="3653592"/>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
            <p:cNvSpPr/>
            <p:nvPr/>
          </p:nvSpPr>
          <p:spPr>
            <a:xfrm rot="-5400000">
              <a:off x="317130" y="3260241"/>
              <a:ext cx="196763" cy="196690"/>
            </a:xfrm>
            <a:custGeom>
              <a:avLst/>
              <a:gdLst/>
              <a:ahLst/>
              <a:cxnLst/>
              <a:rect l="l" t="t" r="r" b="b"/>
              <a:pathLst>
                <a:path w="2718" h="2717" extrusionOk="0">
                  <a:moveTo>
                    <a:pt x="1357" y="1"/>
                  </a:moveTo>
                  <a:lnTo>
                    <a:pt x="0" y="1362"/>
                  </a:lnTo>
                  <a:lnTo>
                    <a:pt x="1357" y="2717"/>
                  </a:lnTo>
                  <a:lnTo>
                    <a:pt x="2718" y="1362"/>
                  </a:lnTo>
                  <a:lnTo>
                    <a:pt x="13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rot="-5400000">
              <a:off x="317093" y="2866890"/>
              <a:ext cx="196835" cy="196690"/>
            </a:xfrm>
            <a:custGeom>
              <a:avLst/>
              <a:gdLst/>
              <a:ahLst/>
              <a:cxnLst/>
              <a:rect l="l" t="t" r="r" b="b"/>
              <a:pathLst>
                <a:path w="2719" h="2717" extrusionOk="0">
                  <a:moveTo>
                    <a:pt x="1362" y="1"/>
                  </a:moveTo>
                  <a:lnTo>
                    <a:pt x="1" y="1362"/>
                  </a:lnTo>
                  <a:lnTo>
                    <a:pt x="1362" y="2717"/>
                  </a:lnTo>
                  <a:lnTo>
                    <a:pt x="2718" y="1362"/>
                  </a:lnTo>
                  <a:lnTo>
                    <a:pt x="13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
            <p:cNvSpPr/>
            <p:nvPr/>
          </p:nvSpPr>
          <p:spPr>
            <a:xfrm rot="-5400000">
              <a:off x="317130" y="2473177"/>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
            <p:cNvSpPr/>
            <p:nvPr/>
          </p:nvSpPr>
          <p:spPr>
            <a:xfrm rot="-5400000">
              <a:off x="317093" y="2079825"/>
              <a:ext cx="196835" cy="196690"/>
            </a:xfrm>
            <a:custGeom>
              <a:avLst/>
              <a:gdLst/>
              <a:ahLst/>
              <a:cxnLst/>
              <a:rect l="l" t="t" r="r" b="b"/>
              <a:pathLst>
                <a:path w="2719" h="2717" extrusionOk="0">
                  <a:moveTo>
                    <a:pt x="1357" y="1"/>
                  </a:moveTo>
                  <a:lnTo>
                    <a:pt x="1" y="1362"/>
                  </a:lnTo>
                  <a:lnTo>
                    <a:pt x="1357" y="2717"/>
                  </a:lnTo>
                  <a:lnTo>
                    <a:pt x="2718" y="1362"/>
                  </a:lnTo>
                  <a:lnTo>
                    <a:pt x="13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
            <p:cNvSpPr/>
            <p:nvPr/>
          </p:nvSpPr>
          <p:spPr>
            <a:xfrm rot="-5400000">
              <a:off x="317130" y="1686474"/>
              <a:ext cx="196763" cy="196690"/>
            </a:xfrm>
            <a:custGeom>
              <a:avLst/>
              <a:gdLst/>
              <a:ahLst/>
              <a:cxnLst/>
              <a:rect l="l" t="t" r="r" b="b"/>
              <a:pathLst>
                <a:path w="2718" h="2717" extrusionOk="0">
                  <a:moveTo>
                    <a:pt x="1361" y="1"/>
                  </a:moveTo>
                  <a:lnTo>
                    <a:pt x="0" y="1362"/>
                  </a:lnTo>
                  <a:lnTo>
                    <a:pt x="1361" y="2717"/>
                  </a:lnTo>
                  <a:lnTo>
                    <a:pt x="2718" y="1362"/>
                  </a:lnTo>
                  <a:lnTo>
                    <a:pt x="13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
            <p:cNvSpPr/>
            <p:nvPr/>
          </p:nvSpPr>
          <p:spPr>
            <a:xfrm rot="-5400000">
              <a:off x="316912" y="1292942"/>
              <a:ext cx="197197" cy="196690"/>
            </a:xfrm>
            <a:custGeom>
              <a:avLst/>
              <a:gdLst/>
              <a:ahLst/>
              <a:cxnLst/>
              <a:rect l="l" t="t" r="r" b="b"/>
              <a:pathLst>
                <a:path w="2724" h="2717" extrusionOk="0">
                  <a:moveTo>
                    <a:pt x="1362" y="1"/>
                  </a:moveTo>
                  <a:lnTo>
                    <a:pt x="1" y="1362"/>
                  </a:lnTo>
                  <a:lnTo>
                    <a:pt x="1362" y="2717"/>
                  </a:lnTo>
                  <a:lnTo>
                    <a:pt x="2723" y="1362"/>
                  </a:lnTo>
                  <a:lnTo>
                    <a:pt x="13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
            <p:cNvSpPr/>
            <p:nvPr/>
          </p:nvSpPr>
          <p:spPr>
            <a:xfrm rot="-5400000">
              <a:off x="317130" y="899410"/>
              <a:ext cx="196763" cy="196690"/>
            </a:xfrm>
            <a:custGeom>
              <a:avLst/>
              <a:gdLst/>
              <a:ahLst/>
              <a:cxnLst/>
              <a:rect l="l" t="t" r="r" b="b"/>
              <a:pathLst>
                <a:path w="2718" h="2717" extrusionOk="0">
                  <a:moveTo>
                    <a:pt x="1356" y="1"/>
                  </a:moveTo>
                  <a:lnTo>
                    <a:pt x="0" y="1362"/>
                  </a:lnTo>
                  <a:lnTo>
                    <a:pt x="1356" y="2717"/>
                  </a:lnTo>
                  <a:lnTo>
                    <a:pt x="2718" y="1362"/>
                  </a:lnTo>
                  <a:lnTo>
                    <a:pt x="1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
            <p:cNvSpPr/>
            <p:nvPr/>
          </p:nvSpPr>
          <p:spPr>
            <a:xfrm rot="-5400000">
              <a:off x="317130" y="506095"/>
              <a:ext cx="196763" cy="196690"/>
            </a:xfrm>
            <a:custGeom>
              <a:avLst/>
              <a:gdLst/>
              <a:ahLst/>
              <a:cxnLst/>
              <a:rect l="l" t="t" r="r" b="b"/>
              <a:pathLst>
                <a:path w="2718" h="2717" extrusionOk="0">
                  <a:moveTo>
                    <a:pt x="1362" y="1"/>
                  </a:moveTo>
                  <a:lnTo>
                    <a:pt x="1" y="1362"/>
                  </a:lnTo>
                  <a:lnTo>
                    <a:pt x="1362" y="2717"/>
                  </a:lnTo>
                  <a:lnTo>
                    <a:pt x="2718" y="1362"/>
                  </a:lnTo>
                  <a:lnTo>
                    <a:pt x="13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8"/>
            <p:cNvSpPr/>
            <p:nvPr/>
          </p:nvSpPr>
          <p:spPr>
            <a:xfrm rot="-5400000">
              <a:off x="316949" y="112527"/>
              <a:ext cx="197125" cy="196690"/>
            </a:xfrm>
            <a:custGeom>
              <a:avLst/>
              <a:gdLst/>
              <a:ahLst/>
              <a:cxnLst/>
              <a:rect l="l" t="t" r="r" b="b"/>
              <a:pathLst>
                <a:path w="2723" h="2717" extrusionOk="0">
                  <a:moveTo>
                    <a:pt x="1361" y="1"/>
                  </a:moveTo>
                  <a:lnTo>
                    <a:pt x="0" y="1362"/>
                  </a:lnTo>
                  <a:lnTo>
                    <a:pt x="1361" y="2717"/>
                  </a:lnTo>
                  <a:lnTo>
                    <a:pt x="2722" y="1362"/>
                  </a:lnTo>
                  <a:lnTo>
                    <a:pt x="13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8"/>
            <p:cNvSpPr/>
            <p:nvPr/>
          </p:nvSpPr>
          <p:spPr>
            <a:xfrm rot="-5400000">
              <a:off x="-2254507" y="2458993"/>
              <a:ext cx="5143415" cy="225503"/>
            </a:xfrm>
            <a:custGeom>
              <a:avLst/>
              <a:gdLst/>
              <a:ahLst/>
              <a:cxnLst/>
              <a:rect l="l" t="t" r="r" b="b"/>
              <a:pathLst>
                <a:path w="71049" h="3115" extrusionOk="0">
                  <a:moveTo>
                    <a:pt x="2914" y="0"/>
                  </a:moveTo>
                  <a:lnTo>
                    <a:pt x="0" y="2919"/>
                  </a:lnTo>
                  <a:lnTo>
                    <a:pt x="196" y="3115"/>
                  </a:lnTo>
                  <a:lnTo>
                    <a:pt x="2914" y="398"/>
                  </a:lnTo>
                  <a:lnTo>
                    <a:pt x="5630" y="3115"/>
                  </a:lnTo>
                  <a:lnTo>
                    <a:pt x="5826" y="2919"/>
                  </a:lnTo>
                  <a:lnTo>
                    <a:pt x="8347" y="398"/>
                  </a:lnTo>
                  <a:lnTo>
                    <a:pt x="10872" y="2919"/>
                  </a:lnTo>
                  <a:lnTo>
                    <a:pt x="11068" y="3115"/>
                  </a:lnTo>
                  <a:lnTo>
                    <a:pt x="13786" y="398"/>
                  </a:lnTo>
                  <a:lnTo>
                    <a:pt x="16502" y="3115"/>
                  </a:lnTo>
                  <a:lnTo>
                    <a:pt x="19219" y="398"/>
                  </a:lnTo>
                  <a:lnTo>
                    <a:pt x="21935" y="3115"/>
                  </a:lnTo>
                  <a:lnTo>
                    <a:pt x="24653" y="398"/>
                  </a:lnTo>
                  <a:lnTo>
                    <a:pt x="27374" y="3115"/>
                  </a:lnTo>
                  <a:lnTo>
                    <a:pt x="30091" y="398"/>
                  </a:lnTo>
                  <a:lnTo>
                    <a:pt x="32807" y="3115"/>
                  </a:lnTo>
                  <a:lnTo>
                    <a:pt x="35524" y="398"/>
                  </a:lnTo>
                  <a:lnTo>
                    <a:pt x="38241" y="3115"/>
                  </a:lnTo>
                  <a:lnTo>
                    <a:pt x="40958" y="398"/>
                  </a:lnTo>
                  <a:lnTo>
                    <a:pt x="43680" y="3115"/>
                  </a:lnTo>
                  <a:lnTo>
                    <a:pt x="46396" y="398"/>
                  </a:lnTo>
                  <a:lnTo>
                    <a:pt x="49114" y="3115"/>
                  </a:lnTo>
                  <a:lnTo>
                    <a:pt x="51830" y="398"/>
                  </a:lnTo>
                  <a:lnTo>
                    <a:pt x="54547" y="3115"/>
                  </a:lnTo>
                  <a:lnTo>
                    <a:pt x="57263" y="398"/>
                  </a:lnTo>
                  <a:lnTo>
                    <a:pt x="59986" y="3115"/>
                  </a:lnTo>
                  <a:lnTo>
                    <a:pt x="62702" y="398"/>
                  </a:lnTo>
                  <a:lnTo>
                    <a:pt x="65419" y="3115"/>
                  </a:lnTo>
                  <a:lnTo>
                    <a:pt x="68135" y="398"/>
                  </a:lnTo>
                  <a:lnTo>
                    <a:pt x="70853" y="3115"/>
                  </a:lnTo>
                  <a:lnTo>
                    <a:pt x="71049" y="2919"/>
                  </a:lnTo>
                  <a:lnTo>
                    <a:pt x="68135" y="0"/>
                  </a:lnTo>
                  <a:lnTo>
                    <a:pt x="65419" y="2721"/>
                  </a:lnTo>
                  <a:lnTo>
                    <a:pt x="62702" y="0"/>
                  </a:lnTo>
                  <a:lnTo>
                    <a:pt x="59986" y="2721"/>
                  </a:lnTo>
                  <a:lnTo>
                    <a:pt x="57263" y="0"/>
                  </a:lnTo>
                  <a:lnTo>
                    <a:pt x="54547" y="2721"/>
                  </a:lnTo>
                  <a:lnTo>
                    <a:pt x="51830" y="0"/>
                  </a:lnTo>
                  <a:lnTo>
                    <a:pt x="49114" y="2721"/>
                  </a:lnTo>
                  <a:lnTo>
                    <a:pt x="46396" y="0"/>
                  </a:lnTo>
                  <a:lnTo>
                    <a:pt x="43680" y="2721"/>
                  </a:lnTo>
                  <a:lnTo>
                    <a:pt x="40958" y="0"/>
                  </a:lnTo>
                  <a:lnTo>
                    <a:pt x="38241" y="2721"/>
                  </a:lnTo>
                  <a:lnTo>
                    <a:pt x="35524" y="0"/>
                  </a:lnTo>
                  <a:lnTo>
                    <a:pt x="32807" y="2721"/>
                  </a:lnTo>
                  <a:lnTo>
                    <a:pt x="30091" y="0"/>
                  </a:lnTo>
                  <a:lnTo>
                    <a:pt x="27374" y="2721"/>
                  </a:lnTo>
                  <a:lnTo>
                    <a:pt x="24653" y="0"/>
                  </a:lnTo>
                  <a:lnTo>
                    <a:pt x="21935" y="2721"/>
                  </a:lnTo>
                  <a:lnTo>
                    <a:pt x="19219" y="0"/>
                  </a:lnTo>
                  <a:lnTo>
                    <a:pt x="16502" y="2721"/>
                  </a:lnTo>
                  <a:lnTo>
                    <a:pt x="13786" y="0"/>
                  </a:lnTo>
                  <a:lnTo>
                    <a:pt x="11068" y="2721"/>
                  </a:lnTo>
                  <a:lnTo>
                    <a:pt x="8347" y="0"/>
                  </a:lnTo>
                  <a:lnTo>
                    <a:pt x="5630" y="2721"/>
                  </a:lnTo>
                  <a:lnTo>
                    <a:pt x="29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8"/>
        <p:cNvGrpSpPr/>
        <p:nvPr/>
      </p:nvGrpSpPr>
      <p:grpSpPr>
        <a:xfrm>
          <a:off x="0" y="0"/>
          <a:ext cx="0" cy="0"/>
          <a:chOff x="0" y="0"/>
          <a:chExt cx="0" cy="0"/>
        </a:xfrm>
      </p:grpSpPr>
      <p:pic>
        <p:nvPicPr>
          <p:cNvPr id="839" name="Google Shape;839;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840" name="Google Shape;840;p9"/>
          <p:cNvSpPr txBox="1">
            <a:spLocks noGrp="1"/>
          </p:cNvSpPr>
          <p:nvPr>
            <p:ph type="title"/>
          </p:nvPr>
        </p:nvSpPr>
        <p:spPr>
          <a:xfrm>
            <a:off x="2258085" y="1569560"/>
            <a:ext cx="46392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41" name="Google Shape;841;p9"/>
          <p:cNvSpPr txBox="1">
            <a:spLocks noGrp="1"/>
          </p:cNvSpPr>
          <p:nvPr>
            <p:ph type="subTitle" idx="1"/>
          </p:nvPr>
        </p:nvSpPr>
        <p:spPr>
          <a:xfrm>
            <a:off x="2258100" y="2130764"/>
            <a:ext cx="4639200" cy="152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42" name="Google Shape;842;p9"/>
          <p:cNvGrpSpPr/>
          <p:nvPr/>
        </p:nvGrpSpPr>
        <p:grpSpPr>
          <a:xfrm>
            <a:off x="-1744926" y="153125"/>
            <a:ext cx="10576101" cy="4864675"/>
            <a:chOff x="-1744926" y="153125"/>
            <a:chExt cx="10576101" cy="4864675"/>
          </a:xfrm>
        </p:grpSpPr>
        <p:grpSp>
          <p:nvGrpSpPr>
            <p:cNvPr id="843" name="Google Shape;843;p9"/>
            <p:cNvGrpSpPr/>
            <p:nvPr/>
          </p:nvGrpSpPr>
          <p:grpSpPr>
            <a:xfrm flipH="1">
              <a:off x="6815550" y="2575200"/>
              <a:ext cx="2015625" cy="2385050"/>
              <a:chOff x="1359475" y="2928375"/>
              <a:chExt cx="2015625" cy="2385050"/>
            </a:xfrm>
          </p:grpSpPr>
          <p:sp>
            <p:nvSpPr>
              <p:cNvPr id="844" name="Google Shape;844;p9"/>
              <p:cNvSpPr/>
              <p:nvPr/>
            </p:nvSpPr>
            <p:spPr>
              <a:xfrm>
                <a:off x="1359475" y="2928375"/>
                <a:ext cx="2015625" cy="2385050"/>
              </a:xfrm>
              <a:custGeom>
                <a:avLst/>
                <a:gdLst/>
                <a:ahLst/>
                <a:cxnLst/>
                <a:rect l="l" t="t" r="r" b="b"/>
                <a:pathLst>
                  <a:path w="80625" h="95402" fill="none" extrusionOk="0">
                    <a:moveTo>
                      <a:pt x="1" y="0"/>
                    </a:moveTo>
                    <a:lnTo>
                      <a:pt x="1" y="95402"/>
                    </a:lnTo>
                    <a:lnTo>
                      <a:pt x="80625" y="95402"/>
                    </a:lnTo>
                  </a:path>
                </a:pathLst>
              </a:custGeom>
              <a:solidFill>
                <a:schemeClr val="accent2"/>
              </a:solidFill>
              <a:ln w="29200" cap="rnd"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1449550" y="2982575"/>
                <a:ext cx="1851325" cy="2246625"/>
              </a:xfrm>
              <a:custGeom>
                <a:avLst/>
                <a:gdLst/>
                <a:ahLst/>
                <a:cxnLst/>
                <a:rect l="l" t="t" r="r" b="b"/>
                <a:pathLst>
                  <a:path w="74053" h="89865" fill="none" extrusionOk="0">
                    <a:moveTo>
                      <a:pt x="0" y="1"/>
                    </a:moveTo>
                    <a:lnTo>
                      <a:pt x="0" y="89865"/>
                    </a:lnTo>
                    <a:lnTo>
                      <a:pt x="74053" y="89865"/>
                    </a:lnTo>
                  </a:path>
                </a:pathLst>
              </a:custGeom>
              <a:solidFill>
                <a:schemeClr val="accent2"/>
              </a:solidFill>
              <a:ln w="29200" cap="rnd"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1539600" y="3060975"/>
                <a:ext cx="1662875" cy="2079850"/>
              </a:xfrm>
              <a:custGeom>
                <a:avLst/>
                <a:gdLst/>
                <a:ahLst/>
                <a:cxnLst/>
                <a:rect l="l" t="t" r="r" b="b"/>
                <a:pathLst>
                  <a:path w="66515" h="83194" fill="none" extrusionOk="0">
                    <a:moveTo>
                      <a:pt x="1" y="0"/>
                    </a:moveTo>
                    <a:lnTo>
                      <a:pt x="1" y="83193"/>
                    </a:lnTo>
                    <a:lnTo>
                      <a:pt x="66515" y="83193"/>
                    </a:lnTo>
                  </a:path>
                </a:pathLst>
              </a:custGeom>
              <a:solidFill>
                <a:schemeClr val="accent2"/>
              </a:solidFill>
              <a:ln w="29200" cap="rnd"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9"/>
            <p:cNvGrpSpPr/>
            <p:nvPr/>
          </p:nvGrpSpPr>
          <p:grpSpPr>
            <a:xfrm>
              <a:off x="-854963" y="153125"/>
              <a:ext cx="9278964" cy="248550"/>
              <a:chOff x="0" y="159550"/>
              <a:chExt cx="9278964" cy="248550"/>
            </a:xfrm>
          </p:grpSpPr>
          <p:grpSp>
            <p:nvGrpSpPr>
              <p:cNvPr id="848" name="Google Shape;848;p9"/>
              <p:cNvGrpSpPr/>
              <p:nvPr/>
            </p:nvGrpSpPr>
            <p:grpSpPr>
              <a:xfrm flipH="1">
                <a:off x="0" y="159550"/>
                <a:ext cx="4974400" cy="248550"/>
                <a:chOff x="1309450" y="326500"/>
                <a:chExt cx="4974400" cy="248550"/>
              </a:xfrm>
            </p:grpSpPr>
            <p:sp>
              <p:nvSpPr>
                <p:cNvPr id="849" name="Google Shape;849;p9"/>
                <p:cNvSpPr/>
                <p:nvPr/>
              </p:nvSpPr>
              <p:spPr>
                <a:xfrm>
                  <a:off x="286137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a:off x="3099875"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3338400"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357855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3817075"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2385200"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26237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39371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36986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a:off x="34584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32199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2981475" y="326500"/>
                  <a:ext cx="196825" cy="170150"/>
                </a:xfrm>
                <a:custGeom>
                  <a:avLst/>
                  <a:gdLst/>
                  <a:ahLst/>
                  <a:cxnLst/>
                  <a:rect l="l" t="t" r="r" b="b"/>
                  <a:pathLst>
                    <a:path w="7873" h="6806" extrusionOk="0">
                      <a:moveTo>
                        <a:pt x="0" y="1"/>
                      </a:moveTo>
                      <a:lnTo>
                        <a:pt x="3936"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2742125"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2504450"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2265950" y="326500"/>
                  <a:ext cx="196850" cy="170150"/>
                </a:xfrm>
                <a:custGeom>
                  <a:avLst/>
                  <a:gdLst/>
                  <a:ahLst/>
                  <a:cxnLst/>
                  <a:rect l="l" t="t" r="r" b="b"/>
                  <a:pathLst>
                    <a:path w="7874"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1427850"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1666350" y="404075"/>
                  <a:ext cx="196850" cy="170975"/>
                </a:xfrm>
                <a:custGeom>
                  <a:avLst/>
                  <a:gdLst/>
                  <a:ahLst/>
                  <a:cxnLst/>
                  <a:rect l="l" t="t" r="r" b="b"/>
                  <a:pathLst>
                    <a:path w="7874" h="6839" extrusionOk="0">
                      <a:moveTo>
                        <a:pt x="3970" y="1801"/>
                      </a:moveTo>
                      <a:lnTo>
                        <a:pt x="6406"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a:off x="1904875"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a:off x="214502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
                <p:cNvSpPr/>
                <p:nvPr/>
              </p:nvSpPr>
              <p:spPr>
                <a:xfrm>
                  <a:off x="202495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9"/>
                <p:cNvSpPr/>
                <p:nvPr/>
              </p:nvSpPr>
              <p:spPr>
                <a:xfrm>
                  <a:off x="17864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
                <p:cNvSpPr/>
                <p:nvPr/>
              </p:nvSpPr>
              <p:spPr>
                <a:xfrm>
                  <a:off x="15479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9"/>
                <p:cNvSpPr/>
                <p:nvPr/>
              </p:nvSpPr>
              <p:spPr>
                <a:xfrm>
                  <a:off x="1309450" y="326500"/>
                  <a:ext cx="196825" cy="170150"/>
                </a:xfrm>
                <a:custGeom>
                  <a:avLst/>
                  <a:gdLst/>
                  <a:ahLst/>
                  <a:cxnLst/>
                  <a:rect l="l" t="t" r="r" b="b"/>
                  <a:pathLst>
                    <a:path w="7873" h="6806" extrusionOk="0">
                      <a:moveTo>
                        <a:pt x="0" y="1"/>
                      </a:moveTo>
                      <a:lnTo>
                        <a:pt x="3903"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9"/>
                <p:cNvSpPr/>
                <p:nvPr/>
              </p:nvSpPr>
              <p:spPr>
                <a:xfrm>
                  <a:off x="5489100"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9"/>
                <p:cNvSpPr/>
                <p:nvPr/>
              </p:nvSpPr>
              <p:spPr>
                <a:xfrm>
                  <a:off x="5727600" y="404075"/>
                  <a:ext cx="197650" cy="170975"/>
                </a:xfrm>
                <a:custGeom>
                  <a:avLst/>
                  <a:gdLst/>
                  <a:ahLst/>
                  <a:cxnLst/>
                  <a:rect l="l" t="t" r="r" b="b"/>
                  <a:pathLst>
                    <a:path w="7906" h="6839" extrusionOk="0">
                      <a:moveTo>
                        <a:pt x="3970" y="1801"/>
                      </a:moveTo>
                      <a:lnTo>
                        <a:pt x="6405" y="5971"/>
                      </a:lnTo>
                      <a:lnTo>
                        <a:pt x="1568"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a:off x="5966925"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
                <p:cNvSpPr/>
                <p:nvPr/>
              </p:nvSpPr>
              <p:spPr>
                <a:xfrm>
                  <a:off x="5012925" y="404075"/>
                  <a:ext cx="196825" cy="170975"/>
                </a:xfrm>
                <a:custGeom>
                  <a:avLst/>
                  <a:gdLst/>
                  <a:ahLst/>
                  <a:cxnLst/>
                  <a:rect l="l" t="t" r="r" b="b"/>
                  <a:pathLst>
                    <a:path w="7873" h="6839" extrusionOk="0">
                      <a:moveTo>
                        <a:pt x="3970" y="1801"/>
                      </a:moveTo>
                      <a:lnTo>
                        <a:pt x="6371" y="5971"/>
                      </a:lnTo>
                      <a:lnTo>
                        <a:pt x="1568"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9"/>
                <p:cNvSpPr/>
                <p:nvPr/>
              </p:nvSpPr>
              <p:spPr>
                <a:xfrm>
                  <a:off x="5251425" y="404075"/>
                  <a:ext cx="196825" cy="170975"/>
                </a:xfrm>
                <a:custGeom>
                  <a:avLst/>
                  <a:gdLst/>
                  <a:ahLst/>
                  <a:cxnLst/>
                  <a:rect l="l" t="t" r="r" b="b"/>
                  <a:pathLst>
                    <a:path w="7873" h="6839" extrusionOk="0">
                      <a:moveTo>
                        <a:pt x="3970" y="1801"/>
                      </a:moveTo>
                      <a:lnTo>
                        <a:pt x="6372" y="5971"/>
                      </a:lnTo>
                      <a:lnTo>
                        <a:pt x="1601" y="5971"/>
                      </a:lnTo>
                      <a:lnTo>
                        <a:pt x="3970" y="1801"/>
                      </a:lnTo>
                      <a:close/>
                      <a:moveTo>
                        <a:pt x="3970" y="0"/>
                      </a:moveTo>
                      <a:lnTo>
                        <a:pt x="0"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
                <p:cNvSpPr/>
                <p:nvPr/>
              </p:nvSpPr>
              <p:spPr>
                <a:xfrm>
                  <a:off x="6086175"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a:off x="5847675"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
                <p:cNvSpPr/>
                <p:nvPr/>
              </p:nvSpPr>
              <p:spPr>
                <a:xfrm>
                  <a:off x="5609175"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
                <p:cNvSpPr/>
                <p:nvPr/>
              </p:nvSpPr>
              <p:spPr>
                <a:xfrm>
                  <a:off x="536900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p:nvPr/>
              </p:nvSpPr>
              <p:spPr>
                <a:xfrm>
                  <a:off x="5133000"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
                <p:cNvSpPr/>
                <p:nvPr/>
              </p:nvSpPr>
              <p:spPr>
                <a:xfrm>
                  <a:off x="4892825"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
                <p:cNvSpPr/>
                <p:nvPr/>
              </p:nvSpPr>
              <p:spPr>
                <a:xfrm>
                  <a:off x="4055575" y="404075"/>
                  <a:ext cx="196825" cy="170975"/>
                </a:xfrm>
                <a:custGeom>
                  <a:avLst/>
                  <a:gdLst/>
                  <a:ahLst/>
                  <a:cxnLst/>
                  <a:rect l="l" t="t" r="r" b="b"/>
                  <a:pathLst>
                    <a:path w="7873" h="6839" extrusionOk="0">
                      <a:moveTo>
                        <a:pt x="3970" y="1801"/>
                      </a:moveTo>
                      <a:lnTo>
                        <a:pt x="6405"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a:off x="4294900" y="404075"/>
                  <a:ext cx="196825" cy="170975"/>
                </a:xfrm>
                <a:custGeom>
                  <a:avLst/>
                  <a:gdLst/>
                  <a:ahLst/>
                  <a:cxnLst/>
                  <a:rect l="l" t="t" r="r" b="b"/>
                  <a:pathLst>
                    <a:path w="7873" h="6839" extrusionOk="0">
                      <a:moveTo>
                        <a:pt x="3937" y="1801"/>
                      </a:moveTo>
                      <a:lnTo>
                        <a:pt x="6372" y="5971"/>
                      </a:lnTo>
                      <a:lnTo>
                        <a:pt x="1568"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a:off x="45334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9"/>
                <p:cNvSpPr/>
                <p:nvPr/>
              </p:nvSpPr>
              <p:spPr>
                <a:xfrm>
                  <a:off x="4771900"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p:nvPr/>
              </p:nvSpPr>
              <p:spPr>
                <a:xfrm>
                  <a:off x="4653500" y="326500"/>
                  <a:ext cx="196825" cy="170150"/>
                </a:xfrm>
                <a:custGeom>
                  <a:avLst/>
                  <a:gdLst/>
                  <a:ahLst/>
                  <a:cxnLst/>
                  <a:rect l="l" t="t" r="r" b="b"/>
                  <a:pathLst>
                    <a:path w="7873" h="6806" extrusionOk="0">
                      <a:moveTo>
                        <a:pt x="0" y="1"/>
                      </a:moveTo>
                      <a:lnTo>
                        <a:pt x="3936"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
                <p:cNvSpPr/>
                <p:nvPr/>
              </p:nvSpPr>
              <p:spPr>
                <a:xfrm>
                  <a:off x="4414150"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9"/>
                <p:cNvSpPr/>
                <p:nvPr/>
              </p:nvSpPr>
              <p:spPr>
                <a:xfrm>
                  <a:off x="4175650"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9"/>
              <p:cNvGrpSpPr/>
              <p:nvPr/>
            </p:nvGrpSpPr>
            <p:grpSpPr>
              <a:xfrm flipH="1">
                <a:off x="4304564" y="159550"/>
                <a:ext cx="4974400" cy="248550"/>
                <a:chOff x="1309450" y="326500"/>
                <a:chExt cx="4974400" cy="248550"/>
              </a:xfrm>
            </p:grpSpPr>
            <p:sp>
              <p:nvSpPr>
                <p:cNvPr id="891" name="Google Shape;891;p9"/>
                <p:cNvSpPr/>
                <p:nvPr/>
              </p:nvSpPr>
              <p:spPr>
                <a:xfrm>
                  <a:off x="286137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9"/>
                <p:cNvSpPr/>
                <p:nvPr/>
              </p:nvSpPr>
              <p:spPr>
                <a:xfrm>
                  <a:off x="3099875"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p:nvPr/>
              </p:nvSpPr>
              <p:spPr>
                <a:xfrm>
                  <a:off x="3338400"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9"/>
                <p:cNvSpPr/>
                <p:nvPr/>
              </p:nvSpPr>
              <p:spPr>
                <a:xfrm>
                  <a:off x="357855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
                <p:cNvSpPr/>
                <p:nvPr/>
              </p:nvSpPr>
              <p:spPr>
                <a:xfrm>
                  <a:off x="3817075"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9"/>
                <p:cNvSpPr/>
                <p:nvPr/>
              </p:nvSpPr>
              <p:spPr>
                <a:xfrm>
                  <a:off x="2385200"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9"/>
                <p:cNvSpPr/>
                <p:nvPr/>
              </p:nvSpPr>
              <p:spPr>
                <a:xfrm>
                  <a:off x="26237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9"/>
                <p:cNvSpPr/>
                <p:nvPr/>
              </p:nvSpPr>
              <p:spPr>
                <a:xfrm>
                  <a:off x="39371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9"/>
                <p:cNvSpPr/>
                <p:nvPr/>
              </p:nvSpPr>
              <p:spPr>
                <a:xfrm>
                  <a:off x="3698650" y="326500"/>
                  <a:ext cx="196825" cy="170150"/>
                </a:xfrm>
                <a:custGeom>
                  <a:avLst/>
                  <a:gdLst/>
                  <a:ahLst/>
                  <a:cxnLst/>
                  <a:rect l="l" t="t" r="r" b="b"/>
                  <a:pathLst>
                    <a:path w="7873" h="6806" extrusionOk="0">
                      <a:moveTo>
                        <a:pt x="0"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9"/>
                <p:cNvSpPr/>
                <p:nvPr/>
              </p:nvSpPr>
              <p:spPr>
                <a:xfrm>
                  <a:off x="34584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9"/>
                <p:cNvSpPr/>
                <p:nvPr/>
              </p:nvSpPr>
              <p:spPr>
                <a:xfrm>
                  <a:off x="3219975"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9"/>
                <p:cNvSpPr/>
                <p:nvPr/>
              </p:nvSpPr>
              <p:spPr>
                <a:xfrm>
                  <a:off x="2981475" y="326500"/>
                  <a:ext cx="196825" cy="170150"/>
                </a:xfrm>
                <a:custGeom>
                  <a:avLst/>
                  <a:gdLst/>
                  <a:ahLst/>
                  <a:cxnLst/>
                  <a:rect l="l" t="t" r="r" b="b"/>
                  <a:pathLst>
                    <a:path w="7873" h="6806" extrusionOk="0">
                      <a:moveTo>
                        <a:pt x="0" y="1"/>
                      </a:moveTo>
                      <a:lnTo>
                        <a:pt x="3936"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9"/>
                <p:cNvSpPr/>
                <p:nvPr/>
              </p:nvSpPr>
              <p:spPr>
                <a:xfrm>
                  <a:off x="2742125"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9"/>
                <p:cNvSpPr/>
                <p:nvPr/>
              </p:nvSpPr>
              <p:spPr>
                <a:xfrm>
                  <a:off x="2504450"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2265950" y="326500"/>
                  <a:ext cx="196850" cy="170150"/>
                </a:xfrm>
                <a:custGeom>
                  <a:avLst/>
                  <a:gdLst/>
                  <a:ahLst/>
                  <a:cxnLst/>
                  <a:rect l="l" t="t" r="r" b="b"/>
                  <a:pathLst>
                    <a:path w="7874"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1427850"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1666350" y="404075"/>
                  <a:ext cx="196850" cy="170975"/>
                </a:xfrm>
                <a:custGeom>
                  <a:avLst/>
                  <a:gdLst/>
                  <a:ahLst/>
                  <a:cxnLst/>
                  <a:rect l="l" t="t" r="r" b="b"/>
                  <a:pathLst>
                    <a:path w="7874" h="6839" extrusionOk="0">
                      <a:moveTo>
                        <a:pt x="3970" y="1801"/>
                      </a:moveTo>
                      <a:lnTo>
                        <a:pt x="6406"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1904875" y="404075"/>
                  <a:ext cx="197650" cy="170975"/>
                </a:xfrm>
                <a:custGeom>
                  <a:avLst/>
                  <a:gdLst/>
                  <a:ahLst/>
                  <a:cxnLst/>
                  <a:rect l="l" t="t" r="r" b="b"/>
                  <a:pathLst>
                    <a:path w="7906" h="6839" extrusionOk="0">
                      <a:moveTo>
                        <a:pt x="3970" y="1801"/>
                      </a:moveTo>
                      <a:lnTo>
                        <a:pt x="6405" y="5971"/>
                      </a:lnTo>
                      <a:lnTo>
                        <a:pt x="1601"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2145025" y="404075"/>
                  <a:ext cx="196850" cy="170975"/>
                </a:xfrm>
                <a:custGeom>
                  <a:avLst/>
                  <a:gdLst/>
                  <a:ahLst/>
                  <a:cxnLst/>
                  <a:rect l="l" t="t" r="r" b="b"/>
                  <a:pathLst>
                    <a:path w="7874" h="6839" extrusionOk="0">
                      <a:moveTo>
                        <a:pt x="3970" y="1801"/>
                      </a:moveTo>
                      <a:lnTo>
                        <a:pt x="6372" y="5971"/>
                      </a:lnTo>
                      <a:lnTo>
                        <a:pt x="1535"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202495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17864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1547950" y="326500"/>
                  <a:ext cx="196825" cy="170150"/>
                </a:xfrm>
                <a:custGeom>
                  <a:avLst/>
                  <a:gdLst/>
                  <a:ahLst/>
                  <a:cxnLst/>
                  <a:rect l="l" t="t" r="r" b="b"/>
                  <a:pathLst>
                    <a:path w="7873" h="6806" extrusionOk="0">
                      <a:moveTo>
                        <a:pt x="0" y="1"/>
                      </a:moveTo>
                      <a:lnTo>
                        <a:pt x="3970"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1309450" y="326500"/>
                  <a:ext cx="196825" cy="170150"/>
                </a:xfrm>
                <a:custGeom>
                  <a:avLst/>
                  <a:gdLst/>
                  <a:ahLst/>
                  <a:cxnLst/>
                  <a:rect l="l" t="t" r="r" b="b"/>
                  <a:pathLst>
                    <a:path w="7873" h="6806" extrusionOk="0">
                      <a:moveTo>
                        <a:pt x="0" y="1"/>
                      </a:moveTo>
                      <a:lnTo>
                        <a:pt x="3903" y="6806"/>
                      </a:lnTo>
                      <a:lnTo>
                        <a:pt x="7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5489100" y="404075"/>
                  <a:ext cx="196825" cy="170975"/>
                </a:xfrm>
                <a:custGeom>
                  <a:avLst/>
                  <a:gdLst/>
                  <a:ahLst/>
                  <a:cxnLst/>
                  <a:rect l="l" t="t" r="r" b="b"/>
                  <a:pathLst>
                    <a:path w="7873" h="6839" extrusionOk="0">
                      <a:moveTo>
                        <a:pt x="3970" y="1801"/>
                      </a:moveTo>
                      <a:lnTo>
                        <a:pt x="6371"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5727600" y="404075"/>
                  <a:ext cx="197650" cy="170975"/>
                </a:xfrm>
                <a:custGeom>
                  <a:avLst/>
                  <a:gdLst/>
                  <a:ahLst/>
                  <a:cxnLst/>
                  <a:rect l="l" t="t" r="r" b="b"/>
                  <a:pathLst>
                    <a:path w="7906" h="6839" extrusionOk="0">
                      <a:moveTo>
                        <a:pt x="3970" y="1801"/>
                      </a:moveTo>
                      <a:lnTo>
                        <a:pt x="6405" y="5971"/>
                      </a:lnTo>
                      <a:lnTo>
                        <a:pt x="1568" y="5971"/>
                      </a:lnTo>
                      <a:lnTo>
                        <a:pt x="3970" y="1801"/>
                      </a:lnTo>
                      <a:close/>
                      <a:moveTo>
                        <a:pt x="3970" y="0"/>
                      </a:moveTo>
                      <a:lnTo>
                        <a:pt x="0" y="6838"/>
                      </a:lnTo>
                      <a:lnTo>
                        <a:pt x="7906"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5966925" y="404075"/>
                  <a:ext cx="196850" cy="170975"/>
                </a:xfrm>
                <a:custGeom>
                  <a:avLst/>
                  <a:gdLst/>
                  <a:ahLst/>
                  <a:cxnLst/>
                  <a:rect l="l" t="t" r="r" b="b"/>
                  <a:pathLst>
                    <a:path w="7874" h="6839" extrusionOk="0">
                      <a:moveTo>
                        <a:pt x="3937" y="1801"/>
                      </a:moveTo>
                      <a:lnTo>
                        <a:pt x="6372" y="5971"/>
                      </a:lnTo>
                      <a:lnTo>
                        <a:pt x="1569"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
                <p:cNvSpPr/>
                <p:nvPr/>
              </p:nvSpPr>
              <p:spPr>
                <a:xfrm>
                  <a:off x="5012925" y="404075"/>
                  <a:ext cx="196825" cy="170975"/>
                </a:xfrm>
                <a:custGeom>
                  <a:avLst/>
                  <a:gdLst/>
                  <a:ahLst/>
                  <a:cxnLst/>
                  <a:rect l="l" t="t" r="r" b="b"/>
                  <a:pathLst>
                    <a:path w="7873" h="6839" extrusionOk="0">
                      <a:moveTo>
                        <a:pt x="3970" y="1801"/>
                      </a:moveTo>
                      <a:lnTo>
                        <a:pt x="6371" y="5971"/>
                      </a:lnTo>
                      <a:lnTo>
                        <a:pt x="1568"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5251425" y="404075"/>
                  <a:ext cx="196825" cy="170975"/>
                </a:xfrm>
                <a:custGeom>
                  <a:avLst/>
                  <a:gdLst/>
                  <a:ahLst/>
                  <a:cxnLst/>
                  <a:rect l="l" t="t" r="r" b="b"/>
                  <a:pathLst>
                    <a:path w="7873" h="6839" extrusionOk="0">
                      <a:moveTo>
                        <a:pt x="3970" y="1801"/>
                      </a:moveTo>
                      <a:lnTo>
                        <a:pt x="6372" y="5971"/>
                      </a:lnTo>
                      <a:lnTo>
                        <a:pt x="1601" y="5971"/>
                      </a:lnTo>
                      <a:lnTo>
                        <a:pt x="3970" y="1801"/>
                      </a:lnTo>
                      <a:close/>
                      <a:moveTo>
                        <a:pt x="3970" y="0"/>
                      </a:moveTo>
                      <a:lnTo>
                        <a:pt x="0"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6086175" y="326500"/>
                  <a:ext cx="197675" cy="170150"/>
                </a:xfrm>
                <a:custGeom>
                  <a:avLst/>
                  <a:gdLst/>
                  <a:ahLst/>
                  <a:cxnLst/>
                  <a:rect l="l" t="t" r="r" b="b"/>
                  <a:pathLst>
                    <a:path w="7907" h="6806" extrusionOk="0">
                      <a:moveTo>
                        <a:pt x="1" y="1"/>
                      </a:moveTo>
                      <a:lnTo>
                        <a:pt x="3970" y="6806"/>
                      </a:lnTo>
                      <a:lnTo>
                        <a:pt x="7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5847675"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5609175"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5369000"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5133000" y="326500"/>
                  <a:ext cx="196825" cy="170150"/>
                </a:xfrm>
                <a:custGeom>
                  <a:avLst/>
                  <a:gdLst/>
                  <a:ahLst/>
                  <a:cxnLst/>
                  <a:rect l="l" t="t" r="r" b="b"/>
                  <a:pathLst>
                    <a:path w="7873" h="6806" extrusionOk="0">
                      <a:moveTo>
                        <a:pt x="1" y="1"/>
                      </a:moveTo>
                      <a:lnTo>
                        <a:pt x="3903"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4892825" y="326500"/>
                  <a:ext cx="198500" cy="170150"/>
                </a:xfrm>
                <a:custGeom>
                  <a:avLst/>
                  <a:gdLst/>
                  <a:ahLst/>
                  <a:cxnLst/>
                  <a:rect l="l" t="t" r="r" b="b"/>
                  <a:pathLst>
                    <a:path w="7940" h="6806" extrusionOk="0">
                      <a:moveTo>
                        <a:pt x="1" y="1"/>
                      </a:moveTo>
                      <a:lnTo>
                        <a:pt x="3970" y="6806"/>
                      </a:lnTo>
                      <a:lnTo>
                        <a:pt x="7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4055575" y="404075"/>
                  <a:ext cx="196825" cy="170975"/>
                </a:xfrm>
                <a:custGeom>
                  <a:avLst/>
                  <a:gdLst/>
                  <a:ahLst/>
                  <a:cxnLst/>
                  <a:rect l="l" t="t" r="r" b="b"/>
                  <a:pathLst>
                    <a:path w="7873" h="6839" extrusionOk="0">
                      <a:moveTo>
                        <a:pt x="3970" y="1801"/>
                      </a:moveTo>
                      <a:lnTo>
                        <a:pt x="6405" y="5971"/>
                      </a:lnTo>
                      <a:lnTo>
                        <a:pt x="1601" y="5971"/>
                      </a:lnTo>
                      <a:lnTo>
                        <a:pt x="3970" y="1801"/>
                      </a:lnTo>
                      <a:close/>
                      <a:moveTo>
                        <a:pt x="3970" y="0"/>
                      </a:moveTo>
                      <a:lnTo>
                        <a:pt x="0" y="6838"/>
                      </a:lnTo>
                      <a:lnTo>
                        <a:pt x="7872"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4294900" y="404075"/>
                  <a:ext cx="196825" cy="170975"/>
                </a:xfrm>
                <a:custGeom>
                  <a:avLst/>
                  <a:gdLst/>
                  <a:ahLst/>
                  <a:cxnLst/>
                  <a:rect l="l" t="t" r="r" b="b"/>
                  <a:pathLst>
                    <a:path w="7873" h="6839" extrusionOk="0">
                      <a:moveTo>
                        <a:pt x="3937" y="1801"/>
                      </a:moveTo>
                      <a:lnTo>
                        <a:pt x="6372" y="5971"/>
                      </a:lnTo>
                      <a:lnTo>
                        <a:pt x="1568" y="5971"/>
                      </a:lnTo>
                      <a:lnTo>
                        <a:pt x="3937" y="1801"/>
                      </a:lnTo>
                      <a:close/>
                      <a:moveTo>
                        <a:pt x="3937" y="0"/>
                      </a:moveTo>
                      <a:lnTo>
                        <a:pt x="1" y="6838"/>
                      </a:lnTo>
                      <a:lnTo>
                        <a:pt x="7873" y="6838"/>
                      </a:lnTo>
                      <a:lnTo>
                        <a:pt x="3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4533400" y="404075"/>
                  <a:ext cx="196850" cy="170975"/>
                </a:xfrm>
                <a:custGeom>
                  <a:avLst/>
                  <a:gdLst/>
                  <a:ahLst/>
                  <a:cxnLst/>
                  <a:rect l="l" t="t" r="r" b="b"/>
                  <a:pathLst>
                    <a:path w="7874" h="6839" extrusionOk="0">
                      <a:moveTo>
                        <a:pt x="3970" y="1801"/>
                      </a:moveTo>
                      <a:lnTo>
                        <a:pt x="6372" y="5971"/>
                      </a:lnTo>
                      <a:lnTo>
                        <a:pt x="1569"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4771900" y="404075"/>
                  <a:ext cx="196850" cy="170975"/>
                </a:xfrm>
                <a:custGeom>
                  <a:avLst/>
                  <a:gdLst/>
                  <a:ahLst/>
                  <a:cxnLst/>
                  <a:rect l="l" t="t" r="r" b="b"/>
                  <a:pathLst>
                    <a:path w="7874" h="6839" extrusionOk="0">
                      <a:moveTo>
                        <a:pt x="3970" y="1801"/>
                      </a:moveTo>
                      <a:lnTo>
                        <a:pt x="6372" y="5971"/>
                      </a:lnTo>
                      <a:lnTo>
                        <a:pt x="1602" y="5971"/>
                      </a:lnTo>
                      <a:lnTo>
                        <a:pt x="3970" y="1801"/>
                      </a:lnTo>
                      <a:close/>
                      <a:moveTo>
                        <a:pt x="3970" y="0"/>
                      </a:moveTo>
                      <a:lnTo>
                        <a:pt x="1" y="6838"/>
                      </a:lnTo>
                      <a:lnTo>
                        <a:pt x="7873" y="6838"/>
                      </a:lnTo>
                      <a:lnTo>
                        <a:pt x="39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4653500" y="326500"/>
                  <a:ext cx="196825" cy="170150"/>
                </a:xfrm>
                <a:custGeom>
                  <a:avLst/>
                  <a:gdLst/>
                  <a:ahLst/>
                  <a:cxnLst/>
                  <a:rect l="l" t="t" r="r" b="b"/>
                  <a:pathLst>
                    <a:path w="7873" h="6806" extrusionOk="0">
                      <a:moveTo>
                        <a:pt x="0" y="1"/>
                      </a:moveTo>
                      <a:lnTo>
                        <a:pt x="3936"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4414150" y="326500"/>
                  <a:ext cx="197675" cy="170150"/>
                </a:xfrm>
                <a:custGeom>
                  <a:avLst/>
                  <a:gdLst/>
                  <a:ahLst/>
                  <a:cxnLst/>
                  <a:rect l="l" t="t" r="r" b="b"/>
                  <a:pathLst>
                    <a:path w="7907" h="6806" extrusionOk="0">
                      <a:moveTo>
                        <a:pt x="1" y="1"/>
                      </a:moveTo>
                      <a:lnTo>
                        <a:pt x="3937" y="6806"/>
                      </a:lnTo>
                      <a:lnTo>
                        <a:pt x="7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4175650" y="326500"/>
                  <a:ext cx="196825" cy="170150"/>
                </a:xfrm>
                <a:custGeom>
                  <a:avLst/>
                  <a:gdLst/>
                  <a:ahLst/>
                  <a:cxnLst/>
                  <a:rect l="l" t="t" r="r" b="b"/>
                  <a:pathLst>
                    <a:path w="7873" h="6806" extrusionOk="0">
                      <a:moveTo>
                        <a:pt x="1" y="1"/>
                      </a:moveTo>
                      <a:lnTo>
                        <a:pt x="3937" y="6806"/>
                      </a:lnTo>
                      <a:lnTo>
                        <a:pt x="78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2" name="Google Shape;932;p9"/>
            <p:cNvGrpSpPr/>
            <p:nvPr/>
          </p:nvGrpSpPr>
          <p:grpSpPr>
            <a:xfrm>
              <a:off x="-1744926" y="4691700"/>
              <a:ext cx="8604701" cy="326100"/>
              <a:chOff x="-1744926" y="4691700"/>
              <a:chExt cx="8604701" cy="326100"/>
            </a:xfrm>
          </p:grpSpPr>
          <p:grpSp>
            <p:nvGrpSpPr>
              <p:cNvPr id="933" name="Google Shape;933;p9"/>
              <p:cNvGrpSpPr/>
              <p:nvPr/>
            </p:nvGrpSpPr>
            <p:grpSpPr>
              <a:xfrm flipH="1">
                <a:off x="3904300" y="4691700"/>
                <a:ext cx="2955475" cy="326100"/>
                <a:chOff x="3330875" y="5044875"/>
                <a:chExt cx="2955475" cy="326100"/>
              </a:xfrm>
            </p:grpSpPr>
            <p:sp>
              <p:nvSpPr>
                <p:cNvPr id="934" name="Google Shape;934;p9"/>
                <p:cNvSpPr/>
                <p:nvPr/>
              </p:nvSpPr>
              <p:spPr>
                <a:xfrm>
                  <a:off x="3500175" y="5146625"/>
                  <a:ext cx="258550" cy="224350"/>
                </a:xfrm>
                <a:custGeom>
                  <a:avLst/>
                  <a:gdLst/>
                  <a:ahLst/>
                  <a:cxnLst/>
                  <a:rect l="l" t="t" r="r" b="b"/>
                  <a:pathLst>
                    <a:path w="10342"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3813725" y="5146625"/>
                  <a:ext cx="258550" cy="224350"/>
                </a:xfrm>
                <a:custGeom>
                  <a:avLst/>
                  <a:gdLst/>
                  <a:ahLst/>
                  <a:cxnLst/>
                  <a:rect l="l" t="t" r="r" b="b"/>
                  <a:pathLst>
                    <a:path w="10342" h="8974" extrusionOk="0">
                      <a:moveTo>
                        <a:pt x="5171" y="1"/>
                      </a:moveTo>
                      <a:lnTo>
                        <a:pt x="1"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4128125" y="5146625"/>
                  <a:ext cx="258525" cy="224350"/>
                </a:xfrm>
                <a:custGeom>
                  <a:avLst/>
                  <a:gdLst/>
                  <a:ahLst/>
                  <a:cxnLst/>
                  <a:rect l="l" t="t" r="r" b="b"/>
                  <a:pathLst>
                    <a:path w="10341"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4441675" y="5146625"/>
                  <a:ext cx="258550" cy="224350"/>
                </a:xfrm>
                <a:custGeom>
                  <a:avLst/>
                  <a:gdLst/>
                  <a:ahLst/>
                  <a:cxnLst/>
                  <a:rect l="l" t="t" r="r" b="b"/>
                  <a:pathLst>
                    <a:path w="10342" h="8974" extrusionOk="0">
                      <a:moveTo>
                        <a:pt x="5171" y="1"/>
                      </a:moveTo>
                      <a:lnTo>
                        <a:pt x="1"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4755225" y="5146625"/>
                  <a:ext cx="258550" cy="224350"/>
                </a:xfrm>
                <a:custGeom>
                  <a:avLst/>
                  <a:gdLst/>
                  <a:ahLst/>
                  <a:cxnLst/>
                  <a:rect l="l" t="t" r="r" b="b"/>
                  <a:pathLst>
                    <a:path w="10342" h="8974" extrusionOk="0">
                      <a:moveTo>
                        <a:pt x="5171" y="1"/>
                      </a:moveTo>
                      <a:lnTo>
                        <a:pt x="1" y="8974"/>
                      </a:lnTo>
                      <a:lnTo>
                        <a:pt x="10342"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5068800" y="5146625"/>
                  <a:ext cx="260200" cy="224350"/>
                </a:xfrm>
                <a:custGeom>
                  <a:avLst/>
                  <a:gdLst/>
                  <a:ahLst/>
                  <a:cxnLst/>
                  <a:rect l="l" t="t" r="r" b="b"/>
                  <a:pathLst>
                    <a:path w="10408" h="8974" extrusionOk="0">
                      <a:moveTo>
                        <a:pt x="5170" y="1"/>
                      </a:moveTo>
                      <a:lnTo>
                        <a:pt x="0" y="8974"/>
                      </a:lnTo>
                      <a:lnTo>
                        <a:pt x="10408" y="8974"/>
                      </a:lnTo>
                      <a:lnTo>
                        <a:pt x="51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4912850" y="5044875"/>
                  <a:ext cx="258550" cy="224375"/>
                </a:xfrm>
                <a:custGeom>
                  <a:avLst/>
                  <a:gdLst/>
                  <a:ahLst/>
                  <a:cxnLst/>
                  <a:rect l="l" t="t" r="r" b="b"/>
                  <a:pathLst>
                    <a:path w="10342" h="8975" extrusionOk="0">
                      <a:moveTo>
                        <a:pt x="8306" y="1168"/>
                      </a:moveTo>
                      <a:lnTo>
                        <a:pt x="5137" y="6639"/>
                      </a:lnTo>
                      <a:lnTo>
                        <a:pt x="1935" y="1168"/>
                      </a:lnTo>
                      <a:close/>
                      <a:moveTo>
                        <a:pt x="0"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5238900" y="5044875"/>
                  <a:ext cx="258550" cy="224375"/>
                </a:xfrm>
                <a:custGeom>
                  <a:avLst/>
                  <a:gdLst/>
                  <a:ahLst/>
                  <a:cxnLst/>
                  <a:rect l="l" t="t" r="r" b="b"/>
                  <a:pathLst>
                    <a:path w="10342" h="8975" extrusionOk="0">
                      <a:moveTo>
                        <a:pt x="8307" y="1168"/>
                      </a:moveTo>
                      <a:lnTo>
                        <a:pt x="5138" y="6639"/>
                      </a:lnTo>
                      <a:lnTo>
                        <a:pt x="1969" y="1168"/>
                      </a:lnTo>
                      <a:close/>
                      <a:moveTo>
                        <a:pt x="1" y="1"/>
                      </a:moveTo>
                      <a:lnTo>
                        <a:pt x="5171" y="8974"/>
                      </a:lnTo>
                      <a:lnTo>
                        <a:pt x="10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a:off x="4599300" y="5044875"/>
                  <a:ext cx="258525" cy="224375"/>
                </a:xfrm>
                <a:custGeom>
                  <a:avLst/>
                  <a:gdLst/>
                  <a:ahLst/>
                  <a:cxnLst/>
                  <a:rect l="l" t="t" r="r" b="b"/>
                  <a:pathLst>
                    <a:path w="10341" h="8975" extrusionOk="0">
                      <a:moveTo>
                        <a:pt x="8273" y="1168"/>
                      </a:moveTo>
                      <a:lnTo>
                        <a:pt x="5104" y="6639"/>
                      </a:lnTo>
                      <a:lnTo>
                        <a:pt x="1935"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4284900" y="5044875"/>
                  <a:ext cx="258550" cy="224375"/>
                </a:xfrm>
                <a:custGeom>
                  <a:avLst/>
                  <a:gdLst/>
                  <a:ahLst/>
                  <a:cxnLst/>
                  <a:rect l="l" t="t" r="r" b="b"/>
                  <a:pathLst>
                    <a:path w="10342" h="8975" extrusionOk="0">
                      <a:moveTo>
                        <a:pt x="8306" y="1168"/>
                      </a:moveTo>
                      <a:lnTo>
                        <a:pt x="5137" y="6639"/>
                      </a:lnTo>
                      <a:lnTo>
                        <a:pt x="1968" y="1168"/>
                      </a:lnTo>
                      <a:close/>
                      <a:moveTo>
                        <a:pt x="0"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3971350" y="5044875"/>
                  <a:ext cx="258525" cy="224375"/>
                </a:xfrm>
                <a:custGeom>
                  <a:avLst/>
                  <a:gdLst/>
                  <a:ahLst/>
                  <a:cxnLst/>
                  <a:rect l="l" t="t" r="r" b="b"/>
                  <a:pathLst>
                    <a:path w="10341" h="8975" extrusionOk="0">
                      <a:moveTo>
                        <a:pt x="8306" y="1168"/>
                      </a:moveTo>
                      <a:lnTo>
                        <a:pt x="5137" y="6639"/>
                      </a:lnTo>
                      <a:lnTo>
                        <a:pt x="1968"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3657775" y="5044875"/>
                  <a:ext cx="258550" cy="224375"/>
                </a:xfrm>
                <a:custGeom>
                  <a:avLst/>
                  <a:gdLst/>
                  <a:ahLst/>
                  <a:cxnLst/>
                  <a:rect l="l" t="t" r="r" b="b"/>
                  <a:pathLst>
                    <a:path w="10342" h="8975" extrusionOk="0">
                      <a:moveTo>
                        <a:pt x="8307" y="1168"/>
                      </a:moveTo>
                      <a:lnTo>
                        <a:pt x="5138" y="6639"/>
                      </a:lnTo>
                      <a:lnTo>
                        <a:pt x="1969" y="1168"/>
                      </a:lnTo>
                      <a:close/>
                      <a:moveTo>
                        <a:pt x="1" y="1"/>
                      </a:moveTo>
                      <a:lnTo>
                        <a:pt x="5171" y="8974"/>
                      </a:lnTo>
                      <a:lnTo>
                        <a:pt x="10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a:off x="3330875" y="5044875"/>
                  <a:ext cx="259375" cy="224375"/>
                </a:xfrm>
                <a:custGeom>
                  <a:avLst/>
                  <a:gdLst/>
                  <a:ahLst/>
                  <a:cxnLst/>
                  <a:rect l="l" t="t" r="r" b="b"/>
                  <a:pathLst>
                    <a:path w="10375" h="8975" extrusionOk="0">
                      <a:moveTo>
                        <a:pt x="8373" y="1168"/>
                      </a:moveTo>
                      <a:lnTo>
                        <a:pt x="5205" y="6639"/>
                      </a:lnTo>
                      <a:lnTo>
                        <a:pt x="2036" y="1168"/>
                      </a:lnTo>
                      <a:close/>
                      <a:moveTo>
                        <a:pt x="1" y="1"/>
                      </a:moveTo>
                      <a:lnTo>
                        <a:pt x="5205" y="8974"/>
                      </a:lnTo>
                      <a:lnTo>
                        <a:pt x="10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a:off x="5399850" y="5146625"/>
                  <a:ext cx="258550" cy="224350"/>
                </a:xfrm>
                <a:custGeom>
                  <a:avLst/>
                  <a:gdLst/>
                  <a:ahLst/>
                  <a:cxnLst/>
                  <a:rect l="l" t="t" r="r" b="b"/>
                  <a:pathLst>
                    <a:path w="10342" h="8974" extrusionOk="0">
                      <a:moveTo>
                        <a:pt x="5171" y="1"/>
                      </a:moveTo>
                      <a:lnTo>
                        <a:pt x="1" y="8974"/>
                      </a:lnTo>
                      <a:lnTo>
                        <a:pt x="10342"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9"/>
                <p:cNvSpPr/>
                <p:nvPr/>
              </p:nvSpPr>
              <p:spPr>
                <a:xfrm>
                  <a:off x="5713425" y="5146625"/>
                  <a:ext cx="258525" cy="224350"/>
                </a:xfrm>
                <a:custGeom>
                  <a:avLst/>
                  <a:gdLst/>
                  <a:ahLst/>
                  <a:cxnLst/>
                  <a:rect l="l" t="t" r="r" b="b"/>
                  <a:pathLst>
                    <a:path w="10341"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9"/>
                <p:cNvSpPr/>
                <p:nvPr/>
              </p:nvSpPr>
              <p:spPr>
                <a:xfrm>
                  <a:off x="6026975" y="5146625"/>
                  <a:ext cx="259375" cy="224350"/>
                </a:xfrm>
                <a:custGeom>
                  <a:avLst/>
                  <a:gdLst/>
                  <a:ahLst/>
                  <a:cxnLst/>
                  <a:rect l="l" t="t" r="r" b="b"/>
                  <a:pathLst>
                    <a:path w="10375" h="8974" extrusionOk="0">
                      <a:moveTo>
                        <a:pt x="5171" y="1"/>
                      </a:moveTo>
                      <a:lnTo>
                        <a:pt x="1" y="8974"/>
                      </a:lnTo>
                      <a:lnTo>
                        <a:pt x="10375"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9"/>
                <p:cNvSpPr/>
                <p:nvPr/>
              </p:nvSpPr>
              <p:spPr>
                <a:xfrm>
                  <a:off x="5871025" y="5044875"/>
                  <a:ext cx="258550" cy="224375"/>
                </a:xfrm>
                <a:custGeom>
                  <a:avLst/>
                  <a:gdLst/>
                  <a:ahLst/>
                  <a:cxnLst/>
                  <a:rect l="l" t="t" r="r" b="b"/>
                  <a:pathLst>
                    <a:path w="10342" h="8975" extrusionOk="0">
                      <a:moveTo>
                        <a:pt x="8273" y="1168"/>
                      </a:moveTo>
                      <a:lnTo>
                        <a:pt x="5104" y="6639"/>
                      </a:lnTo>
                      <a:lnTo>
                        <a:pt x="1935" y="1168"/>
                      </a:lnTo>
                      <a:close/>
                      <a:moveTo>
                        <a:pt x="1"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9"/>
                <p:cNvSpPr/>
                <p:nvPr/>
              </p:nvSpPr>
              <p:spPr>
                <a:xfrm>
                  <a:off x="5556650" y="5044875"/>
                  <a:ext cx="258525" cy="224375"/>
                </a:xfrm>
                <a:custGeom>
                  <a:avLst/>
                  <a:gdLst/>
                  <a:ahLst/>
                  <a:cxnLst/>
                  <a:rect l="l" t="t" r="r" b="b"/>
                  <a:pathLst>
                    <a:path w="10341" h="8975" extrusionOk="0">
                      <a:moveTo>
                        <a:pt x="8306" y="1168"/>
                      </a:moveTo>
                      <a:lnTo>
                        <a:pt x="5137" y="6639"/>
                      </a:lnTo>
                      <a:lnTo>
                        <a:pt x="1968"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9"/>
              <p:cNvGrpSpPr/>
              <p:nvPr/>
            </p:nvGrpSpPr>
            <p:grpSpPr>
              <a:xfrm flipH="1">
                <a:off x="1078900" y="4691700"/>
                <a:ext cx="2955475" cy="326100"/>
                <a:chOff x="3330875" y="5044875"/>
                <a:chExt cx="2955475" cy="326100"/>
              </a:xfrm>
            </p:grpSpPr>
            <p:sp>
              <p:nvSpPr>
                <p:cNvPr id="953" name="Google Shape;953;p9"/>
                <p:cNvSpPr/>
                <p:nvPr/>
              </p:nvSpPr>
              <p:spPr>
                <a:xfrm>
                  <a:off x="3500175" y="5146625"/>
                  <a:ext cx="258550" cy="224350"/>
                </a:xfrm>
                <a:custGeom>
                  <a:avLst/>
                  <a:gdLst/>
                  <a:ahLst/>
                  <a:cxnLst/>
                  <a:rect l="l" t="t" r="r" b="b"/>
                  <a:pathLst>
                    <a:path w="10342"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9"/>
                <p:cNvSpPr/>
                <p:nvPr/>
              </p:nvSpPr>
              <p:spPr>
                <a:xfrm>
                  <a:off x="3813725" y="5146625"/>
                  <a:ext cx="258550" cy="224350"/>
                </a:xfrm>
                <a:custGeom>
                  <a:avLst/>
                  <a:gdLst/>
                  <a:ahLst/>
                  <a:cxnLst/>
                  <a:rect l="l" t="t" r="r" b="b"/>
                  <a:pathLst>
                    <a:path w="10342" h="8974" extrusionOk="0">
                      <a:moveTo>
                        <a:pt x="5171" y="1"/>
                      </a:moveTo>
                      <a:lnTo>
                        <a:pt x="1"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9"/>
                <p:cNvSpPr/>
                <p:nvPr/>
              </p:nvSpPr>
              <p:spPr>
                <a:xfrm>
                  <a:off x="4128125" y="5146625"/>
                  <a:ext cx="258525" cy="224350"/>
                </a:xfrm>
                <a:custGeom>
                  <a:avLst/>
                  <a:gdLst/>
                  <a:ahLst/>
                  <a:cxnLst/>
                  <a:rect l="l" t="t" r="r" b="b"/>
                  <a:pathLst>
                    <a:path w="10341"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9"/>
                <p:cNvSpPr/>
                <p:nvPr/>
              </p:nvSpPr>
              <p:spPr>
                <a:xfrm>
                  <a:off x="4441675" y="5146625"/>
                  <a:ext cx="258550" cy="224350"/>
                </a:xfrm>
                <a:custGeom>
                  <a:avLst/>
                  <a:gdLst/>
                  <a:ahLst/>
                  <a:cxnLst/>
                  <a:rect l="l" t="t" r="r" b="b"/>
                  <a:pathLst>
                    <a:path w="10342" h="8974" extrusionOk="0">
                      <a:moveTo>
                        <a:pt x="5171" y="1"/>
                      </a:moveTo>
                      <a:lnTo>
                        <a:pt x="1"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9"/>
                <p:cNvSpPr/>
                <p:nvPr/>
              </p:nvSpPr>
              <p:spPr>
                <a:xfrm>
                  <a:off x="4755225" y="5146625"/>
                  <a:ext cx="258550" cy="224350"/>
                </a:xfrm>
                <a:custGeom>
                  <a:avLst/>
                  <a:gdLst/>
                  <a:ahLst/>
                  <a:cxnLst/>
                  <a:rect l="l" t="t" r="r" b="b"/>
                  <a:pathLst>
                    <a:path w="10342" h="8974" extrusionOk="0">
                      <a:moveTo>
                        <a:pt x="5171" y="1"/>
                      </a:moveTo>
                      <a:lnTo>
                        <a:pt x="1" y="8974"/>
                      </a:lnTo>
                      <a:lnTo>
                        <a:pt x="10342"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9"/>
                <p:cNvSpPr/>
                <p:nvPr/>
              </p:nvSpPr>
              <p:spPr>
                <a:xfrm>
                  <a:off x="5068800" y="5146625"/>
                  <a:ext cx="260200" cy="224350"/>
                </a:xfrm>
                <a:custGeom>
                  <a:avLst/>
                  <a:gdLst/>
                  <a:ahLst/>
                  <a:cxnLst/>
                  <a:rect l="l" t="t" r="r" b="b"/>
                  <a:pathLst>
                    <a:path w="10408" h="8974" extrusionOk="0">
                      <a:moveTo>
                        <a:pt x="5170" y="1"/>
                      </a:moveTo>
                      <a:lnTo>
                        <a:pt x="0" y="8974"/>
                      </a:lnTo>
                      <a:lnTo>
                        <a:pt x="10408" y="8974"/>
                      </a:lnTo>
                      <a:lnTo>
                        <a:pt x="51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9"/>
                <p:cNvSpPr/>
                <p:nvPr/>
              </p:nvSpPr>
              <p:spPr>
                <a:xfrm>
                  <a:off x="4912850" y="5044875"/>
                  <a:ext cx="258550" cy="224375"/>
                </a:xfrm>
                <a:custGeom>
                  <a:avLst/>
                  <a:gdLst/>
                  <a:ahLst/>
                  <a:cxnLst/>
                  <a:rect l="l" t="t" r="r" b="b"/>
                  <a:pathLst>
                    <a:path w="10342" h="8975" extrusionOk="0">
                      <a:moveTo>
                        <a:pt x="8306" y="1168"/>
                      </a:moveTo>
                      <a:lnTo>
                        <a:pt x="5137" y="6639"/>
                      </a:lnTo>
                      <a:lnTo>
                        <a:pt x="1935" y="1168"/>
                      </a:lnTo>
                      <a:close/>
                      <a:moveTo>
                        <a:pt x="0"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9"/>
                <p:cNvSpPr/>
                <p:nvPr/>
              </p:nvSpPr>
              <p:spPr>
                <a:xfrm>
                  <a:off x="5238900" y="5044875"/>
                  <a:ext cx="258550" cy="224375"/>
                </a:xfrm>
                <a:custGeom>
                  <a:avLst/>
                  <a:gdLst/>
                  <a:ahLst/>
                  <a:cxnLst/>
                  <a:rect l="l" t="t" r="r" b="b"/>
                  <a:pathLst>
                    <a:path w="10342" h="8975" extrusionOk="0">
                      <a:moveTo>
                        <a:pt x="8307" y="1168"/>
                      </a:moveTo>
                      <a:lnTo>
                        <a:pt x="5138" y="6639"/>
                      </a:lnTo>
                      <a:lnTo>
                        <a:pt x="1969" y="1168"/>
                      </a:lnTo>
                      <a:close/>
                      <a:moveTo>
                        <a:pt x="1" y="1"/>
                      </a:moveTo>
                      <a:lnTo>
                        <a:pt x="5171" y="8974"/>
                      </a:lnTo>
                      <a:lnTo>
                        <a:pt x="10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9"/>
                <p:cNvSpPr/>
                <p:nvPr/>
              </p:nvSpPr>
              <p:spPr>
                <a:xfrm>
                  <a:off x="4599300" y="5044875"/>
                  <a:ext cx="258525" cy="224375"/>
                </a:xfrm>
                <a:custGeom>
                  <a:avLst/>
                  <a:gdLst/>
                  <a:ahLst/>
                  <a:cxnLst/>
                  <a:rect l="l" t="t" r="r" b="b"/>
                  <a:pathLst>
                    <a:path w="10341" h="8975" extrusionOk="0">
                      <a:moveTo>
                        <a:pt x="8273" y="1168"/>
                      </a:moveTo>
                      <a:lnTo>
                        <a:pt x="5104" y="6639"/>
                      </a:lnTo>
                      <a:lnTo>
                        <a:pt x="1935"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9"/>
                <p:cNvSpPr/>
                <p:nvPr/>
              </p:nvSpPr>
              <p:spPr>
                <a:xfrm>
                  <a:off x="4284900" y="5044875"/>
                  <a:ext cx="258550" cy="224375"/>
                </a:xfrm>
                <a:custGeom>
                  <a:avLst/>
                  <a:gdLst/>
                  <a:ahLst/>
                  <a:cxnLst/>
                  <a:rect l="l" t="t" r="r" b="b"/>
                  <a:pathLst>
                    <a:path w="10342" h="8975" extrusionOk="0">
                      <a:moveTo>
                        <a:pt x="8306" y="1168"/>
                      </a:moveTo>
                      <a:lnTo>
                        <a:pt x="5137" y="6639"/>
                      </a:lnTo>
                      <a:lnTo>
                        <a:pt x="1968" y="1168"/>
                      </a:lnTo>
                      <a:close/>
                      <a:moveTo>
                        <a:pt x="0"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9"/>
                <p:cNvSpPr/>
                <p:nvPr/>
              </p:nvSpPr>
              <p:spPr>
                <a:xfrm>
                  <a:off x="3971350" y="5044875"/>
                  <a:ext cx="258525" cy="224375"/>
                </a:xfrm>
                <a:custGeom>
                  <a:avLst/>
                  <a:gdLst/>
                  <a:ahLst/>
                  <a:cxnLst/>
                  <a:rect l="l" t="t" r="r" b="b"/>
                  <a:pathLst>
                    <a:path w="10341" h="8975" extrusionOk="0">
                      <a:moveTo>
                        <a:pt x="8306" y="1168"/>
                      </a:moveTo>
                      <a:lnTo>
                        <a:pt x="5137" y="6639"/>
                      </a:lnTo>
                      <a:lnTo>
                        <a:pt x="1968"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9"/>
                <p:cNvSpPr/>
                <p:nvPr/>
              </p:nvSpPr>
              <p:spPr>
                <a:xfrm>
                  <a:off x="3657775" y="5044875"/>
                  <a:ext cx="258550" cy="224375"/>
                </a:xfrm>
                <a:custGeom>
                  <a:avLst/>
                  <a:gdLst/>
                  <a:ahLst/>
                  <a:cxnLst/>
                  <a:rect l="l" t="t" r="r" b="b"/>
                  <a:pathLst>
                    <a:path w="10342" h="8975" extrusionOk="0">
                      <a:moveTo>
                        <a:pt x="8307" y="1168"/>
                      </a:moveTo>
                      <a:lnTo>
                        <a:pt x="5138" y="6639"/>
                      </a:lnTo>
                      <a:lnTo>
                        <a:pt x="1969" y="1168"/>
                      </a:lnTo>
                      <a:close/>
                      <a:moveTo>
                        <a:pt x="1" y="1"/>
                      </a:moveTo>
                      <a:lnTo>
                        <a:pt x="5171" y="8974"/>
                      </a:lnTo>
                      <a:lnTo>
                        <a:pt x="10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9"/>
                <p:cNvSpPr/>
                <p:nvPr/>
              </p:nvSpPr>
              <p:spPr>
                <a:xfrm>
                  <a:off x="3330875" y="5044875"/>
                  <a:ext cx="259375" cy="224375"/>
                </a:xfrm>
                <a:custGeom>
                  <a:avLst/>
                  <a:gdLst/>
                  <a:ahLst/>
                  <a:cxnLst/>
                  <a:rect l="l" t="t" r="r" b="b"/>
                  <a:pathLst>
                    <a:path w="10375" h="8975" extrusionOk="0">
                      <a:moveTo>
                        <a:pt x="8373" y="1168"/>
                      </a:moveTo>
                      <a:lnTo>
                        <a:pt x="5205" y="6639"/>
                      </a:lnTo>
                      <a:lnTo>
                        <a:pt x="2036" y="1168"/>
                      </a:lnTo>
                      <a:close/>
                      <a:moveTo>
                        <a:pt x="1" y="1"/>
                      </a:moveTo>
                      <a:lnTo>
                        <a:pt x="5205" y="8974"/>
                      </a:lnTo>
                      <a:lnTo>
                        <a:pt x="10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9"/>
                <p:cNvSpPr/>
                <p:nvPr/>
              </p:nvSpPr>
              <p:spPr>
                <a:xfrm>
                  <a:off x="5399850" y="5146625"/>
                  <a:ext cx="258550" cy="224350"/>
                </a:xfrm>
                <a:custGeom>
                  <a:avLst/>
                  <a:gdLst/>
                  <a:ahLst/>
                  <a:cxnLst/>
                  <a:rect l="l" t="t" r="r" b="b"/>
                  <a:pathLst>
                    <a:path w="10342" h="8974" extrusionOk="0">
                      <a:moveTo>
                        <a:pt x="5171" y="1"/>
                      </a:moveTo>
                      <a:lnTo>
                        <a:pt x="1" y="8974"/>
                      </a:lnTo>
                      <a:lnTo>
                        <a:pt x="10342"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9"/>
                <p:cNvSpPr/>
                <p:nvPr/>
              </p:nvSpPr>
              <p:spPr>
                <a:xfrm>
                  <a:off x="5713425" y="5146625"/>
                  <a:ext cx="258525" cy="224350"/>
                </a:xfrm>
                <a:custGeom>
                  <a:avLst/>
                  <a:gdLst/>
                  <a:ahLst/>
                  <a:cxnLst/>
                  <a:rect l="l" t="t" r="r" b="b"/>
                  <a:pathLst>
                    <a:path w="10341"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9"/>
                <p:cNvSpPr/>
                <p:nvPr/>
              </p:nvSpPr>
              <p:spPr>
                <a:xfrm>
                  <a:off x="6026975" y="5146625"/>
                  <a:ext cx="259375" cy="224350"/>
                </a:xfrm>
                <a:custGeom>
                  <a:avLst/>
                  <a:gdLst/>
                  <a:ahLst/>
                  <a:cxnLst/>
                  <a:rect l="l" t="t" r="r" b="b"/>
                  <a:pathLst>
                    <a:path w="10375" h="8974" extrusionOk="0">
                      <a:moveTo>
                        <a:pt x="5171" y="1"/>
                      </a:moveTo>
                      <a:lnTo>
                        <a:pt x="1" y="8974"/>
                      </a:lnTo>
                      <a:lnTo>
                        <a:pt x="10375"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9"/>
                <p:cNvSpPr/>
                <p:nvPr/>
              </p:nvSpPr>
              <p:spPr>
                <a:xfrm>
                  <a:off x="5871025" y="5044875"/>
                  <a:ext cx="258550" cy="224375"/>
                </a:xfrm>
                <a:custGeom>
                  <a:avLst/>
                  <a:gdLst/>
                  <a:ahLst/>
                  <a:cxnLst/>
                  <a:rect l="l" t="t" r="r" b="b"/>
                  <a:pathLst>
                    <a:path w="10342" h="8975" extrusionOk="0">
                      <a:moveTo>
                        <a:pt x="8273" y="1168"/>
                      </a:moveTo>
                      <a:lnTo>
                        <a:pt x="5104" y="6639"/>
                      </a:lnTo>
                      <a:lnTo>
                        <a:pt x="1935" y="1168"/>
                      </a:lnTo>
                      <a:close/>
                      <a:moveTo>
                        <a:pt x="1"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
                <p:cNvSpPr/>
                <p:nvPr/>
              </p:nvSpPr>
              <p:spPr>
                <a:xfrm>
                  <a:off x="5556650" y="5044875"/>
                  <a:ext cx="258525" cy="224375"/>
                </a:xfrm>
                <a:custGeom>
                  <a:avLst/>
                  <a:gdLst/>
                  <a:ahLst/>
                  <a:cxnLst/>
                  <a:rect l="l" t="t" r="r" b="b"/>
                  <a:pathLst>
                    <a:path w="10341" h="8975" extrusionOk="0">
                      <a:moveTo>
                        <a:pt x="8306" y="1168"/>
                      </a:moveTo>
                      <a:lnTo>
                        <a:pt x="5137" y="6639"/>
                      </a:lnTo>
                      <a:lnTo>
                        <a:pt x="1968"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9"/>
              <p:cNvGrpSpPr/>
              <p:nvPr/>
            </p:nvGrpSpPr>
            <p:grpSpPr>
              <a:xfrm flipH="1">
                <a:off x="-1744926" y="4691700"/>
                <a:ext cx="2955475" cy="326100"/>
                <a:chOff x="3330875" y="5044875"/>
                <a:chExt cx="2955475" cy="326100"/>
              </a:xfrm>
            </p:grpSpPr>
            <p:sp>
              <p:nvSpPr>
                <p:cNvPr id="972" name="Google Shape;972;p9"/>
                <p:cNvSpPr/>
                <p:nvPr/>
              </p:nvSpPr>
              <p:spPr>
                <a:xfrm>
                  <a:off x="3500175" y="5146625"/>
                  <a:ext cx="258550" cy="224350"/>
                </a:xfrm>
                <a:custGeom>
                  <a:avLst/>
                  <a:gdLst/>
                  <a:ahLst/>
                  <a:cxnLst/>
                  <a:rect l="l" t="t" r="r" b="b"/>
                  <a:pathLst>
                    <a:path w="10342"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3813725" y="5146625"/>
                  <a:ext cx="258550" cy="224350"/>
                </a:xfrm>
                <a:custGeom>
                  <a:avLst/>
                  <a:gdLst/>
                  <a:ahLst/>
                  <a:cxnLst/>
                  <a:rect l="l" t="t" r="r" b="b"/>
                  <a:pathLst>
                    <a:path w="10342" h="8974" extrusionOk="0">
                      <a:moveTo>
                        <a:pt x="5171" y="1"/>
                      </a:moveTo>
                      <a:lnTo>
                        <a:pt x="1"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4128125" y="5146625"/>
                  <a:ext cx="258525" cy="224350"/>
                </a:xfrm>
                <a:custGeom>
                  <a:avLst/>
                  <a:gdLst/>
                  <a:ahLst/>
                  <a:cxnLst/>
                  <a:rect l="l" t="t" r="r" b="b"/>
                  <a:pathLst>
                    <a:path w="10341"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4441675" y="5146625"/>
                  <a:ext cx="258550" cy="224350"/>
                </a:xfrm>
                <a:custGeom>
                  <a:avLst/>
                  <a:gdLst/>
                  <a:ahLst/>
                  <a:cxnLst/>
                  <a:rect l="l" t="t" r="r" b="b"/>
                  <a:pathLst>
                    <a:path w="10342" h="8974" extrusionOk="0">
                      <a:moveTo>
                        <a:pt x="5171" y="1"/>
                      </a:moveTo>
                      <a:lnTo>
                        <a:pt x="1"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4755225" y="5146625"/>
                  <a:ext cx="258550" cy="224350"/>
                </a:xfrm>
                <a:custGeom>
                  <a:avLst/>
                  <a:gdLst/>
                  <a:ahLst/>
                  <a:cxnLst/>
                  <a:rect l="l" t="t" r="r" b="b"/>
                  <a:pathLst>
                    <a:path w="10342" h="8974" extrusionOk="0">
                      <a:moveTo>
                        <a:pt x="5171" y="1"/>
                      </a:moveTo>
                      <a:lnTo>
                        <a:pt x="1" y="8974"/>
                      </a:lnTo>
                      <a:lnTo>
                        <a:pt x="10342"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9"/>
                <p:cNvSpPr/>
                <p:nvPr/>
              </p:nvSpPr>
              <p:spPr>
                <a:xfrm>
                  <a:off x="5068800" y="5146625"/>
                  <a:ext cx="260200" cy="224350"/>
                </a:xfrm>
                <a:custGeom>
                  <a:avLst/>
                  <a:gdLst/>
                  <a:ahLst/>
                  <a:cxnLst/>
                  <a:rect l="l" t="t" r="r" b="b"/>
                  <a:pathLst>
                    <a:path w="10408" h="8974" extrusionOk="0">
                      <a:moveTo>
                        <a:pt x="5170" y="1"/>
                      </a:moveTo>
                      <a:lnTo>
                        <a:pt x="0" y="8974"/>
                      </a:lnTo>
                      <a:lnTo>
                        <a:pt x="10408" y="8974"/>
                      </a:lnTo>
                      <a:lnTo>
                        <a:pt x="51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4912850" y="5044875"/>
                  <a:ext cx="258550" cy="224375"/>
                </a:xfrm>
                <a:custGeom>
                  <a:avLst/>
                  <a:gdLst/>
                  <a:ahLst/>
                  <a:cxnLst/>
                  <a:rect l="l" t="t" r="r" b="b"/>
                  <a:pathLst>
                    <a:path w="10342" h="8975" extrusionOk="0">
                      <a:moveTo>
                        <a:pt x="8306" y="1168"/>
                      </a:moveTo>
                      <a:lnTo>
                        <a:pt x="5137" y="6639"/>
                      </a:lnTo>
                      <a:lnTo>
                        <a:pt x="1935" y="1168"/>
                      </a:lnTo>
                      <a:close/>
                      <a:moveTo>
                        <a:pt x="0"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5238900" y="5044875"/>
                  <a:ext cx="258550" cy="224375"/>
                </a:xfrm>
                <a:custGeom>
                  <a:avLst/>
                  <a:gdLst/>
                  <a:ahLst/>
                  <a:cxnLst/>
                  <a:rect l="l" t="t" r="r" b="b"/>
                  <a:pathLst>
                    <a:path w="10342" h="8975" extrusionOk="0">
                      <a:moveTo>
                        <a:pt x="8307" y="1168"/>
                      </a:moveTo>
                      <a:lnTo>
                        <a:pt x="5138" y="6639"/>
                      </a:lnTo>
                      <a:lnTo>
                        <a:pt x="1969" y="1168"/>
                      </a:lnTo>
                      <a:close/>
                      <a:moveTo>
                        <a:pt x="1" y="1"/>
                      </a:moveTo>
                      <a:lnTo>
                        <a:pt x="5171" y="8974"/>
                      </a:lnTo>
                      <a:lnTo>
                        <a:pt x="10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4599300" y="5044875"/>
                  <a:ext cx="258525" cy="224375"/>
                </a:xfrm>
                <a:custGeom>
                  <a:avLst/>
                  <a:gdLst/>
                  <a:ahLst/>
                  <a:cxnLst/>
                  <a:rect l="l" t="t" r="r" b="b"/>
                  <a:pathLst>
                    <a:path w="10341" h="8975" extrusionOk="0">
                      <a:moveTo>
                        <a:pt x="8273" y="1168"/>
                      </a:moveTo>
                      <a:lnTo>
                        <a:pt x="5104" y="6639"/>
                      </a:lnTo>
                      <a:lnTo>
                        <a:pt x="1935"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4284900" y="5044875"/>
                  <a:ext cx="258550" cy="224375"/>
                </a:xfrm>
                <a:custGeom>
                  <a:avLst/>
                  <a:gdLst/>
                  <a:ahLst/>
                  <a:cxnLst/>
                  <a:rect l="l" t="t" r="r" b="b"/>
                  <a:pathLst>
                    <a:path w="10342" h="8975" extrusionOk="0">
                      <a:moveTo>
                        <a:pt x="8306" y="1168"/>
                      </a:moveTo>
                      <a:lnTo>
                        <a:pt x="5137" y="6639"/>
                      </a:lnTo>
                      <a:lnTo>
                        <a:pt x="1968" y="1168"/>
                      </a:lnTo>
                      <a:close/>
                      <a:moveTo>
                        <a:pt x="0"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3971350" y="5044875"/>
                  <a:ext cx="258525" cy="224375"/>
                </a:xfrm>
                <a:custGeom>
                  <a:avLst/>
                  <a:gdLst/>
                  <a:ahLst/>
                  <a:cxnLst/>
                  <a:rect l="l" t="t" r="r" b="b"/>
                  <a:pathLst>
                    <a:path w="10341" h="8975" extrusionOk="0">
                      <a:moveTo>
                        <a:pt x="8306" y="1168"/>
                      </a:moveTo>
                      <a:lnTo>
                        <a:pt x="5137" y="6639"/>
                      </a:lnTo>
                      <a:lnTo>
                        <a:pt x="1968"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3657775" y="5044875"/>
                  <a:ext cx="258550" cy="224375"/>
                </a:xfrm>
                <a:custGeom>
                  <a:avLst/>
                  <a:gdLst/>
                  <a:ahLst/>
                  <a:cxnLst/>
                  <a:rect l="l" t="t" r="r" b="b"/>
                  <a:pathLst>
                    <a:path w="10342" h="8975" extrusionOk="0">
                      <a:moveTo>
                        <a:pt x="8307" y="1168"/>
                      </a:moveTo>
                      <a:lnTo>
                        <a:pt x="5138" y="6639"/>
                      </a:lnTo>
                      <a:lnTo>
                        <a:pt x="1969" y="1168"/>
                      </a:lnTo>
                      <a:close/>
                      <a:moveTo>
                        <a:pt x="1" y="1"/>
                      </a:moveTo>
                      <a:lnTo>
                        <a:pt x="5171" y="8974"/>
                      </a:lnTo>
                      <a:lnTo>
                        <a:pt x="10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3330875" y="5044875"/>
                  <a:ext cx="259375" cy="224375"/>
                </a:xfrm>
                <a:custGeom>
                  <a:avLst/>
                  <a:gdLst/>
                  <a:ahLst/>
                  <a:cxnLst/>
                  <a:rect l="l" t="t" r="r" b="b"/>
                  <a:pathLst>
                    <a:path w="10375" h="8975" extrusionOk="0">
                      <a:moveTo>
                        <a:pt x="8373" y="1168"/>
                      </a:moveTo>
                      <a:lnTo>
                        <a:pt x="5205" y="6639"/>
                      </a:lnTo>
                      <a:lnTo>
                        <a:pt x="2036" y="1168"/>
                      </a:lnTo>
                      <a:close/>
                      <a:moveTo>
                        <a:pt x="1" y="1"/>
                      </a:moveTo>
                      <a:lnTo>
                        <a:pt x="5205" y="8974"/>
                      </a:lnTo>
                      <a:lnTo>
                        <a:pt x="10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5399850" y="5146625"/>
                  <a:ext cx="258550" cy="224350"/>
                </a:xfrm>
                <a:custGeom>
                  <a:avLst/>
                  <a:gdLst/>
                  <a:ahLst/>
                  <a:cxnLst/>
                  <a:rect l="l" t="t" r="r" b="b"/>
                  <a:pathLst>
                    <a:path w="10342" h="8974" extrusionOk="0">
                      <a:moveTo>
                        <a:pt x="5171" y="1"/>
                      </a:moveTo>
                      <a:lnTo>
                        <a:pt x="1" y="8974"/>
                      </a:lnTo>
                      <a:lnTo>
                        <a:pt x="10342"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5713425" y="5146625"/>
                  <a:ext cx="258525" cy="224350"/>
                </a:xfrm>
                <a:custGeom>
                  <a:avLst/>
                  <a:gdLst/>
                  <a:ahLst/>
                  <a:cxnLst/>
                  <a:rect l="l" t="t" r="r" b="b"/>
                  <a:pathLst>
                    <a:path w="10341" h="8974" extrusionOk="0">
                      <a:moveTo>
                        <a:pt x="5171" y="1"/>
                      </a:moveTo>
                      <a:lnTo>
                        <a:pt x="0" y="8974"/>
                      </a:lnTo>
                      <a:lnTo>
                        <a:pt x="10341"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6026975" y="5146625"/>
                  <a:ext cx="259375" cy="224350"/>
                </a:xfrm>
                <a:custGeom>
                  <a:avLst/>
                  <a:gdLst/>
                  <a:ahLst/>
                  <a:cxnLst/>
                  <a:rect l="l" t="t" r="r" b="b"/>
                  <a:pathLst>
                    <a:path w="10375" h="8974" extrusionOk="0">
                      <a:moveTo>
                        <a:pt x="5171" y="1"/>
                      </a:moveTo>
                      <a:lnTo>
                        <a:pt x="1" y="8974"/>
                      </a:lnTo>
                      <a:lnTo>
                        <a:pt x="10375" y="8974"/>
                      </a:lnTo>
                      <a:lnTo>
                        <a:pt x="5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5871025" y="5044875"/>
                  <a:ext cx="258550" cy="224375"/>
                </a:xfrm>
                <a:custGeom>
                  <a:avLst/>
                  <a:gdLst/>
                  <a:ahLst/>
                  <a:cxnLst/>
                  <a:rect l="l" t="t" r="r" b="b"/>
                  <a:pathLst>
                    <a:path w="10342" h="8975" extrusionOk="0">
                      <a:moveTo>
                        <a:pt x="8273" y="1168"/>
                      </a:moveTo>
                      <a:lnTo>
                        <a:pt x="5104" y="6639"/>
                      </a:lnTo>
                      <a:lnTo>
                        <a:pt x="1935" y="1168"/>
                      </a:lnTo>
                      <a:close/>
                      <a:moveTo>
                        <a:pt x="1" y="1"/>
                      </a:moveTo>
                      <a:lnTo>
                        <a:pt x="5171"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5556650" y="5044875"/>
                  <a:ext cx="258525" cy="224375"/>
                </a:xfrm>
                <a:custGeom>
                  <a:avLst/>
                  <a:gdLst/>
                  <a:ahLst/>
                  <a:cxnLst/>
                  <a:rect l="l" t="t" r="r" b="b"/>
                  <a:pathLst>
                    <a:path w="10341" h="8975" extrusionOk="0">
                      <a:moveTo>
                        <a:pt x="8306" y="1168"/>
                      </a:moveTo>
                      <a:lnTo>
                        <a:pt x="5137" y="6639"/>
                      </a:lnTo>
                      <a:lnTo>
                        <a:pt x="1968" y="1168"/>
                      </a:lnTo>
                      <a:close/>
                      <a:moveTo>
                        <a:pt x="0" y="1"/>
                      </a:moveTo>
                      <a:lnTo>
                        <a:pt x="5170" y="8974"/>
                      </a:lnTo>
                      <a:lnTo>
                        <a:pt x="10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0"/>
        <p:cNvGrpSpPr/>
        <p:nvPr/>
      </p:nvGrpSpPr>
      <p:grpSpPr>
        <a:xfrm>
          <a:off x="0" y="0"/>
          <a:ext cx="0" cy="0"/>
          <a:chOff x="0" y="0"/>
          <a:chExt cx="0" cy="0"/>
        </a:xfrm>
      </p:grpSpPr>
      <p:pic>
        <p:nvPicPr>
          <p:cNvPr id="991" name="Google Shape;991;p10"/>
          <p:cNvPicPr preferRelativeResize="0"/>
          <p:nvPr/>
        </p:nvPicPr>
        <p:blipFill>
          <a:blip r:embed="rId2">
            <a:alphaModFix amt="44000"/>
          </a:blip>
          <a:stretch>
            <a:fillRect/>
          </a:stretch>
        </p:blipFill>
        <p:spPr>
          <a:xfrm>
            <a:off x="0" y="0"/>
            <a:ext cx="9144000" cy="5143500"/>
          </a:xfrm>
          <a:prstGeom prst="rect">
            <a:avLst/>
          </a:prstGeom>
          <a:noFill/>
          <a:ln>
            <a:noFill/>
          </a:ln>
        </p:spPr>
      </p:pic>
      <p:sp>
        <p:nvSpPr>
          <p:cNvPr id="992" name="Google Shape;992;p10"/>
          <p:cNvSpPr txBox="1">
            <a:spLocks noGrp="1"/>
          </p:cNvSpPr>
          <p:nvPr>
            <p:ph type="title"/>
          </p:nvPr>
        </p:nvSpPr>
        <p:spPr>
          <a:xfrm>
            <a:off x="6034000" y="2639700"/>
            <a:ext cx="2386200" cy="183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2"/>
              </a:buClr>
              <a:buSzPts val="2800"/>
              <a:buFont typeface="Antonio"/>
              <a:buNone/>
              <a:defRPr sz="2800" b="1">
                <a:solidFill>
                  <a:schemeClr val="dk2"/>
                </a:solidFill>
                <a:latin typeface="Antonio"/>
                <a:ea typeface="Antonio"/>
                <a:cs typeface="Antonio"/>
                <a:sym typeface="Antonio"/>
              </a:defRPr>
            </a:lvl1pPr>
            <a:lvl2pPr lvl="1">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2pPr>
            <a:lvl3pPr lvl="2">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3pPr>
            <a:lvl4pPr lvl="3">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4pPr>
            <a:lvl5pPr lvl="4">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5pPr>
            <a:lvl6pPr lvl="5">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6pPr>
            <a:lvl7pPr lvl="6">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7pPr>
            <a:lvl8pPr lvl="7">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8pPr>
            <a:lvl9pPr lvl="8">
              <a:spcBef>
                <a:spcPts val="0"/>
              </a:spcBef>
              <a:spcAft>
                <a:spcPts val="0"/>
              </a:spcAft>
              <a:buClr>
                <a:schemeClr val="dk1"/>
              </a:buClr>
              <a:buSzPts val="2800"/>
              <a:buFont typeface="DM Serif Text"/>
              <a:buNone/>
              <a:defRPr sz="2800" b="1">
                <a:solidFill>
                  <a:schemeClr val="dk1"/>
                </a:solidFill>
                <a:latin typeface="DM Serif Text"/>
                <a:ea typeface="DM Serif Text"/>
                <a:cs typeface="DM Serif Text"/>
                <a:sym typeface="DM Serif Text"/>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1pPr>
            <a:lvl2pPr marL="914400" lvl="1"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2pPr>
            <a:lvl3pPr marL="1371600" lvl="2"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3pPr>
            <a:lvl4pPr marL="1828800" lvl="3"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4pPr>
            <a:lvl5pPr marL="2286000" lvl="4"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5pPr>
            <a:lvl6pPr marL="2743200" lvl="5"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6pPr>
            <a:lvl7pPr marL="3200400" lvl="6"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7pPr>
            <a:lvl8pPr marL="3657600" lvl="7"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8pPr>
            <a:lvl9pPr marL="4114800" lvl="8"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1" r:id="rId62"/>
    <p:sldLayoutId id="2147483712" r:id="rId63"/>
    <p:sldLayoutId id="2147483713" r:id="rId6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00FFFF"/>
          </p15:clr>
        </p15:guide>
        <p15:guide id="2" orient="horz" pos="330">
          <p15:clr>
            <a:srgbClr val="00FF00"/>
          </p15:clr>
        </p15:guide>
        <p15:guide id="3" pos="5306">
          <p15:clr>
            <a:srgbClr val="00FFFF"/>
          </p15:clr>
        </p15:guide>
        <p15:guide id="4" orient="horz" pos="2910">
          <p15:clr>
            <a:srgbClr val="00FF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CAUs2kG0dcQ"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08"/>
        <p:cNvGrpSpPr/>
        <p:nvPr/>
      </p:nvGrpSpPr>
      <p:grpSpPr>
        <a:xfrm>
          <a:off x="0" y="0"/>
          <a:ext cx="0" cy="0"/>
          <a:chOff x="0" y="0"/>
          <a:chExt cx="0" cy="0"/>
        </a:xfrm>
      </p:grpSpPr>
      <p:sp>
        <p:nvSpPr>
          <p:cNvPr id="7909" name="Google Shape;7909;p69"/>
          <p:cNvSpPr txBox="1">
            <a:spLocks noGrp="1"/>
          </p:cNvSpPr>
          <p:nvPr>
            <p:ph type="ctrTitle"/>
          </p:nvPr>
        </p:nvSpPr>
        <p:spPr>
          <a:xfrm>
            <a:off x="720000" y="865600"/>
            <a:ext cx="3758700" cy="306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Day 1: Project Overview &amp; Mythbusters</a:t>
            </a:r>
            <a:endParaRPr dirty="0"/>
          </a:p>
        </p:txBody>
      </p:sp>
      <p:grpSp>
        <p:nvGrpSpPr>
          <p:cNvPr id="7911" name="Google Shape;7911;p69"/>
          <p:cNvGrpSpPr/>
          <p:nvPr/>
        </p:nvGrpSpPr>
        <p:grpSpPr>
          <a:xfrm>
            <a:off x="4571926" y="2554415"/>
            <a:ext cx="2152500" cy="2589032"/>
            <a:chOff x="4571926" y="2554415"/>
            <a:chExt cx="2152500" cy="2589032"/>
          </a:xfrm>
        </p:grpSpPr>
        <p:grpSp>
          <p:nvGrpSpPr>
            <p:cNvPr id="7912" name="Google Shape;7912;p69"/>
            <p:cNvGrpSpPr/>
            <p:nvPr/>
          </p:nvGrpSpPr>
          <p:grpSpPr>
            <a:xfrm>
              <a:off x="4571926" y="2554415"/>
              <a:ext cx="2152500" cy="2589032"/>
              <a:chOff x="1748500" y="601725"/>
              <a:chExt cx="958200" cy="1152525"/>
            </a:xfrm>
          </p:grpSpPr>
          <p:sp>
            <p:nvSpPr>
              <p:cNvPr id="7913" name="Google Shape;7913;p69"/>
              <p:cNvSpPr/>
              <p:nvPr/>
            </p:nvSpPr>
            <p:spPr>
              <a:xfrm>
                <a:off x="1906950" y="601725"/>
                <a:ext cx="582100" cy="728050"/>
              </a:xfrm>
              <a:custGeom>
                <a:avLst/>
                <a:gdLst/>
                <a:ahLst/>
                <a:cxnLst/>
                <a:rect l="l" t="t" r="r" b="b"/>
                <a:pathLst>
                  <a:path w="23284" h="29122" fill="none" extrusionOk="0">
                    <a:moveTo>
                      <a:pt x="22683" y="2836"/>
                    </a:moveTo>
                    <a:lnTo>
                      <a:pt x="22049" y="1669"/>
                    </a:lnTo>
                    <a:lnTo>
                      <a:pt x="21115" y="1535"/>
                    </a:lnTo>
                    <a:lnTo>
                      <a:pt x="20215" y="768"/>
                    </a:lnTo>
                    <a:lnTo>
                      <a:pt x="18980" y="668"/>
                    </a:lnTo>
                    <a:lnTo>
                      <a:pt x="18046" y="234"/>
                    </a:lnTo>
                    <a:lnTo>
                      <a:pt x="16445" y="68"/>
                    </a:lnTo>
                    <a:lnTo>
                      <a:pt x="15711" y="1"/>
                    </a:lnTo>
                    <a:lnTo>
                      <a:pt x="13877" y="234"/>
                    </a:lnTo>
                    <a:lnTo>
                      <a:pt x="12876" y="34"/>
                    </a:lnTo>
                    <a:lnTo>
                      <a:pt x="10941" y="434"/>
                    </a:lnTo>
                    <a:lnTo>
                      <a:pt x="9874" y="334"/>
                    </a:lnTo>
                    <a:lnTo>
                      <a:pt x="8973" y="768"/>
                    </a:lnTo>
                    <a:lnTo>
                      <a:pt x="7606" y="1068"/>
                    </a:lnTo>
                    <a:lnTo>
                      <a:pt x="6438" y="1769"/>
                    </a:lnTo>
                    <a:lnTo>
                      <a:pt x="5504" y="2202"/>
                    </a:lnTo>
                    <a:lnTo>
                      <a:pt x="4270" y="2769"/>
                    </a:lnTo>
                    <a:lnTo>
                      <a:pt x="3803" y="3537"/>
                    </a:lnTo>
                    <a:lnTo>
                      <a:pt x="3136" y="4170"/>
                    </a:lnTo>
                    <a:lnTo>
                      <a:pt x="2035" y="5571"/>
                    </a:lnTo>
                    <a:lnTo>
                      <a:pt x="1601" y="6439"/>
                    </a:lnTo>
                    <a:lnTo>
                      <a:pt x="1434" y="7406"/>
                    </a:lnTo>
                    <a:lnTo>
                      <a:pt x="767" y="8240"/>
                    </a:lnTo>
                    <a:lnTo>
                      <a:pt x="334" y="9708"/>
                    </a:lnTo>
                    <a:lnTo>
                      <a:pt x="434" y="12210"/>
                    </a:lnTo>
                    <a:lnTo>
                      <a:pt x="0" y="12743"/>
                    </a:lnTo>
                    <a:lnTo>
                      <a:pt x="200" y="13277"/>
                    </a:lnTo>
                    <a:lnTo>
                      <a:pt x="134" y="14311"/>
                    </a:lnTo>
                    <a:lnTo>
                      <a:pt x="467" y="15078"/>
                    </a:lnTo>
                    <a:lnTo>
                      <a:pt x="867" y="16713"/>
                    </a:lnTo>
                    <a:lnTo>
                      <a:pt x="1635" y="17447"/>
                    </a:lnTo>
                    <a:lnTo>
                      <a:pt x="1868" y="18481"/>
                    </a:lnTo>
                    <a:lnTo>
                      <a:pt x="2635" y="19682"/>
                    </a:lnTo>
                    <a:lnTo>
                      <a:pt x="4136" y="21516"/>
                    </a:lnTo>
                    <a:lnTo>
                      <a:pt x="5170" y="23384"/>
                    </a:lnTo>
                    <a:lnTo>
                      <a:pt x="6605" y="24352"/>
                    </a:lnTo>
                    <a:lnTo>
                      <a:pt x="7205" y="25519"/>
                    </a:lnTo>
                    <a:lnTo>
                      <a:pt x="7439" y="25619"/>
                    </a:lnTo>
                    <a:cubicBezTo>
                      <a:pt x="7439" y="25619"/>
                      <a:pt x="10541" y="29122"/>
                      <a:pt x="14977" y="21750"/>
                    </a:cubicBezTo>
                    <a:cubicBezTo>
                      <a:pt x="19381" y="14378"/>
                      <a:pt x="23283" y="7306"/>
                      <a:pt x="23283" y="7306"/>
                    </a:cubicBezTo>
                    <a:close/>
                  </a:path>
                </a:pathLst>
              </a:custGeom>
              <a:solidFill>
                <a:srgbClr val="251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69"/>
              <p:cNvSpPr/>
              <p:nvPr/>
            </p:nvSpPr>
            <p:spPr>
              <a:xfrm>
                <a:off x="1748500" y="665975"/>
                <a:ext cx="958200" cy="1088275"/>
              </a:xfrm>
              <a:custGeom>
                <a:avLst/>
                <a:gdLst/>
                <a:ahLst/>
                <a:cxnLst/>
                <a:rect l="l" t="t" r="r" b="b"/>
                <a:pathLst>
                  <a:path w="38328" h="43531" extrusionOk="0">
                    <a:moveTo>
                      <a:pt x="26725" y="1"/>
                    </a:moveTo>
                    <a:cubicBezTo>
                      <a:pt x="25721" y="1"/>
                      <a:pt x="24718" y="204"/>
                      <a:pt x="24484" y="967"/>
                    </a:cubicBezTo>
                    <a:cubicBezTo>
                      <a:pt x="24318" y="1801"/>
                      <a:pt x="25652" y="2968"/>
                      <a:pt x="27020" y="3935"/>
                    </a:cubicBezTo>
                    <a:cubicBezTo>
                      <a:pt x="27887" y="4536"/>
                      <a:pt x="27787" y="5870"/>
                      <a:pt x="26786" y="6270"/>
                    </a:cubicBezTo>
                    <a:cubicBezTo>
                      <a:pt x="26152" y="6504"/>
                      <a:pt x="25619" y="6838"/>
                      <a:pt x="25352" y="7204"/>
                    </a:cubicBezTo>
                    <a:cubicBezTo>
                      <a:pt x="25118" y="7538"/>
                      <a:pt x="24951" y="8005"/>
                      <a:pt x="24785" y="8505"/>
                    </a:cubicBezTo>
                    <a:cubicBezTo>
                      <a:pt x="24351" y="9840"/>
                      <a:pt x="23150" y="10774"/>
                      <a:pt x="21716" y="10807"/>
                    </a:cubicBezTo>
                    <a:lnTo>
                      <a:pt x="19648" y="10840"/>
                    </a:lnTo>
                    <a:cubicBezTo>
                      <a:pt x="19648" y="10840"/>
                      <a:pt x="18484" y="9728"/>
                      <a:pt x="17423" y="9728"/>
                    </a:cubicBezTo>
                    <a:cubicBezTo>
                      <a:pt x="16771" y="9728"/>
                      <a:pt x="16158" y="10148"/>
                      <a:pt x="15878" y="11508"/>
                    </a:cubicBezTo>
                    <a:cubicBezTo>
                      <a:pt x="15545" y="13142"/>
                      <a:pt x="17112" y="17845"/>
                      <a:pt x="17112" y="17845"/>
                    </a:cubicBezTo>
                    <a:lnTo>
                      <a:pt x="16012" y="21481"/>
                    </a:lnTo>
                    <a:cubicBezTo>
                      <a:pt x="16212" y="22515"/>
                      <a:pt x="13777" y="23016"/>
                      <a:pt x="13777" y="23016"/>
                    </a:cubicBezTo>
                    <a:cubicBezTo>
                      <a:pt x="13777" y="23016"/>
                      <a:pt x="14677" y="27953"/>
                      <a:pt x="10041" y="30988"/>
                    </a:cubicBezTo>
                    <a:cubicBezTo>
                      <a:pt x="5404" y="34024"/>
                      <a:pt x="0" y="43530"/>
                      <a:pt x="0" y="43530"/>
                    </a:cubicBezTo>
                    <a:lnTo>
                      <a:pt x="29888" y="43530"/>
                    </a:lnTo>
                    <a:cubicBezTo>
                      <a:pt x="28387" y="38894"/>
                      <a:pt x="24985" y="37193"/>
                      <a:pt x="25051" y="36692"/>
                    </a:cubicBezTo>
                    <a:cubicBezTo>
                      <a:pt x="25152" y="36192"/>
                      <a:pt x="25485" y="35825"/>
                      <a:pt x="26319" y="35124"/>
                    </a:cubicBezTo>
                    <a:cubicBezTo>
                      <a:pt x="27153" y="34457"/>
                      <a:pt x="27320" y="33390"/>
                      <a:pt x="27820" y="32156"/>
                    </a:cubicBezTo>
                    <a:cubicBezTo>
                      <a:pt x="28320" y="30888"/>
                      <a:pt x="29254" y="30955"/>
                      <a:pt x="29555" y="29954"/>
                    </a:cubicBezTo>
                    <a:cubicBezTo>
                      <a:pt x="29855" y="28953"/>
                      <a:pt x="30022" y="27686"/>
                      <a:pt x="30655" y="27019"/>
                    </a:cubicBezTo>
                    <a:cubicBezTo>
                      <a:pt x="30989" y="26648"/>
                      <a:pt x="31724" y="26566"/>
                      <a:pt x="32312" y="26566"/>
                    </a:cubicBezTo>
                    <a:cubicBezTo>
                      <a:pt x="32782" y="26566"/>
                      <a:pt x="33157" y="26618"/>
                      <a:pt x="33157" y="26618"/>
                    </a:cubicBezTo>
                    <a:lnTo>
                      <a:pt x="33091" y="26952"/>
                    </a:lnTo>
                    <a:lnTo>
                      <a:pt x="33491" y="26985"/>
                    </a:lnTo>
                    <a:lnTo>
                      <a:pt x="33924" y="26785"/>
                    </a:lnTo>
                    <a:lnTo>
                      <a:pt x="34158" y="27052"/>
                    </a:lnTo>
                    <a:lnTo>
                      <a:pt x="34525" y="27119"/>
                    </a:lnTo>
                    <a:lnTo>
                      <a:pt x="34858" y="26952"/>
                    </a:lnTo>
                    <a:lnTo>
                      <a:pt x="35392" y="26985"/>
                    </a:lnTo>
                    <a:lnTo>
                      <a:pt x="35726" y="26385"/>
                    </a:lnTo>
                    <a:cubicBezTo>
                      <a:pt x="35726" y="26385"/>
                      <a:pt x="36059" y="26285"/>
                      <a:pt x="36393" y="26018"/>
                    </a:cubicBezTo>
                    <a:cubicBezTo>
                      <a:pt x="36726" y="25784"/>
                      <a:pt x="36526" y="25317"/>
                      <a:pt x="36526" y="25317"/>
                    </a:cubicBezTo>
                    <a:cubicBezTo>
                      <a:pt x="37127" y="24150"/>
                      <a:pt x="37160" y="23149"/>
                      <a:pt x="37060" y="22515"/>
                    </a:cubicBezTo>
                    <a:cubicBezTo>
                      <a:pt x="36993" y="21948"/>
                      <a:pt x="37127" y="21682"/>
                      <a:pt x="37460" y="21515"/>
                    </a:cubicBezTo>
                    <a:cubicBezTo>
                      <a:pt x="37761" y="21348"/>
                      <a:pt x="38127" y="20848"/>
                      <a:pt x="38127" y="20347"/>
                    </a:cubicBezTo>
                    <a:cubicBezTo>
                      <a:pt x="38127" y="19847"/>
                      <a:pt x="37194" y="19280"/>
                      <a:pt x="37193" y="19280"/>
                    </a:cubicBezTo>
                    <a:lnTo>
                      <a:pt x="37193" y="19280"/>
                    </a:lnTo>
                    <a:cubicBezTo>
                      <a:pt x="37194" y="19280"/>
                      <a:pt x="37260" y="19305"/>
                      <a:pt x="37369" y="19305"/>
                    </a:cubicBezTo>
                    <a:cubicBezTo>
                      <a:pt x="37477" y="19305"/>
                      <a:pt x="37627" y="19280"/>
                      <a:pt x="37794" y="19180"/>
                    </a:cubicBezTo>
                    <a:cubicBezTo>
                      <a:pt x="38127" y="19013"/>
                      <a:pt x="38328" y="17946"/>
                      <a:pt x="37694" y="17479"/>
                    </a:cubicBezTo>
                    <a:cubicBezTo>
                      <a:pt x="37060" y="17045"/>
                      <a:pt x="36893" y="16044"/>
                      <a:pt x="36893" y="16044"/>
                    </a:cubicBezTo>
                    <a:cubicBezTo>
                      <a:pt x="38328" y="14977"/>
                      <a:pt x="37794" y="13876"/>
                      <a:pt x="37527" y="13476"/>
                    </a:cubicBezTo>
                    <a:cubicBezTo>
                      <a:pt x="37227" y="13109"/>
                      <a:pt x="34125" y="10807"/>
                      <a:pt x="34025" y="10173"/>
                    </a:cubicBezTo>
                    <a:cubicBezTo>
                      <a:pt x="33958" y="9506"/>
                      <a:pt x="34458" y="9306"/>
                      <a:pt x="34692" y="8772"/>
                    </a:cubicBezTo>
                    <a:cubicBezTo>
                      <a:pt x="34959" y="8205"/>
                      <a:pt x="34358" y="7204"/>
                      <a:pt x="34358" y="7204"/>
                    </a:cubicBezTo>
                    <a:cubicBezTo>
                      <a:pt x="31723" y="1133"/>
                      <a:pt x="29021" y="266"/>
                      <a:pt x="29021" y="266"/>
                    </a:cubicBezTo>
                    <a:cubicBezTo>
                      <a:pt x="29021" y="266"/>
                      <a:pt x="27873" y="1"/>
                      <a:pt x="26725" y="1"/>
                    </a:cubicBezTo>
                    <a:close/>
                  </a:path>
                </a:pathLst>
              </a:custGeom>
              <a:solidFill>
                <a:srgbClr val="251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5" name="Google Shape;7915;p69"/>
            <p:cNvSpPr/>
            <p:nvPr/>
          </p:nvSpPr>
          <p:spPr>
            <a:xfrm>
              <a:off x="4936975" y="2562075"/>
              <a:ext cx="1361725" cy="1490775"/>
            </a:xfrm>
            <a:custGeom>
              <a:avLst/>
              <a:gdLst/>
              <a:ahLst/>
              <a:cxnLst/>
              <a:rect l="l" t="t" r="r" b="b"/>
              <a:pathLst>
                <a:path w="54469" h="59631" extrusionOk="0">
                  <a:moveTo>
                    <a:pt x="51371" y="5937"/>
                  </a:moveTo>
                  <a:lnTo>
                    <a:pt x="46982" y="2839"/>
                  </a:lnTo>
                  <a:lnTo>
                    <a:pt x="37689" y="0"/>
                  </a:lnTo>
                  <a:lnTo>
                    <a:pt x="28654" y="0"/>
                  </a:lnTo>
                  <a:lnTo>
                    <a:pt x="20910" y="1032"/>
                  </a:lnTo>
                  <a:lnTo>
                    <a:pt x="10068" y="5679"/>
                  </a:lnTo>
                  <a:lnTo>
                    <a:pt x="4647" y="12133"/>
                  </a:lnTo>
                  <a:lnTo>
                    <a:pt x="1033" y="20393"/>
                  </a:lnTo>
                  <a:lnTo>
                    <a:pt x="0" y="26847"/>
                  </a:lnTo>
                  <a:lnTo>
                    <a:pt x="259" y="31751"/>
                  </a:lnTo>
                  <a:lnTo>
                    <a:pt x="3098" y="39238"/>
                  </a:lnTo>
                  <a:lnTo>
                    <a:pt x="6454" y="45175"/>
                  </a:lnTo>
                  <a:lnTo>
                    <a:pt x="10584" y="50080"/>
                  </a:lnTo>
                  <a:lnTo>
                    <a:pt x="16780" y="58082"/>
                  </a:lnTo>
                  <a:lnTo>
                    <a:pt x="22717" y="59631"/>
                  </a:lnTo>
                  <a:lnTo>
                    <a:pt x="35366" y="47240"/>
                  </a:lnTo>
                  <a:lnTo>
                    <a:pt x="54210" y="24007"/>
                  </a:lnTo>
                  <a:lnTo>
                    <a:pt x="54469" y="14456"/>
                  </a:lnTo>
                  <a:close/>
                </a:path>
              </a:pathLst>
            </a:custGeom>
            <a:solidFill>
              <a:srgbClr val="25161B"/>
            </a:solidFill>
            <a:ln>
              <a:noFill/>
            </a:ln>
          </p:spPr>
          <p:txBody>
            <a:bodyPr/>
            <a:lstStyle/>
            <a:p>
              <a:endParaRPr lang="en-US"/>
            </a:p>
          </p:txBody>
        </p:sp>
      </p:grpSp>
      <p:grpSp>
        <p:nvGrpSpPr>
          <p:cNvPr id="7916" name="Google Shape;7916;p69"/>
          <p:cNvGrpSpPr/>
          <p:nvPr/>
        </p:nvGrpSpPr>
        <p:grpSpPr>
          <a:xfrm>
            <a:off x="7098251" y="2694375"/>
            <a:ext cx="1785099" cy="2449158"/>
            <a:chOff x="7098251" y="2694375"/>
            <a:chExt cx="1785099" cy="2449158"/>
          </a:xfrm>
        </p:grpSpPr>
        <p:grpSp>
          <p:nvGrpSpPr>
            <p:cNvPr id="7917" name="Google Shape;7917;p69"/>
            <p:cNvGrpSpPr/>
            <p:nvPr/>
          </p:nvGrpSpPr>
          <p:grpSpPr>
            <a:xfrm>
              <a:off x="7098251" y="2699346"/>
              <a:ext cx="1781963" cy="2444187"/>
              <a:chOff x="4959950" y="478300"/>
              <a:chExt cx="929025" cy="1274275"/>
            </a:xfrm>
          </p:grpSpPr>
          <p:sp>
            <p:nvSpPr>
              <p:cNvPr id="7918" name="Google Shape;7918;p69"/>
              <p:cNvSpPr/>
              <p:nvPr/>
            </p:nvSpPr>
            <p:spPr>
              <a:xfrm>
                <a:off x="5149250" y="478300"/>
                <a:ext cx="739725" cy="866500"/>
              </a:xfrm>
              <a:custGeom>
                <a:avLst/>
                <a:gdLst/>
                <a:ahLst/>
                <a:cxnLst/>
                <a:rect l="l" t="t" r="r" b="b"/>
                <a:pathLst>
                  <a:path w="29589" h="34660" fill="none" extrusionOk="0">
                    <a:moveTo>
                      <a:pt x="501" y="9141"/>
                    </a:moveTo>
                    <a:lnTo>
                      <a:pt x="1" y="8040"/>
                    </a:lnTo>
                    <a:lnTo>
                      <a:pt x="868" y="7106"/>
                    </a:lnTo>
                    <a:lnTo>
                      <a:pt x="868" y="4971"/>
                    </a:lnTo>
                    <a:lnTo>
                      <a:pt x="2202" y="4371"/>
                    </a:lnTo>
                    <a:lnTo>
                      <a:pt x="3537" y="3036"/>
                    </a:lnTo>
                    <a:lnTo>
                      <a:pt x="4337" y="3036"/>
                    </a:lnTo>
                    <a:lnTo>
                      <a:pt x="6038" y="1635"/>
                    </a:lnTo>
                    <a:lnTo>
                      <a:pt x="6672" y="2036"/>
                    </a:lnTo>
                    <a:lnTo>
                      <a:pt x="7906" y="2036"/>
                    </a:lnTo>
                    <a:lnTo>
                      <a:pt x="10341" y="635"/>
                    </a:lnTo>
                    <a:lnTo>
                      <a:pt x="11742" y="1502"/>
                    </a:lnTo>
                    <a:lnTo>
                      <a:pt x="14211" y="1435"/>
                    </a:lnTo>
                    <a:lnTo>
                      <a:pt x="15178" y="1"/>
                    </a:lnTo>
                    <a:lnTo>
                      <a:pt x="16379" y="501"/>
                    </a:lnTo>
                    <a:lnTo>
                      <a:pt x="17880" y="1302"/>
                    </a:lnTo>
                    <a:lnTo>
                      <a:pt x="18681" y="1102"/>
                    </a:lnTo>
                    <a:lnTo>
                      <a:pt x="21583" y="2002"/>
                    </a:lnTo>
                    <a:lnTo>
                      <a:pt x="21116" y="3337"/>
                    </a:lnTo>
                    <a:lnTo>
                      <a:pt x="22917" y="4471"/>
                    </a:lnTo>
                    <a:lnTo>
                      <a:pt x="24318" y="6439"/>
                    </a:lnTo>
                    <a:lnTo>
                      <a:pt x="27153" y="7506"/>
                    </a:lnTo>
                    <a:lnTo>
                      <a:pt x="27153" y="8507"/>
                    </a:lnTo>
                    <a:lnTo>
                      <a:pt x="27654" y="9508"/>
                    </a:lnTo>
                    <a:lnTo>
                      <a:pt x="28655" y="10642"/>
                    </a:lnTo>
                    <a:lnTo>
                      <a:pt x="28655" y="12210"/>
                    </a:lnTo>
                    <a:lnTo>
                      <a:pt x="29122" y="13310"/>
                    </a:lnTo>
                    <a:lnTo>
                      <a:pt x="29589" y="14511"/>
                    </a:lnTo>
                    <a:lnTo>
                      <a:pt x="28821" y="15846"/>
                    </a:lnTo>
                    <a:lnTo>
                      <a:pt x="28888" y="16446"/>
                    </a:lnTo>
                    <a:lnTo>
                      <a:pt x="29589" y="17614"/>
                    </a:lnTo>
                    <a:lnTo>
                      <a:pt x="29122" y="19448"/>
                    </a:lnTo>
                    <a:lnTo>
                      <a:pt x="28788" y="19949"/>
                    </a:lnTo>
                    <a:lnTo>
                      <a:pt x="28788" y="21516"/>
                    </a:lnTo>
                    <a:lnTo>
                      <a:pt x="29122" y="22150"/>
                    </a:lnTo>
                    <a:lnTo>
                      <a:pt x="28288" y="23351"/>
                    </a:lnTo>
                    <a:lnTo>
                      <a:pt x="28087" y="23685"/>
                    </a:lnTo>
                    <a:lnTo>
                      <a:pt x="28154" y="24852"/>
                    </a:lnTo>
                    <a:cubicBezTo>
                      <a:pt x="28154" y="24852"/>
                      <a:pt x="28488" y="25152"/>
                      <a:pt x="28154" y="25352"/>
                    </a:cubicBezTo>
                    <a:cubicBezTo>
                      <a:pt x="27821" y="25619"/>
                      <a:pt x="26786" y="26620"/>
                      <a:pt x="26786" y="26620"/>
                    </a:cubicBezTo>
                    <a:lnTo>
                      <a:pt x="26420" y="26987"/>
                    </a:lnTo>
                    <a:lnTo>
                      <a:pt x="26420" y="27687"/>
                    </a:lnTo>
                    <a:lnTo>
                      <a:pt x="26153" y="28321"/>
                    </a:lnTo>
                    <a:lnTo>
                      <a:pt x="25385" y="28555"/>
                    </a:lnTo>
                    <a:lnTo>
                      <a:pt x="24952" y="29155"/>
                    </a:lnTo>
                    <a:lnTo>
                      <a:pt x="24985" y="30189"/>
                    </a:lnTo>
                    <a:lnTo>
                      <a:pt x="23417" y="30189"/>
                    </a:lnTo>
                    <a:lnTo>
                      <a:pt x="22717" y="30623"/>
                    </a:lnTo>
                    <a:lnTo>
                      <a:pt x="22417" y="31657"/>
                    </a:lnTo>
                    <a:lnTo>
                      <a:pt x="22417" y="32624"/>
                    </a:lnTo>
                    <a:lnTo>
                      <a:pt x="21249" y="33125"/>
                    </a:lnTo>
                    <a:lnTo>
                      <a:pt x="20816" y="33125"/>
                    </a:lnTo>
                    <a:lnTo>
                      <a:pt x="20048" y="32624"/>
                    </a:lnTo>
                    <a:lnTo>
                      <a:pt x="19448" y="32624"/>
                    </a:lnTo>
                    <a:lnTo>
                      <a:pt x="18681" y="33125"/>
                    </a:lnTo>
                    <a:cubicBezTo>
                      <a:pt x="18681" y="33125"/>
                      <a:pt x="18047" y="34192"/>
                      <a:pt x="17847" y="34392"/>
                    </a:cubicBezTo>
                    <a:cubicBezTo>
                      <a:pt x="17580" y="34626"/>
                      <a:pt x="17380" y="34659"/>
                      <a:pt x="17380" y="34659"/>
                    </a:cubicBezTo>
                    <a:cubicBezTo>
                      <a:pt x="17380" y="34659"/>
                      <a:pt x="17180" y="34626"/>
                      <a:pt x="16279" y="34392"/>
                    </a:cubicBezTo>
                    <a:cubicBezTo>
                      <a:pt x="15412" y="34192"/>
                      <a:pt x="15178" y="33392"/>
                      <a:pt x="15178" y="33392"/>
                    </a:cubicBezTo>
                    <a:lnTo>
                      <a:pt x="10708" y="30956"/>
                    </a:lnTo>
                    <a:close/>
                  </a:path>
                </a:pathLst>
              </a:custGeom>
              <a:solidFill>
                <a:srgbClr val="251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69"/>
              <p:cNvSpPr/>
              <p:nvPr/>
            </p:nvSpPr>
            <p:spPr>
              <a:xfrm>
                <a:off x="4959950" y="706800"/>
                <a:ext cx="786425" cy="1045775"/>
              </a:xfrm>
              <a:custGeom>
                <a:avLst/>
                <a:gdLst/>
                <a:ahLst/>
                <a:cxnLst/>
                <a:rect l="l" t="t" r="r" b="b"/>
                <a:pathLst>
                  <a:path w="31457" h="41831" extrusionOk="0">
                    <a:moveTo>
                      <a:pt x="8073" y="1"/>
                    </a:moveTo>
                    <a:cubicBezTo>
                      <a:pt x="8073" y="1"/>
                      <a:pt x="4904" y="1735"/>
                      <a:pt x="4237" y="4904"/>
                    </a:cubicBezTo>
                    <a:cubicBezTo>
                      <a:pt x="3570" y="8073"/>
                      <a:pt x="4003" y="9274"/>
                      <a:pt x="3970" y="10041"/>
                    </a:cubicBezTo>
                    <a:cubicBezTo>
                      <a:pt x="3903" y="10842"/>
                      <a:pt x="801" y="13377"/>
                      <a:pt x="468" y="13911"/>
                    </a:cubicBezTo>
                    <a:cubicBezTo>
                      <a:pt x="134" y="14511"/>
                      <a:pt x="1" y="15712"/>
                      <a:pt x="1435" y="16446"/>
                    </a:cubicBezTo>
                    <a:cubicBezTo>
                      <a:pt x="1435" y="16446"/>
                      <a:pt x="1502" y="16913"/>
                      <a:pt x="1135" y="17247"/>
                    </a:cubicBezTo>
                    <a:cubicBezTo>
                      <a:pt x="768" y="17580"/>
                      <a:pt x="568" y="18514"/>
                      <a:pt x="1402" y="19014"/>
                    </a:cubicBezTo>
                    <a:cubicBezTo>
                      <a:pt x="1402" y="19014"/>
                      <a:pt x="434" y="19748"/>
                      <a:pt x="768" y="20482"/>
                    </a:cubicBezTo>
                    <a:cubicBezTo>
                      <a:pt x="1135" y="21183"/>
                      <a:pt x="1635" y="20682"/>
                      <a:pt x="1602" y="21550"/>
                    </a:cubicBezTo>
                    <a:cubicBezTo>
                      <a:pt x="1568" y="22417"/>
                      <a:pt x="734" y="23951"/>
                      <a:pt x="2636" y="25252"/>
                    </a:cubicBezTo>
                    <a:cubicBezTo>
                      <a:pt x="3014" y="25506"/>
                      <a:pt x="3493" y="25608"/>
                      <a:pt x="4026" y="25608"/>
                    </a:cubicBezTo>
                    <a:cubicBezTo>
                      <a:pt x="6121" y="25608"/>
                      <a:pt x="9053" y="24041"/>
                      <a:pt x="9990" y="24041"/>
                    </a:cubicBezTo>
                    <a:cubicBezTo>
                      <a:pt x="10033" y="24041"/>
                      <a:pt x="10073" y="24044"/>
                      <a:pt x="10108" y="24051"/>
                    </a:cubicBezTo>
                    <a:cubicBezTo>
                      <a:pt x="10108" y="24051"/>
                      <a:pt x="10308" y="26620"/>
                      <a:pt x="10675" y="27387"/>
                    </a:cubicBezTo>
                    <a:cubicBezTo>
                      <a:pt x="11075" y="28121"/>
                      <a:pt x="10608" y="28354"/>
                      <a:pt x="11008" y="29689"/>
                    </a:cubicBezTo>
                    <a:cubicBezTo>
                      <a:pt x="11409" y="31023"/>
                      <a:pt x="11776" y="32624"/>
                      <a:pt x="11642" y="33125"/>
                    </a:cubicBezTo>
                    <a:cubicBezTo>
                      <a:pt x="11642" y="33125"/>
                      <a:pt x="10408" y="33625"/>
                      <a:pt x="9908" y="34626"/>
                    </a:cubicBezTo>
                    <a:lnTo>
                      <a:pt x="9407" y="35626"/>
                    </a:lnTo>
                    <a:cubicBezTo>
                      <a:pt x="9407" y="35626"/>
                      <a:pt x="6805" y="39629"/>
                      <a:pt x="4571" y="41831"/>
                    </a:cubicBezTo>
                    <a:lnTo>
                      <a:pt x="31456" y="41831"/>
                    </a:lnTo>
                    <a:cubicBezTo>
                      <a:pt x="31456" y="41831"/>
                      <a:pt x="30823" y="37227"/>
                      <a:pt x="27287" y="33992"/>
                    </a:cubicBezTo>
                    <a:cubicBezTo>
                      <a:pt x="23851" y="30856"/>
                      <a:pt x="23117" y="26820"/>
                      <a:pt x="23484" y="23751"/>
                    </a:cubicBezTo>
                    <a:cubicBezTo>
                      <a:pt x="23517" y="23551"/>
                      <a:pt x="23451" y="23351"/>
                      <a:pt x="23284" y="23184"/>
                    </a:cubicBezTo>
                    <a:lnTo>
                      <a:pt x="18447" y="18547"/>
                    </a:lnTo>
                    <a:cubicBezTo>
                      <a:pt x="18447" y="18547"/>
                      <a:pt x="21649" y="11843"/>
                      <a:pt x="19348" y="11075"/>
                    </a:cubicBezTo>
                    <a:cubicBezTo>
                      <a:pt x="19010" y="10970"/>
                      <a:pt x="18708" y="10925"/>
                      <a:pt x="18434" y="10925"/>
                    </a:cubicBezTo>
                    <a:cubicBezTo>
                      <a:pt x="17045" y="10925"/>
                      <a:pt x="16350" y="12055"/>
                      <a:pt x="15235" y="12055"/>
                    </a:cubicBezTo>
                    <a:cubicBezTo>
                      <a:pt x="15111" y="12055"/>
                      <a:pt x="14981" y="12041"/>
                      <a:pt x="14845" y="12009"/>
                    </a:cubicBezTo>
                    <a:cubicBezTo>
                      <a:pt x="13277" y="11642"/>
                      <a:pt x="14378" y="8073"/>
                      <a:pt x="13110" y="7006"/>
                    </a:cubicBezTo>
                    <a:cubicBezTo>
                      <a:pt x="11809" y="5905"/>
                      <a:pt x="10408" y="5038"/>
                      <a:pt x="10808" y="3804"/>
                    </a:cubicBezTo>
                    <a:cubicBezTo>
                      <a:pt x="11175" y="2736"/>
                      <a:pt x="10742" y="68"/>
                      <a:pt x="8073" y="1"/>
                    </a:cubicBezTo>
                    <a:close/>
                  </a:path>
                </a:pathLst>
              </a:custGeom>
              <a:solidFill>
                <a:srgbClr val="251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69"/>
              <p:cNvSpPr/>
              <p:nvPr/>
            </p:nvSpPr>
            <p:spPr>
              <a:xfrm>
                <a:off x="5286850" y="1143800"/>
                <a:ext cx="151800" cy="151800"/>
              </a:xfrm>
              <a:custGeom>
                <a:avLst/>
                <a:gdLst/>
                <a:ahLst/>
                <a:cxnLst/>
                <a:rect l="l" t="t" r="r" b="b"/>
                <a:pathLst>
                  <a:path w="6072" h="6072" extrusionOk="0">
                    <a:moveTo>
                      <a:pt x="3036" y="567"/>
                    </a:moveTo>
                    <a:cubicBezTo>
                      <a:pt x="4037" y="567"/>
                      <a:pt x="4871" y="1401"/>
                      <a:pt x="4871" y="2402"/>
                    </a:cubicBezTo>
                    <a:cubicBezTo>
                      <a:pt x="4871" y="3436"/>
                      <a:pt x="4037" y="4236"/>
                      <a:pt x="3036" y="4236"/>
                    </a:cubicBezTo>
                    <a:cubicBezTo>
                      <a:pt x="2035" y="4236"/>
                      <a:pt x="1201" y="3402"/>
                      <a:pt x="1201" y="2402"/>
                    </a:cubicBezTo>
                    <a:cubicBezTo>
                      <a:pt x="1201" y="1401"/>
                      <a:pt x="2035" y="567"/>
                      <a:pt x="3036" y="567"/>
                    </a:cubicBezTo>
                    <a:close/>
                    <a:moveTo>
                      <a:pt x="3036" y="0"/>
                    </a:moveTo>
                    <a:cubicBezTo>
                      <a:pt x="1368" y="0"/>
                      <a:pt x="1" y="1368"/>
                      <a:pt x="1" y="3036"/>
                    </a:cubicBezTo>
                    <a:cubicBezTo>
                      <a:pt x="1" y="4703"/>
                      <a:pt x="1368" y="6071"/>
                      <a:pt x="3036" y="6071"/>
                    </a:cubicBezTo>
                    <a:cubicBezTo>
                      <a:pt x="4704" y="6071"/>
                      <a:pt x="6072" y="4703"/>
                      <a:pt x="6072" y="3036"/>
                    </a:cubicBezTo>
                    <a:cubicBezTo>
                      <a:pt x="6072" y="1368"/>
                      <a:pt x="4704" y="0"/>
                      <a:pt x="3036" y="0"/>
                    </a:cubicBezTo>
                    <a:close/>
                  </a:path>
                </a:pathLst>
              </a:custGeom>
              <a:solidFill>
                <a:srgbClr val="251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1" name="Google Shape;7921;p69"/>
            <p:cNvSpPr/>
            <p:nvPr/>
          </p:nvSpPr>
          <p:spPr>
            <a:xfrm>
              <a:off x="7465175" y="2694375"/>
              <a:ext cx="1418175" cy="1669850"/>
            </a:xfrm>
            <a:custGeom>
              <a:avLst/>
              <a:gdLst/>
              <a:ahLst/>
              <a:cxnLst/>
              <a:rect l="l" t="t" r="r" b="b"/>
              <a:pathLst>
                <a:path w="56727" h="66794" extrusionOk="0">
                  <a:moveTo>
                    <a:pt x="903" y="18263"/>
                  </a:moveTo>
                  <a:lnTo>
                    <a:pt x="0" y="15617"/>
                  </a:lnTo>
                  <a:lnTo>
                    <a:pt x="1226" y="13681"/>
                  </a:lnTo>
                  <a:lnTo>
                    <a:pt x="1549" y="9680"/>
                  </a:lnTo>
                  <a:lnTo>
                    <a:pt x="3937" y="8648"/>
                  </a:lnTo>
                  <a:lnTo>
                    <a:pt x="6841" y="6066"/>
                  </a:lnTo>
                  <a:lnTo>
                    <a:pt x="8906" y="5550"/>
                  </a:lnTo>
                  <a:lnTo>
                    <a:pt x="11487" y="3291"/>
                  </a:lnTo>
                  <a:lnTo>
                    <a:pt x="14843" y="4065"/>
                  </a:lnTo>
                  <a:lnTo>
                    <a:pt x="19877" y="1420"/>
                  </a:lnTo>
                  <a:lnTo>
                    <a:pt x="22652" y="3033"/>
                  </a:lnTo>
                  <a:lnTo>
                    <a:pt x="27299" y="2775"/>
                  </a:lnTo>
                  <a:lnTo>
                    <a:pt x="29041" y="0"/>
                  </a:lnTo>
                  <a:lnTo>
                    <a:pt x="34849" y="2775"/>
                  </a:lnTo>
                  <a:lnTo>
                    <a:pt x="36592" y="2517"/>
                  </a:lnTo>
                  <a:lnTo>
                    <a:pt x="41238" y="4065"/>
                  </a:lnTo>
                  <a:lnTo>
                    <a:pt x="40464" y="6647"/>
                  </a:lnTo>
                  <a:lnTo>
                    <a:pt x="43949" y="8906"/>
                  </a:lnTo>
                  <a:lnTo>
                    <a:pt x="46466" y="12584"/>
                  </a:lnTo>
                  <a:lnTo>
                    <a:pt x="52209" y="14714"/>
                  </a:lnTo>
                  <a:lnTo>
                    <a:pt x="52145" y="17102"/>
                  </a:lnTo>
                  <a:lnTo>
                    <a:pt x="54662" y="20716"/>
                  </a:lnTo>
                  <a:lnTo>
                    <a:pt x="54920" y="24265"/>
                  </a:lnTo>
                  <a:lnTo>
                    <a:pt x="56662" y="28395"/>
                  </a:lnTo>
                  <a:lnTo>
                    <a:pt x="55307" y="31170"/>
                  </a:lnTo>
                  <a:lnTo>
                    <a:pt x="56727" y="34397"/>
                  </a:lnTo>
                  <a:lnTo>
                    <a:pt x="55113" y="38140"/>
                  </a:lnTo>
                  <a:lnTo>
                    <a:pt x="55113" y="41625"/>
                  </a:lnTo>
                  <a:lnTo>
                    <a:pt x="55565" y="42851"/>
                  </a:lnTo>
                  <a:lnTo>
                    <a:pt x="53952" y="45756"/>
                  </a:lnTo>
                  <a:lnTo>
                    <a:pt x="53952" y="48402"/>
                  </a:lnTo>
                  <a:lnTo>
                    <a:pt x="50531" y="52145"/>
                  </a:lnTo>
                  <a:lnTo>
                    <a:pt x="50015" y="54726"/>
                  </a:lnTo>
                  <a:lnTo>
                    <a:pt x="47821" y="55371"/>
                  </a:lnTo>
                  <a:lnTo>
                    <a:pt x="47821" y="57888"/>
                  </a:lnTo>
                  <a:lnTo>
                    <a:pt x="44723" y="58276"/>
                  </a:lnTo>
                  <a:lnTo>
                    <a:pt x="43110" y="59824"/>
                  </a:lnTo>
                  <a:lnTo>
                    <a:pt x="42852" y="62728"/>
                  </a:lnTo>
                  <a:lnTo>
                    <a:pt x="40916" y="63761"/>
                  </a:lnTo>
                  <a:lnTo>
                    <a:pt x="37947" y="62922"/>
                  </a:lnTo>
                  <a:lnTo>
                    <a:pt x="35946" y="63503"/>
                  </a:lnTo>
                  <a:lnTo>
                    <a:pt x="34010" y="66407"/>
                  </a:lnTo>
                  <a:lnTo>
                    <a:pt x="32203" y="66794"/>
                  </a:lnTo>
                  <a:lnTo>
                    <a:pt x="30267" y="66084"/>
                  </a:lnTo>
                  <a:lnTo>
                    <a:pt x="26137" y="63309"/>
                  </a:lnTo>
                  <a:lnTo>
                    <a:pt x="22717" y="56146"/>
                  </a:lnTo>
                  <a:lnTo>
                    <a:pt x="19167" y="50918"/>
                  </a:lnTo>
                  <a:lnTo>
                    <a:pt x="8841" y="37172"/>
                  </a:lnTo>
                  <a:lnTo>
                    <a:pt x="1871" y="18134"/>
                  </a:lnTo>
                  <a:close/>
                </a:path>
              </a:pathLst>
            </a:custGeom>
            <a:solidFill>
              <a:srgbClr val="25161B"/>
            </a:solidFill>
            <a:ln>
              <a:noFill/>
            </a:ln>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79"/>
        <p:cNvGrpSpPr/>
        <p:nvPr/>
      </p:nvGrpSpPr>
      <p:grpSpPr>
        <a:xfrm>
          <a:off x="0" y="0"/>
          <a:ext cx="0" cy="0"/>
          <a:chOff x="0" y="0"/>
          <a:chExt cx="0" cy="0"/>
        </a:xfrm>
      </p:grpSpPr>
      <p:sp>
        <p:nvSpPr>
          <p:cNvPr id="7980" name="Google Shape;7980;p76"/>
          <p:cNvSpPr txBox="1">
            <a:spLocks noGrp="1"/>
          </p:cNvSpPr>
          <p:nvPr>
            <p:ph type="title"/>
          </p:nvPr>
        </p:nvSpPr>
        <p:spPr>
          <a:xfrm>
            <a:off x="720000" y="3876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Our Research Project</a:t>
            </a:r>
            <a:endParaRPr sz="3600" dirty="0"/>
          </a:p>
        </p:txBody>
      </p:sp>
      <p:sp>
        <p:nvSpPr>
          <p:cNvPr id="7981" name="Google Shape;7981;p76"/>
          <p:cNvSpPr txBox="1">
            <a:spLocks noGrp="1"/>
          </p:cNvSpPr>
          <p:nvPr>
            <p:ph type="body" idx="1"/>
          </p:nvPr>
        </p:nvSpPr>
        <p:spPr>
          <a:xfrm>
            <a:off x="430500" y="1092600"/>
            <a:ext cx="4698000" cy="35271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dirty="0"/>
              <a:t>Omaha Public School 8</a:t>
            </a:r>
            <a:r>
              <a:rPr lang="en" sz="1600" baseline="30000" dirty="0"/>
              <a:t>th</a:t>
            </a:r>
            <a:r>
              <a:rPr lang="en" sz="1600" dirty="0"/>
              <a:t> grade students will learn about the Nebraska territory's role in slavery and the Underground Railroad from 1854 to 1861. ​​</a:t>
            </a:r>
            <a:endParaRPr sz="1600" dirty="0"/>
          </a:p>
          <a:p>
            <a:pPr marL="457200" lvl="0" indent="0" algn="l" rtl="0">
              <a:lnSpc>
                <a:spcPct val="115000"/>
              </a:lnSpc>
              <a:spcBef>
                <a:spcPts val="0"/>
              </a:spcBef>
              <a:spcAft>
                <a:spcPts val="0"/>
              </a:spcAft>
              <a:buNone/>
            </a:pPr>
            <a:endParaRPr sz="1600" dirty="0"/>
          </a:p>
          <a:p>
            <a:pPr marL="457200" lvl="0" indent="-330200" algn="l" rtl="0">
              <a:lnSpc>
                <a:spcPct val="115000"/>
              </a:lnSpc>
              <a:spcBef>
                <a:spcPts val="0"/>
              </a:spcBef>
              <a:spcAft>
                <a:spcPts val="0"/>
              </a:spcAft>
              <a:buSzPts val="1600"/>
              <a:buChar char="-"/>
            </a:pPr>
            <a:r>
              <a:rPr lang="en" sz="1600" dirty="0"/>
              <a:t>Projects will uncover and share the history of Nebraska’s Underground Railroad sites, Nebraska’s abolitionists, Nebraska’s slave owners and its Freedom Seekers. </a:t>
            </a:r>
            <a:endParaRPr sz="1600" dirty="0"/>
          </a:p>
        </p:txBody>
      </p:sp>
      <p:pic>
        <p:nvPicPr>
          <p:cNvPr id="7982" name="Google Shape;7982;p76" descr="A small building with a sign on the front"/>
          <p:cNvPicPr preferRelativeResize="0"/>
          <p:nvPr/>
        </p:nvPicPr>
        <p:blipFill>
          <a:blip r:embed="rId3">
            <a:alphaModFix/>
          </a:blip>
          <a:stretch>
            <a:fillRect/>
          </a:stretch>
        </p:blipFill>
        <p:spPr>
          <a:xfrm>
            <a:off x="5258925" y="1677400"/>
            <a:ext cx="3732674" cy="2277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86"/>
        <p:cNvGrpSpPr/>
        <p:nvPr/>
      </p:nvGrpSpPr>
      <p:grpSpPr>
        <a:xfrm>
          <a:off x="0" y="0"/>
          <a:ext cx="0" cy="0"/>
          <a:chOff x="0" y="0"/>
          <a:chExt cx="0" cy="0"/>
        </a:xfrm>
      </p:grpSpPr>
      <p:sp>
        <p:nvSpPr>
          <p:cNvPr id="7987" name="Google Shape;7987;p77"/>
          <p:cNvSpPr txBox="1">
            <a:spLocks noGrp="1"/>
          </p:cNvSpPr>
          <p:nvPr>
            <p:ph type="title"/>
          </p:nvPr>
        </p:nvSpPr>
        <p:spPr>
          <a:xfrm>
            <a:off x="720000" y="3876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How are we gonna do it?</a:t>
            </a:r>
            <a:endParaRPr sz="3600"/>
          </a:p>
        </p:txBody>
      </p:sp>
      <p:sp>
        <p:nvSpPr>
          <p:cNvPr id="7988" name="Google Shape;7988;p77"/>
          <p:cNvSpPr txBox="1">
            <a:spLocks noGrp="1"/>
          </p:cNvSpPr>
          <p:nvPr>
            <p:ph type="body" idx="1"/>
          </p:nvPr>
        </p:nvSpPr>
        <p:spPr>
          <a:xfrm>
            <a:off x="430500" y="1092600"/>
            <a:ext cx="6012900" cy="35271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dirty="0"/>
              <a:t>Learning how to access Nebraska’s Territorial Newspapers and History Nebraska’s Journals to uncover the stories of Freedom Seekers, the Underground Railroad and slavery in Nebraska. ​</a:t>
            </a:r>
            <a:br>
              <a:rPr lang="en" sz="1600" dirty="0"/>
            </a:br>
            <a:r>
              <a:rPr lang="en" sz="1600" dirty="0"/>
              <a:t>​</a:t>
            </a:r>
            <a:endParaRPr sz="1600" dirty="0"/>
          </a:p>
          <a:p>
            <a:pPr marL="457200" lvl="0" indent="-330200" algn="l" rtl="0">
              <a:lnSpc>
                <a:spcPct val="115000"/>
              </a:lnSpc>
              <a:spcBef>
                <a:spcPts val="0"/>
              </a:spcBef>
              <a:spcAft>
                <a:spcPts val="0"/>
              </a:spcAft>
              <a:buSzPts val="1600"/>
              <a:buChar char="-"/>
            </a:pPr>
            <a:r>
              <a:rPr lang="en" sz="1600" dirty="0"/>
              <a:t>Working in pairs to select a Nebraska abolitionist, Freedom Seeker or slave owner to research and present a final project </a:t>
            </a:r>
            <a:endParaRPr sz="1600" dirty="0"/>
          </a:p>
        </p:txBody>
      </p:sp>
      <p:pic>
        <p:nvPicPr>
          <p:cNvPr id="7989" name="Google Shape;7989;p77" descr="A screenshot of a computer&#10;&#10;Description automatically generated"/>
          <p:cNvPicPr preferRelativeResize="0"/>
          <p:nvPr/>
        </p:nvPicPr>
        <p:blipFill>
          <a:blip r:embed="rId3">
            <a:alphaModFix/>
          </a:blip>
          <a:stretch>
            <a:fillRect/>
          </a:stretch>
        </p:blipFill>
        <p:spPr>
          <a:xfrm>
            <a:off x="6443325" y="960288"/>
            <a:ext cx="2505075" cy="3590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01"/>
        <p:cNvGrpSpPr/>
        <p:nvPr/>
      </p:nvGrpSpPr>
      <p:grpSpPr>
        <a:xfrm>
          <a:off x="0" y="0"/>
          <a:ext cx="0" cy="0"/>
          <a:chOff x="0" y="0"/>
          <a:chExt cx="0" cy="0"/>
        </a:xfrm>
      </p:grpSpPr>
      <p:sp>
        <p:nvSpPr>
          <p:cNvPr id="8002" name="Google Shape;8002;p79"/>
          <p:cNvSpPr txBox="1">
            <a:spLocks noGrp="1"/>
          </p:cNvSpPr>
          <p:nvPr>
            <p:ph type="title"/>
          </p:nvPr>
        </p:nvSpPr>
        <p:spPr>
          <a:xfrm>
            <a:off x="720000" y="3876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Your final projects</a:t>
            </a:r>
            <a:endParaRPr sz="3600"/>
          </a:p>
        </p:txBody>
      </p:sp>
      <p:sp>
        <p:nvSpPr>
          <p:cNvPr id="8003" name="Google Shape;8003;p79"/>
          <p:cNvSpPr txBox="1">
            <a:spLocks noGrp="1"/>
          </p:cNvSpPr>
          <p:nvPr>
            <p:ph type="body" idx="1"/>
          </p:nvPr>
        </p:nvSpPr>
        <p:spPr>
          <a:xfrm>
            <a:off x="201900" y="1016400"/>
            <a:ext cx="3795900" cy="3527100"/>
          </a:xfrm>
          <a:prstGeom prst="rect">
            <a:avLst/>
          </a:prstGeom>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SzPts val="1600"/>
              <a:buChar char="-"/>
            </a:pPr>
            <a:r>
              <a:rPr lang="en" sz="1600" dirty="0"/>
              <a:t>Work with UGRR scholars and teachers to create a final project. ​</a:t>
            </a:r>
            <a:br>
              <a:rPr lang="en" sz="1600" dirty="0"/>
            </a:br>
            <a:r>
              <a:rPr lang="en" sz="1600" dirty="0"/>
              <a:t>​</a:t>
            </a:r>
            <a:endParaRPr sz="1600" dirty="0"/>
          </a:p>
          <a:p>
            <a:pPr marL="457200" marR="0" lvl="0" indent="-330200" algn="l" rtl="0">
              <a:lnSpc>
                <a:spcPct val="115000"/>
              </a:lnSpc>
              <a:spcBef>
                <a:spcPts val="0"/>
              </a:spcBef>
              <a:spcAft>
                <a:spcPts val="0"/>
              </a:spcAft>
              <a:buSzPts val="1600"/>
              <a:buChar char="-"/>
            </a:pPr>
            <a:r>
              <a:rPr lang="en" sz="1600" dirty="0"/>
              <a:t>Final maps produced by you will show the locations of Nebraska and Western Iowa’s UGRR sites. ​</a:t>
            </a:r>
            <a:endParaRPr sz="1600" dirty="0"/>
          </a:p>
        </p:txBody>
      </p:sp>
      <p:pic>
        <p:nvPicPr>
          <p:cNvPr id="8004" name="Google Shape;8004;p79" descr="A map of the united states&#10;&#10;Description automatically generated"/>
          <p:cNvPicPr preferRelativeResize="0"/>
          <p:nvPr/>
        </p:nvPicPr>
        <p:blipFill rotWithShape="1">
          <a:blip r:embed="rId3">
            <a:alphaModFix/>
          </a:blip>
          <a:srcRect l="36073" t="16273" b="12165"/>
          <a:stretch/>
        </p:blipFill>
        <p:spPr>
          <a:xfrm>
            <a:off x="4104125" y="1286660"/>
            <a:ext cx="4881425" cy="29865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67"/>
        <p:cNvGrpSpPr/>
        <p:nvPr/>
      </p:nvGrpSpPr>
      <p:grpSpPr>
        <a:xfrm>
          <a:off x="0" y="0"/>
          <a:ext cx="0" cy="0"/>
          <a:chOff x="0" y="0"/>
          <a:chExt cx="0" cy="0"/>
        </a:xfrm>
      </p:grpSpPr>
      <p:sp>
        <p:nvSpPr>
          <p:cNvPr id="7968" name="Google Shape;7968;p74"/>
          <p:cNvSpPr txBox="1">
            <a:spLocks noGrp="1"/>
          </p:cNvSpPr>
          <p:nvPr>
            <p:ph type="title"/>
          </p:nvPr>
        </p:nvSpPr>
        <p:spPr>
          <a:xfrm>
            <a:off x="720000" y="3876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MIHV Website Scavenger Hunt</a:t>
            </a:r>
            <a:endParaRPr sz="3600"/>
          </a:p>
        </p:txBody>
      </p:sp>
      <p:sp>
        <p:nvSpPr>
          <p:cNvPr id="7969" name="Google Shape;7969;p74"/>
          <p:cNvSpPr txBox="1">
            <a:spLocks noGrp="1" noRot="1" noMove="1" noResize="1" noEditPoints="1" noAdjustHandles="1" noChangeArrowheads="1" noChangeShapeType="1"/>
          </p:cNvSpPr>
          <p:nvPr>
            <p:ph type="body" idx="1"/>
          </p:nvPr>
        </p:nvSpPr>
        <p:spPr>
          <a:xfrm>
            <a:off x="430500" y="1092600"/>
            <a:ext cx="5396100" cy="352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GOAL: Explore past MIHV projects to understand your role this summer.</a:t>
            </a:r>
            <a:endParaRPr sz="2000" b="1" dirty="0"/>
          </a:p>
          <a:p>
            <a:pPr marL="457200" lvl="0" indent="-355600" algn="l" rtl="0">
              <a:spcBef>
                <a:spcPts val="1000"/>
              </a:spcBef>
              <a:spcAft>
                <a:spcPts val="0"/>
              </a:spcAft>
              <a:buSzPts val="2000"/>
              <a:buChar char="-"/>
            </a:pPr>
            <a:r>
              <a:rPr lang="en-US" sz="2000" dirty="0"/>
              <a:t>Let’s find out what previous student projects have looked like</a:t>
            </a:r>
            <a:endParaRPr sz="2000" dirty="0"/>
          </a:p>
          <a:p>
            <a:pPr marL="457200" lvl="0" indent="-355600" algn="l" rtl="0">
              <a:spcBef>
                <a:spcPts val="0"/>
              </a:spcBef>
              <a:spcAft>
                <a:spcPts val="0"/>
              </a:spcAft>
              <a:buSzPts val="2000"/>
              <a:buChar char="-"/>
            </a:pPr>
            <a:r>
              <a:rPr lang="en" sz="2000" dirty="0"/>
              <a:t>With a partner, scan the QR code at the top of each page</a:t>
            </a:r>
            <a:endParaRPr sz="2000" dirty="0"/>
          </a:p>
          <a:p>
            <a:pPr marL="457200" lvl="0" indent="-355600" algn="l" rtl="0">
              <a:spcBef>
                <a:spcPts val="0"/>
              </a:spcBef>
              <a:spcAft>
                <a:spcPts val="0"/>
              </a:spcAft>
              <a:buSzPts val="2000"/>
              <a:buChar char="-"/>
            </a:pPr>
            <a:r>
              <a:rPr lang="en" sz="2000" dirty="0"/>
              <a:t>Answer the questions on that page</a:t>
            </a:r>
            <a:endParaRPr sz="2000" dirty="0"/>
          </a:p>
          <a:p>
            <a:pPr marL="457200" lvl="0" indent="-355600" algn="l" rtl="0">
              <a:spcBef>
                <a:spcPts val="0"/>
              </a:spcBef>
              <a:spcAft>
                <a:spcPts val="0"/>
              </a:spcAft>
              <a:buSzPts val="2000"/>
              <a:buChar char="-"/>
            </a:pPr>
            <a:r>
              <a:rPr lang="en" sz="2000" dirty="0"/>
              <a:t>Do as many as you can in 10 minutes! It’s fine if you don’t finish them all</a:t>
            </a:r>
            <a:endParaRP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08"/>
        <p:cNvGrpSpPr/>
        <p:nvPr/>
      </p:nvGrpSpPr>
      <p:grpSpPr>
        <a:xfrm>
          <a:off x="0" y="0"/>
          <a:ext cx="0" cy="0"/>
          <a:chOff x="0" y="0"/>
          <a:chExt cx="0" cy="0"/>
        </a:xfrm>
      </p:grpSpPr>
      <p:sp>
        <p:nvSpPr>
          <p:cNvPr id="8009" name="Google Shape;8009;p80"/>
          <p:cNvSpPr txBox="1">
            <a:spLocks noGrp="1"/>
          </p:cNvSpPr>
          <p:nvPr>
            <p:ph type="title"/>
          </p:nvPr>
        </p:nvSpPr>
        <p:spPr>
          <a:xfrm>
            <a:off x="720000" y="3876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What do we know about slavery?</a:t>
            </a:r>
            <a:endParaRPr sz="3600"/>
          </a:p>
        </p:txBody>
      </p:sp>
      <p:sp>
        <p:nvSpPr>
          <p:cNvPr id="8010" name="Google Shape;8010;p80"/>
          <p:cNvSpPr txBox="1">
            <a:spLocks noGrp="1"/>
          </p:cNvSpPr>
          <p:nvPr>
            <p:ph type="body" idx="1"/>
          </p:nvPr>
        </p:nvSpPr>
        <p:spPr>
          <a:xfrm>
            <a:off x="201900" y="1016400"/>
            <a:ext cx="5775000" cy="3527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t>GOAL: Activate our memories of what we already know about slavery in the United States.</a:t>
            </a:r>
            <a:endParaRPr sz="1600" b="1"/>
          </a:p>
          <a:p>
            <a:pPr marL="0" lvl="0" indent="0" algn="l" rtl="0">
              <a:lnSpc>
                <a:spcPct val="115000"/>
              </a:lnSpc>
              <a:spcBef>
                <a:spcPts val="0"/>
              </a:spcBef>
              <a:spcAft>
                <a:spcPts val="0"/>
              </a:spcAft>
              <a:buNone/>
            </a:pPr>
            <a:endParaRPr sz="1600" b="1"/>
          </a:p>
          <a:p>
            <a:pPr marL="0" lvl="0" indent="0" algn="l" rtl="0">
              <a:lnSpc>
                <a:spcPct val="115000"/>
              </a:lnSpc>
              <a:spcBef>
                <a:spcPts val="0"/>
              </a:spcBef>
              <a:spcAft>
                <a:spcPts val="0"/>
              </a:spcAft>
              <a:buNone/>
            </a:pPr>
            <a:r>
              <a:rPr lang="en" sz="1600" b="1"/>
              <a:t>Movement: </a:t>
            </a:r>
            <a:r>
              <a:rPr lang="en" sz="1600"/>
              <a:t>Move from poster to poster at your own speed. Try not to make a huge clump in front of a poster so others can participate.</a:t>
            </a:r>
            <a:endParaRPr sz="1600"/>
          </a:p>
          <a:p>
            <a:pPr marL="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r>
              <a:rPr lang="en" sz="1600" b="1"/>
              <a:t>Voice: </a:t>
            </a:r>
            <a:r>
              <a:rPr lang="en" sz="1600"/>
              <a:t>CHALLENGE! Can you do this without talking?</a:t>
            </a:r>
            <a:endParaRPr sz="1600"/>
          </a:p>
          <a:p>
            <a:pPr marL="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r>
              <a:rPr lang="en" sz="1600" b="1"/>
              <a:t>Participation: </a:t>
            </a:r>
            <a:r>
              <a:rPr lang="en" sz="1600"/>
              <a:t>write names of people or laws, ideas, or facts you think you know about each topic on its own sticky note and add it to the poster. If you aren’t 100% sure, write it anyway!</a:t>
            </a:r>
            <a:endParaRPr sz="1600"/>
          </a:p>
        </p:txBody>
      </p:sp>
      <p:pic>
        <p:nvPicPr>
          <p:cNvPr id="8011" name="Google Shape;8011;p80" descr="This is a sister channel to Pure Star Kids as Youtube classes multiple timer videos as repetitious content and wanted them to be removed from my main channel. I didn't want to take them away completely as I know a lot of my subscribers find them useful. So all my timers are now moved to this new non monetised channel, I hope that you continue to find them useful.&#10;&#10;This visual traffic light colour timer with a cute animated cat silently counts down to zero, then alerts you that time is up with a sweet cat meow and pleasant bird song alarm.&#10;The timer changes colours from red through yellow to green to help children to visualise how much time is remaining.&#10;&#10;&#10;A perfect timer for a number of uses including for studying, homework or reading or as a classroom timer. With an alarm that is gentle and not too startling!&#10;&#10;Timers can help children to understand the concept of time, help them to finish tasks in time, and help them to get motivated.&#10;&#10;Visual timers are ideal in assisting with transitions from one activity to another and help to establish routines and schedules, such as time to go to sleep, finish a game, get ready in time, get washed, time to leave for school etc.&#10;&#10;I hope you enjoy and find this traffic light colours timer useful&#10;&#10;&#10;Please subscribe for free to my main channel for more fun and educational videos for kids  &#10;https://www.youtube.com/purestarkids?...&#10;&#10;Pure Star Kids a channel of vids made for kids 😀 💖 🎥&#10;I'm an illustrator making family friendly handmade colourful paper cut collaged videos. Specially designed for kids as they explore, learn and grow.&#10;You will find educational videos to help with colours, numbers, shapes, the alphabet and communications skills. As well as fun popular songs with lyrics to sing along to and help to learn reading while dancing and having fun. Along with a whole list of fun party songs to enjoy!&#10;I hope you enjoy watching and have fun!&#10;&#10;Pure Star Kids Playlists:&#10;Rainbow Timers 🌈: https://tinyurl.com/ybmfnaqw&#10;Alphabet Videos: https://tinyurl.com/y9xsch7q&#10;Numbers Videos: https://tinyurl.com/ycfh3avb&#10;Shapes Videos: https://tinyurl.com/y9fhjndj&#10;Tangram Puzzles: https://tinyurl.com/y78qu4tb&#10;Counting in Languages: https://tinyurl.com/ybb2texx&#10;Singalong Lyrics Videos: https://tinyurl.com/y8eaqkun&#10;Kids Party Songs Playlist: https://tinyurl.com/yde3jp8h&#10;Cute Dancing Characters: https://tinyurl.com/yawlcngh&#10;&#10;Follow Pure Star Kids on social media: &#10;&#10;Twitter: @purestarkids&#10;Instagram: purestarkids&#10;Facebook: purestarkids" title="5 Minute Timer - Colour Change Traffic Light Cats Clock">
            <a:hlinkClick r:id="rId3"/>
          </p:cNvPr>
          <p:cNvPicPr preferRelativeResize="0"/>
          <p:nvPr/>
        </p:nvPicPr>
        <p:blipFill>
          <a:blip r:embed="rId4">
            <a:alphaModFix/>
          </a:blip>
          <a:stretch>
            <a:fillRect/>
          </a:stretch>
        </p:blipFill>
        <p:spPr>
          <a:xfrm>
            <a:off x="6139819" y="1838100"/>
            <a:ext cx="2608525" cy="146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15"/>
        <p:cNvGrpSpPr/>
        <p:nvPr/>
      </p:nvGrpSpPr>
      <p:grpSpPr>
        <a:xfrm>
          <a:off x="0" y="0"/>
          <a:ext cx="0" cy="0"/>
          <a:chOff x="0" y="0"/>
          <a:chExt cx="0" cy="0"/>
        </a:xfrm>
      </p:grpSpPr>
      <p:sp>
        <p:nvSpPr>
          <p:cNvPr id="8016" name="Google Shape;8016;p81"/>
          <p:cNvSpPr txBox="1">
            <a:spLocks noGrp="1"/>
          </p:cNvSpPr>
          <p:nvPr>
            <p:ph type="title"/>
          </p:nvPr>
        </p:nvSpPr>
        <p:spPr>
          <a:xfrm>
            <a:off x="720000" y="3876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Slavery: Myth vs. Fact</a:t>
            </a:r>
            <a:endParaRPr sz="3600"/>
          </a:p>
        </p:txBody>
      </p:sp>
      <p:sp>
        <p:nvSpPr>
          <p:cNvPr id="8017" name="Google Shape;8017;p81"/>
          <p:cNvSpPr txBox="1">
            <a:spLocks noGrp="1"/>
          </p:cNvSpPr>
          <p:nvPr>
            <p:ph type="body" idx="1"/>
          </p:nvPr>
        </p:nvSpPr>
        <p:spPr>
          <a:xfrm>
            <a:off x="460950" y="960300"/>
            <a:ext cx="8222100" cy="3527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t>GOAL: Decide what is real and what is a myth about slavery in the United States </a:t>
            </a:r>
            <a:endParaRPr sz="1600" b="1"/>
          </a:p>
          <a:p>
            <a:pPr marL="0" lvl="0" indent="0" algn="l" rtl="0">
              <a:lnSpc>
                <a:spcPct val="115000"/>
              </a:lnSpc>
              <a:spcBef>
                <a:spcPts val="0"/>
              </a:spcBef>
              <a:spcAft>
                <a:spcPts val="0"/>
              </a:spcAft>
              <a:buNone/>
            </a:pPr>
            <a:endParaRPr sz="1600" b="1"/>
          </a:p>
          <a:p>
            <a:pPr marL="457200" lvl="0" indent="-330200" algn="l" rtl="0">
              <a:lnSpc>
                <a:spcPct val="150000"/>
              </a:lnSpc>
              <a:spcBef>
                <a:spcPts val="0"/>
              </a:spcBef>
              <a:spcAft>
                <a:spcPts val="0"/>
              </a:spcAft>
              <a:buSzPts val="1600"/>
              <a:buChar char="●"/>
            </a:pPr>
            <a:r>
              <a:rPr lang="en" sz="1600"/>
              <a:t>Slavery was mainly a problem in the South.</a:t>
            </a:r>
            <a:endParaRPr sz="1600"/>
          </a:p>
          <a:p>
            <a:pPr marL="457200" lvl="0" indent="-330200" algn="l" rtl="0">
              <a:lnSpc>
                <a:spcPct val="150000"/>
              </a:lnSpc>
              <a:spcBef>
                <a:spcPts val="0"/>
              </a:spcBef>
              <a:spcAft>
                <a:spcPts val="0"/>
              </a:spcAft>
              <a:buSzPts val="1600"/>
              <a:buChar char="●"/>
            </a:pPr>
            <a:r>
              <a:rPr lang="en" sz="1600"/>
              <a:t>Many supporters of slavery or enslavers didn’t know better; it was a different time.</a:t>
            </a:r>
            <a:endParaRPr sz="1600"/>
          </a:p>
          <a:p>
            <a:pPr marL="457200" lvl="0" indent="-330200" algn="l" rtl="0">
              <a:lnSpc>
                <a:spcPct val="150000"/>
              </a:lnSpc>
              <a:spcBef>
                <a:spcPts val="0"/>
              </a:spcBef>
              <a:spcAft>
                <a:spcPts val="0"/>
              </a:spcAft>
              <a:buSzPts val="1600"/>
              <a:buChar char="●"/>
            </a:pPr>
            <a:r>
              <a:rPr lang="en" sz="1600"/>
              <a:t>Though many enslaved people suffered, many others were treated well and content.</a:t>
            </a:r>
            <a:endParaRPr sz="1600"/>
          </a:p>
          <a:p>
            <a:pPr marL="457200" lvl="0" indent="-330200" algn="l" rtl="0">
              <a:lnSpc>
                <a:spcPct val="150000"/>
              </a:lnSpc>
              <a:spcBef>
                <a:spcPts val="0"/>
              </a:spcBef>
              <a:spcAft>
                <a:spcPts val="0"/>
              </a:spcAft>
              <a:buSzPts val="1600"/>
              <a:buChar char="●"/>
            </a:pPr>
            <a:r>
              <a:rPr lang="en" sz="1600"/>
              <a:t>Most enslaved people had no power to resist slavery.</a:t>
            </a:r>
            <a:endParaRPr sz="1600"/>
          </a:p>
          <a:p>
            <a:pPr marL="457200" lvl="0" indent="-330200" algn="l" rtl="0">
              <a:lnSpc>
                <a:spcPct val="150000"/>
              </a:lnSpc>
              <a:spcBef>
                <a:spcPts val="0"/>
              </a:spcBef>
              <a:spcAft>
                <a:spcPts val="0"/>
              </a:spcAft>
              <a:buSzPts val="1600"/>
              <a:buChar char="●"/>
            </a:pPr>
            <a:r>
              <a:rPr lang="en" sz="1600"/>
              <a:t>The Civil War was mostly fought about issues like states’ rights and taxes.</a:t>
            </a:r>
            <a:endParaRPr sz="1600"/>
          </a:p>
          <a:p>
            <a:pPr marL="457200" lvl="0" indent="-330200" algn="l" rtl="0">
              <a:lnSpc>
                <a:spcPct val="150000"/>
              </a:lnSpc>
              <a:spcBef>
                <a:spcPts val="0"/>
              </a:spcBef>
              <a:spcAft>
                <a:spcPts val="0"/>
              </a:spcAft>
              <a:buSzPts val="1600"/>
              <a:buChar char="●"/>
            </a:pPr>
            <a:r>
              <a:rPr lang="en" sz="1600"/>
              <a:t>While slavery was obviously horrible, Black people have had legal freedom for most of America’s history.</a:t>
            </a:r>
            <a:endParaRPr sz="1600"/>
          </a:p>
          <a:p>
            <a:pPr marL="457200" lvl="0" indent="-330200" algn="l" rtl="0">
              <a:lnSpc>
                <a:spcPct val="150000"/>
              </a:lnSpc>
              <a:spcBef>
                <a:spcPts val="0"/>
              </a:spcBef>
              <a:spcAft>
                <a:spcPts val="0"/>
              </a:spcAft>
              <a:buSzPts val="1600"/>
              <a:buChar char="●"/>
            </a:pPr>
            <a:r>
              <a:rPr lang="en" sz="1600"/>
              <a:t>In the United States, only Black people were enslaved.</a:t>
            </a:r>
            <a:endParaRPr sz="1600"/>
          </a:p>
          <a:p>
            <a:pPr marL="457200" lvl="0" indent="-330200" algn="l" rtl="0">
              <a:lnSpc>
                <a:spcPct val="150000"/>
              </a:lnSpc>
              <a:spcBef>
                <a:spcPts val="0"/>
              </a:spcBef>
              <a:spcAft>
                <a:spcPts val="0"/>
              </a:spcAft>
              <a:buSzPts val="1600"/>
              <a:buChar char="●"/>
            </a:pPr>
            <a:r>
              <a:rPr lang="en" sz="1600"/>
              <a:t>The Civil War and 13th Amendment completely ended slavery in the United States.</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01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21"/>
        <p:cNvGrpSpPr/>
        <p:nvPr/>
      </p:nvGrpSpPr>
      <p:grpSpPr>
        <a:xfrm>
          <a:off x="0" y="0"/>
          <a:ext cx="0" cy="0"/>
          <a:chOff x="0" y="0"/>
          <a:chExt cx="0" cy="0"/>
        </a:xfrm>
      </p:grpSpPr>
      <p:sp>
        <p:nvSpPr>
          <p:cNvPr id="8022" name="Google Shape;8022;p82"/>
          <p:cNvSpPr txBox="1">
            <a:spLocks noGrp="1"/>
          </p:cNvSpPr>
          <p:nvPr>
            <p:ph type="title"/>
          </p:nvPr>
        </p:nvSpPr>
        <p:spPr>
          <a:xfrm>
            <a:off x="720000" y="3876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Mythbusters: American Slavery</a:t>
            </a:r>
            <a:endParaRPr sz="3600"/>
          </a:p>
        </p:txBody>
      </p:sp>
      <p:sp>
        <p:nvSpPr>
          <p:cNvPr id="8023" name="Google Shape;8023;p82"/>
          <p:cNvSpPr txBox="1">
            <a:spLocks noGrp="1"/>
          </p:cNvSpPr>
          <p:nvPr>
            <p:ph type="body" idx="1"/>
          </p:nvPr>
        </p:nvSpPr>
        <p:spPr>
          <a:xfrm>
            <a:off x="201900" y="1016400"/>
            <a:ext cx="5596500" cy="3527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t>GOAL: Use your history detective skills to bust one myth about slavery in the United States </a:t>
            </a:r>
            <a:endParaRPr sz="1600" b="1"/>
          </a:p>
          <a:p>
            <a:pPr marL="0" lvl="0" indent="0" algn="l" rtl="0">
              <a:lnSpc>
                <a:spcPct val="115000"/>
              </a:lnSpc>
              <a:spcBef>
                <a:spcPts val="0"/>
              </a:spcBef>
              <a:spcAft>
                <a:spcPts val="0"/>
              </a:spcAft>
              <a:buNone/>
            </a:pPr>
            <a:endParaRPr sz="1600" b="1"/>
          </a:p>
          <a:p>
            <a:pPr marL="457200" lvl="0" indent="-330200" algn="l" rtl="0">
              <a:lnSpc>
                <a:spcPct val="115000"/>
              </a:lnSpc>
              <a:spcBef>
                <a:spcPts val="0"/>
              </a:spcBef>
              <a:spcAft>
                <a:spcPts val="0"/>
              </a:spcAft>
              <a:buSzPts val="1600"/>
              <a:buChar char="-"/>
            </a:pPr>
            <a:r>
              <a:rPr lang="en" sz="1600"/>
              <a:t>With your group, </a:t>
            </a:r>
            <a:r>
              <a:rPr lang="en" sz="1600" b="1"/>
              <a:t>pre-read </a:t>
            </a:r>
            <a:r>
              <a:rPr lang="en" sz="1600"/>
              <a:t>the questions on the back of your article. This will help you know what to focus on in the reading</a:t>
            </a:r>
            <a:endParaRPr sz="1600"/>
          </a:p>
          <a:p>
            <a:pPr marL="457200" lvl="0" indent="-330200" algn="l" rtl="0">
              <a:lnSpc>
                <a:spcPct val="115000"/>
              </a:lnSpc>
              <a:spcBef>
                <a:spcPts val="0"/>
              </a:spcBef>
              <a:spcAft>
                <a:spcPts val="0"/>
              </a:spcAft>
              <a:buSzPts val="1600"/>
              <a:buChar char="-"/>
            </a:pPr>
            <a:r>
              <a:rPr lang="en" sz="1600"/>
              <a:t>Then, read the article as a group. </a:t>
            </a:r>
            <a:r>
              <a:rPr lang="en" sz="1600" b="1"/>
              <a:t>Pause</a:t>
            </a:r>
            <a:r>
              <a:rPr lang="en" sz="1600"/>
              <a:t> after every paragraph and ask yourself: </a:t>
            </a:r>
            <a:r>
              <a:rPr lang="en" sz="1600" b="1"/>
              <a:t>what question could this information help me answer?</a:t>
            </a:r>
            <a:endParaRPr sz="1600" b="1"/>
          </a:p>
          <a:p>
            <a:pPr marL="457200" lvl="0" indent="-330200" algn="l" rtl="0">
              <a:lnSpc>
                <a:spcPct val="115000"/>
              </a:lnSpc>
              <a:spcBef>
                <a:spcPts val="0"/>
              </a:spcBef>
              <a:spcAft>
                <a:spcPts val="0"/>
              </a:spcAft>
              <a:buSzPts val="1600"/>
              <a:buChar char="-"/>
            </a:pPr>
            <a:r>
              <a:rPr lang="en" sz="1600"/>
              <a:t>As you read, answer the questions in your notebook. You can just number them starting with 1.</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27"/>
        <p:cNvGrpSpPr/>
        <p:nvPr/>
      </p:nvGrpSpPr>
      <p:grpSpPr>
        <a:xfrm>
          <a:off x="0" y="0"/>
          <a:ext cx="0" cy="0"/>
          <a:chOff x="0" y="0"/>
          <a:chExt cx="0" cy="0"/>
        </a:xfrm>
      </p:grpSpPr>
      <p:sp>
        <p:nvSpPr>
          <p:cNvPr id="8028" name="Google Shape;8028;p83"/>
          <p:cNvSpPr txBox="1">
            <a:spLocks noGrp="1"/>
          </p:cNvSpPr>
          <p:nvPr>
            <p:ph type="title"/>
          </p:nvPr>
        </p:nvSpPr>
        <p:spPr>
          <a:xfrm>
            <a:off x="720000" y="3876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Exit Ticket</a:t>
            </a:r>
            <a:endParaRPr sz="3600"/>
          </a:p>
        </p:txBody>
      </p:sp>
      <p:sp>
        <p:nvSpPr>
          <p:cNvPr id="8029" name="Google Shape;8029;p83"/>
          <p:cNvSpPr txBox="1">
            <a:spLocks noGrp="1"/>
          </p:cNvSpPr>
          <p:nvPr>
            <p:ph type="body" idx="1"/>
          </p:nvPr>
        </p:nvSpPr>
        <p:spPr>
          <a:xfrm>
            <a:off x="460950" y="1271119"/>
            <a:ext cx="8222100" cy="3527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200" dirty="0"/>
          </a:p>
          <a:p>
            <a:pPr marL="0" lvl="0" indent="0" algn="l" rtl="0">
              <a:lnSpc>
                <a:spcPct val="115000"/>
              </a:lnSpc>
              <a:spcBef>
                <a:spcPts val="0"/>
              </a:spcBef>
              <a:spcAft>
                <a:spcPts val="0"/>
              </a:spcAft>
              <a:buNone/>
            </a:pPr>
            <a:r>
              <a:rPr lang="en" sz="2200" dirty="0"/>
              <a:t>On your notecard, </a:t>
            </a:r>
            <a:r>
              <a:rPr lang="en-US" sz="2200" dirty="0"/>
              <a:t>fill in these blanks.</a:t>
            </a:r>
            <a:endParaRPr sz="2200" dirty="0"/>
          </a:p>
          <a:p>
            <a:pPr marL="457200" lvl="0" indent="-368300" algn="l" rtl="0">
              <a:lnSpc>
                <a:spcPct val="115000"/>
              </a:lnSpc>
              <a:spcBef>
                <a:spcPts val="0"/>
              </a:spcBef>
              <a:spcAft>
                <a:spcPts val="0"/>
              </a:spcAft>
              <a:buSzPts val="2200"/>
              <a:buAutoNum type="arabicPeriod"/>
            </a:pPr>
            <a:r>
              <a:rPr lang="en" sz="2200" dirty="0"/>
              <a:t>Your name</a:t>
            </a:r>
            <a:endParaRPr sz="2200" dirty="0"/>
          </a:p>
          <a:p>
            <a:pPr marL="457200" lvl="0" indent="-368300" algn="l" rtl="0">
              <a:lnSpc>
                <a:spcPct val="115000"/>
              </a:lnSpc>
              <a:spcBef>
                <a:spcPts val="0"/>
              </a:spcBef>
              <a:spcAft>
                <a:spcPts val="0"/>
              </a:spcAft>
              <a:buSzPts val="2200"/>
              <a:buAutoNum type="arabicPeriod"/>
            </a:pPr>
            <a:r>
              <a:rPr lang="en" sz="2200" dirty="0"/>
              <a:t>Some people think this about enslavement:______________</a:t>
            </a:r>
          </a:p>
          <a:p>
            <a:pPr marL="457200" lvl="0" indent="-368300" algn="l" rtl="0">
              <a:lnSpc>
                <a:spcPct val="115000"/>
              </a:lnSpc>
              <a:spcBef>
                <a:spcPts val="0"/>
              </a:spcBef>
              <a:spcAft>
                <a:spcPts val="0"/>
              </a:spcAft>
              <a:buSzPts val="2200"/>
              <a:buAutoNum type="arabicPeriod"/>
            </a:pPr>
            <a:r>
              <a:rPr lang="en" sz="2200" dirty="0"/>
              <a:t>That’s a myth! The truth is: _______________________</a:t>
            </a:r>
            <a:endParaRPr sz="2200" dirty="0"/>
          </a:p>
        </p:txBody>
      </p:sp>
    </p:spTree>
  </p:cSld>
  <p:clrMapOvr>
    <a:masterClrMapping/>
  </p:clrMapOvr>
</p:sld>
</file>

<file path=ppt/theme/theme1.xml><?xml version="1.0" encoding="utf-8"?>
<a:theme xmlns:a="http://schemas.openxmlformats.org/drawingml/2006/main" name="African American History Timeline XL by Slidesgo">
  <a:themeElements>
    <a:clrScheme name="Simple Light">
      <a:dk1>
        <a:srgbClr val="251F21"/>
      </a:dk1>
      <a:lt1>
        <a:srgbClr val="FFFFFF"/>
      </a:lt1>
      <a:dk2>
        <a:srgbClr val="EBDBB9"/>
      </a:dk2>
      <a:lt2>
        <a:srgbClr val="301F26"/>
      </a:lt2>
      <a:accent1>
        <a:srgbClr val="362A2F"/>
      </a:accent1>
      <a:accent2>
        <a:srgbClr val="302127"/>
      </a:accent2>
      <a:accent3>
        <a:srgbClr val="25161B"/>
      </a:accent3>
      <a:accent4>
        <a:srgbClr val="FF9E00"/>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8B79401A29544486C1D2BD7361BED2" ma:contentTypeVersion="13" ma:contentTypeDescription="Create a new document." ma:contentTypeScope="" ma:versionID="3d804a82dced3558d7888ad3e3043afb">
  <xsd:schema xmlns:xsd="http://www.w3.org/2001/XMLSchema" xmlns:xs="http://www.w3.org/2001/XMLSchema" xmlns:p="http://schemas.microsoft.com/office/2006/metadata/properties" xmlns:ns2="78dff8a9-f84d-4f64-be3b-ce039a465548" xmlns:ns3="9a1f224a-c471-4499-b396-f1eb0b81aae0" targetNamespace="http://schemas.microsoft.com/office/2006/metadata/properties" ma:root="true" ma:fieldsID="b32fb2e1707f5fd5b128e912a8a4a8cd" ns2:_="" ns3:_="">
    <xsd:import namespace="78dff8a9-f84d-4f64-be3b-ce039a465548"/>
    <xsd:import namespace="9a1f224a-c471-4499-b396-f1eb0b81aa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ff8a9-f84d-4f64-be3b-ce039a4655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be1d12b-53b5-4bb6-8a2c-48a6dcd20eb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1f224a-c471-4499-b396-f1eb0b81aae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9b3537d-a31b-4a67-8b28-22fe95ac716a}" ma:internalName="TaxCatchAll" ma:showField="CatchAllData" ma:web="9a1f224a-c471-4499-b396-f1eb0b81aa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a1f224a-c471-4499-b396-f1eb0b81aae0" xsi:nil="true"/>
    <lcf76f155ced4ddcb4097134ff3c332f xmlns="78dff8a9-f84d-4f64-be3b-ce039a4655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BCCC14-0240-4F2C-8432-1703A69C11C0}"/>
</file>

<file path=customXml/itemProps2.xml><?xml version="1.0" encoding="utf-8"?>
<ds:datastoreItem xmlns:ds="http://schemas.openxmlformats.org/officeDocument/2006/customXml" ds:itemID="{FB04FAE2-696D-4FF1-A858-635B5021C11A}"/>
</file>

<file path=customXml/itemProps3.xml><?xml version="1.0" encoding="utf-8"?>
<ds:datastoreItem xmlns:ds="http://schemas.openxmlformats.org/officeDocument/2006/customXml" ds:itemID="{FB307875-1199-43A1-AC53-499C2B47CA63}"/>
</file>

<file path=docProps/app.xml><?xml version="1.0" encoding="utf-8"?>
<Properties xmlns="http://schemas.openxmlformats.org/officeDocument/2006/extended-properties" xmlns:vt="http://schemas.openxmlformats.org/officeDocument/2006/docPropsVTypes">
  <TotalTime>40</TotalTime>
  <Words>577</Words>
  <Application>Microsoft Office PowerPoint</Application>
  <PresentationFormat>On-screen Show (16:9)</PresentationFormat>
  <Paragraphs>48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Barlow</vt:lpstr>
      <vt:lpstr>Antonio</vt:lpstr>
      <vt:lpstr>African American History Timeline XL by Slidesgo</vt:lpstr>
      <vt:lpstr>Day 1: Project Overview &amp; Mythbusters</vt:lpstr>
      <vt:lpstr>Our Research Project</vt:lpstr>
      <vt:lpstr>How are we gonna do it?</vt:lpstr>
      <vt:lpstr>Your final projects</vt:lpstr>
      <vt:lpstr>MIHV Website Scavenger Hunt</vt:lpstr>
      <vt:lpstr>What do we know about slavery?</vt:lpstr>
      <vt:lpstr>Slavery: Myth vs. Fact</vt:lpstr>
      <vt:lpstr>Mythbusters: American Slavery</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Abigail Kutlas-Prickett</cp:lastModifiedBy>
  <cp:revision>1</cp:revision>
  <dcterms:modified xsi:type="dcterms:W3CDTF">2024-07-01T14:41:05Z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0x010100A68B79401A29544486C1D2BD7361BED2</vt:lpwstr>
  </property>
</Properties>
</file>