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4"/>
  </p:notesMasterIdLst>
  <p:sldIdLst>
    <p:sldId id="269" r:id="rId2"/>
    <p:sldId id="329" r:id="rId3"/>
    <p:sldId id="296" r:id="rId4"/>
    <p:sldId id="297" r:id="rId5"/>
    <p:sldId id="298" r:id="rId6"/>
    <p:sldId id="270" r:id="rId7"/>
    <p:sldId id="271" r:id="rId8"/>
    <p:sldId id="299" r:id="rId9"/>
    <p:sldId id="300" r:id="rId10"/>
    <p:sldId id="301" r:id="rId11"/>
    <p:sldId id="302" r:id="rId12"/>
    <p:sldId id="303" r:id="rId13"/>
    <p:sldId id="305" r:id="rId14"/>
    <p:sldId id="272" r:id="rId15"/>
    <p:sldId id="306" r:id="rId16"/>
    <p:sldId id="378" r:id="rId17"/>
    <p:sldId id="395" r:id="rId18"/>
    <p:sldId id="383" r:id="rId19"/>
    <p:sldId id="384" r:id="rId20"/>
    <p:sldId id="386" r:id="rId21"/>
    <p:sldId id="379" r:id="rId22"/>
    <p:sldId id="364" r:id="rId23"/>
    <p:sldId id="365" r:id="rId24"/>
    <p:sldId id="381" r:id="rId25"/>
    <p:sldId id="382" r:id="rId26"/>
    <p:sldId id="380" r:id="rId27"/>
    <p:sldId id="307" r:id="rId28"/>
    <p:sldId id="308" r:id="rId29"/>
    <p:sldId id="309" r:id="rId30"/>
    <p:sldId id="387" r:id="rId31"/>
    <p:sldId id="366" r:id="rId32"/>
    <p:sldId id="274" r:id="rId33"/>
    <p:sldId id="314" r:id="rId34"/>
    <p:sldId id="316" r:id="rId35"/>
    <p:sldId id="315" r:id="rId36"/>
    <p:sldId id="362" r:id="rId37"/>
    <p:sldId id="317" r:id="rId38"/>
    <p:sldId id="276" r:id="rId39"/>
    <p:sldId id="368" r:id="rId40"/>
    <p:sldId id="323" r:id="rId41"/>
    <p:sldId id="392" r:id="rId42"/>
    <p:sldId id="369" r:id="rId43"/>
    <p:sldId id="370" r:id="rId44"/>
    <p:sldId id="371" r:id="rId45"/>
    <p:sldId id="394" r:id="rId46"/>
    <p:sldId id="372" r:id="rId47"/>
    <p:sldId id="373" r:id="rId48"/>
    <p:sldId id="277" r:id="rId49"/>
    <p:sldId id="327" r:id="rId50"/>
    <p:sldId id="363" r:id="rId51"/>
    <p:sldId id="328" r:id="rId52"/>
    <p:sldId id="330" r:id="rId53"/>
  </p:sldIdLst>
  <p:sldSz cx="18288000" cy="10287000"/>
  <p:notesSz cx="7010400" cy="9296400"/>
  <p:embeddedFontLst>
    <p:embeddedFont>
      <p:font typeface="EFCO Brookshire" panose="020B0604020202020204" charset="0"/>
      <p:regular r:id="rId55"/>
    </p:embeddedFont>
    <p:embeddedFont>
      <p:font typeface="Georgia" panose="02040502050405020303" pitchFamily="18" charset="0"/>
      <p:regular r:id="rId56"/>
      <p:bold r:id="rId57"/>
      <p:italic r:id="rId58"/>
      <p:boldItalic r:id="rId59"/>
    </p:embeddedFont>
    <p:embeddedFont>
      <p:font typeface="Katibeh" panose="020B0604020202020204" charset="-78"/>
      <p:regular r:id="rId60"/>
    </p:embeddedFont>
    <p:embeddedFont>
      <p:font typeface="Roboto" panose="02000000000000000000" pitchFamily="2" charset="0"/>
      <p:regular r:id="rId61"/>
      <p:bold r:id="rId62"/>
      <p: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870879-45F9-46FE-8942-A51FBB19B844}" v="13" dt="2025-08-07T21:22:01.536"/>
    <p1510:client id="{813856CC-BFD7-4B05-89E5-4FBD4915D477}" v="264" dt="2025-08-07T14:53:19.0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348" y="26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ity Buchholz" userId="S::ebuchht199@ops.org::dc4dceb0-778d-44da-8056-05066835cb87" providerId="AD" clId="Web-{46908C06-F853-038C-CC9F-99863B2A7D7A}"/>
    <pc:docChg chg="modSld">
      <pc:chgData name="Trinity Buchholz" userId="S::ebuchht199@ops.org::dc4dceb0-778d-44da-8056-05066835cb87" providerId="AD" clId="Web-{46908C06-F853-038C-CC9F-99863B2A7D7A}" dt="2025-06-02T02:30:12.344" v="7" actId="20577"/>
      <pc:docMkLst>
        <pc:docMk/>
      </pc:docMkLst>
      <pc:sldChg chg="modSp">
        <pc:chgData name="Trinity Buchholz" userId="S::ebuchht199@ops.org::dc4dceb0-778d-44da-8056-05066835cb87" providerId="AD" clId="Web-{46908C06-F853-038C-CC9F-99863B2A7D7A}" dt="2025-06-02T02:27:52.023" v="2" actId="20577"/>
        <pc:sldMkLst>
          <pc:docMk/>
          <pc:sldMk cId="2599352057" sldId="290"/>
        </pc:sldMkLst>
      </pc:sldChg>
      <pc:sldChg chg="modSp">
        <pc:chgData name="Trinity Buchholz" userId="S::ebuchht199@ops.org::dc4dceb0-778d-44da-8056-05066835cb87" providerId="AD" clId="Web-{46908C06-F853-038C-CC9F-99863B2A7D7A}" dt="2025-06-02T02:30:12.344" v="7" actId="20577"/>
        <pc:sldMkLst>
          <pc:docMk/>
          <pc:sldMk cId="3855698770" sldId="377"/>
        </pc:sldMkLst>
      </pc:sldChg>
    </pc:docChg>
  </pc:docChgLst>
  <pc:docChgLst>
    <pc:chgData name="Kristine Gerber" userId="27a7630c-7fbe-4ffa-b559-2b9e53324cd8" providerId="ADAL" clId="{813856CC-BFD7-4B05-89E5-4FBD4915D477}"/>
    <pc:docChg chg="undo custSel addSld delSld modSld sldOrd delMainMaster">
      <pc:chgData name="Kristine Gerber" userId="27a7630c-7fbe-4ffa-b559-2b9e53324cd8" providerId="ADAL" clId="{813856CC-BFD7-4B05-89E5-4FBD4915D477}" dt="2025-08-07T14:59:55.106" v="4171"/>
      <pc:docMkLst>
        <pc:docMk/>
      </pc:docMkLst>
      <pc:sldChg chg="del">
        <pc:chgData name="Kristine Gerber" userId="27a7630c-7fbe-4ffa-b559-2b9e53324cd8" providerId="ADAL" clId="{813856CC-BFD7-4B05-89E5-4FBD4915D477}" dt="2025-08-07T14:11:16.269" v="3741" actId="2696"/>
        <pc:sldMkLst>
          <pc:docMk/>
          <pc:sldMk cId="0" sldId="256"/>
        </pc:sldMkLst>
      </pc:sldChg>
      <pc:sldChg chg="del">
        <pc:chgData name="Kristine Gerber" userId="27a7630c-7fbe-4ffa-b559-2b9e53324cd8" providerId="ADAL" clId="{813856CC-BFD7-4B05-89E5-4FBD4915D477}" dt="2025-08-07T14:07:33.625" v="3730" actId="2696"/>
        <pc:sldMkLst>
          <pc:docMk/>
          <pc:sldMk cId="0" sldId="257"/>
        </pc:sldMkLst>
      </pc:sldChg>
      <pc:sldChg chg="del">
        <pc:chgData name="Kristine Gerber" userId="27a7630c-7fbe-4ffa-b559-2b9e53324cd8" providerId="ADAL" clId="{813856CC-BFD7-4B05-89E5-4FBD4915D477}" dt="2025-08-07T14:07:33.625" v="3730" actId="2696"/>
        <pc:sldMkLst>
          <pc:docMk/>
          <pc:sldMk cId="0" sldId="258"/>
        </pc:sldMkLst>
      </pc:sldChg>
      <pc:sldChg chg="del">
        <pc:chgData name="Kristine Gerber" userId="27a7630c-7fbe-4ffa-b559-2b9e53324cd8" providerId="ADAL" clId="{813856CC-BFD7-4B05-89E5-4FBD4915D477}" dt="2025-08-07T14:12:28.333" v="3745" actId="2696"/>
        <pc:sldMkLst>
          <pc:docMk/>
          <pc:sldMk cId="251272278" sldId="260"/>
        </pc:sldMkLst>
      </pc:sldChg>
      <pc:sldChg chg="del">
        <pc:chgData name="Kristine Gerber" userId="27a7630c-7fbe-4ffa-b559-2b9e53324cd8" providerId="ADAL" clId="{813856CC-BFD7-4B05-89E5-4FBD4915D477}" dt="2025-08-07T14:12:28.333" v="3745" actId="2696"/>
        <pc:sldMkLst>
          <pc:docMk/>
          <pc:sldMk cId="3273836072" sldId="261"/>
        </pc:sldMkLst>
      </pc:sldChg>
      <pc:sldChg chg="del">
        <pc:chgData name="Kristine Gerber" userId="27a7630c-7fbe-4ffa-b559-2b9e53324cd8" providerId="ADAL" clId="{813856CC-BFD7-4B05-89E5-4FBD4915D477}" dt="2025-08-07T14:12:28.333" v="3745" actId="2696"/>
        <pc:sldMkLst>
          <pc:docMk/>
          <pc:sldMk cId="1030067233" sldId="266"/>
        </pc:sldMkLst>
      </pc:sldChg>
      <pc:sldChg chg="del">
        <pc:chgData name="Kristine Gerber" userId="27a7630c-7fbe-4ffa-b559-2b9e53324cd8" providerId="ADAL" clId="{813856CC-BFD7-4B05-89E5-4FBD4915D477}" dt="2025-08-07T14:12:28.333" v="3745" actId="2696"/>
        <pc:sldMkLst>
          <pc:docMk/>
          <pc:sldMk cId="568280288" sldId="267"/>
        </pc:sldMkLst>
      </pc:sldChg>
      <pc:sldChg chg="del">
        <pc:chgData name="Kristine Gerber" userId="27a7630c-7fbe-4ffa-b559-2b9e53324cd8" providerId="ADAL" clId="{813856CC-BFD7-4B05-89E5-4FBD4915D477}" dt="2025-08-07T14:12:28.333" v="3745" actId="2696"/>
        <pc:sldMkLst>
          <pc:docMk/>
          <pc:sldMk cId="3633569308" sldId="268"/>
        </pc:sldMkLst>
      </pc:sldChg>
      <pc:sldChg chg="modSp mod">
        <pc:chgData name="Kristine Gerber" userId="27a7630c-7fbe-4ffa-b559-2b9e53324cd8" providerId="ADAL" clId="{813856CC-BFD7-4B05-89E5-4FBD4915D477}" dt="2025-08-07T14:08:05.322" v="3739" actId="20577"/>
        <pc:sldMkLst>
          <pc:docMk/>
          <pc:sldMk cId="852639769" sldId="269"/>
        </pc:sldMkLst>
        <pc:spChg chg="mod">
          <ac:chgData name="Kristine Gerber" userId="27a7630c-7fbe-4ffa-b559-2b9e53324cd8" providerId="ADAL" clId="{813856CC-BFD7-4B05-89E5-4FBD4915D477}" dt="2025-08-07T14:08:05.322" v="3739" actId="20577"/>
          <ac:spMkLst>
            <pc:docMk/>
            <pc:sldMk cId="852639769" sldId="269"/>
            <ac:spMk id="8" creationId="{C1C81CBC-7A18-764C-4939-146EBDBB63C2}"/>
          </ac:spMkLst>
        </pc:spChg>
      </pc:sldChg>
      <pc:sldChg chg="modSp add del mod">
        <pc:chgData name="Kristine Gerber" userId="27a7630c-7fbe-4ffa-b559-2b9e53324cd8" providerId="ADAL" clId="{813856CC-BFD7-4B05-89E5-4FBD4915D477}" dt="2025-08-07T14:57:55.261" v="4143" actId="20577"/>
        <pc:sldMkLst>
          <pc:docMk/>
          <pc:sldMk cId="1020054386" sldId="270"/>
        </pc:sldMkLst>
        <pc:spChg chg="mod">
          <ac:chgData name="Kristine Gerber" userId="27a7630c-7fbe-4ffa-b559-2b9e53324cd8" providerId="ADAL" clId="{813856CC-BFD7-4B05-89E5-4FBD4915D477}" dt="2025-08-07T14:57:45.574" v="4137" actId="1076"/>
          <ac:spMkLst>
            <pc:docMk/>
            <pc:sldMk cId="1020054386" sldId="270"/>
            <ac:spMk id="2" creationId="{0E8B8C47-00FF-3855-4293-4A16CB0890A7}"/>
          </ac:spMkLst>
        </pc:spChg>
        <pc:spChg chg="mod">
          <ac:chgData name="Kristine Gerber" userId="27a7630c-7fbe-4ffa-b559-2b9e53324cd8" providerId="ADAL" clId="{813856CC-BFD7-4B05-89E5-4FBD4915D477}" dt="2025-08-07T14:56:44.292" v="4131" actId="1076"/>
          <ac:spMkLst>
            <pc:docMk/>
            <pc:sldMk cId="1020054386" sldId="270"/>
            <ac:spMk id="6" creationId="{53282D2A-346A-05B8-59CF-1503B527D287}"/>
          </ac:spMkLst>
        </pc:spChg>
        <pc:spChg chg="mod">
          <ac:chgData name="Kristine Gerber" userId="27a7630c-7fbe-4ffa-b559-2b9e53324cd8" providerId="ADAL" clId="{813856CC-BFD7-4B05-89E5-4FBD4915D477}" dt="2025-08-07T14:55:38.003" v="4104" actId="20577"/>
          <ac:spMkLst>
            <pc:docMk/>
            <pc:sldMk cId="1020054386" sldId="270"/>
            <ac:spMk id="8" creationId="{AA704680-7068-7EDE-3A02-AB2B4BB9545C}"/>
          </ac:spMkLst>
        </pc:spChg>
        <pc:spChg chg="mod">
          <ac:chgData name="Kristine Gerber" userId="27a7630c-7fbe-4ffa-b559-2b9e53324cd8" providerId="ADAL" clId="{813856CC-BFD7-4B05-89E5-4FBD4915D477}" dt="2025-08-07T14:57:55.261" v="4143" actId="20577"/>
          <ac:spMkLst>
            <pc:docMk/>
            <pc:sldMk cId="1020054386" sldId="270"/>
            <ac:spMk id="9" creationId="{8BF14B87-5B84-76E2-5DE7-791C4001E4F9}"/>
          </ac:spMkLst>
        </pc:spChg>
      </pc:sldChg>
      <pc:sldChg chg="del">
        <pc:chgData name="Kristine Gerber" userId="27a7630c-7fbe-4ffa-b559-2b9e53324cd8" providerId="ADAL" clId="{813856CC-BFD7-4B05-89E5-4FBD4915D477}" dt="2025-08-07T14:11:54.534" v="3744" actId="2696"/>
        <pc:sldMkLst>
          <pc:docMk/>
          <pc:sldMk cId="1546917400" sldId="271"/>
        </pc:sldMkLst>
      </pc:sldChg>
      <pc:sldChg chg="modSp del mod">
        <pc:chgData name="Kristine Gerber" userId="27a7630c-7fbe-4ffa-b559-2b9e53324cd8" providerId="ADAL" clId="{813856CC-BFD7-4B05-89E5-4FBD4915D477}" dt="2025-08-07T14:12:28.333" v="3745" actId="2696"/>
        <pc:sldMkLst>
          <pc:docMk/>
          <pc:sldMk cId="4180749694" sldId="272"/>
        </pc:sldMkLst>
      </pc:sldChg>
      <pc:sldChg chg="del">
        <pc:chgData name="Kristine Gerber" userId="27a7630c-7fbe-4ffa-b559-2b9e53324cd8" providerId="ADAL" clId="{813856CC-BFD7-4B05-89E5-4FBD4915D477}" dt="2025-08-07T14:18:24.876" v="3752" actId="2696"/>
        <pc:sldMkLst>
          <pc:docMk/>
          <pc:sldMk cId="1297033864" sldId="273"/>
        </pc:sldMkLst>
      </pc:sldChg>
      <pc:sldChg chg="delSp modSp add del mod">
        <pc:chgData name="Kristine Gerber" userId="27a7630c-7fbe-4ffa-b559-2b9e53324cd8" providerId="ADAL" clId="{813856CC-BFD7-4B05-89E5-4FBD4915D477}" dt="2025-08-07T14:47:20.631" v="3844" actId="14100"/>
        <pc:sldMkLst>
          <pc:docMk/>
          <pc:sldMk cId="953383213" sldId="274"/>
        </pc:sldMkLst>
        <pc:spChg chg="mod">
          <ac:chgData name="Kristine Gerber" userId="27a7630c-7fbe-4ffa-b559-2b9e53324cd8" providerId="ADAL" clId="{813856CC-BFD7-4B05-89E5-4FBD4915D477}" dt="2025-08-07T14:47:20.631" v="3844" actId="14100"/>
          <ac:spMkLst>
            <pc:docMk/>
            <pc:sldMk cId="953383213" sldId="274"/>
            <ac:spMk id="8" creationId="{131577DF-27FB-6783-C6A6-A1F9703B195B}"/>
          </ac:spMkLst>
        </pc:spChg>
        <pc:spChg chg="del mod">
          <ac:chgData name="Kristine Gerber" userId="27a7630c-7fbe-4ffa-b559-2b9e53324cd8" providerId="ADAL" clId="{813856CC-BFD7-4B05-89E5-4FBD4915D477}" dt="2025-08-07T14:41:40.887" v="3774"/>
          <ac:spMkLst>
            <pc:docMk/>
            <pc:sldMk cId="953383213" sldId="274"/>
            <ac:spMk id="9" creationId="{2F737260-799C-AB6F-58CC-066E9363D7BD}"/>
          </ac:spMkLst>
        </pc:spChg>
      </pc:sldChg>
      <pc:sldChg chg="modSp del mod">
        <pc:chgData name="Kristine Gerber" userId="27a7630c-7fbe-4ffa-b559-2b9e53324cd8" providerId="ADAL" clId="{813856CC-BFD7-4B05-89E5-4FBD4915D477}" dt="2025-08-07T14:33:37.132" v="3758" actId="2696"/>
        <pc:sldMkLst>
          <pc:docMk/>
          <pc:sldMk cId="3822717158" sldId="275"/>
        </pc:sldMkLst>
      </pc:sldChg>
      <pc:sldChg chg="delSp modSp mod">
        <pc:chgData name="Kristine Gerber" userId="27a7630c-7fbe-4ffa-b559-2b9e53324cd8" providerId="ADAL" clId="{813856CC-BFD7-4B05-89E5-4FBD4915D477}" dt="2025-08-07T14:59:55.106" v="4171"/>
        <pc:sldMkLst>
          <pc:docMk/>
          <pc:sldMk cId="2091929344" sldId="276"/>
        </pc:sldMkLst>
        <pc:spChg chg="mod">
          <ac:chgData name="Kristine Gerber" userId="27a7630c-7fbe-4ffa-b559-2b9e53324cd8" providerId="ADAL" clId="{813856CC-BFD7-4B05-89E5-4FBD4915D477}" dt="2025-08-07T14:59:43.496" v="4168" actId="20577"/>
          <ac:spMkLst>
            <pc:docMk/>
            <pc:sldMk cId="2091929344" sldId="276"/>
            <ac:spMk id="8" creationId="{1840F576-8D62-792D-2902-D13A87362062}"/>
          </ac:spMkLst>
        </pc:spChg>
        <pc:spChg chg="del mod">
          <ac:chgData name="Kristine Gerber" userId="27a7630c-7fbe-4ffa-b559-2b9e53324cd8" providerId="ADAL" clId="{813856CC-BFD7-4B05-89E5-4FBD4915D477}" dt="2025-08-07T14:59:55.106" v="4171"/>
          <ac:spMkLst>
            <pc:docMk/>
            <pc:sldMk cId="2091929344" sldId="276"/>
            <ac:spMk id="9" creationId="{6EFE6C14-5ACB-909B-0D9D-DBF22D0178CA}"/>
          </ac:spMkLst>
        </pc:spChg>
      </pc:sldChg>
      <pc:sldChg chg="del">
        <pc:chgData name="Kristine Gerber" userId="27a7630c-7fbe-4ffa-b559-2b9e53324cd8" providerId="ADAL" clId="{813856CC-BFD7-4B05-89E5-4FBD4915D477}" dt="2025-08-07T14:35:08.354" v="3763" actId="2696"/>
        <pc:sldMkLst>
          <pc:docMk/>
          <pc:sldMk cId="576827469" sldId="277"/>
        </pc:sldMkLst>
      </pc:sldChg>
      <pc:sldChg chg="modSp del mod">
        <pc:chgData name="Kristine Gerber" userId="27a7630c-7fbe-4ffa-b559-2b9e53324cd8" providerId="ADAL" clId="{813856CC-BFD7-4B05-89E5-4FBD4915D477}" dt="2025-08-07T14:34:50.183" v="3762" actId="2696"/>
        <pc:sldMkLst>
          <pc:docMk/>
          <pc:sldMk cId="1712727195" sldId="278"/>
        </pc:sldMkLst>
      </pc:sldChg>
      <pc:sldChg chg="del">
        <pc:chgData name="Kristine Gerber" userId="27a7630c-7fbe-4ffa-b559-2b9e53324cd8" providerId="ADAL" clId="{813856CC-BFD7-4B05-89E5-4FBD4915D477}" dt="2025-08-07T14:34:36.692" v="3761" actId="2696"/>
        <pc:sldMkLst>
          <pc:docMk/>
          <pc:sldMk cId="2279473481" sldId="279"/>
        </pc:sldMkLst>
      </pc:sldChg>
      <pc:sldChg chg="modSp del mod">
        <pc:chgData name="Kristine Gerber" userId="27a7630c-7fbe-4ffa-b559-2b9e53324cd8" providerId="ADAL" clId="{813856CC-BFD7-4B05-89E5-4FBD4915D477}" dt="2025-08-07T14:32:44.144" v="3756" actId="2696"/>
        <pc:sldMkLst>
          <pc:docMk/>
          <pc:sldMk cId="1640728014" sldId="280"/>
        </pc:sldMkLst>
      </pc:sldChg>
      <pc:sldChg chg="modSp del mod">
        <pc:chgData name="Kristine Gerber" userId="27a7630c-7fbe-4ffa-b559-2b9e53324cd8" providerId="ADAL" clId="{813856CC-BFD7-4B05-89E5-4FBD4915D477}" dt="2025-08-07T14:32:44.144" v="3756" actId="2696"/>
        <pc:sldMkLst>
          <pc:docMk/>
          <pc:sldMk cId="1702025280" sldId="281"/>
        </pc:sldMkLst>
      </pc:sldChg>
      <pc:sldChg chg="modSp del mod">
        <pc:chgData name="Kristine Gerber" userId="27a7630c-7fbe-4ffa-b559-2b9e53324cd8" providerId="ADAL" clId="{813856CC-BFD7-4B05-89E5-4FBD4915D477}" dt="2025-08-07T14:19:22.746" v="3754" actId="2696"/>
        <pc:sldMkLst>
          <pc:docMk/>
          <pc:sldMk cId="3907313734" sldId="282"/>
        </pc:sldMkLst>
      </pc:sldChg>
      <pc:sldChg chg="modSp del mod">
        <pc:chgData name="Kristine Gerber" userId="27a7630c-7fbe-4ffa-b559-2b9e53324cd8" providerId="ADAL" clId="{813856CC-BFD7-4B05-89E5-4FBD4915D477}" dt="2025-08-07T14:19:05.476" v="3753" actId="2696"/>
        <pc:sldMkLst>
          <pc:docMk/>
          <pc:sldMk cId="2914475834" sldId="283"/>
        </pc:sldMkLst>
      </pc:sldChg>
      <pc:sldChg chg="modSp del mod">
        <pc:chgData name="Kristine Gerber" userId="27a7630c-7fbe-4ffa-b559-2b9e53324cd8" providerId="ADAL" clId="{813856CC-BFD7-4B05-89E5-4FBD4915D477}" dt="2025-08-07T14:19:22.746" v="3754" actId="2696"/>
        <pc:sldMkLst>
          <pc:docMk/>
          <pc:sldMk cId="4082614035" sldId="284"/>
        </pc:sldMkLst>
      </pc:sldChg>
      <pc:sldChg chg="modSp del mod">
        <pc:chgData name="Kristine Gerber" userId="27a7630c-7fbe-4ffa-b559-2b9e53324cd8" providerId="ADAL" clId="{813856CC-BFD7-4B05-89E5-4FBD4915D477}" dt="2025-08-07T14:19:22.746" v="3754" actId="2696"/>
        <pc:sldMkLst>
          <pc:docMk/>
          <pc:sldMk cId="2124071171" sldId="285"/>
        </pc:sldMkLst>
      </pc:sldChg>
      <pc:sldChg chg="del">
        <pc:chgData name="Kristine Gerber" userId="27a7630c-7fbe-4ffa-b559-2b9e53324cd8" providerId="ADAL" clId="{813856CC-BFD7-4B05-89E5-4FBD4915D477}" dt="2025-08-07T14:07:33.625" v="3730" actId="2696"/>
        <pc:sldMkLst>
          <pc:docMk/>
          <pc:sldMk cId="2072964353" sldId="286"/>
        </pc:sldMkLst>
      </pc:sldChg>
      <pc:sldChg chg="del">
        <pc:chgData name="Kristine Gerber" userId="27a7630c-7fbe-4ffa-b559-2b9e53324cd8" providerId="ADAL" clId="{813856CC-BFD7-4B05-89E5-4FBD4915D477}" dt="2025-08-07T14:07:33.625" v="3730" actId="2696"/>
        <pc:sldMkLst>
          <pc:docMk/>
          <pc:sldMk cId="3278139876" sldId="287"/>
        </pc:sldMkLst>
      </pc:sldChg>
      <pc:sldChg chg="del">
        <pc:chgData name="Kristine Gerber" userId="27a7630c-7fbe-4ffa-b559-2b9e53324cd8" providerId="ADAL" clId="{813856CC-BFD7-4B05-89E5-4FBD4915D477}" dt="2025-08-07T14:07:46.456" v="3731" actId="2696"/>
        <pc:sldMkLst>
          <pc:docMk/>
          <pc:sldMk cId="758852347" sldId="288"/>
        </pc:sldMkLst>
      </pc:sldChg>
      <pc:sldChg chg="del">
        <pc:chgData name="Kristine Gerber" userId="27a7630c-7fbe-4ffa-b559-2b9e53324cd8" providerId="ADAL" clId="{813856CC-BFD7-4B05-89E5-4FBD4915D477}" dt="2025-08-07T14:07:46.456" v="3731" actId="2696"/>
        <pc:sldMkLst>
          <pc:docMk/>
          <pc:sldMk cId="2719365299" sldId="289"/>
        </pc:sldMkLst>
      </pc:sldChg>
      <pc:sldChg chg="del">
        <pc:chgData name="Kristine Gerber" userId="27a7630c-7fbe-4ffa-b559-2b9e53324cd8" providerId="ADAL" clId="{813856CC-BFD7-4B05-89E5-4FBD4915D477}" dt="2025-08-07T14:07:53.942" v="3732" actId="2696"/>
        <pc:sldMkLst>
          <pc:docMk/>
          <pc:sldMk cId="2599352057" sldId="290"/>
        </pc:sldMkLst>
      </pc:sldChg>
      <pc:sldChg chg="del">
        <pc:chgData name="Kristine Gerber" userId="27a7630c-7fbe-4ffa-b559-2b9e53324cd8" providerId="ADAL" clId="{813856CC-BFD7-4B05-89E5-4FBD4915D477}" dt="2025-08-07T14:07:46.456" v="3731" actId="2696"/>
        <pc:sldMkLst>
          <pc:docMk/>
          <pc:sldMk cId="3445659792" sldId="291"/>
        </pc:sldMkLst>
      </pc:sldChg>
      <pc:sldChg chg="del">
        <pc:chgData name="Kristine Gerber" userId="27a7630c-7fbe-4ffa-b559-2b9e53324cd8" providerId="ADAL" clId="{813856CC-BFD7-4B05-89E5-4FBD4915D477}" dt="2025-08-07T14:11:23.936" v="3743" actId="2696"/>
        <pc:sldMkLst>
          <pc:docMk/>
          <pc:sldMk cId="1199730769" sldId="292"/>
        </pc:sldMkLst>
      </pc:sldChg>
      <pc:sldChg chg="del">
        <pc:chgData name="Kristine Gerber" userId="27a7630c-7fbe-4ffa-b559-2b9e53324cd8" providerId="ADAL" clId="{813856CC-BFD7-4B05-89E5-4FBD4915D477}" dt="2025-08-07T14:11:20.973" v="3742" actId="2696"/>
        <pc:sldMkLst>
          <pc:docMk/>
          <pc:sldMk cId="3601186141" sldId="293"/>
        </pc:sldMkLst>
      </pc:sldChg>
      <pc:sldChg chg="del">
        <pc:chgData name="Kristine Gerber" userId="27a7630c-7fbe-4ffa-b559-2b9e53324cd8" providerId="ADAL" clId="{813856CC-BFD7-4B05-89E5-4FBD4915D477}" dt="2025-08-07T14:11:54.534" v="3744" actId="2696"/>
        <pc:sldMkLst>
          <pc:docMk/>
          <pc:sldMk cId="1330590650" sldId="294"/>
        </pc:sldMkLst>
      </pc:sldChg>
      <pc:sldChg chg="delSp modSp mod">
        <pc:chgData name="Kristine Gerber" userId="27a7630c-7fbe-4ffa-b559-2b9e53324cd8" providerId="ADAL" clId="{813856CC-BFD7-4B05-89E5-4FBD4915D477}" dt="2025-06-02T18:56:15.380" v="325"/>
        <pc:sldMkLst>
          <pc:docMk/>
          <pc:sldMk cId="2484348114" sldId="295"/>
        </pc:sldMkLst>
      </pc:sldChg>
      <pc:sldChg chg="modSp add del mod">
        <pc:chgData name="Kristine Gerber" userId="27a7630c-7fbe-4ffa-b559-2b9e53324cd8" providerId="ADAL" clId="{813856CC-BFD7-4B05-89E5-4FBD4915D477}" dt="2025-08-07T14:29:30.106" v="3755"/>
        <pc:sldMkLst>
          <pc:docMk/>
          <pc:sldMk cId="2265117113" sldId="298"/>
        </pc:sldMkLst>
        <pc:spChg chg="mod">
          <ac:chgData name="Kristine Gerber" userId="27a7630c-7fbe-4ffa-b559-2b9e53324cd8" providerId="ADAL" clId="{813856CC-BFD7-4B05-89E5-4FBD4915D477}" dt="2025-08-07T14:09:32.962" v="3740" actId="20577"/>
          <ac:spMkLst>
            <pc:docMk/>
            <pc:sldMk cId="2265117113" sldId="298"/>
            <ac:spMk id="8" creationId="{4697E08B-250D-46EA-6A97-1E7080BA655A}"/>
          </ac:spMkLst>
        </pc:spChg>
      </pc:sldChg>
      <pc:sldChg chg="del">
        <pc:chgData name="Kristine Gerber" userId="27a7630c-7fbe-4ffa-b559-2b9e53324cd8" providerId="ADAL" clId="{813856CC-BFD7-4B05-89E5-4FBD4915D477}" dt="2025-08-07T14:11:54.534" v="3744" actId="2696"/>
        <pc:sldMkLst>
          <pc:docMk/>
          <pc:sldMk cId="2084001503" sldId="299"/>
        </pc:sldMkLst>
      </pc:sldChg>
      <pc:sldChg chg="del">
        <pc:chgData name="Kristine Gerber" userId="27a7630c-7fbe-4ffa-b559-2b9e53324cd8" providerId="ADAL" clId="{813856CC-BFD7-4B05-89E5-4FBD4915D477}" dt="2025-08-07T14:11:54.534" v="3744" actId="2696"/>
        <pc:sldMkLst>
          <pc:docMk/>
          <pc:sldMk cId="1671526622" sldId="300"/>
        </pc:sldMkLst>
      </pc:sldChg>
      <pc:sldChg chg="del">
        <pc:chgData name="Kristine Gerber" userId="27a7630c-7fbe-4ffa-b559-2b9e53324cd8" providerId="ADAL" clId="{813856CC-BFD7-4B05-89E5-4FBD4915D477}" dt="2025-08-07T14:11:54.534" v="3744" actId="2696"/>
        <pc:sldMkLst>
          <pc:docMk/>
          <pc:sldMk cId="3237439338" sldId="301"/>
        </pc:sldMkLst>
      </pc:sldChg>
      <pc:sldChg chg="modSp del mod">
        <pc:chgData name="Kristine Gerber" userId="27a7630c-7fbe-4ffa-b559-2b9e53324cd8" providerId="ADAL" clId="{813856CC-BFD7-4B05-89E5-4FBD4915D477}" dt="2025-08-07T14:12:28.333" v="3745" actId="2696"/>
        <pc:sldMkLst>
          <pc:docMk/>
          <pc:sldMk cId="3812746245" sldId="302"/>
        </pc:sldMkLst>
      </pc:sldChg>
      <pc:sldChg chg="del">
        <pc:chgData name="Kristine Gerber" userId="27a7630c-7fbe-4ffa-b559-2b9e53324cd8" providerId="ADAL" clId="{813856CC-BFD7-4B05-89E5-4FBD4915D477}" dt="2025-08-07T14:12:28.333" v="3745" actId="2696"/>
        <pc:sldMkLst>
          <pc:docMk/>
          <pc:sldMk cId="2868645313" sldId="303"/>
        </pc:sldMkLst>
      </pc:sldChg>
      <pc:sldChg chg="del">
        <pc:chgData name="Kristine Gerber" userId="27a7630c-7fbe-4ffa-b559-2b9e53324cd8" providerId="ADAL" clId="{813856CC-BFD7-4B05-89E5-4FBD4915D477}" dt="2025-06-02T15:48:40.358" v="322" actId="2696"/>
        <pc:sldMkLst>
          <pc:docMk/>
          <pc:sldMk cId="1632707005" sldId="304"/>
        </pc:sldMkLst>
      </pc:sldChg>
      <pc:sldChg chg="del">
        <pc:chgData name="Kristine Gerber" userId="27a7630c-7fbe-4ffa-b559-2b9e53324cd8" providerId="ADAL" clId="{813856CC-BFD7-4B05-89E5-4FBD4915D477}" dt="2025-08-07T14:12:28.333" v="3745" actId="2696"/>
        <pc:sldMkLst>
          <pc:docMk/>
          <pc:sldMk cId="4055113080" sldId="305"/>
        </pc:sldMkLst>
      </pc:sldChg>
      <pc:sldChg chg="del ord">
        <pc:chgData name="Kristine Gerber" userId="27a7630c-7fbe-4ffa-b559-2b9e53324cd8" providerId="ADAL" clId="{813856CC-BFD7-4B05-89E5-4FBD4915D477}" dt="2025-08-07T14:12:28.333" v="3745" actId="2696"/>
        <pc:sldMkLst>
          <pc:docMk/>
          <pc:sldMk cId="1300337424" sldId="306"/>
        </pc:sldMkLst>
      </pc:sldChg>
      <pc:sldChg chg="del">
        <pc:chgData name="Kristine Gerber" userId="27a7630c-7fbe-4ffa-b559-2b9e53324cd8" providerId="ADAL" clId="{813856CC-BFD7-4B05-89E5-4FBD4915D477}" dt="2025-08-07T14:17:48.177" v="3751" actId="2696"/>
        <pc:sldMkLst>
          <pc:docMk/>
          <pc:sldMk cId="1320632966" sldId="307"/>
        </pc:sldMkLst>
      </pc:sldChg>
      <pc:sldChg chg="modSp del mod">
        <pc:chgData name="Kristine Gerber" userId="27a7630c-7fbe-4ffa-b559-2b9e53324cd8" providerId="ADAL" clId="{813856CC-BFD7-4B05-89E5-4FBD4915D477}" dt="2025-08-07T14:17:48.177" v="3751" actId="2696"/>
        <pc:sldMkLst>
          <pc:docMk/>
          <pc:sldMk cId="2073874378" sldId="308"/>
        </pc:sldMkLst>
      </pc:sldChg>
      <pc:sldChg chg="del">
        <pc:chgData name="Kristine Gerber" userId="27a7630c-7fbe-4ffa-b559-2b9e53324cd8" providerId="ADAL" clId="{813856CC-BFD7-4B05-89E5-4FBD4915D477}" dt="2025-08-07T14:17:48.177" v="3751" actId="2696"/>
        <pc:sldMkLst>
          <pc:docMk/>
          <pc:sldMk cId="813203831" sldId="309"/>
        </pc:sldMkLst>
      </pc:sldChg>
      <pc:sldChg chg="del">
        <pc:chgData name="Kristine Gerber" userId="27a7630c-7fbe-4ffa-b559-2b9e53324cd8" providerId="ADAL" clId="{813856CC-BFD7-4B05-89E5-4FBD4915D477}" dt="2025-08-07T14:18:24.876" v="3752" actId="2696"/>
        <pc:sldMkLst>
          <pc:docMk/>
          <pc:sldMk cId="542982437" sldId="310"/>
        </pc:sldMkLst>
      </pc:sldChg>
      <pc:sldChg chg="del">
        <pc:chgData name="Kristine Gerber" userId="27a7630c-7fbe-4ffa-b559-2b9e53324cd8" providerId="ADAL" clId="{813856CC-BFD7-4B05-89E5-4FBD4915D477}" dt="2025-08-07T14:18:24.876" v="3752" actId="2696"/>
        <pc:sldMkLst>
          <pc:docMk/>
          <pc:sldMk cId="3331009009" sldId="311"/>
        </pc:sldMkLst>
      </pc:sldChg>
      <pc:sldChg chg="del">
        <pc:chgData name="Kristine Gerber" userId="27a7630c-7fbe-4ffa-b559-2b9e53324cd8" providerId="ADAL" clId="{813856CC-BFD7-4B05-89E5-4FBD4915D477}" dt="2025-08-07T14:33:18.629" v="3757" actId="2696"/>
        <pc:sldMkLst>
          <pc:docMk/>
          <pc:sldMk cId="1724487125" sldId="312"/>
        </pc:sldMkLst>
      </pc:sldChg>
      <pc:sldChg chg="del">
        <pc:chgData name="Kristine Gerber" userId="27a7630c-7fbe-4ffa-b559-2b9e53324cd8" providerId="ADAL" clId="{813856CC-BFD7-4B05-89E5-4FBD4915D477}" dt="2025-08-07T14:33:18.629" v="3757" actId="2696"/>
        <pc:sldMkLst>
          <pc:docMk/>
          <pc:sldMk cId="2992876025" sldId="313"/>
        </pc:sldMkLst>
      </pc:sldChg>
      <pc:sldChg chg="add del">
        <pc:chgData name="Kristine Gerber" userId="27a7630c-7fbe-4ffa-b559-2b9e53324cd8" providerId="ADAL" clId="{813856CC-BFD7-4B05-89E5-4FBD4915D477}" dt="2025-08-07T14:41:12.956" v="3764"/>
        <pc:sldMkLst>
          <pc:docMk/>
          <pc:sldMk cId="2576236763" sldId="314"/>
        </pc:sldMkLst>
      </pc:sldChg>
      <pc:sldChg chg="modSp add del mod">
        <pc:chgData name="Kristine Gerber" userId="27a7630c-7fbe-4ffa-b559-2b9e53324cd8" providerId="ADAL" clId="{813856CC-BFD7-4B05-89E5-4FBD4915D477}" dt="2025-08-07T14:59:05.139" v="4166" actId="20577"/>
        <pc:sldMkLst>
          <pc:docMk/>
          <pc:sldMk cId="2418482811" sldId="315"/>
        </pc:sldMkLst>
        <pc:spChg chg="mod">
          <ac:chgData name="Kristine Gerber" userId="27a7630c-7fbe-4ffa-b559-2b9e53324cd8" providerId="ADAL" clId="{813856CC-BFD7-4B05-89E5-4FBD4915D477}" dt="2025-08-07T14:59:05.139" v="4166" actId="20577"/>
          <ac:spMkLst>
            <pc:docMk/>
            <pc:sldMk cId="2418482811" sldId="315"/>
            <ac:spMk id="9" creationId="{4F7648AF-BA9C-2EC3-BC81-6381EEBB027C}"/>
          </ac:spMkLst>
        </pc:spChg>
      </pc:sldChg>
      <pc:sldChg chg="modSp add del mod">
        <pc:chgData name="Kristine Gerber" userId="27a7630c-7fbe-4ffa-b559-2b9e53324cd8" providerId="ADAL" clId="{813856CC-BFD7-4B05-89E5-4FBD4915D477}" dt="2025-08-07T14:42:11.622" v="3776" actId="20577"/>
        <pc:sldMkLst>
          <pc:docMk/>
          <pc:sldMk cId="1674278677" sldId="316"/>
        </pc:sldMkLst>
        <pc:spChg chg="mod">
          <ac:chgData name="Kristine Gerber" userId="27a7630c-7fbe-4ffa-b559-2b9e53324cd8" providerId="ADAL" clId="{813856CC-BFD7-4B05-89E5-4FBD4915D477}" dt="2025-08-07T14:42:11.622" v="3776" actId="20577"/>
          <ac:spMkLst>
            <pc:docMk/>
            <pc:sldMk cId="1674278677" sldId="316"/>
            <ac:spMk id="9" creationId="{58E017EA-A49E-2239-9340-9AF112A0D8BC}"/>
          </ac:spMkLst>
        </pc:spChg>
      </pc:sldChg>
      <pc:sldChg chg="add del">
        <pc:chgData name="Kristine Gerber" userId="27a7630c-7fbe-4ffa-b559-2b9e53324cd8" providerId="ADAL" clId="{813856CC-BFD7-4B05-89E5-4FBD4915D477}" dt="2025-08-07T14:41:12.956" v="3764"/>
        <pc:sldMkLst>
          <pc:docMk/>
          <pc:sldMk cId="4033704914" sldId="317"/>
        </pc:sldMkLst>
      </pc:sldChg>
      <pc:sldChg chg="add del">
        <pc:chgData name="Kristine Gerber" userId="27a7630c-7fbe-4ffa-b559-2b9e53324cd8" providerId="ADAL" clId="{813856CC-BFD7-4B05-89E5-4FBD4915D477}" dt="2025-08-07T14:59:37.379" v="4167" actId="2696"/>
        <pc:sldMkLst>
          <pc:docMk/>
          <pc:sldMk cId="2144397279" sldId="319"/>
        </pc:sldMkLst>
      </pc:sldChg>
      <pc:sldChg chg="modSp del mod">
        <pc:chgData name="Kristine Gerber" userId="27a7630c-7fbe-4ffa-b559-2b9e53324cd8" providerId="ADAL" clId="{813856CC-BFD7-4B05-89E5-4FBD4915D477}" dt="2025-08-07T14:33:37.132" v="3758" actId="2696"/>
        <pc:sldMkLst>
          <pc:docMk/>
          <pc:sldMk cId="3461829120" sldId="320"/>
        </pc:sldMkLst>
      </pc:sldChg>
      <pc:sldChg chg="del">
        <pc:chgData name="Kristine Gerber" userId="27a7630c-7fbe-4ffa-b559-2b9e53324cd8" providerId="ADAL" clId="{813856CC-BFD7-4B05-89E5-4FBD4915D477}" dt="2025-08-07T14:34:09.862" v="3759" actId="2696"/>
        <pc:sldMkLst>
          <pc:docMk/>
          <pc:sldMk cId="4268905995" sldId="321"/>
        </pc:sldMkLst>
      </pc:sldChg>
      <pc:sldChg chg="delSp modSp mod delAnim">
        <pc:chgData name="Kristine Gerber" userId="27a7630c-7fbe-4ffa-b559-2b9e53324cd8" providerId="ADAL" clId="{813856CC-BFD7-4B05-89E5-4FBD4915D477}" dt="2025-06-09T18:34:23.831" v="1225" actId="20577"/>
        <pc:sldMkLst>
          <pc:docMk/>
          <pc:sldMk cId="641459609" sldId="323"/>
        </pc:sldMkLst>
      </pc:sldChg>
      <pc:sldChg chg="ord">
        <pc:chgData name="Kristine Gerber" userId="27a7630c-7fbe-4ffa-b559-2b9e53324cd8" providerId="ADAL" clId="{813856CC-BFD7-4B05-89E5-4FBD4915D477}" dt="2025-06-05T17:23:31.828" v="513"/>
        <pc:sldMkLst>
          <pc:docMk/>
          <pc:sldMk cId="733700494" sldId="324"/>
        </pc:sldMkLst>
      </pc:sldChg>
      <pc:sldChg chg="del">
        <pc:chgData name="Kristine Gerber" userId="27a7630c-7fbe-4ffa-b559-2b9e53324cd8" providerId="ADAL" clId="{813856CC-BFD7-4B05-89E5-4FBD4915D477}" dt="2025-08-07T14:34:50.183" v="3762" actId="2696"/>
        <pc:sldMkLst>
          <pc:docMk/>
          <pc:sldMk cId="3473540842" sldId="325"/>
        </pc:sldMkLst>
      </pc:sldChg>
      <pc:sldChg chg="modSp del mod">
        <pc:chgData name="Kristine Gerber" userId="27a7630c-7fbe-4ffa-b559-2b9e53324cd8" providerId="ADAL" clId="{813856CC-BFD7-4B05-89E5-4FBD4915D477}" dt="2025-08-07T14:34:36.692" v="3761" actId="2696"/>
        <pc:sldMkLst>
          <pc:docMk/>
          <pc:sldMk cId="2062651606" sldId="326"/>
        </pc:sldMkLst>
      </pc:sldChg>
      <pc:sldChg chg="del">
        <pc:chgData name="Kristine Gerber" userId="27a7630c-7fbe-4ffa-b559-2b9e53324cd8" providerId="ADAL" clId="{813856CC-BFD7-4B05-89E5-4FBD4915D477}" dt="2025-08-07T14:35:08.354" v="3763" actId="2696"/>
        <pc:sldMkLst>
          <pc:docMk/>
          <pc:sldMk cId="2835482881" sldId="327"/>
        </pc:sldMkLst>
      </pc:sldChg>
      <pc:sldChg chg="del">
        <pc:chgData name="Kristine Gerber" userId="27a7630c-7fbe-4ffa-b559-2b9e53324cd8" providerId="ADAL" clId="{813856CC-BFD7-4B05-89E5-4FBD4915D477}" dt="2025-08-07T14:34:50.183" v="3762" actId="2696"/>
        <pc:sldMkLst>
          <pc:docMk/>
          <pc:sldMk cId="3181121581" sldId="328"/>
        </pc:sldMkLst>
      </pc:sldChg>
      <pc:sldChg chg="del">
        <pc:chgData name="Kristine Gerber" userId="27a7630c-7fbe-4ffa-b559-2b9e53324cd8" providerId="ADAL" clId="{813856CC-BFD7-4B05-89E5-4FBD4915D477}" dt="2025-08-07T14:34:50.183" v="3762" actId="2696"/>
        <pc:sldMkLst>
          <pc:docMk/>
          <pc:sldMk cId="2320094699" sldId="330"/>
        </pc:sldMkLst>
      </pc:sldChg>
      <pc:sldChg chg="del">
        <pc:chgData name="Kristine Gerber" userId="27a7630c-7fbe-4ffa-b559-2b9e53324cd8" providerId="ADAL" clId="{813856CC-BFD7-4B05-89E5-4FBD4915D477}" dt="2025-08-07T14:34:36.692" v="3761" actId="2696"/>
        <pc:sldMkLst>
          <pc:docMk/>
          <pc:sldMk cId="1218374920" sldId="331"/>
        </pc:sldMkLst>
      </pc:sldChg>
      <pc:sldChg chg="del">
        <pc:chgData name="Kristine Gerber" userId="27a7630c-7fbe-4ffa-b559-2b9e53324cd8" providerId="ADAL" clId="{813856CC-BFD7-4B05-89E5-4FBD4915D477}" dt="2025-08-07T14:34:36.692" v="3761" actId="2696"/>
        <pc:sldMkLst>
          <pc:docMk/>
          <pc:sldMk cId="2712531016" sldId="332"/>
        </pc:sldMkLst>
      </pc:sldChg>
      <pc:sldChg chg="del">
        <pc:chgData name="Kristine Gerber" userId="27a7630c-7fbe-4ffa-b559-2b9e53324cd8" providerId="ADAL" clId="{813856CC-BFD7-4B05-89E5-4FBD4915D477}" dt="2025-08-07T14:34:36.692" v="3761" actId="2696"/>
        <pc:sldMkLst>
          <pc:docMk/>
          <pc:sldMk cId="602349109" sldId="333"/>
        </pc:sldMkLst>
      </pc:sldChg>
      <pc:sldChg chg="del">
        <pc:chgData name="Kristine Gerber" userId="27a7630c-7fbe-4ffa-b559-2b9e53324cd8" providerId="ADAL" clId="{813856CC-BFD7-4B05-89E5-4FBD4915D477}" dt="2025-08-07T14:34:36.692" v="3761" actId="2696"/>
        <pc:sldMkLst>
          <pc:docMk/>
          <pc:sldMk cId="527813368" sldId="334"/>
        </pc:sldMkLst>
      </pc:sldChg>
      <pc:sldChg chg="modSp add del mod">
        <pc:chgData name="Kristine Gerber" userId="27a7630c-7fbe-4ffa-b559-2b9e53324cd8" providerId="ADAL" clId="{813856CC-BFD7-4B05-89E5-4FBD4915D477}" dt="2025-08-07T14:34:20.994" v="3760" actId="2696"/>
        <pc:sldMkLst>
          <pc:docMk/>
          <pc:sldMk cId="116832968" sldId="335"/>
        </pc:sldMkLst>
      </pc:sldChg>
      <pc:sldChg chg="modSp add del mod">
        <pc:chgData name="Kristine Gerber" userId="27a7630c-7fbe-4ffa-b559-2b9e53324cd8" providerId="ADAL" clId="{813856CC-BFD7-4B05-89E5-4FBD4915D477}" dt="2025-08-07T14:32:44.144" v="3756" actId="2696"/>
        <pc:sldMkLst>
          <pc:docMk/>
          <pc:sldMk cId="1446686747" sldId="336"/>
        </pc:sldMkLst>
      </pc:sldChg>
      <pc:sldChg chg="del">
        <pc:chgData name="Kristine Gerber" userId="27a7630c-7fbe-4ffa-b559-2b9e53324cd8" providerId="ADAL" clId="{813856CC-BFD7-4B05-89E5-4FBD4915D477}" dt="2025-08-07T14:32:44.144" v="3756" actId="2696"/>
        <pc:sldMkLst>
          <pc:docMk/>
          <pc:sldMk cId="3979506828" sldId="337"/>
        </pc:sldMkLst>
      </pc:sldChg>
      <pc:sldChg chg="modSp del mod">
        <pc:chgData name="Kristine Gerber" userId="27a7630c-7fbe-4ffa-b559-2b9e53324cd8" providerId="ADAL" clId="{813856CC-BFD7-4B05-89E5-4FBD4915D477}" dt="2025-08-07T14:32:44.144" v="3756" actId="2696"/>
        <pc:sldMkLst>
          <pc:docMk/>
          <pc:sldMk cId="4234356106" sldId="338"/>
        </pc:sldMkLst>
      </pc:sldChg>
      <pc:sldChg chg="del">
        <pc:chgData name="Kristine Gerber" userId="27a7630c-7fbe-4ffa-b559-2b9e53324cd8" providerId="ADAL" clId="{813856CC-BFD7-4B05-89E5-4FBD4915D477}" dt="2025-08-07T14:19:22.746" v="3754" actId="2696"/>
        <pc:sldMkLst>
          <pc:docMk/>
          <pc:sldMk cId="2895125899" sldId="339"/>
        </pc:sldMkLst>
      </pc:sldChg>
      <pc:sldChg chg="del">
        <pc:chgData name="Kristine Gerber" userId="27a7630c-7fbe-4ffa-b559-2b9e53324cd8" providerId="ADAL" clId="{813856CC-BFD7-4B05-89E5-4FBD4915D477}" dt="2025-08-07T14:34:20.994" v="3760" actId="2696"/>
        <pc:sldMkLst>
          <pc:docMk/>
          <pc:sldMk cId="3643018372" sldId="340"/>
        </pc:sldMkLst>
      </pc:sldChg>
      <pc:sldChg chg="del">
        <pc:chgData name="Kristine Gerber" userId="27a7630c-7fbe-4ffa-b559-2b9e53324cd8" providerId="ADAL" clId="{813856CC-BFD7-4B05-89E5-4FBD4915D477}" dt="2025-08-07T14:34:20.994" v="3760" actId="2696"/>
        <pc:sldMkLst>
          <pc:docMk/>
          <pc:sldMk cId="3405289934" sldId="341"/>
        </pc:sldMkLst>
      </pc:sldChg>
      <pc:sldChg chg="del">
        <pc:chgData name="Kristine Gerber" userId="27a7630c-7fbe-4ffa-b559-2b9e53324cd8" providerId="ADAL" clId="{813856CC-BFD7-4B05-89E5-4FBD4915D477}" dt="2025-08-07T14:34:20.994" v="3760" actId="2696"/>
        <pc:sldMkLst>
          <pc:docMk/>
          <pc:sldMk cId="187081045" sldId="342"/>
        </pc:sldMkLst>
      </pc:sldChg>
      <pc:sldChg chg="del">
        <pc:chgData name="Kristine Gerber" userId="27a7630c-7fbe-4ffa-b559-2b9e53324cd8" providerId="ADAL" clId="{813856CC-BFD7-4B05-89E5-4FBD4915D477}" dt="2025-08-07T14:19:05.476" v="3753" actId="2696"/>
        <pc:sldMkLst>
          <pc:docMk/>
          <pc:sldMk cId="1836073914" sldId="343"/>
        </pc:sldMkLst>
      </pc:sldChg>
      <pc:sldChg chg="modSp del mod">
        <pc:chgData name="Kristine Gerber" userId="27a7630c-7fbe-4ffa-b559-2b9e53324cd8" providerId="ADAL" clId="{813856CC-BFD7-4B05-89E5-4FBD4915D477}" dt="2025-08-07T14:19:05.476" v="3753" actId="2696"/>
        <pc:sldMkLst>
          <pc:docMk/>
          <pc:sldMk cId="2678161478" sldId="344"/>
        </pc:sldMkLst>
      </pc:sldChg>
      <pc:sldChg chg="modSp del mod">
        <pc:chgData name="Kristine Gerber" userId="27a7630c-7fbe-4ffa-b559-2b9e53324cd8" providerId="ADAL" clId="{813856CC-BFD7-4B05-89E5-4FBD4915D477}" dt="2025-08-07T14:19:05.476" v="3753" actId="2696"/>
        <pc:sldMkLst>
          <pc:docMk/>
          <pc:sldMk cId="2492990339" sldId="345"/>
        </pc:sldMkLst>
      </pc:sldChg>
      <pc:sldChg chg="modSp del mod">
        <pc:chgData name="Kristine Gerber" userId="27a7630c-7fbe-4ffa-b559-2b9e53324cd8" providerId="ADAL" clId="{813856CC-BFD7-4B05-89E5-4FBD4915D477}" dt="2025-08-07T14:19:05.476" v="3753" actId="2696"/>
        <pc:sldMkLst>
          <pc:docMk/>
          <pc:sldMk cId="316586712" sldId="347"/>
        </pc:sldMkLst>
      </pc:sldChg>
      <pc:sldChg chg="del">
        <pc:chgData name="Kristine Gerber" userId="27a7630c-7fbe-4ffa-b559-2b9e53324cd8" providerId="ADAL" clId="{813856CC-BFD7-4B05-89E5-4FBD4915D477}" dt="2025-08-07T14:32:44.144" v="3756" actId="2696"/>
        <pc:sldMkLst>
          <pc:docMk/>
          <pc:sldMk cId="2320100960" sldId="349"/>
        </pc:sldMkLst>
      </pc:sldChg>
      <pc:sldChg chg="del">
        <pc:chgData name="Kristine Gerber" userId="27a7630c-7fbe-4ffa-b559-2b9e53324cd8" providerId="ADAL" clId="{813856CC-BFD7-4B05-89E5-4FBD4915D477}" dt="2025-08-07T14:19:22.746" v="3754" actId="2696"/>
        <pc:sldMkLst>
          <pc:docMk/>
          <pc:sldMk cId="2791848964" sldId="350"/>
        </pc:sldMkLst>
      </pc:sldChg>
      <pc:sldChg chg="del">
        <pc:chgData name="Kristine Gerber" userId="27a7630c-7fbe-4ffa-b559-2b9e53324cd8" providerId="ADAL" clId="{813856CC-BFD7-4B05-89E5-4FBD4915D477}" dt="2025-08-07T14:19:05.476" v="3753" actId="2696"/>
        <pc:sldMkLst>
          <pc:docMk/>
          <pc:sldMk cId="1988463183" sldId="351"/>
        </pc:sldMkLst>
      </pc:sldChg>
      <pc:sldChg chg="del">
        <pc:chgData name="Kristine Gerber" userId="27a7630c-7fbe-4ffa-b559-2b9e53324cd8" providerId="ADAL" clId="{813856CC-BFD7-4B05-89E5-4FBD4915D477}" dt="2025-08-07T14:19:05.476" v="3753" actId="2696"/>
        <pc:sldMkLst>
          <pc:docMk/>
          <pc:sldMk cId="3172464723" sldId="353"/>
        </pc:sldMkLst>
      </pc:sldChg>
      <pc:sldChg chg="modSp del mod">
        <pc:chgData name="Kristine Gerber" userId="27a7630c-7fbe-4ffa-b559-2b9e53324cd8" providerId="ADAL" clId="{813856CC-BFD7-4B05-89E5-4FBD4915D477}" dt="2025-08-07T14:19:22.746" v="3754" actId="2696"/>
        <pc:sldMkLst>
          <pc:docMk/>
          <pc:sldMk cId="2735888474" sldId="354"/>
        </pc:sldMkLst>
      </pc:sldChg>
      <pc:sldChg chg="del">
        <pc:chgData name="Kristine Gerber" userId="27a7630c-7fbe-4ffa-b559-2b9e53324cd8" providerId="ADAL" clId="{813856CC-BFD7-4B05-89E5-4FBD4915D477}" dt="2025-08-07T14:34:20.994" v="3760" actId="2696"/>
        <pc:sldMkLst>
          <pc:docMk/>
          <pc:sldMk cId="2342496681" sldId="355"/>
        </pc:sldMkLst>
      </pc:sldChg>
      <pc:sldChg chg="del">
        <pc:chgData name="Kristine Gerber" userId="27a7630c-7fbe-4ffa-b559-2b9e53324cd8" providerId="ADAL" clId="{813856CC-BFD7-4B05-89E5-4FBD4915D477}" dt="2025-08-07T14:34:20.994" v="3760" actId="2696"/>
        <pc:sldMkLst>
          <pc:docMk/>
          <pc:sldMk cId="3272627977" sldId="356"/>
        </pc:sldMkLst>
      </pc:sldChg>
      <pc:sldChg chg="del">
        <pc:chgData name="Kristine Gerber" userId="27a7630c-7fbe-4ffa-b559-2b9e53324cd8" providerId="ADAL" clId="{813856CC-BFD7-4B05-89E5-4FBD4915D477}" dt="2025-08-07T14:18:24.876" v="3752" actId="2696"/>
        <pc:sldMkLst>
          <pc:docMk/>
          <pc:sldMk cId="4236685726" sldId="357"/>
        </pc:sldMkLst>
      </pc:sldChg>
      <pc:sldChg chg="del">
        <pc:chgData name="Kristine Gerber" userId="27a7630c-7fbe-4ffa-b559-2b9e53324cd8" providerId="ADAL" clId="{813856CC-BFD7-4B05-89E5-4FBD4915D477}" dt="2025-08-07T14:18:24.876" v="3752" actId="2696"/>
        <pc:sldMkLst>
          <pc:docMk/>
          <pc:sldMk cId="1879101584" sldId="358"/>
        </pc:sldMkLst>
      </pc:sldChg>
      <pc:sldChg chg="del">
        <pc:chgData name="Kristine Gerber" userId="27a7630c-7fbe-4ffa-b559-2b9e53324cd8" providerId="ADAL" clId="{813856CC-BFD7-4B05-89E5-4FBD4915D477}" dt="2025-08-07T14:18:24.876" v="3752" actId="2696"/>
        <pc:sldMkLst>
          <pc:docMk/>
          <pc:sldMk cId="2356756340" sldId="359"/>
        </pc:sldMkLst>
      </pc:sldChg>
      <pc:sldChg chg="del">
        <pc:chgData name="Kristine Gerber" userId="27a7630c-7fbe-4ffa-b559-2b9e53324cd8" providerId="ADAL" clId="{813856CC-BFD7-4B05-89E5-4FBD4915D477}" dt="2025-08-07T14:18:24.876" v="3752" actId="2696"/>
        <pc:sldMkLst>
          <pc:docMk/>
          <pc:sldMk cId="1188232496" sldId="360"/>
        </pc:sldMkLst>
      </pc:sldChg>
      <pc:sldChg chg="del">
        <pc:chgData name="Kristine Gerber" userId="27a7630c-7fbe-4ffa-b559-2b9e53324cd8" providerId="ADAL" clId="{813856CC-BFD7-4B05-89E5-4FBD4915D477}" dt="2025-08-07T14:33:18.629" v="3757" actId="2696"/>
        <pc:sldMkLst>
          <pc:docMk/>
          <pc:sldMk cId="2328783008" sldId="361"/>
        </pc:sldMkLst>
      </pc:sldChg>
      <pc:sldChg chg="addSp delSp modSp add del mod setBg">
        <pc:chgData name="Kristine Gerber" userId="27a7630c-7fbe-4ffa-b559-2b9e53324cd8" providerId="ADAL" clId="{813856CC-BFD7-4B05-89E5-4FBD4915D477}" dt="2025-08-07T14:47:46.316" v="3846" actId="1076"/>
        <pc:sldMkLst>
          <pc:docMk/>
          <pc:sldMk cId="378172583" sldId="362"/>
        </pc:sldMkLst>
        <pc:spChg chg="add del mod">
          <ac:chgData name="Kristine Gerber" userId="27a7630c-7fbe-4ffa-b559-2b9e53324cd8" providerId="ADAL" clId="{813856CC-BFD7-4B05-89E5-4FBD4915D477}" dt="2025-08-07T14:43:52.586" v="3837"/>
          <ac:spMkLst>
            <pc:docMk/>
            <pc:sldMk cId="378172583" sldId="362"/>
            <ac:spMk id="3" creationId="{9C369EF4-08E1-E89B-FA04-399718FDBD1E}"/>
          </ac:spMkLst>
        </pc:spChg>
        <pc:picChg chg="mod">
          <ac:chgData name="Kristine Gerber" userId="27a7630c-7fbe-4ffa-b559-2b9e53324cd8" providerId="ADAL" clId="{813856CC-BFD7-4B05-89E5-4FBD4915D477}" dt="2025-08-07T14:47:46.316" v="3846" actId="1076"/>
          <ac:picMkLst>
            <pc:docMk/>
            <pc:sldMk cId="378172583" sldId="362"/>
            <ac:picMk id="2" creationId="{DBB95C25-AE7E-3F4C-E434-ED05E18684B8}"/>
          </ac:picMkLst>
        </pc:picChg>
      </pc:sldChg>
      <pc:sldChg chg="del">
        <pc:chgData name="Kristine Gerber" userId="27a7630c-7fbe-4ffa-b559-2b9e53324cd8" providerId="ADAL" clId="{813856CC-BFD7-4B05-89E5-4FBD4915D477}" dt="2025-08-07T14:34:50.183" v="3762" actId="2696"/>
        <pc:sldMkLst>
          <pc:docMk/>
          <pc:sldMk cId="368026405" sldId="363"/>
        </pc:sldMkLst>
      </pc:sldChg>
      <pc:sldChg chg="del ord">
        <pc:chgData name="Kristine Gerber" userId="27a7630c-7fbe-4ffa-b559-2b9e53324cd8" providerId="ADAL" clId="{813856CC-BFD7-4B05-89E5-4FBD4915D477}" dt="2025-08-07T14:14:18.035" v="3750" actId="2696"/>
        <pc:sldMkLst>
          <pc:docMk/>
          <pc:sldMk cId="3473296362" sldId="364"/>
        </pc:sldMkLst>
      </pc:sldChg>
      <pc:sldChg chg="del ord">
        <pc:chgData name="Kristine Gerber" userId="27a7630c-7fbe-4ffa-b559-2b9e53324cd8" providerId="ADAL" clId="{813856CC-BFD7-4B05-89E5-4FBD4915D477}" dt="2025-08-07T14:17:48.177" v="3751" actId="2696"/>
        <pc:sldMkLst>
          <pc:docMk/>
          <pc:sldMk cId="1448326845" sldId="365"/>
        </pc:sldMkLst>
      </pc:sldChg>
      <pc:sldChg chg="del ord">
        <pc:chgData name="Kristine Gerber" userId="27a7630c-7fbe-4ffa-b559-2b9e53324cd8" providerId="ADAL" clId="{813856CC-BFD7-4B05-89E5-4FBD4915D477}" dt="2025-08-07T14:18:24.876" v="3752" actId="2696"/>
        <pc:sldMkLst>
          <pc:docMk/>
          <pc:sldMk cId="2651340859" sldId="366"/>
        </pc:sldMkLst>
      </pc:sldChg>
      <pc:sldChg chg="del ord">
        <pc:chgData name="Kristine Gerber" userId="27a7630c-7fbe-4ffa-b559-2b9e53324cd8" providerId="ADAL" clId="{813856CC-BFD7-4B05-89E5-4FBD4915D477}" dt="2025-06-05T17:18:40.944" v="450" actId="2696"/>
        <pc:sldMkLst>
          <pc:docMk/>
          <pc:sldMk cId="4067291070" sldId="367"/>
        </pc:sldMkLst>
      </pc:sldChg>
      <pc:sldChg chg="addSp delSp modSp mod ord modNotesTx">
        <pc:chgData name="Kristine Gerber" userId="27a7630c-7fbe-4ffa-b559-2b9e53324cd8" providerId="ADAL" clId="{813856CC-BFD7-4B05-89E5-4FBD4915D477}" dt="2025-06-11T14:14:38.677" v="2571" actId="20577"/>
        <pc:sldMkLst>
          <pc:docMk/>
          <pc:sldMk cId="1649291548" sldId="369"/>
        </pc:sldMkLst>
      </pc:sldChg>
      <pc:sldChg chg="ord">
        <pc:chgData name="Kristine Gerber" userId="27a7630c-7fbe-4ffa-b559-2b9e53324cd8" providerId="ADAL" clId="{813856CC-BFD7-4B05-89E5-4FBD4915D477}" dt="2025-06-05T17:13:46.581" v="345"/>
        <pc:sldMkLst>
          <pc:docMk/>
          <pc:sldMk cId="4073387464" sldId="370"/>
        </pc:sldMkLst>
      </pc:sldChg>
      <pc:sldChg chg="del ord">
        <pc:chgData name="Kristine Gerber" userId="27a7630c-7fbe-4ffa-b559-2b9e53324cd8" providerId="ADAL" clId="{813856CC-BFD7-4B05-89E5-4FBD4915D477}" dt="2025-08-07T14:35:08.354" v="3763" actId="2696"/>
        <pc:sldMkLst>
          <pc:docMk/>
          <pc:sldMk cId="1707671770" sldId="371"/>
        </pc:sldMkLst>
      </pc:sldChg>
      <pc:sldChg chg="del ord">
        <pc:chgData name="Kristine Gerber" userId="27a7630c-7fbe-4ffa-b559-2b9e53324cd8" providerId="ADAL" clId="{813856CC-BFD7-4B05-89E5-4FBD4915D477}" dt="2025-08-07T14:35:08.354" v="3763" actId="2696"/>
        <pc:sldMkLst>
          <pc:docMk/>
          <pc:sldMk cId="264641408" sldId="372"/>
        </pc:sldMkLst>
      </pc:sldChg>
      <pc:sldChg chg="del ord">
        <pc:chgData name="Kristine Gerber" userId="27a7630c-7fbe-4ffa-b559-2b9e53324cd8" providerId="ADAL" clId="{813856CC-BFD7-4B05-89E5-4FBD4915D477}" dt="2025-08-07T14:35:08.354" v="3763" actId="2696"/>
        <pc:sldMkLst>
          <pc:docMk/>
          <pc:sldMk cId="1580382203" sldId="373"/>
        </pc:sldMkLst>
      </pc:sldChg>
      <pc:sldChg chg="del">
        <pc:chgData name="Kristine Gerber" userId="27a7630c-7fbe-4ffa-b559-2b9e53324cd8" providerId="ADAL" clId="{813856CC-BFD7-4B05-89E5-4FBD4915D477}" dt="2025-08-07T14:11:54.534" v="3744" actId="2696"/>
        <pc:sldMkLst>
          <pc:docMk/>
          <pc:sldMk cId="3882349308" sldId="375"/>
        </pc:sldMkLst>
      </pc:sldChg>
      <pc:sldChg chg="delSp modSp add del mod">
        <pc:chgData name="Kristine Gerber" userId="27a7630c-7fbe-4ffa-b559-2b9e53324cd8" providerId="ADAL" clId="{813856CC-BFD7-4B05-89E5-4FBD4915D477}" dt="2025-08-07T14:32:44.144" v="3756" actId="2696"/>
        <pc:sldMkLst>
          <pc:docMk/>
          <pc:sldMk cId="660845703" sldId="376"/>
        </pc:sldMkLst>
      </pc:sldChg>
      <pc:sldChg chg="del">
        <pc:chgData name="Kristine Gerber" userId="27a7630c-7fbe-4ffa-b559-2b9e53324cd8" providerId="ADAL" clId="{813856CC-BFD7-4B05-89E5-4FBD4915D477}" dt="2025-08-07T14:07:33.625" v="3730" actId="2696"/>
        <pc:sldMkLst>
          <pc:docMk/>
          <pc:sldMk cId="3855698770" sldId="377"/>
        </pc:sldMkLst>
      </pc:sldChg>
      <pc:sldChg chg="del">
        <pc:chgData name="Kristine Gerber" userId="27a7630c-7fbe-4ffa-b559-2b9e53324cd8" providerId="ADAL" clId="{813856CC-BFD7-4B05-89E5-4FBD4915D477}" dt="2025-08-07T14:12:28.333" v="3745" actId="2696"/>
        <pc:sldMkLst>
          <pc:docMk/>
          <pc:sldMk cId="1203969521" sldId="378"/>
        </pc:sldMkLst>
      </pc:sldChg>
      <pc:sldChg chg="del">
        <pc:chgData name="Kristine Gerber" userId="27a7630c-7fbe-4ffa-b559-2b9e53324cd8" providerId="ADAL" clId="{813856CC-BFD7-4B05-89E5-4FBD4915D477}" dt="2025-08-07T14:13:28.319" v="3746" actId="2696"/>
        <pc:sldMkLst>
          <pc:docMk/>
          <pc:sldMk cId="1246369881" sldId="379"/>
        </pc:sldMkLst>
      </pc:sldChg>
      <pc:sldChg chg="del">
        <pc:chgData name="Kristine Gerber" userId="27a7630c-7fbe-4ffa-b559-2b9e53324cd8" providerId="ADAL" clId="{813856CC-BFD7-4B05-89E5-4FBD4915D477}" dt="2025-08-07T14:17:48.177" v="3751" actId="2696"/>
        <pc:sldMkLst>
          <pc:docMk/>
          <pc:sldMk cId="2891061243" sldId="380"/>
        </pc:sldMkLst>
      </pc:sldChg>
      <pc:sldChg chg="del">
        <pc:chgData name="Kristine Gerber" userId="27a7630c-7fbe-4ffa-b559-2b9e53324cd8" providerId="ADAL" clId="{813856CC-BFD7-4B05-89E5-4FBD4915D477}" dt="2025-08-07T14:17:48.177" v="3751" actId="2696"/>
        <pc:sldMkLst>
          <pc:docMk/>
          <pc:sldMk cId="2480293705" sldId="381"/>
        </pc:sldMkLst>
      </pc:sldChg>
      <pc:sldChg chg="del">
        <pc:chgData name="Kristine Gerber" userId="27a7630c-7fbe-4ffa-b559-2b9e53324cd8" providerId="ADAL" clId="{813856CC-BFD7-4B05-89E5-4FBD4915D477}" dt="2025-08-07T14:17:48.177" v="3751" actId="2696"/>
        <pc:sldMkLst>
          <pc:docMk/>
          <pc:sldMk cId="1952172408" sldId="382"/>
        </pc:sldMkLst>
      </pc:sldChg>
      <pc:sldChg chg="del">
        <pc:chgData name="Kristine Gerber" userId="27a7630c-7fbe-4ffa-b559-2b9e53324cd8" providerId="ADAL" clId="{813856CC-BFD7-4B05-89E5-4FBD4915D477}" dt="2025-08-07T14:13:32.769" v="3747" actId="2696"/>
        <pc:sldMkLst>
          <pc:docMk/>
          <pc:sldMk cId="1047269019" sldId="383"/>
        </pc:sldMkLst>
      </pc:sldChg>
      <pc:sldChg chg="del">
        <pc:chgData name="Kristine Gerber" userId="27a7630c-7fbe-4ffa-b559-2b9e53324cd8" providerId="ADAL" clId="{813856CC-BFD7-4B05-89E5-4FBD4915D477}" dt="2025-08-07T14:14:09.990" v="3748" actId="2696"/>
        <pc:sldMkLst>
          <pc:docMk/>
          <pc:sldMk cId="3026546940" sldId="384"/>
        </pc:sldMkLst>
      </pc:sldChg>
      <pc:sldChg chg="del">
        <pc:chgData name="Kristine Gerber" userId="27a7630c-7fbe-4ffa-b559-2b9e53324cd8" providerId="ADAL" clId="{813856CC-BFD7-4B05-89E5-4FBD4915D477}" dt="2025-08-07T14:12:28.333" v="3745" actId="2696"/>
        <pc:sldMkLst>
          <pc:docMk/>
          <pc:sldMk cId="3716155704" sldId="385"/>
        </pc:sldMkLst>
      </pc:sldChg>
      <pc:sldChg chg="del">
        <pc:chgData name="Kristine Gerber" userId="27a7630c-7fbe-4ffa-b559-2b9e53324cd8" providerId="ADAL" clId="{813856CC-BFD7-4B05-89E5-4FBD4915D477}" dt="2025-08-07T14:14:12.726" v="3749" actId="2696"/>
        <pc:sldMkLst>
          <pc:docMk/>
          <pc:sldMk cId="1423742612" sldId="386"/>
        </pc:sldMkLst>
      </pc:sldChg>
      <pc:sldChg chg="del">
        <pc:chgData name="Kristine Gerber" userId="27a7630c-7fbe-4ffa-b559-2b9e53324cd8" providerId="ADAL" clId="{813856CC-BFD7-4B05-89E5-4FBD4915D477}" dt="2025-08-07T14:18:24.876" v="3752" actId="2696"/>
        <pc:sldMkLst>
          <pc:docMk/>
          <pc:sldMk cId="110017224" sldId="387"/>
        </pc:sldMkLst>
      </pc:sldChg>
      <pc:sldChg chg="del">
        <pc:chgData name="Kristine Gerber" userId="27a7630c-7fbe-4ffa-b559-2b9e53324cd8" providerId="ADAL" clId="{813856CC-BFD7-4B05-89E5-4FBD4915D477}" dt="2025-08-07T14:12:28.333" v="3745" actId="2696"/>
        <pc:sldMkLst>
          <pc:docMk/>
          <pc:sldMk cId="1760667391" sldId="388"/>
        </pc:sldMkLst>
      </pc:sldChg>
      <pc:sldChg chg="del">
        <pc:chgData name="Kristine Gerber" userId="27a7630c-7fbe-4ffa-b559-2b9e53324cd8" providerId="ADAL" clId="{813856CC-BFD7-4B05-89E5-4FBD4915D477}" dt="2025-08-07T14:12:28.333" v="3745" actId="2696"/>
        <pc:sldMkLst>
          <pc:docMk/>
          <pc:sldMk cId="2308121322" sldId="389"/>
        </pc:sldMkLst>
      </pc:sldChg>
      <pc:sldChg chg="del">
        <pc:chgData name="Kristine Gerber" userId="27a7630c-7fbe-4ffa-b559-2b9e53324cd8" providerId="ADAL" clId="{813856CC-BFD7-4B05-89E5-4FBD4915D477}" dt="2025-08-07T14:12:28.333" v="3745" actId="2696"/>
        <pc:sldMkLst>
          <pc:docMk/>
          <pc:sldMk cId="3948330190" sldId="390"/>
        </pc:sldMkLst>
      </pc:sldChg>
      <pc:sldChg chg="del">
        <pc:chgData name="Kristine Gerber" userId="27a7630c-7fbe-4ffa-b559-2b9e53324cd8" providerId="ADAL" clId="{813856CC-BFD7-4B05-89E5-4FBD4915D477}" dt="2025-08-07T14:12:28.333" v="3745" actId="2696"/>
        <pc:sldMkLst>
          <pc:docMk/>
          <pc:sldMk cId="3461358452" sldId="391"/>
        </pc:sldMkLst>
      </pc:sldChg>
      <pc:sldChg chg="delSp modSp add mod ord">
        <pc:chgData name="Kristine Gerber" userId="27a7630c-7fbe-4ffa-b559-2b9e53324cd8" providerId="ADAL" clId="{813856CC-BFD7-4B05-89E5-4FBD4915D477}" dt="2025-08-07T14:44:54.454" v="3843"/>
        <pc:sldMkLst>
          <pc:docMk/>
          <pc:sldMk cId="2181288645" sldId="392"/>
        </pc:sldMkLst>
        <pc:spChg chg="mod">
          <ac:chgData name="Kristine Gerber" userId="27a7630c-7fbe-4ffa-b559-2b9e53324cd8" providerId="ADAL" clId="{813856CC-BFD7-4B05-89E5-4FBD4915D477}" dt="2025-08-07T14:44:47.760" v="3840" actId="1076"/>
          <ac:spMkLst>
            <pc:docMk/>
            <pc:sldMk cId="2181288645" sldId="392"/>
            <ac:spMk id="2" creationId="{31686A1F-5281-3FD9-711A-39DBE366008D}"/>
          </ac:spMkLst>
        </pc:spChg>
        <pc:spChg chg="mod">
          <ac:chgData name="Kristine Gerber" userId="27a7630c-7fbe-4ffa-b559-2b9e53324cd8" providerId="ADAL" clId="{813856CC-BFD7-4B05-89E5-4FBD4915D477}" dt="2025-08-07T14:44:31.258" v="3838" actId="20577"/>
          <ac:spMkLst>
            <pc:docMk/>
            <pc:sldMk cId="2181288645" sldId="392"/>
            <ac:spMk id="8" creationId="{1C9461BC-CC3F-75DE-4720-163733F02825}"/>
          </ac:spMkLst>
        </pc:spChg>
        <pc:spChg chg="del mod">
          <ac:chgData name="Kristine Gerber" userId="27a7630c-7fbe-4ffa-b559-2b9e53324cd8" providerId="ADAL" clId="{813856CC-BFD7-4B05-89E5-4FBD4915D477}" dt="2025-08-07T14:44:54.454" v="3843"/>
          <ac:spMkLst>
            <pc:docMk/>
            <pc:sldMk cId="2181288645" sldId="392"/>
            <ac:spMk id="9" creationId="{A9C84874-71BD-6BB0-DEAE-6098822B7A47}"/>
          </ac:spMkLst>
        </pc:spChg>
      </pc:sldChg>
      <pc:sldChg chg="del">
        <pc:chgData name="Kristine Gerber" userId="27a7630c-7fbe-4ffa-b559-2b9e53324cd8" providerId="ADAL" clId="{813856CC-BFD7-4B05-89E5-4FBD4915D477}" dt="2025-08-07T14:18:24.876" v="3752" actId="2696"/>
        <pc:sldMkLst>
          <pc:docMk/>
          <pc:sldMk cId="3154802169" sldId="393"/>
        </pc:sldMkLst>
      </pc:sldChg>
      <pc:sldChg chg="modSp add del mod ord modNotesTx">
        <pc:chgData name="Kristine Gerber" userId="27a7630c-7fbe-4ffa-b559-2b9e53324cd8" providerId="ADAL" clId="{813856CC-BFD7-4B05-89E5-4FBD4915D477}" dt="2025-08-07T14:35:08.354" v="3763" actId="2696"/>
        <pc:sldMkLst>
          <pc:docMk/>
          <pc:sldMk cId="1637908261" sldId="394"/>
        </pc:sldMkLst>
      </pc:sldChg>
      <pc:sldChg chg="new del">
        <pc:chgData name="Kristine Gerber" userId="27a7630c-7fbe-4ffa-b559-2b9e53324cd8" providerId="ADAL" clId="{813856CC-BFD7-4B05-89E5-4FBD4915D477}" dt="2025-06-11T14:14:46.937" v="2572" actId="2696"/>
        <pc:sldMkLst>
          <pc:docMk/>
          <pc:sldMk cId="1817354252" sldId="395"/>
        </pc:sldMkLst>
      </pc:sldChg>
      <pc:sldChg chg="del">
        <pc:chgData name="Kristine Gerber" userId="27a7630c-7fbe-4ffa-b559-2b9e53324cd8" providerId="ADAL" clId="{813856CC-BFD7-4B05-89E5-4FBD4915D477}" dt="2025-08-07T14:33:37.132" v="3758" actId="2696"/>
        <pc:sldMkLst>
          <pc:docMk/>
          <pc:sldMk cId="1636816781" sldId="396"/>
        </pc:sldMkLst>
      </pc:sldChg>
      <pc:sldChg chg="modSp add del mod">
        <pc:chgData name="Kristine Gerber" userId="27a7630c-7fbe-4ffa-b559-2b9e53324cd8" providerId="ADAL" clId="{813856CC-BFD7-4B05-89E5-4FBD4915D477}" dt="2025-08-07T14:19:05.476" v="3753" actId="2696"/>
        <pc:sldMkLst>
          <pc:docMk/>
          <pc:sldMk cId="3668580606" sldId="397"/>
        </pc:sldMkLst>
      </pc:sldChg>
      <pc:sldChg chg="del">
        <pc:chgData name="Kristine Gerber" userId="27a7630c-7fbe-4ffa-b559-2b9e53324cd8" providerId="ADAL" clId="{813856CC-BFD7-4B05-89E5-4FBD4915D477}" dt="2025-08-07T14:34:09.862" v="3759" actId="2696"/>
        <pc:sldMkLst>
          <pc:docMk/>
          <pc:sldMk cId="1215993268" sldId="398"/>
        </pc:sldMkLst>
      </pc:sldChg>
      <pc:sldChg chg="addSp delSp modSp add del mod delAnim">
        <pc:chgData name="Kristine Gerber" userId="27a7630c-7fbe-4ffa-b559-2b9e53324cd8" providerId="ADAL" clId="{813856CC-BFD7-4B05-89E5-4FBD4915D477}" dt="2025-08-07T14:34:50.183" v="3762" actId="2696"/>
        <pc:sldMkLst>
          <pc:docMk/>
          <pc:sldMk cId="976348337" sldId="399"/>
        </pc:sldMkLst>
      </pc:sldChg>
      <pc:sldMasterChg chg="del delSldLayout">
        <pc:chgData name="Kristine Gerber" userId="27a7630c-7fbe-4ffa-b559-2b9e53324cd8" providerId="ADAL" clId="{813856CC-BFD7-4B05-89E5-4FBD4915D477}" dt="2025-08-07T14:12:28.333" v="3745" actId="2696"/>
        <pc:sldMasterMkLst>
          <pc:docMk/>
          <pc:sldMasterMk cId="2764726639" sldId="2147483660"/>
        </pc:sldMasterMkLst>
        <pc:sldLayoutChg chg="del">
          <pc:chgData name="Kristine Gerber" userId="27a7630c-7fbe-4ffa-b559-2b9e53324cd8" providerId="ADAL" clId="{813856CC-BFD7-4B05-89E5-4FBD4915D477}" dt="2025-08-07T14:12:28.333" v="3745" actId="2696"/>
          <pc:sldLayoutMkLst>
            <pc:docMk/>
            <pc:sldMasterMk cId="2764726639" sldId="2147483660"/>
            <pc:sldLayoutMk cId="3964376494" sldId="2147483661"/>
          </pc:sldLayoutMkLst>
        </pc:sldLayoutChg>
        <pc:sldLayoutChg chg="del">
          <pc:chgData name="Kristine Gerber" userId="27a7630c-7fbe-4ffa-b559-2b9e53324cd8" providerId="ADAL" clId="{813856CC-BFD7-4B05-89E5-4FBD4915D477}" dt="2025-08-07T14:12:28.333" v="3745" actId="2696"/>
          <pc:sldLayoutMkLst>
            <pc:docMk/>
            <pc:sldMasterMk cId="2764726639" sldId="2147483660"/>
            <pc:sldLayoutMk cId="357321075" sldId="2147483662"/>
          </pc:sldLayoutMkLst>
        </pc:sldLayoutChg>
        <pc:sldLayoutChg chg="del">
          <pc:chgData name="Kristine Gerber" userId="27a7630c-7fbe-4ffa-b559-2b9e53324cd8" providerId="ADAL" clId="{813856CC-BFD7-4B05-89E5-4FBD4915D477}" dt="2025-08-07T14:12:28.333" v="3745" actId="2696"/>
          <pc:sldLayoutMkLst>
            <pc:docMk/>
            <pc:sldMasterMk cId="2764726639" sldId="2147483660"/>
            <pc:sldLayoutMk cId="3729219540" sldId="2147483663"/>
          </pc:sldLayoutMkLst>
        </pc:sldLayoutChg>
        <pc:sldLayoutChg chg="del">
          <pc:chgData name="Kristine Gerber" userId="27a7630c-7fbe-4ffa-b559-2b9e53324cd8" providerId="ADAL" clId="{813856CC-BFD7-4B05-89E5-4FBD4915D477}" dt="2025-08-07T14:12:28.333" v="3745" actId="2696"/>
          <pc:sldLayoutMkLst>
            <pc:docMk/>
            <pc:sldMasterMk cId="2764726639" sldId="2147483660"/>
            <pc:sldLayoutMk cId="4126104728" sldId="2147483664"/>
          </pc:sldLayoutMkLst>
        </pc:sldLayoutChg>
        <pc:sldLayoutChg chg="del">
          <pc:chgData name="Kristine Gerber" userId="27a7630c-7fbe-4ffa-b559-2b9e53324cd8" providerId="ADAL" clId="{813856CC-BFD7-4B05-89E5-4FBD4915D477}" dt="2025-08-07T14:12:28.333" v="3745" actId="2696"/>
          <pc:sldLayoutMkLst>
            <pc:docMk/>
            <pc:sldMasterMk cId="2764726639" sldId="2147483660"/>
            <pc:sldLayoutMk cId="2783699238" sldId="2147483665"/>
          </pc:sldLayoutMkLst>
        </pc:sldLayoutChg>
        <pc:sldLayoutChg chg="del">
          <pc:chgData name="Kristine Gerber" userId="27a7630c-7fbe-4ffa-b559-2b9e53324cd8" providerId="ADAL" clId="{813856CC-BFD7-4B05-89E5-4FBD4915D477}" dt="2025-08-07T14:12:28.333" v="3745" actId="2696"/>
          <pc:sldLayoutMkLst>
            <pc:docMk/>
            <pc:sldMasterMk cId="2764726639" sldId="2147483660"/>
            <pc:sldLayoutMk cId="3952877367" sldId="2147483666"/>
          </pc:sldLayoutMkLst>
        </pc:sldLayoutChg>
        <pc:sldLayoutChg chg="del">
          <pc:chgData name="Kristine Gerber" userId="27a7630c-7fbe-4ffa-b559-2b9e53324cd8" providerId="ADAL" clId="{813856CC-BFD7-4B05-89E5-4FBD4915D477}" dt="2025-08-07T14:12:28.333" v="3745" actId="2696"/>
          <pc:sldLayoutMkLst>
            <pc:docMk/>
            <pc:sldMasterMk cId="2764726639" sldId="2147483660"/>
            <pc:sldLayoutMk cId="2912757439" sldId="2147483667"/>
          </pc:sldLayoutMkLst>
        </pc:sldLayoutChg>
        <pc:sldLayoutChg chg="del">
          <pc:chgData name="Kristine Gerber" userId="27a7630c-7fbe-4ffa-b559-2b9e53324cd8" providerId="ADAL" clId="{813856CC-BFD7-4B05-89E5-4FBD4915D477}" dt="2025-08-07T14:12:28.333" v="3745" actId="2696"/>
          <pc:sldLayoutMkLst>
            <pc:docMk/>
            <pc:sldMasterMk cId="2764726639" sldId="2147483660"/>
            <pc:sldLayoutMk cId="3975065532" sldId="2147483668"/>
          </pc:sldLayoutMkLst>
        </pc:sldLayoutChg>
        <pc:sldLayoutChg chg="del">
          <pc:chgData name="Kristine Gerber" userId="27a7630c-7fbe-4ffa-b559-2b9e53324cd8" providerId="ADAL" clId="{813856CC-BFD7-4B05-89E5-4FBD4915D477}" dt="2025-08-07T14:12:28.333" v="3745" actId="2696"/>
          <pc:sldLayoutMkLst>
            <pc:docMk/>
            <pc:sldMasterMk cId="2764726639" sldId="2147483660"/>
            <pc:sldLayoutMk cId="1102385317" sldId="2147483669"/>
          </pc:sldLayoutMkLst>
        </pc:sldLayoutChg>
        <pc:sldLayoutChg chg="del">
          <pc:chgData name="Kristine Gerber" userId="27a7630c-7fbe-4ffa-b559-2b9e53324cd8" providerId="ADAL" clId="{813856CC-BFD7-4B05-89E5-4FBD4915D477}" dt="2025-08-07T14:12:28.333" v="3745" actId="2696"/>
          <pc:sldLayoutMkLst>
            <pc:docMk/>
            <pc:sldMasterMk cId="2764726639" sldId="2147483660"/>
            <pc:sldLayoutMk cId="1675725417" sldId="2147483670"/>
          </pc:sldLayoutMkLst>
        </pc:sldLayoutChg>
        <pc:sldLayoutChg chg="del">
          <pc:chgData name="Kristine Gerber" userId="27a7630c-7fbe-4ffa-b559-2b9e53324cd8" providerId="ADAL" clId="{813856CC-BFD7-4B05-89E5-4FBD4915D477}" dt="2025-08-07T14:12:28.333" v="3745" actId="2696"/>
          <pc:sldLayoutMkLst>
            <pc:docMk/>
            <pc:sldMasterMk cId="2764726639" sldId="2147483660"/>
            <pc:sldLayoutMk cId="2876027063" sldId="2147483671"/>
          </pc:sldLayoutMkLst>
        </pc:sldLayoutChg>
      </pc:sldMasterChg>
    </pc:docChg>
  </pc:docChgLst>
  <pc:docChgLst>
    <pc:chgData name="Wesley Jensen" userId="S::ejensew209@ops.org::ffa6aeaa-4848-4786-9146-d88ad68d4ac9" providerId="AD" clId="Web-{92553200-9306-67D0-7821-2269C7956F3E}"/>
    <pc:docChg chg="modSld">
      <pc:chgData name="Wesley Jensen" userId="S::ejensew209@ops.org::ffa6aeaa-4848-4786-9146-d88ad68d4ac9" providerId="AD" clId="Web-{92553200-9306-67D0-7821-2269C7956F3E}" dt="2025-05-30T15:31:32.803" v="20" actId="20577"/>
      <pc:docMkLst>
        <pc:docMk/>
      </pc:docMkLst>
      <pc:sldChg chg="modSp">
        <pc:chgData name="Wesley Jensen" userId="S::ejensew209@ops.org::ffa6aeaa-4848-4786-9146-d88ad68d4ac9" providerId="AD" clId="Web-{92553200-9306-67D0-7821-2269C7956F3E}" dt="2025-05-30T15:31:32.803" v="20" actId="20577"/>
        <pc:sldMkLst>
          <pc:docMk/>
          <pc:sldMk cId="3855698770" sldId="377"/>
        </pc:sldMkLst>
      </pc:sldChg>
    </pc:docChg>
  </pc:docChgLst>
  <pc:docChgLst>
    <pc:chgData name="Siobhan Barajas" userId="af1fc3aa-108d-4fad-8f7f-c1d3d193a29f" providerId="ADAL" clId="{558C04BC-1311-F748-BF78-740B2EECF0EC}"/>
    <pc:docChg chg="undo custSel addSld modSld">
      <pc:chgData name="Siobhan Barajas" userId="af1fc3aa-108d-4fad-8f7f-c1d3d193a29f" providerId="ADAL" clId="{558C04BC-1311-F748-BF78-740B2EECF0EC}" dt="2025-06-30T13:46:03.963" v="436" actId="1076"/>
      <pc:docMkLst>
        <pc:docMk/>
      </pc:docMkLst>
      <pc:sldChg chg="modSp mod">
        <pc:chgData name="Siobhan Barajas" userId="af1fc3aa-108d-4fad-8f7f-c1d3d193a29f" providerId="ADAL" clId="{558C04BC-1311-F748-BF78-740B2EECF0EC}" dt="2025-06-30T13:46:03.963" v="436" actId="1076"/>
        <pc:sldMkLst>
          <pc:docMk/>
          <pc:sldMk cId="4082614035" sldId="284"/>
        </pc:sldMkLst>
      </pc:sldChg>
      <pc:sldChg chg="modSp mod">
        <pc:chgData name="Siobhan Barajas" userId="af1fc3aa-108d-4fad-8f7f-c1d3d193a29f" providerId="ADAL" clId="{558C04BC-1311-F748-BF78-740B2EECF0EC}" dt="2025-06-02T15:22:41.233" v="0" actId="1076"/>
        <pc:sldMkLst>
          <pc:docMk/>
          <pc:sldMk cId="3601186141" sldId="293"/>
        </pc:sldMkLst>
      </pc:sldChg>
      <pc:sldChg chg="delSp modSp add mod delAnim">
        <pc:chgData name="Siobhan Barajas" userId="af1fc3aa-108d-4fad-8f7f-c1d3d193a29f" providerId="ADAL" clId="{558C04BC-1311-F748-BF78-740B2EECF0EC}" dt="2025-06-30T12:36:04.285" v="435" actId="20577"/>
        <pc:sldMkLst>
          <pc:docMk/>
          <pc:sldMk cId="1215993268" sldId="398"/>
        </pc:sldMkLst>
      </pc:sldChg>
    </pc:docChg>
  </pc:docChgLst>
  <pc:docChgLst>
    <pc:chgData name="Kristine Gerber" userId="27a7630c-7fbe-4ffa-b559-2b9e53324cd8" providerId="ADAL" clId="{D7B9BBF8-E73E-476F-AFD9-1EF890CCEE39}"/>
    <pc:docChg chg="modSld">
      <pc:chgData name="Kristine Gerber" userId="27a7630c-7fbe-4ffa-b559-2b9e53324cd8" providerId="ADAL" clId="{D7B9BBF8-E73E-476F-AFD9-1EF890CCEE39}" dt="2025-06-29T22:49:21.905" v="0" actId="20577"/>
      <pc:docMkLst>
        <pc:docMk/>
      </pc:docMkLst>
      <pc:sldChg chg="modSp mod">
        <pc:chgData name="Kristine Gerber" userId="27a7630c-7fbe-4ffa-b559-2b9e53324cd8" providerId="ADAL" clId="{D7B9BBF8-E73E-476F-AFD9-1EF890CCEE39}" dt="2025-06-29T22:49:21.905" v="0" actId="20577"/>
        <pc:sldMkLst>
          <pc:docMk/>
          <pc:sldMk cId="2735888474" sldId="354"/>
        </pc:sldMkLst>
      </pc:sldChg>
    </pc:docChg>
  </pc:docChgLst>
  <pc:docChgLst>
    <pc:chgData name="Trinity Buchholz" userId="S::ebuchht199@ops.org::dc4dceb0-778d-44da-8056-05066835cb87" providerId="AD" clId="Web-{C3562056-9D00-978E-D0C7-16ADA37F08BF}"/>
    <pc:docChg chg="addSld delSld modSld">
      <pc:chgData name="Trinity Buchholz" userId="S::ebuchht199@ops.org::dc4dceb0-778d-44da-8056-05066835cb87" providerId="AD" clId="Web-{C3562056-9D00-978E-D0C7-16ADA37F08BF}" dt="2025-05-30T15:26:43.229" v="571" actId="20577"/>
      <pc:docMkLst>
        <pc:docMk/>
      </pc:docMkLst>
      <pc:sldChg chg="modNotes">
        <pc:chgData name="Trinity Buchholz" userId="S::ebuchht199@ops.org::dc4dceb0-778d-44da-8056-05066835cb87" providerId="AD" clId="Web-{C3562056-9D00-978E-D0C7-16ADA37F08BF}" dt="2025-05-30T15:03:23.099" v="10"/>
        <pc:sldMkLst>
          <pc:docMk/>
          <pc:sldMk cId="0" sldId="258"/>
        </pc:sldMkLst>
      </pc:sldChg>
      <pc:sldChg chg="modNotes">
        <pc:chgData name="Trinity Buchholz" userId="S::ebuchht199@ops.org::dc4dceb0-778d-44da-8056-05066835cb87" providerId="AD" clId="Web-{C3562056-9D00-978E-D0C7-16ADA37F08BF}" dt="2025-05-30T15:03:23.553" v="13"/>
        <pc:sldMkLst>
          <pc:docMk/>
          <pc:sldMk cId="2072964353" sldId="286"/>
        </pc:sldMkLst>
      </pc:sldChg>
      <pc:sldChg chg="modNotes">
        <pc:chgData name="Trinity Buchholz" userId="S::ebuchht199@ops.org::dc4dceb0-778d-44da-8056-05066835cb87" providerId="AD" clId="Web-{C3562056-9D00-978E-D0C7-16ADA37F08BF}" dt="2025-05-30T15:03:23.803" v="14"/>
        <pc:sldMkLst>
          <pc:docMk/>
          <pc:sldMk cId="3278139876" sldId="287"/>
        </pc:sldMkLst>
      </pc:sldChg>
      <pc:sldChg chg="modNotes">
        <pc:chgData name="Trinity Buchholz" userId="S::ebuchht199@ops.org::dc4dceb0-778d-44da-8056-05066835cb87" providerId="AD" clId="Web-{C3562056-9D00-978E-D0C7-16ADA37F08BF}" dt="2025-05-30T15:03:25.209" v="20"/>
        <pc:sldMkLst>
          <pc:docMk/>
          <pc:sldMk cId="758852347" sldId="288"/>
        </pc:sldMkLst>
      </pc:sldChg>
      <pc:sldChg chg="modNotes">
        <pc:chgData name="Trinity Buchholz" userId="S::ebuchht199@ops.org::dc4dceb0-778d-44da-8056-05066835cb87" providerId="AD" clId="Web-{C3562056-9D00-978E-D0C7-16ADA37F08BF}" dt="2025-05-30T15:03:27.240" v="24"/>
        <pc:sldMkLst>
          <pc:docMk/>
          <pc:sldMk cId="2719365299" sldId="289"/>
        </pc:sldMkLst>
      </pc:sldChg>
      <pc:sldChg chg="modSp modNotes">
        <pc:chgData name="Trinity Buchholz" userId="S::ebuchht199@ops.org::dc4dceb0-778d-44da-8056-05066835cb87" providerId="AD" clId="Web-{C3562056-9D00-978E-D0C7-16ADA37F08BF}" dt="2025-05-30T15:07:17.592" v="182" actId="20577"/>
        <pc:sldMkLst>
          <pc:docMk/>
          <pc:sldMk cId="2599352057" sldId="290"/>
        </pc:sldMkLst>
      </pc:sldChg>
      <pc:sldChg chg="modNotes">
        <pc:chgData name="Trinity Buchholz" userId="S::ebuchht199@ops.org::dc4dceb0-778d-44da-8056-05066835cb87" providerId="AD" clId="Web-{C3562056-9D00-978E-D0C7-16ADA37F08BF}" dt="2025-05-30T15:03:36.115" v="29"/>
        <pc:sldMkLst>
          <pc:docMk/>
          <pc:sldMk cId="3445659792" sldId="291"/>
        </pc:sldMkLst>
      </pc:sldChg>
      <pc:sldChg chg="modNotes">
        <pc:chgData name="Trinity Buchholz" userId="S::ebuchht199@ops.org::dc4dceb0-778d-44da-8056-05066835cb87" providerId="AD" clId="Web-{C3562056-9D00-978E-D0C7-16ADA37F08BF}" dt="2025-05-30T15:04:15.086" v="48"/>
        <pc:sldMkLst>
          <pc:docMk/>
          <pc:sldMk cId="1199730769" sldId="292"/>
        </pc:sldMkLst>
      </pc:sldChg>
      <pc:sldChg chg="modNotes">
        <pc:chgData name="Trinity Buchholz" userId="S::ebuchht199@ops.org::dc4dceb0-778d-44da-8056-05066835cb87" providerId="AD" clId="Web-{C3562056-9D00-978E-D0C7-16ADA37F08BF}" dt="2025-05-30T15:04:05.820" v="41"/>
        <pc:sldMkLst>
          <pc:docMk/>
          <pc:sldMk cId="3601186141" sldId="293"/>
        </pc:sldMkLst>
      </pc:sldChg>
      <pc:sldChg chg="modSp">
        <pc:chgData name="Trinity Buchholz" userId="S::ebuchht199@ops.org::dc4dceb0-778d-44da-8056-05066835cb87" providerId="AD" clId="Web-{C3562056-9D00-978E-D0C7-16ADA37F08BF}" dt="2025-05-30T15:07:35.234" v="188" actId="20577"/>
        <pc:sldMkLst>
          <pc:docMk/>
          <pc:sldMk cId="1330590650" sldId="294"/>
        </pc:sldMkLst>
      </pc:sldChg>
      <pc:sldChg chg="new del">
        <pc:chgData name="Trinity Buchholz" userId="S::ebuchht199@ops.org::dc4dceb0-778d-44da-8056-05066835cb87" providerId="AD" clId="Web-{C3562056-9D00-978E-D0C7-16ADA37F08BF}" dt="2025-05-30T15:16:58.833" v="190"/>
        <pc:sldMkLst>
          <pc:docMk/>
          <pc:sldMk cId="3407314922" sldId="377"/>
        </pc:sldMkLst>
      </pc:sldChg>
      <pc:sldChg chg="delSp modSp add replId delAnim">
        <pc:chgData name="Trinity Buchholz" userId="S::ebuchht199@ops.org::dc4dceb0-778d-44da-8056-05066835cb87" providerId="AD" clId="Web-{C3562056-9D00-978E-D0C7-16ADA37F08BF}" dt="2025-05-30T15:26:43.229" v="571" actId="20577"/>
        <pc:sldMkLst>
          <pc:docMk/>
          <pc:sldMk cId="3855698770" sldId="377"/>
        </pc:sldMkLst>
      </pc:sldChg>
    </pc:docChg>
  </pc:docChgLst>
  <pc:docChgLst>
    <pc:chgData name="Nicole Benson" userId="S::ebenson939@ops.org::116f6e35-beda-4f50-b241-dd647d0d76b3" providerId="AD" clId="Web-{B2061435-A026-7A27-7E7D-B405034D08D8}"/>
    <pc:docChg chg="modSld">
      <pc:chgData name="Nicole Benson" userId="S::ebenson939@ops.org::116f6e35-beda-4f50-b241-dd647d0d76b3" providerId="AD" clId="Web-{B2061435-A026-7A27-7E7D-B405034D08D8}" dt="2025-06-02T15:20:14.693" v="1" actId="14100"/>
      <pc:docMkLst>
        <pc:docMk/>
      </pc:docMkLst>
      <pc:sldChg chg="modSp">
        <pc:chgData name="Nicole Benson" userId="S::ebenson939@ops.org::116f6e35-beda-4f50-b241-dd647d0d76b3" providerId="AD" clId="Web-{B2061435-A026-7A27-7E7D-B405034D08D8}" dt="2025-06-02T15:20:14.693" v="1" actId="14100"/>
        <pc:sldMkLst>
          <pc:docMk/>
          <pc:sldMk cId="2550526373" sldId="297"/>
        </pc:sldMkLst>
      </pc:sldChg>
    </pc:docChg>
  </pc:docChgLst>
  <pc:docChgLst>
    <pc:chgData name="Wesley Jensen" userId="ffa6aeaa-4848-4786-9146-d88ad68d4ac9" providerId="ADAL" clId="{A5E1AA10-AB28-DB42-8B25-D0D61CD9A2AB}"/>
    <pc:docChg chg="undo custSel addSld delSld modSld">
      <pc:chgData name="Wesley Jensen" userId="ffa6aeaa-4848-4786-9146-d88ad68d4ac9" providerId="ADAL" clId="{A5E1AA10-AB28-DB42-8B25-D0D61CD9A2AB}" dt="2025-06-13T16:40:45.431" v="381" actId="20577"/>
      <pc:docMkLst>
        <pc:docMk/>
      </pc:docMkLst>
      <pc:sldChg chg="addSp delSp add del setBg delDesignElem">
        <pc:chgData name="Wesley Jensen" userId="ffa6aeaa-4848-4786-9146-d88ad68d4ac9" providerId="ADAL" clId="{A5E1AA10-AB28-DB42-8B25-D0D61CD9A2AB}" dt="2025-06-09T12:26:11.822" v="34"/>
        <pc:sldMkLst>
          <pc:docMk/>
          <pc:sldMk cId="251272278" sldId="260"/>
        </pc:sldMkLst>
      </pc:sldChg>
      <pc:sldChg chg="addSp delSp add del setBg delDesignElem">
        <pc:chgData name="Wesley Jensen" userId="ffa6aeaa-4848-4786-9146-d88ad68d4ac9" providerId="ADAL" clId="{A5E1AA10-AB28-DB42-8B25-D0D61CD9A2AB}" dt="2025-06-09T12:26:11.822" v="34"/>
        <pc:sldMkLst>
          <pc:docMk/>
          <pc:sldMk cId="3273836072" sldId="261"/>
        </pc:sldMkLst>
      </pc:sldChg>
      <pc:sldChg chg="modSp add del mod">
        <pc:chgData name="Wesley Jensen" userId="ffa6aeaa-4848-4786-9146-d88ad68d4ac9" providerId="ADAL" clId="{A5E1AA10-AB28-DB42-8B25-D0D61CD9A2AB}" dt="2025-06-09T12:26:11.822" v="34"/>
        <pc:sldMkLst>
          <pc:docMk/>
          <pc:sldMk cId="1030067233" sldId="266"/>
        </pc:sldMkLst>
      </pc:sldChg>
      <pc:sldChg chg="addSp delSp modSp add del mod setBg delDesignElem">
        <pc:chgData name="Wesley Jensen" userId="ffa6aeaa-4848-4786-9146-d88ad68d4ac9" providerId="ADAL" clId="{A5E1AA10-AB28-DB42-8B25-D0D61CD9A2AB}" dt="2025-06-09T12:26:11.822" v="34"/>
        <pc:sldMkLst>
          <pc:docMk/>
          <pc:sldMk cId="568280288" sldId="267"/>
        </pc:sldMkLst>
      </pc:sldChg>
      <pc:sldChg chg="addSp delSp add del setBg delDesignElem">
        <pc:chgData name="Wesley Jensen" userId="ffa6aeaa-4848-4786-9146-d88ad68d4ac9" providerId="ADAL" clId="{A5E1AA10-AB28-DB42-8B25-D0D61CD9A2AB}" dt="2025-06-09T12:26:11.822" v="34"/>
        <pc:sldMkLst>
          <pc:docMk/>
          <pc:sldMk cId="3633569308" sldId="268"/>
        </pc:sldMkLst>
      </pc:sldChg>
      <pc:sldChg chg="addSp modSp mod">
        <pc:chgData name="Wesley Jensen" userId="ffa6aeaa-4848-4786-9146-d88ad68d4ac9" providerId="ADAL" clId="{A5E1AA10-AB28-DB42-8B25-D0D61CD9A2AB}" dt="2025-06-09T17:13:35.726" v="64" actId="1076"/>
        <pc:sldMkLst>
          <pc:docMk/>
          <pc:sldMk cId="3237439338" sldId="301"/>
        </pc:sldMkLst>
      </pc:sldChg>
      <pc:sldChg chg="modSp mod">
        <pc:chgData name="Wesley Jensen" userId="ffa6aeaa-4848-4786-9146-d88ad68d4ac9" providerId="ADAL" clId="{A5E1AA10-AB28-DB42-8B25-D0D61CD9A2AB}" dt="2025-06-09T16:52:01.180" v="39" actId="1076"/>
        <pc:sldMkLst>
          <pc:docMk/>
          <pc:sldMk cId="2073874378" sldId="308"/>
        </pc:sldMkLst>
      </pc:sldChg>
      <pc:sldChg chg="modSp mod">
        <pc:chgData name="Wesley Jensen" userId="ffa6aeaa-4848-4786-9146-d88ad68d4ac9" providerId="ADAL" clId="{A5E1AA10-AB28-DB42-8B25-D0D61CD9A2AB}" dt="2025-06-13T16:40:45.431" v="381" actId="20577"/>
        <pc:sldMkLst>
          <pc:docMk/>
          <pc:sldMk cId="3473540842" sldId="325"/>
        </pc:sldMkLst>
      </pc:sldChg>
      <pc:sldChg chg="addSp delSp modSp mod modAnim">
        <pc:chgData name="Wesley Jensen" userId="ffa6aeaa-4848-4786-9146-d88ad68d4ac9" providerId="ADAL" clId="{A5E1AA10-AB28-DB42-8B25-D0D61CD9A2AB}" dt="2025-06-06T16:51:50.881" v="21" actId="478"/>
        <pc:sldMkLst>
          <pc:docMk/>
          <pc:sldMk cId="2891061243" sldId="380"/>
        </pc:sldMkLst>
      </pc:sldChg>
      <pc:sldChg chg="addSp delSp add del setBg delDesignElem">
        <pc:chgData name="Wesley Jensen" userId="ffa6aeaa-4848-4786-9146-d88ad68d4ac9" providerId="ADAL" clId="{A5E1AA10-AB28-DB42-8B25-D0D61CD9A2AB}" dt="2025-06-09T12:26:11.822" v="34"/>
        <pc:sldMkLst>
          <pc:docMk/>
          <pc:sldMk cId="2308121322" sldId="389"/>
        </pc:sldMkLst>
      </pc:sldChg>
      <pc:sldChg chg="addSp delSp add del setBg delDesignElem">
        <pc:chgData name="Wesley Jensen" userId="ffa6aeaa-4848-4786-9146-d88ad68d4ac9" providerId="ADAL" clId="{A5E1AA10-AB28-DB42-8B25-D0D61CD9A2AB}" dt="2025-06-09T12:26:11.822" v="34"/>
        <pc:sldMkLst>
          <pc:docMk/>
          <pc:sldMk cId="3948330190" sldId="390"/>
        </pc:sldMkLst>
      </pc:sldChg>
      <pc:sldChg chg="addSp delSp add del setBg delDesignElem">
        <pc:chgData name="Wesley Jensen" userId="ffa6aeaa-4848-4786-9146-d88ad68d4ac9" providerId="ADAL" clId="{A5E1AA10-AB28-DB42-8B25-D0D61CD9A2AB}" dt="2025-06-09T12:26:11.822" v="34"/>
        <pc:sldMkLst>
          <pc:docMk/>
          <pc:sldMk cId="3461358452" sldId="391"/>
        </pc:sldMkLst>
      </pc:sldChg>
      <pc:sldChg chg="modSp add mod">
        <pc:chgData name="Wesley Jensen" userId="ffa6aeaa-4848-4786-9146-d88ad68d4ac9" providerId="ADAL" clId="{A5E1AA10-AB28-DB42-8B25-D0D61CD9A2AB}" dt="2025-06-09T17:21:28.574" v="67" actId="1076"/>
        <pc:sldMkLst>
          <pc:docMk/>
          <pc:sldMk cId="3154802169" sldId="393"/>
        </pc:sldMkLst>
      </pc:sldChg>
      <pc:sldChg chg="modSp mod">
        <pc:chgData name="Wesley Jensen" userId="ffa6aeaa-4848-4786-9146-d88ad68d4ac9" providerId="ADAL" clId="{A5E1AA10-AB28-DB42-8B25-D0D61CD9A2AB}" dt="2025-06-11T16:51:03.213" v="278" actId="20577"/>
        <pc:sldMkLst>
          <pc:docMk/>
          <pc:sldMk cId="1637908261" sldId="394"/>
        </pc:sldMkLst>
      </pc:sldChg>
      <pc:sldChg chg="addSp delSp modSp add mod delAnim modAnim">
        <pc:chgData name="Wesley Jensen" userId="ffa6aeaa-4848-4786-9146-d88ad68d4ac9" providerId="ADAL" clId="{A5E1AA10-AB28-DB42-8B25-D0D61CD9A2AB}" dt="2025-06-10T16:51:28.781" v="274" actId="478"/>
        <pc:sldMkLst>
          <pc:docMk/>
          <pc:sldMk cId="1636816781" sldId="396"/>
        </pc:sldMkLst>
      </pc:sldChg>
    </pc:docChg>
  </pc:docChgLst>
  <pc:docChgLst>
    <pc:chgData name="Kristine Gerber" userId="27a7630c-7fbe-4ffa-b559-2b9e53324cd8" providerId="ADAL" clId="{D7D863C4-AFD3-465D-912C-0A825BC96F77}"/>
    <pc:docChg chg="undo custSel addSld delSld modSld sldOrd">
      <pc:chgData name="Kristine Gerber" userId="27a7630c-7fbe-4ffa-b559-2b9e53324cd8" providerId="ADAL" clId="{D7D863C4-AFD3-465D-912C-0A825BC96F77}" dt="2025-06-08T21:29:26.648" v="3696" actId="20577"/>
      <pc:docMkLst>
        <pc:docMk/>
      </pc:docMkLst>
      <pc:sldChg chg="modSp mod ord modNotesTx">
        <pc:chgData name="Kristine Gerber" userId="27a7630c-7fbe-4ffa-b559-2b9e53324cd8" providerId="ADAL" clId="{D7D863C4-AFD3-465D-912C-0A825BC96F77}" dt="2025-05-28T00:16:11.634" v="475" actId="14100"/>
        <pc:sldMkLst>
          <pc:docMk/>
          <pc:sldMk cId="1020054386" sldId="270"/>
        </pc:sldMkLst>
      </pc:sldChg>
      <pc:sldChg chg="modSp mod">
        <pc:chgData name="Kristine Gerber" userId="27a7630c-7fbe-4ffa-b559-2b9e53324cd8" providerId="ADAL" clId="{D7D863C4-AFD3-465D-912C-0A825BC96F77}" dt="2025-05-27T23:42:06.221" v="0" actId="20577"/>
        <pc:sldMkLst>
          <pc:docMk/>
          <pc:sldMk cId="2072964353" sldId="286"/>
        </pc:sldMkLst>
      </pc:sldChg>
      <pc:sldChg chg="modSp mod">
        <pc:chgData name="Kristine Gerber" userId="27a7630c-7fbe-4ffa-b559-2b9e53324cd8" providerId="ADAL" clId="{D7D863C4-AFD3-465D-912C-0A825BC96F77}" dt="2025-05-27T23:46:14.910" v="7" actId="20577"/>
        <pc:sldMkLst>
          <pc:docMk/>
          <pc:sldMk cId="3278139876" sldId="287"/>
        </pc:sldMkLst>
      </pc:sldChg>
      <pc:sldChg chg="modSp mod">
        <pc:chgData name="Kristine Gerber" userId="27a7630c-7fbe-4ffa-b559-2b9e53324cd8" providerId="ADAL" clId="{D7D863C4-AFD3-465D-912C-0A825BC96F77}" dt="2025-05-27T23:46:39.617" v="28" actId="20577"/>
        <pc:sldMkLst>
          <pc:docMk/>
          <pc:sldMk cId="758852347" sldId="288"/>
        </pc:sldMkLst>
      </pc:sldChg>
      <pc:sldChg chg="modSp mod">
        <pc:chgData name="Kristine Gerber" userId="27a7630c-7fbe-4ffa-b559-2b9e53324cd8" providerId="ADAL" clId="{D7D863C4-AFD3-465D-912C-0A825BC96F77}" dt="2025-05-27T23:49:35.340" v="247" actId="20577"/>
        <pc:sldMkLst>
          <pc:docMk/>
          <pc:sldMk cId="2719365299" sldId="289"/>
        </pc:sldMkLst>
      </pc:sldChg>
      <pc:sldChg chg="del">
        <pc:chgData name="Kristine Gerber" userId="27a7630c-7fbe-4ffa-b559-2b9e53324cd8" providerId="ADAL" clId="{D7D863C4-AFD3-465D-912C-0A825BC96F77}" dt="2025-06-08T20:52:08.562" v="2920" actId="2696"/>
        <pc:sldMkLst>
          <pc:docMk/>
          <pc:sldMk cId="2484348114" sldId="295"/>
        </pc:sldMkLst>
      </pc:sldChg>
      <pc:sldChg chg="ord">
        <pc:chgData name="Kristine Gerber" userId="27a7630c-7fbe-4ffa-b559-2b9e53324cd8" providerId="ADAL" clId="{D7D863C4-AFD3-465D-912C-0A825BC96F77}" dt="2025-05-28T00:56:20.051" v="485"/>
        <pc:sldMkLst>
          <pc:docMk/>
          <pc:sldMk cId="1671526622" sldId="300"/>
        </pc:sldMkLst>
      </pc:sldChg>
      <pc:sldChg chg="modSp mod ord">
        <pc:chgData name="Kristine Gerber" userId="27a7630c-7fbe-4ffa-b559-2b9e53324cd8" providerId="ADAL" clId="{D7D863C4-AFD3-465D-912C-0A825BC96F77}" dt="2025-06-03T23:30:49.130" v="818" actId="14100"/>
        <pc:sldMkLst>
          <pc:docMk/>
          <pc:sldMk cId="3812746245" sldId="302"/>
        </pc:sldMkLst>
      </pc:sldChg>
      <pc:sldChg chg="modSp mod ord">
        <pc:chgData name="Kristine Gerber" userId="27a7630c-7fbe-4ffa-b559-2b9e53324cd8" providerId="ADAL" clId="{D7D863C4-AFD3-465D-912C-0A825BC96F77}" dt="2025-05-28T01:09:29.555" v="493" actId="20577"/>
        <pc:sldMkLst>
          <pc:docMk/>
          <pc:sldMk cId="2868645313" sldId="303"/>
        </pc:sldMkLst>
      </pc:sldChg>
      <pc:sldChg chg="modSp mod">
        <pc:chgData name="Kristine Gerber" userId="27a7630c-7fbe-4ffa-b559-2b9e53324cd8" providerId="ADAL" clId="{D7D863C4-AFD3-465D-912C-0A825BC96F77}" dt="2025-05-28T01:13:55.013" v="613" actId="20577"/>
        <pc:sldMkLst>
          <pc:docMk/>
          <pc:sldMk cId="1632707005" sldId="304"/>
        </pc:sldMkLst>
      </pc:sldChg>
      <pc:sldChg chg="modSp mod">
        <pc:chgData name="Kristine Gerber" userId="27a7630c-7fbe-4ffa-b559-2b9e53324cd8" providerId="ADAL" clId="{D7D863C4-AFD3-465D-912C-0A825BC96F77}" dt="2025-05-28T01:14:33.558" v="679" actId="1076"/>
        <pc:sldMkLst>
          <pc:docMk/>
          <pc:sldMk cId="4055113080" sldId="305"/>
        </pc:sldMkLst>
      </pc:sldChg>
      <pc:sldChg chg="modSp mod">
        <pc:chgData name="Kristine Gerber" userId="27a7630c-7fbe-4ffa-b559-2b9e53324cd8" providerId="ADAL" clId="{D7D863C4-AFD3-465D-912C-0A825BC96F77}" dt="2025-06-08T20:56:46.360" v="3058" actId="20577"/>
        <pc:sldMkLst>
          <pc:docMk/>
          <pc:sldMk cId="2073874378" sldId="308"/>
        </pc:sldMkLst>
      </pc:sldChg>
      <pc:sldChg chg="modSp mod">
        <pc:chgData name="Kristine Gerber" userId="27a7630c-7fbe-4ffa-b559-2b9e53324cd8" providerId="ADAL" clId="{D7D863C4-AFD3-465D-912C-0A825BC96F77}" dt="2025-05-28T02:32:47.242" v="811" actId="20577"/>
        <pc:sldMkLst>
          <pc:docMk/>
          <pc:sldMk cId="1674278677" sldId="316"/>
        </pc:sldMkLst>
      </pc:sldChg>
      <pc:sldChg chg="del ord">
        <pc:chgData name="Kristine Gerber" userId="27a7630c-7fbe-4ffa-b559-2b9e53324cd8" providerId="ADAL" clId="{D7D863C4-AFD3-465D-912C-0A825BC96F77}" dt="2025-06-05T20:33:28.554" v="873" actId="2696"/>
        <pc:sldMkLst>
          <pc:docMk/>
          <pc:sldMk cId="733700494" sldId="324"/>
        </pc:sldMkLst>
      </pc:sldChg>
      <pc:sldChg chg="modSp mod">
        <pc:chgData name="Kristine Gerber" userId="27a7630c-7fbe-4ffa-b559-2b9e53324cd8" providerId="ADAL" clId="{D7D863C4-AFD3-465D-912C-0A825BC96F77}" dt="2025-05-28T02:17:02.304" v="685" actId="20577"/>
        <pc:sldMkLst>
          <pc:docMk/>
          <pc:sldMk cId="4236685726" sldId="357"/>
        </pc:sldMkLst>
      </pc:sldChg>
      <pc:sldChg chg="modSp mod">
        <pc:chgData name="Kristine Gerber" userId="27a7630c-7fbe-4ffa-b559-2b9e53324cd8" providerId="ADAL" clId="{D7D863C4-AFD3-465D-912C-0A825BC96F77}" dt="2025-05-28T02:20:22.528" v="753" actId="6549"/>
        <pc:sldMkLst>
          <pc:docMk/>
          <pc:sldMk cId="1879101584" sldId="358"/>
        </pc:sldMkLst>
      </pc:sldChg>
      <pc:sldChg chg="modSp mod">
        <pc:chgData name="Kristine Gerber" userId="27a7630c-7fbe-4ffa-b559-2b9e53324cd8" providerId="ADAL" clId="{D7D863C4-AFD3-465D-912C-0A825BC96F77}" dt="2025-05-28T02:18:02.512" v="710" actId="20577"/>
        <pc:sldMkLst>
          <pc:docMk/>
          <pc:sldMk cId="2356756340" sldId="359"/>
        </pc:sldMkLst>
      </pc:sldChg>
      <pc:sldChg chg="modSp mod">
        <pc:chgData name="Kristine Gerber" userId="27a7630c-7fbe-4ffa-b559-2b9e53324cd8" providerId="ADAL" clId="{D7D863C4-AFD3-465D-912C-0A825BC96F77}" dt="2025-06-06T00:33:52.472" v="1227" actId="20577"/>
        <pc:sldMkLst>
          <pc:docMk/>
          <pc:sldMk cId="3473296362" sldId="364"/>
        </pc:sldMkLst>
      </pc:sldChg>
      <pc:sldChg chg="modSp mod ord">
        <pc:chgData name="Kristine Gerber" userId="27a7630c-7fbe-4ffa-b559-2b9e53324cd8" providerId="ADAL" clId="{D7D863C4-AFD3-465D-912C-0A825BC96F77}" dt="2025-06-08T21:22:46.743" v="3440" actId="20577"/>
        <pc:sldMkLst>
          <pc:docMk/>
          <pc:sldMk cId="2651340859" sldId="366"/>
        </pc:sldMkLst>
      </pc:sldChg>
      <pc:sldChg chg="new del">
        <pc:chgData name="Kristine Gerber" userId="27a7630c-7fbe-4ffa-b559-2b9e53324cd8" providerId="ADAL" clId="{D7D863C4-AFD3-465D-912C-0A825BC96F77}" dt="2025-05-28T00:03:17.752" v="250" actId="2696"/>
        <pc:sldMkLst>
          <pc:docMk/>
          <pc:sldMk cId="3148497225" sldId="374"/>
        </pc:sldMkLst>
      </pc:sldChg>
      <pc:sldChg chg="modSp add mod">
        <pc:chgData name="Kristine Gerber" userId="27a7630c-7fbe-4ffa-b559-2b9e53324cd8" providerId="ADAL" clId="{D7D863C4-AFD3-465D-912C-0A825BC96F77}" dt="2025-05-28T00:03:30.271" v="251" actId="1076"/>
        <pc:sldMkLst>
          <pc:docMk/>
          <pc:sldMk cId="3882349308" sldId="375"/>
        </pc:sldMkLst>
      </pc:sldChg>
      <pc:sldChg chg="delSp modSp add mod delAnim modNotesTx">
        <pc:chgData name="Kristine Gerber" userId="27a7630c-7fbe-4ffa-b559-2b9e53324cd8" providerId="ADAL" clId="{D7D863C4-AFD3-465D-912C-0A825BC96F77}" dt="2025-06-06T00:54:25.145" v="1699" actId="20577"/>
        <pc:sldMkLst>
          <pc:docMk/>
          <pc:sldMk cId="1203969521" sldId="378"/>
        </pc:sldMkLst>
      </pc:sldChg>
      <pc:sldChg chg="addSp delSp modSp new mod ord setBg modNotesTx">
        <pc:chgData name="Kristine Gerber" userId="27a7630c-7fbe-4ffa-b559-2b9e53324cd8" providerId="ADAL" clId="{D7D863C4-AFD3-465D-912C-0A825BC96F77}" dt="2025-06-06T01:31:58.461" v="2919" actId="20577"/>
        <pc:sldMkLst>
          <pc:docMk/>
          <pc:sldMk cId="1246369881" sldId="379"/>
        </pc:sldMkLst>
      </pc:sldChg>
      <pc:sldChg chg="delSp add del">
        <pc:chgData name="Kristine Gerber" userId="27a7630c-7fbe-4ffa-b559-2b9e53324cd8" providerId="ADAL" clId="{D7D863C4-AFD3-465D-912C-0A825BC96F77}" dt="2025-06-06T00:37:09.496" v="1230" actId="2696"/>
        <pc:sldMkLst>
          <pc:docMk/>
          <pc:sldMk cId="3588436670" sldId="379"/>
        </pc:sldMkLst>
      </pc:sldChg>
      <pc:sldChg chg="addSp delSp modSp new mod modNotesTx">
        <pc:chgData name="Kristine Gerber" userId="27a7630c-7fbe-4ffa-b559-2b9e53324cd8" providerId="ADAL" clId="{D7D863C4-AFD3-465D-912C-0A825BC96F77}" dt="2025-06-06T00:50:20.392" v="1535" actId="20577"/>
        <pc:sldMkLst>
          <pc:docMk/>
          <pc:sldMk cId="2891061243" sldId="380"/>
        </pc:sldMkLst>
      </pc:sldChg>
      <pc:sldChg chg="addSp delSp modSp add mod">
        <pc:chgData name="Kristine Gerber" userId="27a7630c-7fbe-4ffa-b559-2b9e53324cd8" providerId="ADAL" clId="{D7D863C4-AFD3-465D-912C-0A825BC96F77}" dt="2025-06-06T00:45:38.769" v="1329" actId="14100"/>
        <pc:sldMkLst>
          <pc:docMk/>
          <pc:sldMk cId="2480293705" sldId="381"/>
        </pc:sldMkLst>
      </pc:sldChg>
      <pc:sldChg chg="addSp modSp new mod modNotesTx">
        <pc:chgData name="Kristine Gerber" userId="27a7630c-7fbe-4ffa-b559-2b9e53324cd8" providerId="ADAL" clId="{D7D863C4-AFD3-465D-912C-0A825BC96F77}" dt="2025-06-06T00:49:27.994" v="1385" actId="20577"/>
        <pc:sldMkLst>
          <pc:docMk/>
          <pc:sldMk cId="1952172408" sldId="382"/>
        </pc:sldMkLst>
      </pc:sldChg>
      <pc:sldChg chg="add del">
        <pc:chgData name="Kristine Gerber" userId="27a7630c-7fbe-4ffa-b559-2b9e53324cd8" providerId="ADAL" clId="{D7D863C4-AFD3-465D-912C-0A825BC96F77}" dt="2025-06-06T00:46:03.521" v="1331" actId="2696"/>
        <pc:sldMkLst>
          <pc:docMk/>
          <pc:sldMk cId="4085062419" sldId="382"/>
        </pc:sldMkLst>
      </pc:sldChg>
      <pc:sldChg chg="addSp delSp modSp new mod setBg modNotesTx">
        <pc:chgData name="Kristine Gerber" userId="27a7630c-7fbe-4ffa-b559-2b9e53324cd8" providerId="ADAL" clId="{D7D863C4-AFD3-465D-912C-0A825BC96F77}" dt="2025-06-06T01:30:45.524" v="2828" actId="313"/>
        <pc:sldMkLst>
          <pc:docMk/>
          <pc:sldMk cId="1047269019" sldId="383"/>
        </pc:sldMkLst>
      </pc:sldChg>
      <pc:sldChg chg="addSp delSp modSp new mod setBg modNotesTx">
        <pc:chgData name="Kristine Gerber" userId="27a7630c-7fbe-4ffa-b559-2b9e53324cd8" providerId="ADAL" clId="{D7D863C4-AFD3-465D-912C-0A825BC96F77}" dt="2025-06-08T20:53:04.055" v="3001" actId="20577"/>
        <pc:sldMkLst>
          <pc:docMk/>
          <pc:sldMk cId="3026546940" sldId="384"/>
        </pc:sldMkLst>
      </pc:sldChg>
      <pc:sldChg chg="addSp modSp new mod setBg modNotesTx">
        <pc:chgData name="Kristine Gerber" userId="27a7630c-7fbe-4ffa-b559-2b9e53324cd8" providerId="ADAL" clId="{D7D863C4-AFD3-465D-912C-0A825BC96F77}" dt="2025-06-06T01:29:25.805" v="2716" actId="20577"/>
        <pc:sldMkLst>
          <pc:docMk/>
          <pc:sldMk cId="3716155704" sldId="385"/>
        </pc:sldMkLst>
      </pc:sldChg>
      <pc:sldChg chg="addSp delSp modSp new mod setBg modNotesTx">
        <pc:chgData name="Kristine Gerber" userId="27a7630c-7fbe-4ffa-b559-2b9e53324cd8" providerId="ADAL" clId="{D7D863C4-AFD3-465D-912C-0A825BC96F77}" dt="2025-06-08T20:53:24.130" v="3004" actId="20577"/>
        <pc:sldMkLst>
          <pc:docMk/>
          <pc:sldMk cId="1423742612" sldId="386"/>
        </pc:sldMkLst>
      </pc:sldChg>
      <pc:sldChg chg="addSp delSp modSp add mod ord modNotesTx">
        <pc:chgData name="Kristine Gerber" userId="27a7630c-7fbe-4ffa-b559-2b9e53324cd8" providerId="ADAL" clId="{D7D863C4-AFD3-465D-912C-0A825BC96F77}" dt="2025-06-08T21:22:24.603" v="3425" actId="20577"/>
        <pc:sldMkLst>
          <pc:docMk/>
          <pc:sldMk cId="110017224" sldId="387"/>
        </pc:sldMkLst>
      </pc:sldChg>
      <pc:sldChg chg="new del">
        <pc:chgData name="Kristine Gerber" userId="27a7630c-7fbe-4ffa-b559-2b9e53324cd8" providerId="ADAL" clId="{D7D863C4-AFD3-465D-912C-0A825BC96F77}" dt="2025-06-06T01:23:57.617" v="2282" actId="2696"/>
        <pc:sldMkLst>
          <pc:docMk/>
          <pc:sldMk cId="1207303958" sldId="387"/>
        </pc:sldMkLst>
      </pc:sldChg>
      <pc:sldChg chg="addSp modSp new mod modNotesTx">
        <pc:chgData name="Kristine Gerber" userId="27a7630c-7fbe-4ffa-b559-2b9e53324cd8" providerId="ADAL" clId="{D7D863C4-AFD3-465D-912C-0A825BC96F77}" dt="2025-06-08T21:29:26.648" v="3696" actId="20577"/>
        <pc:sldMkLst>
          <pc:docMk/>
          <pc:sldMk cId="1760667391" sldId="388"/>
        </pc:sldMkLst>
      </pc:sldChg>
    </pc:docChg>
  </pc:docChgLst>
  <pc:docChgLst>
    <pc:chgData name="Kristine Gerber" userId="27a7630c-7fbe-4ffa-b559-2b9e53324cd8" providerId="ADAL" clId="{62870879-45F9-46FE-8942-A51FBB19B844}"/>
    <pc:docChg chg="custSel addSld delSld modSld modNotesMaster">
      <pc:chgData name="Kristine Gerber" userId="27a7630c-7fbe-4ffa-b559-2b9e53324cd8" providerId="ADAL" clId="{62870879-45F9-46FE-8942-A51FBB19B844}" dt="2025-08-07T21:22:29.975" v="884" actId="1076"/>
      <pc:docMkLst>
        <pc:docMk/>
      </pc:docMkLst>
      <pc:sldChg chg="delSp modSp mod">
        <pc:chgData name="Kristine Gerber" userId="27a7630c-7fbe-4ffa-b559-2b9e53324cd8" providerId="ADAL" clId="{62870879-45F9-46FE-8942-A51FBB19B844}" dt="2025-08-07T15:35:15.220" v="183"/>
        <pc:sldMkLst>
          <pc:docMk/>
          <pc:sldMk cId="852639769" sldId="269"/>
        </pc:sldMkLst>
        <pc:spChg chg="del mod">
          <ac:chgData name="Kristine Gerber" userId="27a7630c-7fbe-4ffa-b559-2b9e53324cd8" providerId="ADAL" clId="{62870879-45F9-46FE-8942-A51FBB19B844}" dt="2025-08-07T15:35:15.220" v="183"/>
          <ac:spMkLst>
            <pc:docMk/>
            <pc:sldMk cId="852639769" sldId="269"/>
            <ac:spMk id="9" creationId="{325EBC8D-050F-11CD-5E0B-005A08DA34A1}"/>
          </ac:spMkLst>
        </pc:spChg>
      </pc:sldChg>
      <pc:sldChg chg="modSp mod modNotesTx">
        <pc:chgData name="Kristine Gerber" userId="27a7630c-7fbe-4ffa-b559-2b9e53324cd8" providerId="ADAL" clId="{62870879-45F9-46FE-8942-A51FBB19B844}" dt="2025-08-07T19:06:02.476" v="868" actId="20577"/>
        <pc:sldMkLst>
          <pc:docMk/>
          <pc:sldMk cId="1020054386" sldId="270"/>
        </pc:sldMkLst>
        <pc:spChg chg="mod">
          <ac:chgData name="Kristine Gerber" userId="27a7630c-7fbe-4ffa-b559-2b9e53324cd8" providerId="ADAL" clId="{62870879-45F9-46FE-8942-A51FBB19B844}" dt="2025-08-07T19:06:02.476" v="868" actId="20577"/>
          <ac:spMkLst>
            <pc:docMk/>
            <pc:sldMk cId="1020054386" sldId="270"/>
            <ac:spMk id="9" creationId="{8BF14B87-5B84-76E2-5DE7-791C4001E4F9}"/>
          </ac:spMkLst>
        </pc:spChg>
      </pc:sldChg>
      <pc:sldChg chg="delSp modSp add mod">
        <pc:chgData name="Kristine Gerber" userId="27a7630c-7fbe-4ffa-b559-2b9e53324cd8" providerId="ADAL" clId="{62870879-45F9-46FE-8942-A51FBB19B844}" dt="2025-08-07T15:39:41.921" v="192"/>
        <pc:sldMkLst>
          <pc:docMk/>
          <pc:sldMk cId="1546917400" sldId="271"/>
        </pc:sldMkLst>
        <pc:spChg chg="mod">
          <ac:chgData name="Kristine Gerber" userId="27a7630c-7fbe-4ffa-b559-2b9e53324cd8" providerId="ADAL" clId="{62870879-45F9-46FE-8942-A51FBB19B844}" dt="2025-08-07T15:39:27.897" v="188" actId="1076"/>
          <ac:spMkLst>
            <pc:docMk/>
            <pc:sldMk cId="1546917400" sldId="271"/>
            <ac:spMk id="2" creationId="{BEC83836-B79B-187C-7AFE-DD16E7F590C9}"/>
          </ac:spMkLst>
        </pc:spChg>
        <pc:spChg chg="mod">
          <ac:chgData name="Kristine Gerber" userId="27a7630c-7fbe-4ffa-b559-2b9e53324cd8" providerId="ADAL" clId="{62870879-45F9-46FE-8942-A51FBB19B844}" dt="2025-08-07T15:39:18.968" v="186" actId="14100"/>
          <ac:spMkLst>
            <pc:docMk/>
            <pc:sldMk cId="1546917400" sldId="271"/>
            <ac:spMk id="8" creationId="{8A6B10E7-2D09-7B89-5A52-4AB5BA5F2B14}"/>
          </ac:spMkLst>
        </pc:spChg>
        <pc:spChg chg="del mod">
          <ac:chgData name="Kristine Gerber" userId="27a7630c-7fbe-4ffa-b559-2b9e53324cd8" providerId="ADAL" clId="{62870879-45F9-46FE-8942-A51FBB19B844}" dt="2025-08-07T15:39:41.921" v="192"/>
          <ac:spMkLst>
            <pc:docMk/>
            <pc:sldMk cId="1546917400" sldId="271"/>
            <ac:spMk id="9" creationId="{019E468E-64E9-18D0-C34B-90EFC23519DD}"/>
          </ac:spMkLst>
        </pc:spChg>
      </pc:sldChg>
      <pc:sldChg chg="modSp add mod">
        <pc:chgData name="Kristine Gerber" userId="27a7630c-7fbe-4ffa-b559-2b9e53324cd8" providerId="ADAL" clId="{62870879-45F9-46FE-8942-A51FBB19B844}" dt="2025-08-07T20:31:10.919" v="869" actId="20577"/>
        <pc:sldMkLst>
          <pc:docMk/>
          <pc:sldMk cId="4180749694" sldId="272"/>
        </pc:sldMkLst>
        <pc:spChg chg="mod">
          <ac:chgData name="Kristine Gerber" userId="27a7630c-7fbe-4ffa-b559-2b9e53324cd8" providerId="ADAL" clId="{62870879-45F9-46FE-8942-A51FBB19B844}" dt="2025-08-07T15:11:09.555" v="6" actId="14100"/>
          <ac:spMkLst>
            <pc:docMk/>
            <pc:sldMk cId="4180749694" sldId="272"/>
            <ac:spMk id="8" creationId="{1601D628-0B1D-F09B-3FEA-C701F638A194}"/>
          </ac:spMkLst>
        </pc:spChg>
        <pc:spChg chg="mod">
          <ac:chgData name="Kristine Gerber" userId="27a7630c-7fbe-4ffa-b559-2b9e53324cd8" providerId="ADAL" clId="{62870879-45F9-46FE-8942-A51FBB19B844}" dt="2025-08-07T20:31:10.919" v="869" actId="20577"/>
          <ac:spMkLst>
            <pc:docMk/>
            <pc:sldMk cId="4180749694" sldId="272"/>
            <ac:spMk id="9" creationId="{404B5E14-D14F-884F-36C6-F99C469CFD11}"/>
          </ac:spMkLst>
        </pc:spChg>
      </pc:sldChg>
      <pc:sldChg chg="modSp mod">
        <pc:chgData name="Kristine Gerber" userId="27a7630c-7fbe-4ffa-b559-2b9e53324cd8" providerId="ADAL" clId="{62870879-45F9-46FE-8942-A51FBB19B844}" dt="2025-08-07T21:16:50.134" v="877" actId="20577"/>
        <pc:sldMkLst>
          <pc:docMk/>
          <pc:sldMk cId="2091929344" sldId="276"/>
        </pc:sldMkLst>
        <pc:spChg chg="mod">
          <ac:chgData name="Kristine Gerber" userId="27a7630c-7fbe-4ffa-b559-2b9e53324cd8" providerId="ADAL" clId="{62870879-45F9-46FE-8942-A51FBB19B844}" dt="2025-08-07T21:16:50.134" v="877" actId="20577"/>
          <ac:spMkLst>
            <pc:docMk/>
            <pc:sldMk cId="2091929344" sldId="276"/>
            <ac:spMk id="8" creationId="{1840F576-8D62-792D-2902-D13A87362062}"/>
          </ac:spMkLst>
        </pc:spChg>
      </pc:sldChg>
      <pc:sldChg chg="delSp modSp add mod">
        <pc:chgData name="Kristine Gerber" userId="27a7630c-7fbe-4ffa-b559-2b9e53324cd8" providerId="ADAL" clId="{62870879-45F9-46FE-8942-A51FBB19B844}" dt="2025-08-07T15:28:15.037" v="178"/>
        <pc:sldMkLst>
          <pc:docMk/>
          <pc:sldMk cId="576827469" sldId="277"/>
        </pc:sldMkLst>
        <pc:spChg chg="mod">
          <ac:chgData name="Kristine Gerber" userId="27a7630c-7fbe-4ffa-b559-2b9e53324cd8" providerId="ADAL" clId="{62870879-45F9-46FE-8942-A51FBB19B844}" dt="2025-08-07T15:28:07.859" v="175" actId="1076"/>
          <ac:spMkLst>
            <pc:docMk/>
            <pc:sldMk cId="576827469" sldId="277"/>
            <ac:spMk id="2" creationId="{3BF68D85-F9D2-2FCB-7D57-A885F43B63E1}"/>
          </ac:spMkLst>
        </pc:spChg>
        <pc:spChg chg="mod">
          <ac:chgData name="Kristine Gerber" userId="27a7630c-7fbe-4ffa-b559-2b9e53324cd8" providerId="ADAL" clId="{62870879-45F9-46FE-8942-A51FBB19B844}" dt="2025-08-07T15:28:02.836" v="174" actId="20577"/>
          <ac:spMkLst>
            <pc:docMk/>
            <pc:sldMk cId="576827469" sldId="277"/>
            <ac:spMk id="8" creationId="{1E0D5E1D-A99D-8D0F-4507-C95B1DEE5AA3}"/>
          </ac:spMkLst>
        </pc:spChg>
        <pc:spChg chg="del mod">
          <ac:chgData name="Kristine Gerber" userId="27a7630c-7fbe-4ffa-b559-2b9e53324cd8" providerId="ADAL" clId="{62870879-45F9-46FE-8942-A51FBB19B844}" dt="2025-08-07T15:28:15.037" v="178"/>
          <ac:spMkLst>
            <pc:docMk/>
            <pc:sldMk cId="576827469" sldId="277"/>
            <ac:spMk id="9" creationId="{67D7969C-6A06-359E-1C13-012F835808F0}"/>
          </ac:spMkLst>
        </pc:spChg>
      </pc:sldChg>
      <pc:sldChg chg="addSp modSp mod">
        <pc:chgData name="Kristine Gerber" userId="27a7630c-7fbe-4ffa-b559-2b9e53324cd8" providerId="ADAL" clId="{62870879-45F9-46FE-8942-A51FBB19B844}" dt="2025-08-07T18:42:33.721" v="867" actId="20577"/>
        <pc:sldMkLst>
          <pc:docMk/>
          <pc:sldMk cId="2550526373" sldId="297"/>
        </pc:sldMkLst>
        <pc:spChg chg="add mod">
          <ac:chgData name="Kristine Gerber" userId="27a7630c-7fbe-4ffa-b559-2b9e53324cd8" providerId="ADAL" clId="{62870879-45F9-46FE-8942-A51FBB19B844}" dt="2025-08-07T18:42:33.721" v="867" actId="20577"/>
          <ac:spMkLst>
            <pc:docMk/>
            <pc:sldMk cId="2550526373" sldId="297"/>
            <ac:spMk id="3" creationId="{9916B2A9-80CA-7C16-A957-600F3DB46A11}"/>
          </ac:spMkLst>
        </pc:spChg>
      </pc:sldChg>
      <pc:sldChg chg="modSp mod">
        <pc:chgData name="Kristine Gerber" userId="27a7630c-7fbe-4ffa-b559-2b9e53324cd8" providerId="ADAL" clId="{62870879-45F9-46FE-8942-A51FBB19B844}" dt="2025-08-07T15:48:14.824" v="195" actId="6549"/>
        <pc:sldMkLst>
          <pc:docMk/>
          <pc:sldMk cId="2265117113" sldId="298"/>
        </pc:sldMkLst>
        <pc:spChg chg="mod">
          <ac:chgData name="Kristine Gerber" userId="27a7630c-7fbe-4ffa-b559-2b9e53324cd8" providerId="ADAL" clId="{62870879-45F9-46FE-8942-A51FBB19B844}" dt="2025-08-07T15:48:14.824" v="195" actId="6549"/>
          <ac:spMkLst>
            <pc:docMk/>
            <pc:sldMk cId="2265117113" sldId="298"/>
            <ac:spMk id="8" creationId="{4697E08B-250D-46EA-6A97-1E7080BA655A}"/>
          </ac:spMkLst>
        </pc:spChg>
      </pc:sldChg>
      <pc:sldChg chg="add">
        <pc:chgData name="Kristine Gerber" userId="27a7630c-7fbe-4ffa-b559-2b9e53324cd8" providerId="ADAL" clId="{62870879-45F9-46FE-8942-A51FBB19B844}" dt="2025-08-07T15:39:07.748" v="184"/>
        <pc:sldMkLst>
          <pc:docMk/>
          <pc:sldMk cId="2084001503" sldId="299"/>
        </pc:sldMkLst>
      </pc:sldChg>
      <pc:sldChg chg="add">
        <pc:chgData name="Kristine Gerber" userId="27a7630c-7fbe-4ffa-b559-2b9e53324cd8" providerId="ADAL" clId="{62870879-45F9-46FE-8942-A51FBB19B844}" dt="2025-08-07T15:39:07.748" v="184"/>
        <pc:sldMkLst>
          <pc:docMk/>
          <pc:sldMk cId="1671526622" sldId="300"/>
        </pc:sldMkLst>
      </pc:sldChg>
      <pc:sldChg chg="add">
        <pc:chgData name="Kristine Gerber" userId="27a7630c-7fbe-4ffa-b559-2b9e53324cd8" providerId="ADAL" clId="{62870879-45F9-46FE-8942-A51FBB19B844}" dt="2025-08-07T15:39:07.748" v="184"/>
        <pc:sldMkLst>
          <pc:docMk/>
          <pc:sldMk cId="3237439338" sldId="301"/>
        </pc:sldMkLst>
      </pc:sldChg>
      <pc:sldChg chg="add">
        <pc:chgData name="Kristine Gerber" userId="27a7630c-7fbe-4ffa-b559-2b9e53324cd8" providerId="ADAL" clId="{62870879-45F9-46FE-8942-A51FBB19B844}" dt="2025-08-07T15:39:07.748" v="184"/>
        <pc:sldMkLst>
          <pc:docMk/>
          <pc:sldMk cId="3812746245" sldId="302"/>
        </pc:sldMkLst>
      </pc:sldChg>
      <pc:sldChg chg="add">
        <pc:chgData name="Kristine Gerber" userId="27a7630c-7fbe-4ffa-b559-2b9e53324cd8" providerId="ADAL" clId="{62870879-45F9-46FE-8942-A51FBB19B844}" dt="2025-08-07T15:39:07.748" v="184"/>
        <pc:sldMkLst>
          <pc:docMk/>
          <pc:sldMk cId="2868645313" sldId="303"/>
        </pc:sldMkLst>
      </pc:sldChg>
      <pc:sldChg chg="modSp add mod">
        <pc:chgData name="Kristine Gerber" userId="27a7630c-7fbe-4ffa-b559-2b9e53324cd8" providerId="ADAL" clId="{62870879-45F9-46FE-8942-A51FBB19B844}" dt="2025-08-07T15:40:03.805" v="193" actId="20577"/>
        <pc:sldMkLst>
          <pc:docMk/>
          <pc:sldMk cId="4055113080" sldId="305"/>
        </pc:sldMkLst>
        <pc:spChg chg="mod">
          <ac:chgData name="Kristine Gerber" userId="27a7630c-7fbe-4ffa-b559-2b9e53324cd8" providerId="ADAL" clId="{62870879-45F9-46FE-8942-A51FBB19B844}" dt="2025-08-07T15:40:03.805" v="193" actId="20577"/>
          <ac:spMkLst>
            <pc:docMk/>
            <pc:sldMk cId="4055113080" sldId="305"/>
            <ac:spMk id="8" creationId="{BB1EBE94-CFA8-2C0A-3F89-32ECD920164A}"/>
          </ac:spMkLst>
        </pc:spChg>
      </pc:sldChg>
      <pc:sldChg chg="add modNotesTx">
        <pc:chgData name="Kristine Gerber" userId="27a7630c-7fbe-4ffa-b559-2b9e53324cd8" providerId="ADAL" clId="{62870879-45F9-46FE-8942-A51FBB19B844}" dt="2025-08-07T15:52:32.879" v="325" actId="20577"/>
        <pc:sldMkLst>
          <pc:docMk/>
          <pc:sldMk cId="809058028" sldId="306"/>
        </pc:sldMkLst>
      </pc:sldChg>
      <pc:sldChg chg="add del">
        <pc:chgData name="Kristine Gerber" userId="27a7630c-7fbe-4ffa-b559-2b9e53324cd8" providerId="ADAL" clId="{62870879-45F9-46FE-8942-A51FBB19B844}" dt="2025-08-07T15:14:00.553" v="8" actId="2696"/>
        <pc:sldMkLst>
          <pc:docMk/>
          <pc:sldMk cId="1300337424" sldId="306"/>
        </pc:sldMkLst>
      </pc:sldChg>
      <pc:sldChg chg="add">
        <pc:chgData name="Kristine Gerber" userId="27a7630c-7fbe-4ffa-b559-2b9e53324cd8" providerId="ADAL" clId="{62870879-45F9-46FE-8942-A51FBB19B844}" dt="2025-08-07T15:10:46.995" v="4"/>
        <pc:sldMkLst>
          <pc:docMk/>
          <pc:sldMk cId="1320632966" sldId="307"/>
        </pc:sldMkLst>
      </pc:sldChg>
      <pc:sldChg chg="add">
        <pc:chgData name="Kristine Gerber" userId="27a7630c-7fbe-4ffa-b559-2b9e53324cd8" providerId="ADAL" clId="{62870879-45F9-46FE-8942-A51FBB19B844}" dt="2025-08-07T15:10:46.995" v="4"/>
        <pc:sldMkLst>
          <pc:docMk/>
          <pc:sldMk cId="2073874378" sldId="308"/>
        </pc:sldMkLst>
      </pc:sldChg>
      <pc:sldChg chg="add">
        <pc:chgData name="Kristine Gerber" userId="27a7630c-7fbe-4ffa-b559-2b9e53324cd8" providerId="ADAL" clId="{62870879-45F9-46FE-8942-A51FBB19B844}" dt="2025-08-07T15:10:46.995" v="4"/>
        <pc:sldMkLst>
          <pc:docMk/>
          <pc:sldMk cId="813203831" sldId="309"/>
        </pc:sldMkLst>
      </pc:sldChg>
      <pc:sldChg chg="modNotesTx">
        <pc:chgData name="Kristine Gerber" userId="27a7630c-7fbe-4ffa-b559-2b9e53324cd8" providerId="ADAL" clId="{62870879-45F9-46FE-8942-A51FBB19B844}" dt="2025-08-07T16:14:12.164" v="830" actId="20577"/>
        <pc:sldMkLst>
          <pc:docMk/>
          <pc:sldMk cId="2576236763" sldId="314"/>
        </pc:sldMkLst>
      </pc:sldChg>
      <pc:sldChg chg="add del">
        <pc:chgData name="Kristine Gerber" userId="27a7630c-7fbe-4ffa-b559-2b9e53324cd8" providerId="ADAL" clId="{62870879-45F9-46FE-8942-A51FBB19B844}" dt="2025-08-07T15:28:27.008" v="179" actId="2696"/>
        <pc:sldMkLst>
          <pc:docMk/>
          <pc:sldMk cId="3473540842" sldId="325"/>
        </pc:sldMkLst>
      </pc:sldChg>
      <pc:sldChg chg="add modNotesTx">
        <pc:chgData name="Kristine Gerber" userId="27a7630c-7fbe-4ffa-b559-2b9e53324cd8" providerId="ADAL" clId="{62870879-45F9-46FE-8942-A51FBB19B844}" dt="2025-08-07T16:15:36.861" v="843" actId="20577"/>
        <pc:sldMkLst>
          <pc:docMk/>
          <pc:sldMk cId="2835482881" sldId="327"/>
        </pc:sldMkLst>
      </pc:sldChg>
      <pc:sldChg chg="add">
        <pc:chgData name="Kristine Gerber" userId="27a7630c-7fbe-4ffa-b559-2b9e53324cd8" providerId="ADAL" clId="{62870879-45F9-46FE-8942-A51FBB19B844}" dt="2025-08-07T15:27:50.926" v="166"/>
        <pc:sldMkLst>
          <pc:docMk/>
          <pc:sldMk cId="3181121581" sldId="328"/>
        </pc:sldMkLst>
      </pc:sldChg>
      <pc:sldChg chg="add">
        <pc:chgData name="Kristine Gerber" userId="27a7630c-7fbe-4ffa-b559-2b9e53324cd8" providerId="ADAL" clId="{62870879-45F9-46FE-8942-A51FBB19B844}" dt="2025-08-07T15:27:50.926" v="166"/>
        <pc:sldMkLst>
          <pc:docMk/>
          <pc:sldMk cId="2320094699" sldId="330"/>
        </pc:sldMkLst>
      </pc:sldChg>
      <pc:sldChg chg="addSp modSp mod">
        <pc:chgData name="Kristine Gerber" userId="27a7630c-7fbe-4ffa-b559-2b9e53324cd8" providerId="ADAL" clId="{62870879-45F9-46FE-8942-A51FBB19B844}" dt="2025-08-07T21:10:20.502" v="876" actId="255"/>
        <pc:sldMkLst>
          <pc:docMk/>
          <pc:sldMk cId="378172583" sldId="362"/>
        </pc:sldMkLst>
        <pc:spChg chg="add mod">
          <ac:chgData name="Kristine Gerber" userId="27a7630c-7fbe-4ffa-b559-2b9e53324cd8" providerId="ADAL" clId="{62870879-45F9-46FE-8942-A51FBB19B844}" dt="2025-08-07T21:10:20.502" v="876" actId="255"/>
          <ac:spMkLst>
            <pc:docMk/>
            <pc:sldMk cId="378172583" sldId="362"/>
            <ac:spMk id="3" creationId="{0FE08F89-2FA7-158F-6CAB-06059BB93DE1}"/>
          </ac:spMkLst>
        </pc:spChg>
      </pc:sldChg>
      <pc:sldChg chg="add modNotesTx">
        <pc:chgData name="Kristine Gerber" userId="27a7630c-7fbe-4ffa-b559-2b9e53324cd8" providerId="ADAL" clId="{62870879-45F9-46FE-8942-A51FBB19B844}" dt="2025-08-07T16:15:50.839" v="856" actId="5793"/>
        <pc:sldMkLst>
          <pc:docMk/>
          <pc:sldMk cId="368026405" sldId="363"/>
        </pc:sldMkLst>
      </pc:sldChg>
      <pc:sldChg chg="add">
        <pc:chgData name="Kristine Gerber" userId="27a7630c-7fbe-4ffa-b559-2b9e53324cd8" providerId="ADAL" clId="{62870879-45F9-46FE-8942-A51FBB19B844}" dt="2025-08-07T15:10:46.995" v="4"/>
        <pc:sldMkLst>
          <pc:docMk/>
          <pc:sldMk cId="3473296362" sldId="364"/>
        </pc:sldMkLst>
      </pc:sldChg>
      <pc:sldChg chg="add">
        <pc:chgData name="Kristine Gerber" userId="27a7630c-7fbe-4ffa-b559-2b9e53324cd8" providerId="ADAL" clId="{62870879-45F9-46FE-8942-A51FBB19B844}" dt="2025-08-07T15:10:46.995" v="4"/>
        <pc:sldMkLst>
          <pc:docMk/>
          <pc:sldMk cId="1448326845" sldId="365"/>
        </pc:sldMkLst>
      </pc:sldChg>
      <pc:sldChg chg="add">
        <pc:chgData name="Kristine Gerber" userId="27a7630c-7fbe-4ffa-b559-2b9e53324cd8" providerId="ADAL" clId="{62870879-45F9-46FE-8942-A51FBB19B844}" dt="2025-08-07T15:10:46.995" v="4"/>
        <pc:sldMkLst>
          <pc:docMk/>
          <pc:sldMk cId="2651340859" sldId="366"/>
        </pc:sldMkLst>
      </pc:sldChg>
      <pc:sldChg chg="addSp modSp add mod">
        <pc:chgData name="Kristine Gerber" userId="27a7630c-7fbe-4ffa-b559-2b9e53324cd8" providerId="ADAL" clId="{62870879-45F9-46FE-8942-A51FBB19B844}" dt="2025-08-07T21:22:29.975" v="884" actId="1076"/>
        <pc:sldMkLst>
          <pc:docMk/>
          <pc:sldMk cId="1707671770" sldId="371"/>
        </pc:sldMkLst>
        <pc:spChg chg="add mod">
          <ac:chgData name="Kristine Gerber" userId="27a7630c-7fbe-4ffa-b559-2b9e53324cd8" providerId="ADAL" clId="{62870879-45F9-46FE-8942-A51FBB19B844}" dt="2025-08-07T21:22:29.007" v="883" actId="207"/>
          <ac:spMkLst>
            <pc:docMk/>
            <pc:sldMk cId="1707671770" sldId="371"/>
            <ac:spMk id="3" creationId="{A5B97650-6790-EB30-4447-20C6CB3E32E2}"/>
          </ac:spMkLst>
        </pc:spChg>
        <pc:picChg chg="mod">
          <ac:chgData name="Kristine Gerber" userId="27a7630c-7fbe-4ffa-b559-2b9e53324cd8" providerId="ADAL" clId="{62870879-45F9-46FE-8942-A51FBB19B844}" dt="2025-08-07T21:22:29.975" v="884" actId="1076"/>
          <ac:picMkLst>
            <pc:docMk/>
            <pc:sldMk cId="1707671770" sldId="371"/>
            <ac:picMk id="2" creationId="{CDA3ABE3-3FE2-BA74-2AE1-13E019DA1A4A}"/>
          </ac:picMkLst>
        </pc:picChg>
      </pc:sldChg>
      <pc:sldChg chg="add">
        <pc:chgData name="Kristine Gerber" userId="27a7630c-7fbe-4ffa-b559-2b9e53324cd8" providerId="ADAL" clId="{62870879-45F9-46FE-8942-A51FBB19B844}" dt="2025-08-07T15:25:47.274" v="161"/>
        <pc:sldMkLst>
          <pc:docMk/>
          <pc:sldMk cId="264641408" sldId="372"/>
        </pc:sldMkLst>
      </pc:sldChg>
      <pc:sldChg chg="modSp add mod">
        <pc:chgData name="Kristine Gerber" userId="27a7630c-7fbe-4ffa-b559-2b9e53324cd8" providerId="ADAL" clId="{62870879-45F9-46FE-8942-A51FBB19B844}" dt="2025-08-07T15:26:38.068" v="165" actId="20577"/>
        <pc:sldMkLst>
          <pc:docMk/>
          <pc:sldMk cId="1580382203" sldId="373"/>
        </pc:sldMkLst>
        <pc:spChg chg="mod">
          <ac:chgData name="Kristine Gerber" userId="27a7630c-7fbe-4ffa-b559-2b9e53324cd8" providerId="ADAL" clId="{62870879-45F9-46FE-8942-A51FBB19B844}" dt="2025-08-07T15:26:38.068" v="165" actId="20577"/>
          <ac:spMkLst>
            <pc:docMk/>
            <pc:sldMk cId="1580382203" sldId="373"/>
            <ac:spMk id="9" creationId="{143F9B19-1783-5424-3651-B04C31F0937C}"/>
          </ac:spMkLst>
        </pc:spChg>
      </pc:sldChg>
      <pc:sldChg chg="add modNotesTx">
        <pc:chgData name="Kristine Gerber" userId="27a7630c-7fbe-4ffa-b559-2b9e53324cd8" providerId="ADAL" clId="{62870879-45F9-46FE-8942-A51FBB19B844}" dt="2025-08-07T15:54:32.952" v="471" actId="20577"/>
        <pc:sldMkLst>
          <pc:docMk/>
          <pc:sldMk cId="1203969521" sldId="378"/>
        </pc:sldMkLst>
      </pc:sldChg>
      <pc:sldChg chg="delSp modSp add mod setBg delDesignElem">
        <pc:chgData name="Kristine Gerber" userId="27a7630c-7fbe-4ffa-b559-2b9e53324cd8" providerId="ADAL" clId="{62870879-45F9-46FE-8942-A51FBB19B844}" dt="2025-08-07T15:15:05.385" v="13" actId="1076"/>
        <pc:sldMkLst>
          <pc:docMk/>
          <pc:sldMk cId="1246369881" sldId="379"/>
        </pc:sldMkLst>
        <pc:spChg chg="del">
          <ac:chgData name="Kristine Gerber" userId="27a7630c-7fbe-4ffa-b559-2b9e53324cd8" providerId="ADAL" clId="{62870879-45F9-46FE-8942-A51FBB19B844}" dt="2025-08-07T15:10:46.995" v="4"/>
          <ac:spMkLst>
            <pc:docMk/>
            <pc:sldMk cId="1246369881" sldId="379"/>
            <ac:spMk id="9" creationId="{32BC26D8-82FB-445E-AA49-62A77D7C1EE0}"/>
          </ac:spMkLst>
        </pc:spChg>
        <pc:spChg chg="del">
          <ac:chgData name="Kristine Gerber" userId="27a7630c-7fbe-4ffa-b559-2b9e53324cd8" providerId="ADAL" clId="{62870879-45F9-46FE-8942-A51FBB19B844}" dt="2025-08-07T15:10:46.995" v="4"/>
          <ac:spMkLst>
            <pc:docMk/>
            <pc:sldMk cId="1246369881" sldId="379"/>
            <ac:spMk id="10" creationId="{CB44330D-EA18-4254-AA95-EB49948539B8}"/>
          </ac:spMkLst>
        </pc:spChg>
        <pc:picChg chg="mod">
          <ac:chgData name="Kristine Gerber" userId="27a7630c-7fbe-4ffa-b559-2b9e53324cd8" providerId="ADAL" clId="{62870879-45F9-46FE-8942-A51FBB19B844}" dt="2025-08-07T15:15:05.385" v="13" actId="1076"/>
          <ac:picMkLst>
            <pc:docMk/>
            <pc:sldMk cId="1246369881" sldId="379"/>
            <ac:picMk id="3" creationId="{ADD033B7-FCB1-A1EB-9289-0F4AC1813E51}"/>
          </ac:picMkLst>
        </pc:picChg>
      </pc:sldChg>
      <pc:sldChg chg="add modNotesTx">
        <pc:chgData name="Kristine Gerber" userId="27a7630c-7fbe-4ffa-b559-2b9e53324cd8" providerId="ADAL" clId="{62870879-45F9-46FE-8942-A51FBB19B844}" dt="2025-08-07T15:17:26.921" v="160" actId="20577"/>
        <pc:sldMkLst>
          <pc:docMk/>
          <pc:sldMk cId="2891061243" sldId="380"/>
        </pc:sldMkLst>
      </pc:sldChg>
      <pc:sldChg chg="delSp modSp add mod">
        <pc:chgData name="Kristine Gerber" userId="27a7630c-7fbe-4ffa-b559-2b9e53324cd8" providerId="ADAL" clId="{62870879-45F9-46FE-8942-A51FBB19B844}" dt="2025-08-07T15:15:34.089" v="17"/>
        <pc:sldMkLst>
          <pc:docMk/>
          <pc:sldMk cId="2480293705" sldId="381"/>
        </pc:sldMkLst>
        <pc:spChg chg="mod">
          <ac:chgData name="Kristine Gerber" userId="27a7630c-7fbe-4ffa-b559-2b9e53324cd8" providerId="ADAL" clId="{62870879-45F9-46FE-8942-A51FBB19B844}" dt="2025-08-07T15:15:32.672" v="15" actId="14100"/>
          <ac:spMkLst>
            <pc:docMk/>
            <pc:sldMk cId="2480293705" sldId="381"/>
            <ac:spMk id="8" creationId="{EC7C1931-9064-0DB7-5405-8253AC64A8DD}"/>
          </ac:spMkLst>
        </pc:spChg>
        <pc:spChg chg="del mod">
          <ac:chgData name="Kristine Gerber" userId="27a7630c-7fbe-4ffa-b559-2b9e53324cd8" providerId="ADAL" clId="{62870879-45F9-46FE-8942-A51FBB19B844}" dt="2025-08-07T15:15:34.089" v="17"/>
          <ac:spMkLst>
            <pc:docMk/>
            <pc:sldMk cId="2480293705" sldId="381"/>
            <ac:spMk id="9" creationId="{83B30C07-6071-5376-304F-E6A91C7DA3F9}"/>
          </ac:spMkLst>
        </pc:spChg>
      </pc:sldChg>
      <pc:sldChg chg="addSp modSp add mod setBg modNotesTx">
        <pc:chgData name="Kristine Gerber" userId="27a7630c-7fbe-4ffa-b559-2b9e53324cd8" providerId="ADAL" clId="{62870879-45F9-46FE-8942-A51FBB19B844}" dt="2025-08-07T16:12:50.604" v="806" actId="20577"/>
        <pc:sldMkLst>
          <pc:docMk/>
          <pc:sldMk cId="1952172408" sldId="382"/>
        </pc:sldMkLst>
        <pc:spChg chg="add">
          <ac:chgData name="Kristine Gerber" userId="27a7630c-7fbe-4ffa-b559-2b9e53324cd8" providerId="ADAL" clId="{62870879-45F9-46FE-8942-A51FBB19B844}" dt="2025-08-07T16:12:39.581" v="805" actId="26606"/>
          <ac:spMkLst>
            <pc:docMk/>
            <pc:sldMk cId="1952172408" sldId="382"/>
            <ac:spMk id="10" creationId="{42A4FC2C-047E-45A5-965D-8E1E3BF09BC6}"/>
          </ac:spMkLst>
        </pc:spChg>
        <pc:picChg chg="mod">
          <ac:chgData name="Kristine Gerber" userId="27a7630c-7fbe-4ffa-b559-2b9e53324cd8" providerId="ADAL" clId="{62870879-45F9-46FE-8942-A51FBB19B844}" dt="2025-08-07T16:12:39.581" v="805" actId="26606"/>
          <ac:picMkLst>
            <pc:docMk/>
            <pc:sldMk cId="1952172408" sldId="382"/>
            <ac:picMk id="5" creationId="{55941DE5-5B45-CE8C-5986-79D0921520EA}"/>
          </ac:picMkLst>
        </pc:picChg>
      </pc:sldChg>
      <pc:sldChg chg="delSp add setBg delDesignElem">
        <pc:chgData name="Kristine Gerber" userId="27a7630c-7fbe-4ffa-b559-2b9e53324cd8" providerId="ADAL" clId="{62870879-45F9-46FE-8942-A51FBB19B844}" dt="2025-08-07T15:10:46.995" v="4"/>
        <pc:sldMkLst>
          <pc:docMk/>
          <pc:sldMk cId="1047269019" sldId="383"/>
        </pc:sldMkLst>
        <pc:spChg chg="del">
          <ac:chgData name="Kristine Gerber" userId="27a7630c-7fbe-4ffa-b559-2b9e53324cd8" providerId="ADAL" clId="{62870879-45F9-46FE-8942-A51FBB19B844}" dt="2025-08-07T15:10:46.995" v="4"/>
          <ac:spMkLst>
            <pc:docMk/>
            <pc:sldMk cId="1047269019" sldId="383"/>
            <ac:spMk id="25" creationId="{32BC26D8-82FB-445E-AA49-62A77D7C1EE0}"/>
          </ac:spMkLst>
        </pc:spChg>
        <pc:spChg chg="del">
          <ac:chgData name="Kristine Gerber" userId="27a7630c-7fbe-4ffa-b559-2b9e53324cd8" providerId="ADAL" clId="{62870879-45F9-46FE-8942-A51FBB19B844}" dt="2025-08-07T15:10:46.995" v="4"/>
          <ac:spMkLst>
            <pc:docMk/>
            <pc:sldMk cId="1047269019" sldId="383"/>
            <ac:spMk id="26" creationId="{CB44330D-EA18-4254-AA95-EB49948539B8}"/>
          </ac:spMkLst>
        </pc:spChg>
      </pc:sldChg>
      <pc:sldChg chg="delSp add setBg delDesignElem">
        <pc:chgData name="Kristine Gerber" userId="27a7630c-7fbe-4ffa-b559-2b9e53324cd8" providerId="ADAL" clId="{62870879-45F9-46FE-8942-A51FBB19B844}" dt="2025-08-07T15:10:46.995" v="4"/>
        <pc:sldMkLst>
          <pc:docMk/>
          <pc:sldMk cId="3026546940" sldId="384"/>
        </pc:sldMkLst>
        <pc:spChg chg="del">
          <ac:chgData name="Kristine Gerber" userId="27a7630c-7fbe-4ffa-b559-2b9e53324cd8" providerId="ADAL" clId="{62870879-45F9-46FE-8942-A51FBB19B844}" dt="2025-08-07T15:10:46.995" v="4"/>
          <ac:spMkLst>
            <pc:docMk/>
            <pc:sldMk cId="3026546940" sldId="384"/>
            <ac:spMk id="17" creationId="{32BC26D8-82FB-445E-AA49-62A77D7C1EE0}"/>
          </ac:spMkLst>
        </pc:spChg>
        <pc:spChg chg="del">
          <ac:chgData name="Kristine Gerber" userId="27a7630c-7fbe-4ffa-b559-2b9e53324cd8" providerId="ADAL" clId="{62870879-45F9-46FE-8942-A51FBB19B844}" dt="2025-08-07T15:10:46.995" v="4"/>
          <ac:spMkLst>
            <pc:docMk/>
            <pc:sldMk cId="3026546940" sldId="384"/>
            <ac:spMk id="19" creationId="{CB44330D-EA18-4254-AA95-EB49948539B8}"/>
          </ac:spMkLst>
        </pc:spChg>
      </pc:sldChg>
      <pc:sldChg chg="delSp add setBg delDesignElem">
        <pc:chgData name="Kristine Gerber" userId="27a7630c-7fbe-4ffa-b559-2b9e53324cd8" providerId="ADAL" clId="{62870879-45F9-46FE-8942-A51FBB19B844}" dt="2025-08-07T15:10:46.995" v="4"/>
        <pc:sldMkLst>
          <pc:docMk/>
          <pc:sldMk cId="1423742612" sldId="386"/>
        </pc:sldMkLst>
        <pc:spChg chg="del">
          <ac:chgData name="Kristine Gerber" userId="27a7630c-7fbe-4ffa-b559-2b9e53324cd8" providerId="ADAL" clId="{62870879-45F9-46FE-8942-A51FBB19B844}" dt="2025-08-07T15:10:46.995" v="4"/>
          <ac:spMkLst>
            <pc:docMk/>
            <pc:sldMk cId="1423742612" sldId="386"/>
            <ac:spMk id="15" creationId="{99ED5833-B85B-4103-8A3B-CAB0308E6C15}"/>
          </ac:spMkLst>
        </pc:spChg>
      </pc:sldChg>
      <pc:sldChg chg="add">
        <pc:chgData name="Kristine Gerber" userId="27a7630c-7fbe-4ffa-b559-2b9e53324cd8" providerId="ADAL" clId="{62870879-45F9-46FE-8942-A51FBB19B844}" dt="2025-08-07T15:10:46.995" v="4"/>
        <pc:sldMkLst>
          <pc:docMk/>
          <pc:sldMk cId="110017224" sldId="387"/>
        </pc:sldMkLst>
      </pc:sldChg>
      <pc:sldChg chg="add del">
        <pc:chgData name="Kristine Gerber" userId="27a7630c-7fbe-4ffa-b559-2b9e53324cd8" providerId="ADAL" clId="{62870879-45F9-46FE-8942-A51FBB19B844}" dt="2025-08-07T15:14:17.491" v="10" actId="2696"/>
        <pc:sldMkLst>
          <pc:docMk/>
          <pc:sldMk cId="1829368470" sldId="393"/>
        </pc:sldMkLst>
      </pc:sldChg>
      <pc:sldChg chg="add del">
        <pc:chgData name="Kristine Gerber" userId="27a7630c-7fbe-4ffa-b559-2b9e53324cd8" providerId="ADAL" clId="{62870879-45F9-46FE-8942-A51FBB19B844}" dt="2025-08-07T15:14:00.553" v="8" actId="2696"/>
        <pc:sldMkLst>
          <pc:docMk/>
          <pc:sldMk cId="2267567344" sldId="393"/>
        </pc:sldMkLst>
      </pc:sldChg>
      <pc:sldChg chg="add">
        <pc:chgData name="Kristine Gerber" userId="27a7630c-7fbe-4ffa-b559-2b9e53324cd8" providerId="ADAL" clId="{62870879-45F9-46FE-8942-A51FBB19B844}" dt="2025-08-07T15:25:47.274" v="161"/>
        <pc:sldMkLst>
          <pc:docMk/>
          <pc:sldMk cId="1637908261" sldId="394"/>
        </pc:sldMkLst>
      </pc:sldChg>
      <pc:sldChg chg="addSp modSp new mod setBg modNotesTx">
        <pc:chgData name="Kristine Gerber" userId="27a7630c-7fbe-4ffa-b559-2b9e53324cd8" providerId="ADAL" clId="{62870879-45F9-46FE-8942-A51FBB19B844}" dt="2025-08-07T16:10:49.764" v="783" actId="20577"/>
        <pc:sldMkLst>
          <pc:docMk/>
          <pc:sldMk cId="2930201347" sldId="395"/>
        </pc:sldMkLst>
        <pc:spChg chg="add">
          <ac:chgData name="Kristine Gerber" userId="27a7630c-7fbe-4ffa-b559-2b9e53324cd8" providerId="ADAL" clId="{62870879-45F9-46FE-8942-A51FBB19B844}" dt="2025-08-07T16:07:43.857" v="479" actId="26606"/>
          <ac:spMkLst>
            <pc:docMk/>
            <pc:sldMk cId="2930201347" sldId="395"/>
            <ac:spMk id="8" creationId="{42A4FC2C-047E-45A5-965D-8E1E3BF09BC6}"/>
          </ac:spMkLst>
        </pc:spChg>
        <pc:picChg chg="add mod">
          <ac:chgData name="Kristine Gerber" userId="27a7630c-7fbe-4ffa-b559-2b9e53324cd8" providerId="ADAL" clId="{62870879-45F9-46FE-8942-A51FBB19B844}" dt="2025-08-07T16:07:43.857" v="479" actId="26606"/>
          <ac:picMkLst>
            <pc:docMk/>
            <pc:sldMk cId="2930201347" sldId="395"/>
            <ac:picMk id="3" creationId="{A3C1B8AB-8602-1BFA-0194-89BCF03C82FE}"/>
          </ac:picMkLst>
        </pc:picChg>
      </pc:sldChg>
      <pc:sldChg chg="add del">
        <pc:chgData name="Kristine Gerber" userId="27a7630c-7fbe-4ffa-b559-2b9e53324cd8" providerId="ADAL" clId="{62870879-45F9-46FE-8942-A51FBB19B844}" dt="2025-08-07T15:56:37.216" v="473" actId="2696"/>
        <pc:sldMkLst>
          <pc:docMk/>
          <pc:sldMk cId="3816401154" sldId="395"/>
        </pc:sldMkLst>
      </pc:sldChg>
      <pc:sldChg chg="add del">
        <pc:chgData name="Kristine Gerber" userId="27a7630c-7fbe-4ffa-b559-2b9e53324cd8" providerId="ADAL" clId="{62870879-45F9-46FE-8942-A51FBB19B844}" dt="2025-08-07T15:56:37.216" v="473" actId="2696"/>
        <pc:sldMkLst>
          <pc:docMk/>
          <pc:sldMk cId="482948011" sldId="396"/>
        </pc:sldMkLst>
      </pc:sldChg>
      <pc:sldChg chg="add del">
        <pc:chgData name="Kristine Gerber" userId="27a7630c-7fbe-4ffa-b559-2b9e53324cd8" providerId="ADAL" clId="{62870879-45F9-46FE-8942-A51FBB19B844}" dt="2025-08-07T15:56:37.216" v="473" actId="2696"/>
        <pc:sldMkLst>
          <pc:docMk/>
          <pc:sldMk cId="784081105" sldId="397"/>
        </pc:sldMkLst>
      </pc:sldChg>
      <pc:sldChg chg="add del">
        <pc:chgData name="Kristine Gerber" userId="27a7630c-7fbe-4ffa-b559-2b9e53324cd8" providerId="ADAL" clId="{62870879-45F9-46FE-8942-A51FBB19B844}" dt="2025-08-07T15:56:37.216" v="473" actId="2696"/>
        <pc:sldMkLst>
          <pc:docMk/>
          <pc:sldMk cId="4142802865" sldId="398"/>
        </pc:sldMkLst>
      </pc:sldChg>
      <pc:sldChg chg="add del">
        <pc:chgData name="Kristine Gerber" userId="27a7630c-7fbe-4ffa-b559-2b9e53324cd8" providerId="ADAL" clId="{62870879-45F9-46FE-8942-A51FBB19B844}" dt="2025-08-07T15:28:34.341" v="180" actId="2696"/>
        <pc:sldMkLst>
          <pc:docMk/>
          <pc:sldMk cId="976348337" sldId="399"/>
        </pc:sldMkLst>
      </pc:sldChg>
      <pc:sldChg chg="add del">
        <pc:chgData name="Kristine Gerber" userId="27a7630c-7fbe-4ffa-b559-2b9e53324cd8" providerId="ADAL" clId="{62870879-45F9-46FE-8942-A51FBB19B844}" dt="2025-08-07T15:56:37.216" v="473" actId="2696"/>
        <pc:sldMkLst>
          <pc:docMk/>
          <pc:sldMk cId="4185253471" sldId="399"/>
        </pc:sldMkLst>
      </pc:sldChg>
      <pc:sldChg chg="add del">
        <pc:chgData name="Kristine Gerber" userId="27a7630c-7fbe-4ffa-b559-2b9e53324cd8" providerId="ADAL" clId="{62870879-45F9-46FE-8942-A51FBB19B844}" dt="2025-08-07T15:56:47.850" v="474" actId="2696"/>
        <pc:sldMkLst>
          <pc:docMk/>
          <pc:sldMk cId="2284658492" sldId="400"/>
        </pc:sldMkLst>
      </pc:sldChg>
      <pc:sldChg chg="add del">
        <pc:chgData name="Kristine Gerber" userId="27a7630c-7fbe-4ffa-b559-2b9e53324cd8" providerId="ADAL" clId="{62870879-45F9-46FE-8942-A51FBB19B844}" dt="2025-08-07T15:56:47.850" v="474" actId="2696"/>
        <pc:sldMkLst>
          <pc:docMk/>
          <pc:sldMk cId="1646958648" sldId="40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5T15:55:22.375"/>
    </inkml:context>
    <inkml:brush xml:id="br0">
      <inkml:brushProperty name="width" value="0.35" units="cm"/>
      <inkml:brushProperty name="height" value="0.35" units="cm"/>
      <inkml:brushProperty name="color" value="#0B868D"/>
      <inkml:brushProperty name="inkEffects" value="ocean"/>
      <inkml:brushProperty name="anchorX" value="-76635.35938"/>
      <inkml:brushProperty name="anchorY" value="-66235.73438"/>
      <inkml:brushProperty name="scaleFactor" value="0.5"/>
    </inkml:brush>
  </inkml:definitions>
  <inkml:trace contextRef="#ctx0" brushRef="#br0">0 0 24575,'51'26'0,"-5"2"0,1-6 0,9 6 0,15 9 0,-10-4 0,21 11 0,-20-12 0,9 4 0,-16-8 0,-14-6 0,1-1 0,-1 5 0,0 1 0,0 0 0,0 0 0,0-6 0,-5 0 0,-7-3 0,-4 2 0,1 6 0,5 5 0,8 8 0,-2 2 0,-8 0 0,-10-7 0,-3 0 0,0 0 0,7 11 0,10 16 0,-4 0 0,-2-4 0,-7-16 0,-9-11 0,-2-4 0,-1-1 0,2 7 0,9 12 0,13 17 0,1 10 0,1 3 0,-7-4 0,-7-9 0,-4-8 0,-6 1 0,-6 0 0,-4 6 0,0 0 0,0-14 0,0-9 0,1-11 0,4 8 0,6 25 0,6 21 0,3 10 0,0-8 0,-5-20 0,-1-20 0,-5-16 0,2-7 0,3 2 0,0 5 0,6 5 0,-2 1 0,-3-4 0,0 2 0,-2 6 0,3 10 0,5 12 0,-5 2 0,-4-6 0,-7-7 0,-4-12 0,-1-7 0,0-7 0,0 0 0,0 11 0,0 9 0,0 6 0,0-3 0,0-10 0,0-7 0,0-3 0,-7 0 0,-7 8 0,-10 15 0,-8 12 0,-1 7 0,6-2 0,5-18 0,9-12 0,-4-8 0,-3 0 0,-3 1 0,-3 3 0,7 6 0,-1-1 0,4-2 0,-1-7 0,2-5 0,-4 9 0,-8 19 0,-4 14 0,-1 3 0,11-8 0,11-17 0,6-10 0,4-8 0,0-2 0,0 7 0,0 15 0,0 10 0,0 1 0,0-4 0,0-17 0,0-9 0,0-3 0,0 1 0,8 8 0,12 8 0,6 3 0,9-4 0,1-1 0,1-5 0,4-4 0,-2 1 0,-6-8 0,-8-4 0,-5-5 0,2-1 0,8 3 0,3 0 0,-2 1 0,-7-4 0,-2-4 0,5-2 0,5 1 0,6 4 0,4 1 0,-1 5 0,-3-5 0,-1-2 0,3 12 0,9 14 0,11 19 0,-1 7 0,-3-5 0,-18-13 0,-13-15 0,-9-8 0,-8-7 0,8 6 0,8 23 0,11 21 0,8 20 0,2-1 0,-1-13 0,-10-18 0,-13-18 0,-10-6 0,-3 1 0,6 14 0,6 15 0,5 11 0,-2-2 0,-5-10 0,-8-13 0,-5-10 0,-5-2 0,0 2 0,0 11 0,0 4 0,0-2 0,0-10 0,0-11 0,-4-5 0,-5 4 0,-15 9 0,-13 12 0,-3 5 0,-1-1 0,8-9 0,6-9 0,4-7 0,5-5 0,-1 5 0,-5 4 0,-4 4 0,1 0 0,6-2 0,4-7 0,4-1 0,-1 1 0,-3 6 0,-6 9 0,-4 18 0,-3 6 0,1-1 0,10-6 0,3-20 0,2-13 0,0 3 0,-10 11 0,-3 11 0,-2 3 0,0-4 0,5-10 0,3 2 0,-2 6 0,0 4 0,-6 18 0,-4 6 0,1 3 0,-1-2 0,2-11 0,9-7 0,7-13 0,10-9 0,0 12 0,-1 27 0,1-20 0,0 4 0,-1 6 0,1 1 0,1-1 0,1-2 0,0-6 0,0-4 0,1 27 0,-1-21 0,-2-20 0,0-13 0,1 1 0,3 12 0,1 7 0,0 6 0,0-3 0,0-11 0,0-6 0,0 3 0,5 15 0,1 21 0,0 12 0,-1-6 0,0-15 0,0-17 0,0-12 0,-2-4 0,-3 0 0,0 6 0,0 7 0,0 9 0,0 6 0,0 2 0,0-4 0,0-11 0,0-13 0,0 2 0,0 4 0,0 14 0,0 16 0,0 4 0,0 0 0,4-14 0,7-22 0,11-16 0,11-11 0,5 2 0,4 3 0,-1 7 0,0-1 0,-7 0 0,-4-2 0,-4 3 0,7 9 0,15 2 0,8 1 0,2-1 0,-11-7 0,-8-7 0,-7-5 0,6-7 0,6 0 0,2-1 0,-8 3 0,-12 2 0,-6 0 0,-1 6 0,15 5 0,7 6 0,2 2 0,-6-7 0,-16-3 0,-10 0 0,-7 5 0,-4 1 0,3-3 0,1-3 0,0-2 0,2 7 0,6 8 0,11 8 0,11 10 0,8 3 0,-6-4 0,-8-7 0,-7-15 0,-9-7 0,-4-2 0,-1-4 0,-2 4 0,-1-1 0,0 2 0,-3 4 0,-1 4 0,0 1 0,0 2 0,0 4 0,0-2 0,0-9 0,0-6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0512C5B-59E3-F143-BD57-1499B0BAF19D}" type="datetimeFigureOut">
              <a:rPr lang="en-US" smtClean="0"/>
              <a:t>8/7/2025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9E2914-666D-0F4D-BBA2-D5E2ACACDC27}" type="slidenum">
              <a:rPr lang="en-US" smtClean="0"/>
              <a:t>‹#›</a:t>
            </a:fld>
            <a:endParaRPr lang="en-US"/>
          </a:p>
        </p:txBody>
      </p:sp>
    </p:spTree>
    <p:extLst>
      <p:ext uri="{BB962C8B-B14F-4D97-AF65-F5344CB8AC3E}">
        <p14:creationId xmlns:p14="http://schemas.microsoft.com/office/powerpoint/2010/main" val="989699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nspan.org/program/american-history-tv/1898-trans-mississippi-and-international-exposition/40348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Who: How many people visited? 2.5 million people</a:t>
            </a:r>
          </a:p>
          <a:p>
            <a:r>
              <a:rPr lang="en-US" dirty="0"/>
              <a:t>What: What might have visitors seen or experienced at the Trans-Miss?</a:t>
            </a:r>
          </a:p>
          <a:p>
            <a:r>
              <a:rPr lang="en-US" dirty="0"/>
              <a:t>When: When did the Trans-Miss take place?</a:t>
            </a:r>
          </a:p>
          <a:p>
            <a:r>
              <a:rPr lang="en-US" dirty="0"/>
              <a:t>Where: Where specifically within Omaha did the fair take place?</a:t>
            </a:r>
          </a:p>
          <a:p>
            <a:r>
              <a:rPr lang="en-US" dirty="0"/>
              <a:t>Why: Why was the fair important? What new technology or important people were involved?</a:t>
            </a:r>
          </a:p>
        </p:txBody>
      </p:sp>
      <p:sp>
        <p:nvSpPr>
          <p:cNvPr id="4" name="Slide Number Placeholder 3"/>
          <p:cNvSpPr>
            <a:spLocks noGrp="1"/>
          </p:cNvSpPr>
          <p:nvPr>
            <p:ph type="sldNum" sz="quarter" idx="5"/>
          </p:nvPr>
        </p:nvSpPr>
        <p:spPr/>
        <p:txBody>
          <a:bodyPr/>
          <a:lstStyle/>
          <a:p>
            <a:fld id="{999E2914-666D-0F4D-BBA2-D5E2ACACDC27}" type="slidenum">
              <a:rPr lang="en-US" smtClean="0"/>
              <a:t>3</a:t>
            </a:fld>
            <a:endParaRPr lang="en-US"/>
          </a:p>
        </p:txBody>
      </p:sp>
    </p:spTree>
    <p:extLst>
      <p:ext uri="{BB962C8B-B14F-4D97-AF65-F5344CB8AC3E}">
        <p14:creationId xmlns:p14="http://schemas.microsoft.com/office/powerpoint/2010/main" val="2632082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C8425-0784-52C7-24CA-B67959AA3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FB21D-BB46-C69B-A331-B256A3E56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64962-7036-0E03-7DA9-EA25BC6DDD9B}"/>
              </a:ext>
            </a:extLst>
          </p:cNvPr>
          <p:cNvSpPr>
            <a:spLocks noGrp="1"/>
          </p:cNvSpPr>
          <p:nvPr>
            <p:ph type="body" idx="1"/>
          </p:nvPr>
        </p:nvSpPr>
        <p:spPr/>
        <p:txBody>
          <a:bodyPr/>
          <a:lstStyle/>
          <a:p>
            <a:r>
              <a:rPr lang="en-US" dirty="0"/>
              <a:t>Give students 5 minutes, then randomly choose 3 to share.</a:t>
            </a:r>
          </a:p>
        </p:txBody>
      </p:sp>
      <p:sp>
        <p:nvSpPr>
          <p:cNvPr id="4" name="Slide Number Placeholder 3">
            <a:extLst>
              <a:ext uri="{FF2B5EF4-FFF2-40B4-BE49-F238E27FC236}">
                <a16:creationId xmlns:a16="http://schemas.microsoft.com/office/drawing/2014/main" id="{34AB433B-D28E-31E2-33C8-419C7AB37CCB}"/>
              </a:ext>
            </a:extLst>
          </p:cNvPr>
          <p:cNvSpPr>
            <a:spLocks noGrp="1"/>
          </p:cNvSpPr>
          <p:nvPr>
            <p:ph type="sldNum" sz="quarter" idx="5"/>
          </p:nvPr>
        </p:nvSpPr>
        <p:spPr/>
        <p:txBody>
          <a:bodyPr/>
          <a:lstStyle/>
          <a:p>
            <a:fld id="{999E2914-666D-0F4D-BBA2-D5E2ACACDC27}" type="slidenum">
              <a:rPr lang="en-US" smtClean="0"/>
              <a:t>15</a:t>
            </a:fld>
            <a:endParaRPr lang="en-US"/>
          </a:p>
        </p:txBody>
      </p:sp>
    </p:spTree>
    <p:extLst>
      <p:ext uri="{BB962C8B-B14F-4D97-AF65-F5344CB8AC3E}">
        <p14:creationId xmlns:p14="http://schemas.microsoft.com/office/powerpoint/2010/main" val="4173770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0933F-5083-0FD6-AF09-901F1B4D2F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0C079-7489-7B53-470A-44C35E761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F2A48-C8B1-963F-0419-585380C631B2}"/>
              </a:ext>
            </a:extLst>
          </p:cNvPr>
          <p:cNvSpPr>
            <a:spLocks noGrp="1"/>
          </p:cNvSpPr>
          <p:nvPr>
            <p:ph type="body" idx="1"/>
          </p:nvPr>
        </p:nvSpPr>
        <p:spPr/>
        <p:txBody>
          <a:bodyPr/>
          <a:lstStyle/>
          <a:p>
            <a:r>
              <a:rPr lang="en-US" dirty="0">
                <a:solidFill>
                  <a:srgbClr val="30281A"/>
                </a:solidFill>
                <a:latin typeface="Katibeh"/>
                <a:cs typeface="Katibeh"/>
                <a:sym typeface="Katibeh"/>
              </a:rPr>
              <a:t>Train to Burlington Station, which was built to accommodate the expected visitors. Now where KETV broadcasts from. Took Streetcars to the grounds. </a:t>
            </a:r>
          </a:p>
        </p:txBody>
      </p:sp>
      <p:sp>
        <p:nvSpPr>
          <p:cNvPr id="4" name="Slide Number Placeholder 3">
            <a:extLst>
              <a:ext uri="{FF2B5EF4-FFF2-40B4-BE49-F238E27FC236}">
                <a16:creationId xmlns:a16="http://schemas.microsoft.com/office/drawing/2014/main" id="{987FC478-D8C4-EB42-F3D2-365713F83F19}"/>
              </a:ext>
            </a:extLst>
          </p:cNvPr>
          <p:cNvSpPr>
            <a:spLocks noGrp="1"/>
          </p:cNvSpPr>
          <p:nvPr>
            <p:ph type="sldNum" sz="quarter" idx="5"/>
          </p:nvPr>
        </p:nvSpPr>
        <p:spPr/>
        <p:txBody>
          <a:bodyPr/>
          <a:lstStyle/>
          <a:p>
            <a:fld id="{999E2914-666D-0F4D-BBA2-D5E2ACACDC27}" type="slidenum">
              <a:rPr lang="en-US" smtClean="0"/>
              <a:t>16</a:t>
            </a:fld>
            <a:endParaRPr lang="en-US"/>
          </a:p>
        </p:txBody>
      </p:sp>
    </p:spTree>
    <p:extLst>
      <p:ext uri="{BB962C8B-B14F-4D97-AF65-F5344CB8AC3E}">
        <p14:creationId xmlns:p14="http://schemas.microsoft.com/office/powerpoint/2010/main" val="549425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Burlington Station. Designed by Thomas Kimball. Opened July 4, 1898. Note columns are no longer on the building. In 1930 they remodeled the building and took them off. The </a:t>
            </a:r>
            <a:r>
              <a:rPr lang="en-US" dirty="0" err="1"/>
              <a:t>columnis</a:t>
            </a:r>
            <a:r>
              <a:rPr lang="en-US" dirty="0"/>
              <a:t> are now standing on the east side of UNL’s Memorial Stadium. </a:t>
            </a:r>
          </a:p>
        </p:txBody>
      </p:sp>
      <p:sp>
        <p:nvSpPr>
          <p:cNvPr id="4" name="Slide Number Placeholder 3"/>
          <p:cNvSpPr>
            <a:spLocks noGrp="1"/>
          </p:cNvSpPr>
          <p:nvPr>
            <p:ph type="sldNum" sz="quarter" idx="5"/>
          </p:nvPr>
        </p:nvSpPr>
        <p:spPr/>
        <p:txBody>
          <a:bodyPr/>
          <a:lstStyle/>
          <a:p>
            <a:fld id="{999E2914-666D-0F4D-BBA2-D5E2ACACDC27}" type="slidenum">
              <a:rPr lang="en-US" smtClean="0"/>
              <a:t>17</a:t>
            </a:fld>
            <a:endParaRPr lang="en-US"/>
          </a:p>
        </p:txBody>
      </p:sp>
    </p:spTree>
    <p:extLst>
      <p:ext uri="{BB962C8B-B14F-4D97-AF65-F5344CB8AC3E}">
        <p14:creationId xmlns:p14="http://schemas.microsoft.com/office/powerpoint/2010/main" val="1695384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 Lines – Streetcar routes. Three streetcars would take travelers to the exposition on 24</a:t>
            </a:r>
            <a:r>
              <a:rPr lang="en-US" baseline="30000"/>
              <a:t>th</a:t>
            </a:r>
            <a:r>
              <a:rPr lang="en-US"/>
              <a:t>, 16</a:t>
            </a:r>
            <a:r>
              <a:rPr lang="en-US" baseline="30000"/>
              <a:t>th</a:t>
            </a:r>
            <a:r>
              <a:rPr lang="en-US"/>
              <a:t> or 20</a:t>
            </a:r>
            <a:r>
              <a:rPr lang="en-US" baseline="30000"/>
              <a:t>th</a:t>
            </a:r>
            <a:r>
              <a:rPr lang="en-US"/>
              <a:t> Street.  </a:t>
            </a:r>
          </a:p>
        </p:txBody>
      </p:sp>
      <p:sp>
        <p:nvSpPr>
          <p:cNvPr id="4" name="Slide Number Placeholder 3"/>
          <p:cNvSpPr>
            <a:spLocks noGrp="1"/>
          </p:cNvSpPr>
          <p:nvPr>
            <p:ph type="sldNum" sz="quarter" idx="5"/>
          </p:nvPr>
        </p:nvSpPr>
        <p:spPr/>
        <p:txBody>
          <a:bodyPr/>
          <a:lstStyle/>
          <a:p>
            <a:fld id="{999E2914-666D-0F4D-BBA2-D5E2ACACDC27}" type="slidenum">
              <a:rPr lang="en-US" smtClean="0"/>
              <a:t>18</a:t>
            </a:fld>
            <a:endParaRPr lang="en-US"/>
          </a:p>
        </p:txBody>
      </p:sp>
    </p:spTree>
    <p:extLst>
      <p:ext uri="{BB962C8B-B14F-4D97-AF65-F5344CB8AC3E}">
        <p14:creationId xmlns:p14="http://schemas.microsoft.com/office/powerpoint/2010/main" val="105657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Streetcars would have looked like in 1898. They ran on electricity. </a:t>
            </a:r>
          </a:p>
        </p:txBody>
      </p:sp>
      <p:sp>
        <p:nvSpPr>
          <p:cNvPr id="4" name="Slide Number Placeholder 3"/>
          <p:cNvSpPr>
            <a:spLocks noGrp="1"/>
          </p:cNvSpPr>
          <p:nvPr>
            <p:ph type="sldNum" sz="quarter" idx="5"/>
          </p:nvPr>
        </p:nvSpPr>
        <p:spPr/>
        <p:txBody>
          <a:bodyPr/>
          <a:lstStyle/>
          <a:p>
            <a:fld id="{999E2914-666D-0F4D-BBA2-D5E2ACACDC27}" type="slidenum">
              <a:rPr lang="en-US" smtClean="0"/>
              <a:t>19</a:t>
            </a:fld>
            <a:endParaRPr lang="en-US"/>
          </a:p>
        </p:txBody>
      </p:sp>
    </p:spTree>
    <p:extLst>
      <p:ext uri="{BB962C8B-B14F-4D97-AF65-F5344CB8AC3E}">
        <p14:creationId xmlns:p14="http://schemas.microsoft.com/office/powerpoint/2010/main" val="3658534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have stayed at the Millard Hotel or the Paxton Hotel in Downtown Omaha. Or at a Boarding House – explain what a boarding house was. </a:t>
            </a:r>
          </a:p>
        </p:txBody>
      </p:sp>
      <p:sp>
        <p:nvSpPr>
          <p:cNvPr id="4" name="Slide Number Placeholder 3"/>
          <p:cNvSpPr>
            <a:spLocks noGrp="1"/>
          </p:cNvSpPr>
          <p:nvPr>
            <p:ph type="sldNum" sz="quarter" idx="5"/>
          </p:nvPr>
        </p:nvSpPr>
        <p:spPr/>
        <p:txBody>
          <a:bodyPr/>
          <a:lstStyle/>
          <a:p>
            <a:fld id="{999E2914-666D-0F4D-BBA2-D5E2ACACDC27}" type="slidenum">
              <a:rPr lang="en-US" smtClean="0"/>
              <a:t>20</a:t>
            </a:fld>
            <a:endParaRPr lang="en-US"/>
          </a:p>
        </p:txBody>
      </p:sp>
    </p:spTree>
    <p:extLst>
      <p:ext uri="{BB962C8B-B14F-4D97-AF65-F5344CB8AC3E}">
        <p14:creationId xmlns:p14="http://schemas.microsoft.com/office/powerpoint/2010/main" val="3189065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would visitors see, hear, feel and taste? </a:t>
            </a:r>
          </a:p>
        </p:txBody>
      </p:sp>
      <p:sp>
        <p:nvSpPr>
          <p:cNvPr id="4" name="Slide Number Placeholder 3"/>
          <p:cNvSpPr>
            <a:spLocks noGrp="1"/>
          </p:cNvSpPr>
          <p:nvPr>
            <p:ph type="sldNum" sz="quarter" idx="5"/>
          </p:nvPr>
        </p:nvSpPr>
        <p:spPr/>
        <p:txBody>
          <a:bodyPr/>
          <a:lstStyle/>
          <a:p>
            <a:fld id="{999E2914-666D-0F4D-BBA2-D5E2ACACDC27}" type="slidenum">
              <a:rPr lang="en-US" smtClean="0"/>
              <a:t>21</a:t>
            </a:fld>
            <a:endParaRPr lang="en-US"/>
          </a:p>
        </p:txBody>
      </p:sp>
    </p:spTree>
    <p:extLst>
      <p:ext uri="{BB962C8B-B14F-4D97-AF65-F5344CB8AC3E}">
        <p14:creationId xmlns:p14="http://schemas.microsoft.com/office/powerpoint/2010/main" val="3479027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2B12D-9B7C-23A9-FF22-4AD12A692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F9DA9-D127-DB86-EDA7-4A895A7BD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0F56F-993F-4A9E-73CD-01C109A78DEA}"/>
              </a:ext>
            </a:extLst>
          </p:cNvPr>
          <p:cNvSpPr>
            <a:spLocks noGrp="1"/>
          </p:cNvSpPr>
          <p:nvPr>
            <p:ph type="body" idx="1"/>
          </p:nvPr>
        </p:nvSpPr>
        <p:spPr/>
        <p:txBody>
          <a:bodyPr/>
          <a:lstStyle/>
          <a:p>
            <a:r>
              <a:rPr lang="en-US" b="0" i="0" u="none" strike="noStrike">
                <a:solidFill>
                  <a:srgbClr val="FFFFFF"/>
                </a:solidFill>
                <a:effectLst/>
                <a:latin typeface="YouTube Noto"/>
              </a:rPr>
              <a:t>Give each student a card with a picture and explanation on it. They take 3 minutes to read it. Tell them to look at the prompts on the bottom to make sure they know which category or categories they fit into.</a:t>
            </a:r>
            <a:endParaRPr lang="en-US">
              <a:solidFill>
                <a:srgbClr val="30281A"/>
              </a:solidFill>
              <a:latin typeface="Katibeh"/>
              <a:cs typeface="Katibeh"/>
              <a:sym typeface="Katibeh"/>
            </a:endParaRPr>
          </a:p>
        </p:txBody>
      </p:sp>
      <p:sp>
        <p:nvSpPr>
          <p:cNvPr id="4" name="Slide Number Placeholder 3">
            <a:extLst>
              <a:ext uri="{FF2B5EF4-FFF2-40B4-BE49-F238E27FC236}">
                <a16:creationId xmlns:a16="http://schemas.microsoft.com/office/drawing/2014/main" id="{CF01918F-EA16-E6FD-89AC-91352FE2141B}"/>
              </a:ext>
            </a:extLst>
          </p:cNvPr>
          <p:cNvSpPr>
            <a:spLocks noGrp="1"/>
          </p:cNvSpPr>
          <p:nvPr>
            <p:ph type="sldNum" sz="quarter" idx="5"/>
          </p:nvPr>
        </p:nvSpPr>
        <p:spPr/>
        <p:txBody>
          <a:bodyPr/>
          <a:lstStyle/>
          <a:p>
            <a:fld id="{999E2914-666D-0F4D-BBA2-D5E2ACACDC27}" type="slidenum">
              <a:rPr lang="en-US" smtClean="0"/>
              <a:t>22</a:t>
            </a:fld>
            <a:endParaRPr lang="en-US"/>
          </a:p>
        </p:txBody>
      </p:sp>
    </p:spTree>
    <p:extLst>
      <p:ext uri="{BB962C8B-B14F-4D97-AF65-F5344CB8AC3E}">
        <p14:creationId xmlns:p14="http://schemas.microsoft.com/office/powerpoint/2010/main" val="1974161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2B12D-9B7C-23A9-FF22-4AD12A692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F9DA9-D127-DB86-EDA7-4A895A7BD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0F56F-993F-4A9E-73CD-01C109A78DEA}"/>
              </a:ext>
            </a:extLst>
          </p:cNvPr>
          <p:cNvSpPr>
            <a:spLocks noGrp="1"/>
          </p:cNvSpPr>
          <p:nvPr>
            <p:ph type="body" idx="1"/>
          </p:nvPr>
        </p:nvSpPr>
        <p:spPr/>
        <p:txBody>
          <a:bodyPr/>
          <a:lstStyle/>
          <a:p>
            <a:r>
              <a:rPr lang="en-US" b="0" i="0" u="none" strike="noStrike">
                <a:solidFill>
                  <a:srgbClr val="FFFFFF"/>
                </a:solidFill>
                <a:effectLst/>
                <a:latin typeface="YouTube Noto"/>
              </a:rPr>
              <a:t>Students move around the room on their own to find experiences that fit into each category by interviewing each other.</a:t>
            </a:r>
            <a:endParaRPr lang="en-US">
              <a:solidFill>
                <a:srgbClr val="30281A"/>
              </a:solidFill>
              <a:latin typeface="Katibeh"/>
              <a:cs typeface="Katibeh"/>
              <a:sym typeface="Katibeh"/>
            </a:endParaRPr>
          </a:p>
        </p:txBody>
      </p:sp>
      <p:sp>
        <p:nvSpPr>
          <p:cNvPr id="4" name="Slide Number Placeholder 3">
            <a:extLst>
              <a:ext uri="{FF2B5EF4-FFF2-40B4-BE49-F238E27FC236}">
                <a16:creationId xmlns:a16="http://schemas.microsoft.com/office/drawing/2014/main" id="{CF01918F-EA16-E6FD-89AC-91352FE2141B}"/>
              </a:ext>
            </a:extLst>
          </p:cNvPr>
          <p:cNvSpPr>
            <a:spLocks noGrp="1"/>
          </p:cNvSpPr>
          <p:nvPr>
            <p:ph type="sldNum" sz="quarter" idx="5"/>
          </p:nvPr>
        </p:nvSpPr>
        <p:spPr/>
        <p:txBody>
          <a:bodyPr/>
          <a:lstStyle/>
          <a:p>
            <a:fld id="{999E2914-666D-0F4D-BBA2-D5E2ACACDC27}" type="slidenum">
              <a:rPr lang="en-US" smtClean="0"/>
              <a:t>23</a:t>
            </a:fld>
            <a:endParaRPr lang="en-US"/>
          </a:p>
        </p:txBody>
      </p:sp>
    </p:spTree>
    <p:extLst>
      <p:ext uri="{BB962C8B-B14F-4D97-AF65-F5344CB8AC3E}">
        <p14:creationId xmlns:p14="http://schemas.microsoft.com/office/powerpoint/2010/main" val="2034527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E2914-666D-0F4D-BBA2-D5E2ACACDC27}" type="slidenum">
              <a:rPr lang="en-US" smtClean="0"/>
              <a:t>25</a:t>
            </a:fld>
            <a:endParaRPr lang="en-US"/>
          </a:p>
        </p:txBody>
      </p:sp>
    </p:spTree>
    <p:extLst>
      <p:ext uri="{BB962C8B-B14F-4D97-AF65-F5344CB8AC3E}">
        <p14:creationId xmlns:p14="http://schemas.microsoft.com/office/powerpoint/2010/main" val="2044136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3060-0235-49C3-7C15-22304F218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750DC-20B0-B9FC-06D3-3DC386209A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63C48-A082-83A2-90D1-0B687606E18D}"/>
              </a:ext>
            </a:extLst>
          </p:cNvPr>
          <p:cNvSpPr>
            <a:spLocks noGrp="1"/>
          </p:cNvSpPr>
          <p:nvPr>
            <p:ph type="body" idx="1"/>
          </p:nvPr>
        </p:nvSpPr>
        <p:spPr/>
        <p:txBody>
          <a:bodyPr/>
          <a:lstStyle/>
          <a:p>
            <a:r>
              <a:rPr lang="en-US"/>
              <a:t>Play the video twice.</a:t>
            </a:r>
          </a:p>
        </p:txBody>
      </p:sp>
      <p:sp>
        <p:nvSpPr>
          <p:cNvPr id="4" name="Slide Number Placeholder 3">
            <a:extLst>
              <a:ext uri="{FF2B5EF4-FFF2-40B4-BE49-F238E27FC236}">
                <a16:creationId xmlns:a16="http://schemas.microsoft.com/office/drawing/2014/main" id="{76A25228-B3C8-DDE8-4906-F030534869E8}"/>
              </a:ext>
            </a:extLst>
          </p:cNvPr>
          <p:cNvSpPr>
            <a:spLocks noGrp="1"/>
          </p:cNvSpPr>
          <p:nvPr>
            <p:ph type="sldNum" sz="quarter" idx="5"/>
          </p:nvPr>
        </p:nvSpPr>
        <p:spPr/>
        <p:txBody>
          <a:bodyPr/>
          <a:lstStyle/>
          <a:p>
            <a:fld id="{999E2914-666D-0F4D-BBA2-D5E2ACACDC27}" type="slidenum">
              <a:rPr lang="en-US" smtClean="0"/>
              <a:t>4</a:t>
            </a:fld>
            <a:endParaRPr lang="en-US"/>
          </a:p>
        </p:txBody>
      </p:sp>
    </p:spTree>
    <p:extLst>
      <p:ext uri="{BB962C8B-B14F-4D97-AF65-F5344CB8AC3E}">
        <p14:creationId xmlns:p14="http://schemas.microsoft.com/office/powerpoint/2010/main" val="5740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where Midway Rides Were – West Midway, top arrow, Bluffs Tract-East Midway, bottom arrow. </a:t>
            </a:r>
          </a:p>
        </p:txBody>
      </p:sp>
      <p:sp>
        <p:nvSpPr>
          <p:cNvPr id="4" name="Slide Number Placeholder 3"/>
          <p:cNvSpPr>
            <a:spLocks noGrp="1"/>
          </p:cNvSpPr>
          <p:nvPr>
            <p:ph type="sldNum" sz="quarter" idx="5"/>
          </p:nvPr>
        </p:nvSpPr>
        <p:spPr/>
        <p:txBody>
          <a:bodyPr/>
          <a:lstStyle/>
          <a:p>
            <a:fld id="{999E2914-666D-0F4D-BBA2-D5E2ACACDC27}" type="slidenum">
              <a:rPr lang="en-US" smtClean="0"/>
              <a:t>26</a:t>
            </a:fld>
            <a:endParaRPr lang="en-US"/>
          </a:p>
        </p:txBody>
      </p:sp>
    </p:spTree>
    <p:extLst>
      <p:ext uri="{BB962C8B-B14F-4D97-AF65-F5344CB8AC3E}">
        <p14:creationId xmlns:p14="http://schemas.microsoft.com/office/powerpoint/2010/main" val="2422077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Teachers – walk around the room as kids write their senses reflection. Pick one student per ad and have them explain what they wrote and why – what about the ad made them predict these things?</a:t>
            </a:r>
          </a:p>
        </p:txBody>
      </p:sp>
      <p:sp>
        <p:nvSpPr>
          <p:cNvPr id="4" name="Slide Number Placeholder 3"/>
          <p:cNvSpPr>
            <a:spLocks noGrp="1"/>
          </p:cNvSpPr>
          <p:nvPr>
            <p:ph type="sldNum" sz="quarter" idx="5"/>
          </p:nvPr>
        </p:nvSpPr>
        <p:spPr/>
        <p:txBody>
          <a:bodyPr/>
          <a:lstStyle/>
          <a:p>
            <a:fld id="{999E2914-666D-0F4D-BBA2-D5E2ACACDC27}" type="slidenum">
              <a:rPr lang="en-US" smtClean="0"/>
              <a:t>27</a:t>
            </a:fld>
            <a:endParaRPr lang="en-US"/>
          </a:p>
        </p:txBody>
      </p:sp>
    </p:spTree>
    <p:extLst>
      <p:ext uri="{BB962C8B-B14F-4D97-AF65-F5344CB8AC3E}">
        <p14:creationId xmlns:p14="http://schemas.microsoft.com/office/powerpoint/2010/main" val="2586756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9E2914-666D-0F4D-BBA2-D5E2ACACDC27}" type="slidenum">
              <a:rPr lang="en-US" smtClean="0"/>
              <a:t>28</a:t>
            </a:fld>
            <a:endParaRPr lang="en-US"/>
          </a:p>
        </p:txBody>
      </p:sp>
    </p:spTree>
    <p:extLst>
      <p:ext uri="{BB962C8B-B14F-4D97-AF65-F5344CB8AC3E}">
        <p14:creationId xmlns:p14="http://schemas.microsoft.com/office/powerpoint/2010/main" val="3513647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9E2914-666D-0F4D-BBA2-D5E2ACACDC27}" type="slidenum">
              <a:rPr lang="en-US" smtClean="0"/>
              <a:t>29</a:t>
            </a:fld>
            <a:endParaRPr lang="en-US"/>
          </a:p>
        </p:txBody>
      </p:sp>
    </p:spTree>
    <p:extLst>
      <p:ext uri="{BB962C8B-B14F-4D97-AF65-F5344CB8AC3E}">
        <p14:creationId xmlns:p14="http://schemas.microsoft.com/office/powerpoint/2010/main" val="3167999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C711B-7C58-FE6B-7C9C-8AE337458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A12E5-F00D-B1D7-7B1C-0B5B49627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35420-7FA9-D433-0EB5-15F55BFC9D6C}"/>
              </a:ext>
            </a:extLst>
          </p:cNvPr>
          <p:cNvSpPr>
            <a:spLocks noGrp="1"/>
          </p:cNvSpPr>
          <p:nvPr>
            <p:ph type="body" idx="1"/>
          </p:nvPr>
        </p:nvSpPr>
        <p:spPr/>
        <p:txBody>
          <a:bodyPr/>
          <a:lstStyle/>
          <a:p>
            <a:r>
              <a:rPr lang="en-US">
                <a:solidFill>
                  <a:srgbClr val="30281A"/>
                </a:solidFill>
                <a:latin typeface="Katibeh"/>
                <a:cs typeface="Katibeh"/>
                <a:sym typeface="Katibeh"/>
              </a:rPr>
              <a:t>Here’s an actual postcard sent from the Trans-Mississippi Exposition. What date is it postmarked? Where were they sending it?  Notice Address. Not a lot of details. </a:t>
            </a:r>
          </a:p>
        </p:txBody>
      </p:sp>
      <p:sp>
        <p:nvSpPr>
          <p:cNvPr id="4" name="Slide Number Placeholder 3">
            <a:extLst>
              <a:ext uri="{FF2B5EF4-FFF2-40B4-BE49-F238E27FC236}">
                <a16:creationId xmlns:a16="http://schemas.microsoft.com/office/drawing/2014/main" id="{987D148B-188B-C046-97C0-D618C201E4A6}"/>
              </a:ext>
            </a:extLst>
          </p:cNvPr>
          <p:cNvSpPr>
            <a:spLocks noGrp="1"/>
          </p:cNvSpPr>
          <p:nvPr>
            <p:ph type="sldNum" sz="quarter" idx="5"/>
          </p:nvPr>
        </p:nvSpPr>
        <p:spPr/>
        <p:txBody>
          <a:bodyPr/>
          <a:lstStyle/>
          <a:p>
            <a:fld id="{999E2914-666D-0F4D-BBA2-D5E2ACACDC27}" type="slidenum">
              <a:rPr lang="en-US" smtClean="0"/>
              <a:t>30</a:t>
            </a:fld>
            <a:endParaRPr lang="en-US"/>
          </a:p>
        </p:txBody>
      </p:sp>
    </p:spTree>
    <p:extLst>
      <p:ext uri="{BB962C8B-B14F-4D97-AF65-F5344CB8AC3E}">
        <p14:creationId xmlns:p14="http://schemas.microsoft.com/office/powerpoint/2010/main" val="1052350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EFCC4-118A-9405-3D59-145BDBFB9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2B624B-ABC8-4C8F-E2B6-725A60A89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31DA21-6851-E059-8329-D4C3DC448E41}"/>
              </a:ext>
            </a:extLst>
          </p:cNvPr>
          <p:cNvSpPr>
            <a:spLocks noGrp="1"/>
          </p:cNvSpPr>
          <p:nvPr>
            <p:ph type="body" idx="1"/>
          </p:nvPr>
        </p:nvSpPr>
        <p:spPr/>
        <p:txBody>
          <a:bodyPr/>
          <a:lstStyle/>
          <a:p>
            <a:endParaRPr lang="en-US">
              <a:solidFill>
                <a:srgbClr val="30281A"/>
              </a:solidFill>
              <a:latin typeface="Katibeh"/>
              <a:cs typeface="Katibeh"/>
              <a:sym typeface="Katibeh"/>
            </a:endParaRPr>
          </a:p>
        </p:txBody>
      </p:sp>
      <p:sp>
        <p:nvSpPr>
          <p:cNvPr id="4" name="Slide Number Placeholder 3">
            <a:extLst>
              <a:ext uri="{FF2B5EF4-FFF2-40B4-BE49-F238E27FC236}">
                <a16:creationId xmlns:a16="http://schemas.microsoft.com/office/drawing/2014/main" id="{ED113FC8-E514-0E4C-73DB-67E6D145D7DA}"/>
              </a:ext>
            </a:extLst>
          </p:cNvPr>
          <p:cNvSpPr>
            <a:spLocks noGrp="1"/>
          </p:cNvSpPr>
          <p:nvPr>
            <p:ph type="sldNum" sz="quarter" idx="5"/>
          </p:nvPr>
        </p:nvSpPr>
        <p:spPr/>
        <p:txBody>
          <a:bodyPr/>
          <a:lstStyle/>
          <a:p>
            <a:fld id="{999E2914-666D-0F4D-BBA2-D5E2ACACDC27}" type="slidenum">
              <a:rPr lang="en-US" smtClean="0"/>
              <a:t>31</a:t>
            </a:fld>
            <a:endParaRPr lang="en-US"/>
          </a:p>
        </p:txBody>
      </p:sp>
    </p:spTree>
    <p:extLst>
      <p:ext uri="{BB962C8B-B14F-4D97-AF65-F5344CB8AC3E}">
        <p14:creationId xmlns:p14="http://schemas.microsoft.com/office/powerpoint/2010/main" val="289674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0F047-BFFF-34A1-1B8D-34EDD5C71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087C4-2A3F-F513-A019-C95EDFF62D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4F189-0B10-4C22-AF19-949F2FA513BB}"/>
              </a:ext>
            </a:extLst>
          </p:cNvPr>
          <p:cNvSpPr>
            <a:spLocks noGrp="1"/>
          </p:cNvSpPr>
          <p:nvPr>
            <p:ph type="body" idx="1"/>
          </p:nvPr>
        </p:nvSpPr>
        <p:spPr/>
        <p:txBody>
          <a:bodyPr/>
          <a:lstStyle/>
          <a:p>
            <a:r>
              <a:rPr lang="en-US" dirty="0"/>
              <a:t>Give students 5 minutes, then have 3 share for EACH category (nine students total). Ask kids to point at the picture to back up their observations/predictions and give them ownership of their answers.</a:t>
            </a:r>
          </a:p>
        </p:txBody>
      </p:sp>
      <p:sp>
        <p:nvSpPr>
          <p:cNvPr id="4" name="Slide Number Placeholder 3">
            <a:extLst>
              <a:ext uri="{FF2B5EF4-FFF2-40B4-BE49-F238E27FC236}">
                <a16:creationId xmlns:a16="http://schemas.microsoft.com/office/drawing/2014/main" id="{1950B535-7BEE-CB26-57A7-659BCE4F1117}"/>
              </a:ext>
            </a:extLst>
          </p:cNvPr>
          <p:cNvSpPr>
            <a:spLocks noGrp="1"/>
          </p:cNvSpPr>
          <p:nvPr>
            <p:ph type="sldNum" sz="quarter" idx="5"/>
          </p:nvPr>
        </p:nvSpPr>
        <p:spPr/>
        <p:txBody>
          <a:bodyPr/>
          <a:lstStyle/>
          <a:p>
            <a:fld id="{999E2914-666D-0F4D-BBA2-D5E2ACACDC27}" type="slidenum">
              <a:rPr lang="en-US" smtClean="0"/>
              <a:t>33</a:t>
            </a:fld>
            <a:endParaRPr lang="en-US"/>
          </a:p>
        </p:txBody>
      </p:sp>
    </p:spTree>
    <p:extLst>
      <p:ext uri="{BB962C8B-B14F-4D97-AF65-F5344CB8AC3E}">
        <p14:creationId xmlns:p14="http://schemas.microsoft.com/office/powerpoint/2010/main" val="2815365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BA366-3E6C-A9FF-98EC-6C92B4F38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56091E-2FDB-F169-3A8A-9352A10C2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9E30D-0AFF-22AF-AFCE-81735A5AAE96}"/>
              </a:ext>
            </a:extLst>
          </p:cNvPr>
          <p:cNvSpPr>
            <a:spLocks noGrp="1"/>
          </p:cNvSpPr>
          <p:nvPr>
            <p:ph type="body" idx="1"/>
          </p:nvPr>
        </p:nvSpPr>
        <p:spPr/>
        <p:txBody>
          <a:bodyPr/>
          <a:lstStyle/>
          <a:p>
            <a:pPr marL="174708" indent="-174708">
              <a:buFontTx/>
              <a:buChar char="-"/>
            </a:pPr>
            <a:endParaRPr lang="en-US">
              <a:solidFill>
                <a:srgbClr val="FFFFFF"/>
              </a:solidFill>
              <a:latin typeface="YouTube Noto"/>
              <a:cs typeface="Katibeh"/>
              <a:sym typeface="Katibeh"/>
            </a:endParaRPr>
          </a:p>
          <a:p>
            <a:pPr marL="174708" indent="-174708">
              <a:buFontTx/>
              <a:buChar char="-"/>
            </a:pPr>
            <a:endParaRPr lang="en-US">
              <a:solidFill>
                <a:srgbClr val="FFFFFF"/>
              </a:solidFill>
              <a:latin typeface="YouTube Noto"/>
              <a:cs typeface="Katibeh"/>
              <a:sym typeface="Katibeh"/>
            </a:endParaRPr>
          </a:p>
          <a:p>
            <a:pPr marL="174708" indent="-174708">
              <a:buFontTx/>
              <a:buChar char="-"/>
            </a:pPr>
            <a:endParaRPr lang="en-US">
              <a:solidFill>
                <a:srgbClr val="30281A"/>
              </a:solidFill>
              <a:latin typeface="Katibeh"/>
              <a:cs typeface="Katibeh"/>
              <a:sym typeface="Katibeh"/>
            </a:endParaRPr>
          </a:p>
          <a:p>
            <a:endParaRPr lang="en-US"/>
          </a:p>
        </p:txBody>
      </p:sp>
      <p:sp>
        <p:nvSpPr>
          <p:cNvPr id="4" name="Slide Number Placeholder 3">
            <a:extLst>
              <a:ext uri="{FF2B5EF4-FFF2-40B4-BE49-F238E27FC236}">
                <a16:creationId xmlns:a16="http://schemas.microsoft.com/office/drawing/2014/main" id="{4B5A04D7-BB64-7253-FC84-9FF80B19D8BB}"/>
              </a:ext>
            </a:extLst>
          </p:cNvPr>
          <p:cNvSpPr>
            <a:spLocks noGrp="1"/>
          </p:cNvSpPr>
          <p:nvPr>
            <p:ph type="sldNum" sz="quarter" idx="5"/>
          </p:nvPr>
        </p:nvSpPr>
        <p:spPr/>
        <p:txBody>
          <a:bodyPr/>
          <a:lstStyle/>
          <a:p>
            <a:fld id="{999E2914-666D-0F4D-BBA2-D5E2ACACDC27}" type="slidenum">
              <a:rPr lang="en-US" smtClean="0"/>
              <a:t>34</a:t>
            </a:fld>
            <a:endParaRPr lang="en-US"/>
          </a:p>
        </p:txBody>
      </p:sp>
    </p:spTree>
    <p:extLst>
      <p:ext uri="{BB962C8B-B14F-4D97-AF65-F5344CB8AC3E}">
        <p14:creationId xmlns:p14="http://schemas.microsoft.com/office/powerpoint/2010/main" val="3084843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75245-AEB2-513A-6E6E-AC942F5CB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6E737-FFF8-7386-D1AB-EC32337BB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EFDB9-096B-19F4-DB35-41512B7C9F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60F002-5640-BF3B-99F6-0D2DFC649F46}"/>
              </a:ext>
            </a:extLst>
          </p:cNvPr>
          <p:cNvSpPr>
            <a:spLocks noGrp="1"/>
          </p:cNvSpPr>
          <p:nvPr>
            <p:ph type="sldNum" sz="quarter" idx="5"/>
          </p:nvPr>
        </p:nvSpPr>
        <p:spPr/>
        <p:txBody>
          <a:bodyPr/>
          <a:lstStyle/>
          <a:p>
            <a:fld id="{999E2914-666D-0F4D-BBA2-D5E2ACACDC27}" type="slidenum">
              <a:rPr lang="en-US" smtClean="0"/>
              <a:t>35</a:t>
            </a:fld>
            <a:endParaRPr lang="en-US"/>
          </a:p>
        </p:txBody>
      </p:sp>
    </p:spTree>
    <p:extLst>
      <p:ext uri="{BB962C8B-B14F-4D97-AF65-F5344CB8AC3E}">
        <p14:creationId xmlns:p14="http://schemas.microsoft.com/office/powerpoint/2010/main" val="1929735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Cox’s </a:t>
            </a:r>
            <a:r>
              <a:rPr lang="en-US" err="1"/>
              <a:t>repor</a:t>
            </a:r>
            <a:endParaRPr lang="en-US"/>
          </a:p>
        </p:txBody>
      </p:sp>
      <p:sp>
        <p:nvSpPr>
          <p:cNvPr id="4" name="Slide Number Placeholder 3"/>
          <p:cNvSpPr>
            <a:spLocks noGrp="1"/>
          </p:cNvSpPr>
          <p:nvPr>
            <p:ph type="sldNum" sz="quarter" idx="5"/>
          </p:nvPr>
        </p:nvSpPr>
        <p:spPr/>
        <p:txBody>
          <a:bodyPr/>
          <a:lstStyle/>
          <a:p>
            <a:fld id="{999E2914-666D-0F4D-BBA2-D5E2ACACDC27}" type="slidenum">
              <a:rPr lang="en-US" smtClean="0"/>
              <a:t>37</a:t>
            </a:fld>
            <a:endParaRPr lang="en-US"/>
          </a:p>
        </p:txBody>
      </p:sp>
    </p:spTree>
    <p:extLst>
      <p:ext uri="{BB962C8B-B14F-4D97-AF65-F5344CB8AC3E}">
        <p14:creationId xmlns:p14="http://schemas.microsoft.com/office/powerpoint/2010/main" val="324795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9E2914-666D-0F4D-BBA2-D5E2ACACDC27}" type="slidenum">
              <a:rPr lang="en-US" smtClean="0"/>
              <a:t>5</a:t>
            </a:fld>
            <a:endParaRPr lang="en-US"/>
          </a:p>
        </p:txBody>
      </p:sp>
    </p:spTree>
    <p:extLst>
      <p:ext uri="{BB962C8B-B14F-4D97-AF65-F5344CB8AC3E}">
        <p14:creationId xmlns:p14="http://schemas.microsoft.com/office/powerpoint/2010/main" val="614094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9E2914-666D-0F4D-BBA2-D5E2ACACDC27}" type="slidenum">
              <a:rPr lang="en-US" smtClean="0"/>
              <a:t>38</a:t>
            </a:fld>
            <a:endParaRPr lang="en-US"/>
          </a:p>
        </p:txBody>
      </p:sp>
    </p:spTree>
    <p:extLst>
      <p:ext uri="{BB962C8B-B14F-4D97-AF65-F5344CB8AC3E}">
        <p14:creationId xmlns:p14="http://schemas.microsoft.com/office/powerpoint/2010/main" val="1461027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2BE4D-7958-950B-BC70-195570207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117A4-A079-A701-42E7-548D2933F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710A3D-973B-D786-42DD-BFF6897061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BED33D-66D6-EEE6-5ACB-148D9E823827}"/>
              </a:ext>
            </a:extLst>
          </p:cNvPr>
          <p:cNvSpPr>
            <a:spLocks noGrp="1"/>
          </p:cNvSpPr>
          <p:nvPr>
            <p:ph type="sldNum" sz="quarter" idx="5"/>
          </p:nvPr>
        </p:nvSpPr>
        <p:spPr/>
        <p:txBody>
          <a:bodyPr/>
          <a:lstStyle/>
          <a:p>
            <a:fld id="{999E2914-666D-0F4D-BBA2-D5E2ACACDC27}" type="slidenum">
              <a:rPr lang="en-US" smtClean="0"/>
              <a:t>39</a:t>
            </a:fld>
            <a:endParaRPr lang="en-US"/>
          </a:p>
        </p:txBody>
      </p:sp>
    </p:spTree>
    <p:extLst>
      <p:ext uri="{BB962C8B-B14F-4D97-AF65-F5344CB8AC3E}">
        <p14:creationId xmlns:p14="http://schemas.microsoft.com/office/powerpoint/2010/main" val="3767874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2659D-89EE-2864-855E-A77D39E6B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1DB0B-5A72-E39D-6DAF-3A50A5D2B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FDDB8-D1EC-0568-9551-5B0869778EEF}"/>
              </a:ext>
            </a:extLst>
          </p:cNvPr>
          <p:cNvSpPr>
            <a:spLocks noGrp="1"/>
          </p:cNvSpPr>
          <p:nvPr>
            <p:ph type="body" idx="1"/>
          </p:nvPr>
        </p:nvSpPr>
        <p:spPr/>
        <p:txBody>
          <a:bodyPr/>
          <a:lstStyle/>
          <a:p>
            <a:r>
              <a:rPr lang="en-US" b="0" i="0" u="none" strike="noStrike">
                <a:solidFill>
                  <a:srgbClr val="FFFFFF"/>
                </a:solidFill>
                <a:effectLst/>
                <a:latin typeface="YouTube Noto"/>
              </a:rPr>
              <a:t>Give groups of two one of the four readings about what women oversaw at the Exposition. Use the reading to answer the questions on their notes. Readings can be handed out at random.</a:t>
            </a:r>
            <a:endParaRPr lang="en-US">
              <a:solidFill>
                <a:srgbClr val="30281A"/>
              </a:solidFill>
              <a:latin typeface="Katibeh"/>
              <a:cs typeface="Katibeh"/>
              <a:sym typeface="Katibeh"/>
            </a:endParaRPr>
          </a:p>
          <a:p>
            <a:endParaRPr lang="en-US"/>
          </a:p>
        </p:txBody>
      </p:sp>
      <p:sp>
        <p:nvSpPr>
          <p:cNvPr id="4" name="Slide Number Placeholder 3">
            <a:extLst>
              <a:ext uri="{FF2B5EF4-FFF2-40B4-BE49-F238E27FC236}">
                <a16:creationId xmlns:a16="http://schemas.microsoft.com/office/drawing/2014/main" id="{0A8404E8-FFAE-08DC-5489-10AFD5D22E85}"/>
              </a:ext>
            </a:extLst>
          </p:cNvPr>
          <p:cNvSpPr>
            <a:spLocks noGrp="1"/>
          </p:cNvSpPr>
          <p:nvPr>
            <p:ph type="sldNum" sz="quarter" idx="5"/>
          </p:nvPr>
        </p:nvSpPr>
        <p:spPr/>
        <p:txBody>
          <a:bodyPr/>
          <a:lstStyle/>
          <a:p>
            <a:fld id="{999E2914-666D-0F4D-BBA2-D5E2ACACDC27}" type="slidenum">
              <a:rPr lang="en-US" smtClean="0"/>
              <a:t>40</a:t>
            </a:fld>
            <a:endParaRPr lang="en-US"/>
          </a:p>
        </p:txBody>
      </p:sp>
    </p:spTree>
    <p:extLst>
      <p:ext uri="{BB962C8B-B14F-4D97-AF65-F5344CB8AC3E}">
        <p14:creationId xmlns:p14="http://schemas.microsoft.com/office/powerpoint/2010/main" val="1417583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E2F1C-7713-AA91-F049-CE4164A5F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42E80-AB63-3625-DD8E-7C1B1A638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B33EC-44A5-7732-6312-7784254023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AE981C-4847-3B7E-78A0-96650486AF7B}"/>
              </a:ext>
            </a:extLst>
          </p:cNvPr>
          <p:cNvSpPr>
            <a:spLocks noGrp="1"/>
          </p:cNvSpPr>
          <p:nvPr>
            <p:ph type="sldNum" sz="quarter" idx="5"/>
          </p:nvPr>
        </p:nvSpPr>
        <p:spPr/>
        <p:txBody>
          <a:bodyPr/>
          <a:lstStyle/>
          <a:p>
            <a:fld id="{999E2914-666D-0F4D-BBA2-D5E2ACACDC27}" type="slidenum">
              <a:rPr lang="en-US" smtClean="0"/>
              <a:t>41</a:t>
            </a:fld>
            <a:endParaRPr lang="en-US"/>
          </a:p>
        </p:txBody>
      </p:sp>
    </p:spTree>
    <p:extLst>
      <p:ext uri="{BB962C8B-B14F-4D97-AF65-F5344CB8AC3E}">
        <p14:creationId xmlns:p14="http://schemas.microsoft.com/office/powerpoint/2010/main" val="3736047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AB6E2-1E9D-7D2D-D6CD-90E45C5D3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3EA05-54D7-67CB-FF97-D97EF91E1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BD8F56-4ADF-848A-4D29-99D1A34EE244}"/>
              </a:ext>
            </a:extLst>
          </p:cNvPr>
          <p:cNvSpPr>
            <a:spLocks noGrp="1"/>
          </p:cNvSpPr>
          <p:nvPr>
            <p:ph type="body" idx="1"/>
          </p:nvPr>
        </p:nvSpPr>
        <p:spPr/>
        <p:txBody>
          <a:bodyPr/>
          <a:lstStyle/>
          <a:p>
            <a:r>
              <a:rPr lang="en-US"/>
              <a:t>When you hear about the African American experience you often hear about The Old Plantation. But the Trans-Mississippi Exposition held three important gatherings of African Americans led by Omaha organizers – Edwin Overall and Cyrus Bell. </a:t>
            </a:r>
          </a:p>
        </p:txBody>
      </p:sp>
      <p:sp>
        <p:nvSpPr>
          <p:cNvPr id="4" name="Slide Number Placeholder 3">
            <a:extLst>
              <a:ext uri="{FF2B5EF4-FFF2-40B4-BE49-F238E27FC236}">
                <a16:creationId xmlns:a16="http://schemas.microsoft.com/office/drawing/2014/main" id="{C5FA61D2-5211-E6AB-5EEB-DDFC99BE8CAF}"/>
              </a:ext>
            </a:extLst>
          </p:cNvPr>
          <p:cNvSpPr>
            <a:spLocks noGrp="1"/>
          </p:cNvSpPr>
          <p:nvPr>
            <p:ph type="sldNum" sz="quarter" idx="5"/>
          </p:nvPr>
        </p:nvSpPr>
        <p:spPr/>
        <p:txBody>
          <a:bodyPr/>
          <a:lstStyle/>
          <a:p>
            <a:fld id="{999E2914-666D-0F4D-BBA2-D5E2ACACDC27}" type="slidenum">
              <a:rPr lang="en-US" smtClean="0"/>
              <a:t>42</a:t>
            </a:fld>
            <a:endParaRPr lang="en-US"/>
          </a:p>
        </p:txBody>
      </p:sp>
    </p:spTree>
    <p:extLst>
      <p:ext uri="{BB962C8B-B14F-4D97-AF65-F5344CB8AC3E}">
        <p14:creationId xmlns:p14="http://schemas.microsoft.com/office/powerpoint/2010/main" val="3440700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743B-A7A9-73E9-6873-50F22E9EAC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F5605-E573-67FF-248E-355AE7F9D1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08D99-EBF1-19F8-482C-493B4EEDD4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D9AB73-2A9B-43EC-1485-DDDFCB2FBE01}"/>
              </a:ext>
            </a:extLst>
          </p:cNvPr>
          <p:cNvSpPr>
            <a:spLocks noGrp="1"/>
          </p:cNvSpPr>
          <p:nvPr>
            <p:ph type="sldNum" sz="quarter" idx="5"/>
          </p:nvPr>
        </p:nvSpPr>
        <p:spPr/>
        <p:txBody>
          <a:bodyPr/>
          <a:lstStyle/>
          <a:p>
            <a:fld id="{999E2914-666D-0F4D-BBA2-D5E2ACACDC27}" type="slidenum">
              <a:rPr lang="en-US" smtClean="0"/>
              <a:t>43</a:t>
            </a:fld>
            <a:endParaRPr lang="en-US"/>
          </a:p>
        </p:txBody>
      </p:sp>
    </p:spTree>
    <p:extLst>
      <p:ext uri="{BB962C8B-B14F-4D97-AF65-F5344CB8AC3E}">
        <p14:creationId xmlns:p14="http://schemas.microsoft.com/office/powerpoint/2010/main" val="2744616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b="0" i="0">
                <a:solidFill>
                  <a:srgbClr val="131313"/>
                </a:solidFill>
                <a:effectLst/>
                <a:latin typeface="Roboto" panose="020F0502020204030204" pitchFamily="34" charset="0"/>
              </a:rPr>
              <a:t>What was the purpose of Jim Crow Laws? </a:t>
            </a:r>
          </a:p>
          <a:p>
            <a:pPr marL="232943" indent="-232943">
              <a:buAutoNum type="arabicPeriod"/>
            </a:pPr>
            <a:r>
              <a:rPr lang="en-US" b="0" i="0">
                <a:solidFill>
                  <a:srgbClr val="131313"/>
                </a:solidFill>
                <a:effectLst/>
                <a:latin typeface="Roboto" panose="020F0502020204030204" pitchFamily="34" charset="0"/>
              </a:rPr>
              <a:t>Where does the name "Jim Crow" come from? </a:t>
            </a:r>
          </a:p>
          <a:p>
            <a:pPr marL="232943" indent="-232943">
              <a:buAutoNum type="arabicPeriod"/>
            </a:pPr>
            <a:r>
              <a:rPr lang="en-US" b="0" i="0">
                <a:solidFill>
                  <a:srgbClr val="131313"/>
                </a:solidFill>
                <a:effectLst/>
                <a:latin typeface="Roboto" panose="020F0502020204030204" pitchFamily="34" charset="0"/>
              </a:rPr>
              <a:t>What argument did the Supreme Court make stating that segregation was legal as long as </a:t>
            </a:r>
            <a:r>
              <a:rPr lang="en-US" b="1" i="0">
                <a:solidFill>
                  <a:srgbClr val="131313"/>
                </a:solidFill>
                <a:effectLst/>
                <a:latin typeface="Roboto" panose="020F0502020204030204" pitchFamily="34" charset="0"/>
              </a:rPr>
              <a:t>this</a:t>
            </a:r>
            <a:r>
              <a:rPr lang="en-US" b="0" i="0">
                <a:solidFill>
                  <a:srgbClr val="131313"/>
                </a:solidFill>
                <a:effectLst/>
                <a:latin typeface="Roboto" panose="020F0502020204030204" pitchFamily="34" charset="0"/>
              </a:rPr>
              <a:t> existed? </a:t>
            </a:r>
          </a:p>
          <a:p>
            <a:pPr marL="232943" indent="-232943">
              <a:buAutoNum type="arabicPeriod"/>
            </a:pPr>
            <a:r>
              <a:rPr lang="en-US" b="0" i="0">
                <a:solidFill>
                  <a:srgbClr val="131313"/>
                </a:solidFill>
                <a:effectLst/>
                <a:latin typeface="Roboto" panose="020F0502020204030204" pitchFamily="34" charset="0"/>
              </a:rPr>
              <a:t>What organization was founded in 1909 to protect the rights of African Americans? </a:t>
            </a:r>
          </a:p>
          <a:p>
            <a:pPr marL="232943" indent="-232943">
              <a:buAutoNum type="arabicPeriod"/>
            </a:pPr>
            <a:r>
              <a:rPr lang="en-US" b="0" i="0">
                <a:solidFill>
                  <a:srgbClr val="131313"/>
                </a:solidFill>
                <a:effectLst/>
                <a:latin typeface="Roboto" panose="020F0502020204030204" pitchFamily="34" charset="0"/>
              </a:rPr>
              <a:t>Why do you believe the Supreme Court upheld and defended clearly unjust laws that discriminated against African Americans?</a:t>
            </a:r>
            <a:endParaRPr lang="en-US"/>
          </a:p>
        </p:txBody>
      </p:sp>
      <p:sp>
        <p:nvSpPr>
          <p:cNvPr id="4" name="Slide Number Placeholder 3"/>
          <p:cNvSpPr>
            <a:spLocks noGrp="1"/>
          </p:cNvSpPr>
          <p:nvPr>
            <p:ph type="sldNum" sz="quarter" idx="5"/>
          </p:nvPr>
        </p:nvSpPr>
        <p:spPr/>
        <p:txBody>
          <a:bodyPr/>
          <a:lstStyle/>
          <a:p>
            <a:fld id="{999E2914-666D-0F4D-BBA2-D5E2ACACDC27}" type="slidenum">
              <a:rPr lang="en-US" smtClean="0"/>
              <a:t>44</a:t>
            </a:fld>
            <a:endParaRPr lang="en-US"/>
          </a:p>
        </p:txBody>
      </p:sp>
    </p:spTree>
    <p:extLst>
      <p:ext uri="{BB962C8B-B14F-4D97-AF65-F5344CB8AC3E}">
        <p14:creationId xmlns:p14="http://schemas.microsoft.com/office/powerpoint/2010/main" val="30758439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F71E1-8D27-E026-B6A2-F2CFE55FD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6BB70-28FD-49DA-A89E-6C3D3C116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A27CC-7A33-E5D5-A916-B16C71071C0C}"/>
              </a:ext>
            </a:extLst>
          </p:cNvPr>
          <p:cNvSpPr>
            <a:spLocks noGrp="1"/>
          </p:cNvSpPr>
          <p:nvPr>
            <p:ph type="body" idx="1"/>
          </p:nvPr>
        </p:nvSpPr>
        <p:spPr/>
        <p:txBody>
          <a:bodyPr/>
          <a:lstStyle/>
          <a:p>
            <a:r>
              <a:rPr lang="en-US"/>
              <a:t>In 1880, there were 811 Blacks living in Omaha. In 1890 the number had grown to 4,566. The majority of Blacks lived in Ward 3. </a:t>
            </a:r>
          </a:p>
        </p:txBody>
      </p:sp>
      <p:sp>
        <p:nvSpPr>
          <p:cNvPr id="4" name="Slide Number Placeholder 3">
            <a:extLst>
              <a:ext uri="{FF2B5EF4-FFF2-40B4-BE49-F238E27FC236}">
                <a16:creationId xmlns:a16="http://schemas.microsoft.com/office/drawing/2014/main" id="{4CFA3522-B37A-BEE0-D9D8-AD11AE99EEEF}"/>
              </a:ext>
            </a:extLst>
          </p:cNvPr>
          <p:cNvSpPr>
            <a:spLocks noGrp="1"/>
          </p:cNvSpPr>
          <p:nvPr>
            <p:ph type="sldNum" sz="quarter" idx="5"/>
          </p:nvPr>
        </p:nvSpPr>
        <p:spPr/>
        <p:txBody>
          <a:bodyPr/>
          <a:lstStyle/>
          <a:p>
            <a:fld id="{999E2914-666D-0F4D-BBA2-D5E2ACACDC27}" type="slidenum">
              <a:rPr lang="en-US" smtClean="0"/>
              <a:t>45</a:t>
            </a:fld>
            <a:endParaRPr lang="en-US"/>
          </a:p>
        </p:txBody>
      </p:sp>
    </p:spTree>
    <p:extLst>
      <p:ext uri="{BB962C8B-B14F-4D97-AF65-F5344CB8AC3E}">
        <p14:creationId xmlns:p14="http://schemas.microsoft.com/office/powerpoint/2010/main" val="2295693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F875A-7506-3038-A651-F27E8C013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A715A-D658-1354-CC8B-C847387F1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94A6E-F6D3-7BAD-64BD-D33577EC79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52C897-BACC-8418-E039-C2AA64F10602}"/>
              </a:ext>
            </a:extLst>
          </p:cNvPr>
          <p:cNvSpPr>
            <a:spLocks noGrp="1"/>
          </p:cNvSpPr>
          <p:nvPr>
            <p:ph type="sldNum" sz="quarter" idx="5"/>
          </p:nvPr>
        </p:nvSpPr>
        <p:spPr/>
        <p:txBody>
          <a:bodyPr/>
          <a:lstStyle/>
          <a:p>
            <a:fld id="{999E2914-666D-0F4D-BBA2-D5E2ACACDC27}" type="slidenum">
              <a:rPr lang="en-US" smtClean="0"/>
              <a:t>46</a:t>
            </a:fld>
            <a:endParaRPr lang="en-US"/>
          </a:p>
        </p:txBody>
      </p:sp>
    </p:spTree>
    <p:extLst>
      <p:ext uri="{BB962C8B-B14F-4D97-AF65-F5344CB8AC3E}">
        <p14:creationId xmlns:p14="http://schemas.microsoft.com/office/powerpoint/2010/main" val="1840009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E5EBB-8BB0-6AA0-DE72-78B5A4A51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55F0E-AEAC-5953-6839-50FBDD885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9248A-8786-11D1-CC91-39ADDA400AF7}"/>
              </a:ext>
            </a:extLst>
          </p:cNvPr>
          <p:cNvSpPr>
            <a:spLocks noGrp="1"/>
          </p:cNvSpPr>
          <p:nvPr>
            <p:ph type="body" idx="1"/>
          </p:nvPr>
        </p:nvSpPr>
        <p:spPr/>
        <p:txBody>
          <a:bodyPr/>
          <a:lstStyle/>
          <a:p>
            <a:r>
              <a:rPr lang="en-US"/>
              <a:t>Have kids share their answers. Direct them to the reading if they are struggling. Use key words in the reading (in contrast, however…) to spot the differences. </a:t>
            </a:r>
          </a:p>
        </p:txBody>
      </p:sp>
      <p:sp>
        <p:nvSpPr>
          <p:cNvPr id="4" name="Slide Number Placeholder 3">
            <a:extLst>
              <a:ext uri="{FF2B5EF4-FFF2-40B4-BE49-F238E27FC236}">
                <a16:creationId xmlns:a16="http://schemas.microsoft.com/office/drawing/2014/main" id="{7C5FA87C-3661-E7AF-4528-27D239A777A4}"/>
              </a:ext>
            </a:extLst>
          </p:cNvPr>
          <p:cNvSpPr>
            <a:spLocks noGrp="1"/>
          </p:cNvSpPr>
          <p:nvPr>
            <p:ph type="sldNum" sz="quarter" idx="5"/>
          </p:nvPr>
        </p:nvSpPr>
        <p:spPr/>
        <p:txBody>
          <a:bodyPr/>
          <a:lstStyle/>
          <a:p>
            <a:fld id="{999E2914-666D-0F4D-BBA2-D5E2ACACDC27}" type="slidenum">
              <a:rPr lang="en-US" smtClean="0"/>
              <a:t>47</a:t>
            </a:fld>
            <a:endParaRPr lang="en-US"/>
          </a:p>
        </p:txBody>
      </p:sp>
    </p:spTree>
    <p:extLst>
      <p:ext uri="{BB962C8B-B14F-4D97-AF65-F5344CB8AC3E}">
        <p14:creationId xmlns:p14="http://schemas.microsoft.com/office/powerpoint/2010/main" val="209094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SzPts val="1000"/>
              <a:buFont typeface="Symbol" panose="05050102010706020507" pitchFamily="18" charset="2"/>
              <a:buChar char=""/>
              <a:tabLst>
                <a:tab pos="465887" algn="l"/>
              </a:tabLst>
            </a:pPr>
            <a:r>
              <a:rPr lang="en-US" dirty="0"/>
              <a:t>Review Details of Field Trip. Map, tour script and images are in the lesson plan folder. In advance, </a:t>
            </a:r>
            <a:r>
              <a:rPr lang="en-US" sz="1800" kern="100" dirty="0">
                <a:latin typeface="Aptos" panose="020B0004020202020204" pitchFamily="34" charset="0"/>
                <a:cs typeface="Times New Roman" panose="02020603050405020304" pitchFamily="18" charset="0"/>
              </a:rPr>
              <a:t>s</a:t>
            </a:r>
            <a:r>
              <a:rPr lang="en-US" sz="1800" kern="100" dirty="0">
                <a:latin typeface="Aptos" panose="020B0004020202020204" pitchFamily="34" charset="0"/>
                <a:ea typeface="Aptos" panose="020B0004020202020204" pitchFamily="34" charset="0"/>
                <a:cs typeface="Times New Roman" panose="02020603050405020304" pitchFamily="18" charset="0"/>
              </a:rPr>
              <a:t>how an 8-minute video of Carrie Meyer at The Durham talking about their Trans-Miss exhibit. </a:t>
            </a:r>
            <a:r>
              <a:rPr lang="en-US" sz="1800"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3"/>
              </a:rPr>
              <a:t>https://www.cnspan.org/program/american-history-tv/1898-trans-mississippi-and-international-exposition/403487</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15"/>
              </a:spcAft>
            </a:pPr>
            <a:r>
              <a:rPr lang="en-US" sz="1800" kern="100" dirty="0">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99E2914-666D-0F4D-BBA2-D5E2ACACDC27}" type="slidenum">
              <a:rPr lang="en-US" smtClean="0"/>
              <a:t>6</a:t>
            </a:fld>
            <a:endParaRPr lang="en-US"/>
          </a:p>
        </p:txBody>
      </p:sp>
    </p:spTree>
    <p:extLst>
      <p:ext uri="{BB962C8B-B14F-4D97-AF65-F5344CB8AC3E}">
        <p14:creationId xmlns:p14="http://schemas.microsoft.com/office/powerpoint/2010/main" val="3856645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CA3D7-708C-5135-3D62-7DF5275B1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CD540B-B595-52AB-1961-F7CED9C48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474F9-6835-6EAF-BD39-24CFAFFF7F25}"/>
              </a:ext>
            </a:extLst>
          </p:cNvPr>
          <p:cNvSpPr>
            <a:spLocks noGrp="1"/>
          </p:cNvSpPr>
          <p:nvPr>
            <p:ph type="body" idx="1"/>
          </p:nvPr>
        </p:nvSpPr>
        <p:spPr/>
        <p:txBody>
          <a:bodyPr/>
          <a:lstStyle/>
          <a:p>
            <a:r>
              <a:rPr lang="en-US" dirty="0"/>
              <a:t>Give students 5 minutes, then ask 3 to share. Start with one; then ask ”who had something different?” for the next 2.</a:t>
            </a:r>
          </a:p>
        </p:txBody>
      </p:sp>
      <p:sp>
        <p:nvSpPr>
          <p:cNvPr id="4" name="Slide Number Placeholder 3">
            <a:extLst>
              <a:ext uri="{FF2B5EF4-FFF2-40B4-BE49-F238E27FC236}">
                <a16:creationId xmlns:a16="http://schemas.microsoft.com/office/drawing/2014/main" id="{6E70E015-39AC-2576-705C-CC652C3EB8C6}"/>
              </a:ext>
            </a:extLst>
          </p:cNvPr>
          <p:cNvSpPr>
            <a:spLocks noGrp="1"/>
          </p:cNvSpPr>
          <p:nvPr>
            <p:ph type="sldNum" sz="quarter" idx="5"/>
          </p:nvPr>
        </p:nvSpPr>
        <p:spPr/>
        <p:txBody>
          <a:bodyPr/>
          <a:lstStyle/>
          <a:p>
            <a:fld id="{999E2914-666D-0F4D-BBA2-D5E2ACACDC27}" type="slidenum">
              <a:rPr lang="en-US" smtClean="0"/>
              <a:t>49</a:t>
            </a:fld>
            <a:endParaRPr lang="en-US"/>
          </a:p>
        </p:txBody>
      </p:sp>
    </p:spTree>
    <p:extLst>
      <p:ext uri="{BB962C8B-B14F-4D97-AF65-F5344CB8AC3E}">
        <p14:creationId xmlns:p14="http://schemas.microsoft.com/office/powerpoint/2010/main" val="1285927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9EC5E-8743-490A-EFAD-A5BBD71A6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16FED-52E9-169E-ECFE-22AE68FA3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9249D-FFD1-3687-90C8-D6F76882E376}"/>
              </a:ext>
            </a:extLst>
          </p:cNvPr>
          <p:cNvSpPr>
            <a:spLocks noGrp="1"/>
          </p:cNvSpPr>
          <p:nvPr>
            <p:ph type="body" idx="1"/>
          </p:nvPr>
        </p:nvSpPr>
        <p:spPr/>
        <p:txBody>
          <a:bodyPr/>
          <a:lstStyle/>
          <a:p>
            <a:r>
              <a:rPr lang="en-US" dirty="0"/>
              <a:t>Ask students to spend 1 minute thinking about what these advertisements have in common, then ask 4-5 to share what they notice (pictures, colorful, a few key words, why people should buy the thing)</a:t>
            </a:r>
          </a:p>
        </p:txBody>
      </p:sp>
      <p:sp>
        <p:nvSpPr>
          <p:cNvPr id="4" name="Slide Number Placeholder 3">
            <a:extLst>
              <a:ext uri="{FF2B5EF4-FFF2-40B4-BE49-F238E27FC236}">
                <a16:creationId xmlns:a16="http://schemas.microsoft.com/office/drawing/2014/main" id="{CF2B1E78-06F0-C75E-2086-3B2CD5020DE7}"/>
              </a:ext>
            </a:extLst>
          </p:cNvPr>
          <p:cNvSpPr>
            <a:spLocks noGrp="1"/>
          </p:cNvSpPr>
          <p:nvPr>
            <p:ph type="sldNum" sz="quarter" idx="5"/>
          </p:nvPr>
        </p:nvSpPr>
        <p:spPr/>
        <p:txBody>
          <a:bodyPr/>
          <a:lstStyle/>
          <a:p>
            <a:fld id="{999E2914-666D-0F4D-BBA2-D5E2ACACDC27}" type="slidenum">
              <a:rPr lang="en-US" smtClean="0"/>
              <a:t>50</a:t>
            </a:fld>
            <a:endParaRPr lang="en-US"/>
          </a:p>
        </p:txBody>
      </p:sp>
    </p:spTree>
    <p:extLst>
      <p:ext uri="{BB962C8B-B14F-4D97-AF65-F5344CB8AC3E}">
        <p14:creationId xmlns:p14="http://schemas.microsoft.com/office/powerpoint/2010/main" val="4200723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9EC5E-8743-490A-EFAD-A5BBD71A6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16FED-52E9-169E-ECFE-22AE68FA30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9249D-FFD1-3687-90C8-D6F76882E376}"/>
              </a:ext>
            </a:extLst>
          </p:cNvPr>
          <p:cNvSpPr>
            <a:spLocks noGrp="1"/>
          </p:cNvSpPr>
          <p:nvPr>
            <p:ph type="body" idx="1"/>
          </p:nvPr>
        </p:nvSpPr>
        <p:spPr/>
        <p:txBody>
          <a:bodyPr/>
          <a:lstStyle/>
          <a:p>
            <a:r>
              <a:rPr lang="en-US"/>
              <a:t>Randomly assign technology. Can work alone or with a partner. Hand out blank pieces of printer paper for kids to create their advertisements; provide colored pencils/crayons/markers</a:t>
            </a:r>
          </a:p>
          <a:p>
            <a:pPr marL="174708" indent="-174708">
              <a:buFontTx/>
              <a:buChar char="-"/>
            </a:pPr>
            <a:endParaRPr lang="en-US"/>
          </a:p>
          <a:p>
            <a:pPr marL="174708" indent="-174708">
              <a:buFontTx/>
              <a:buChar char="-"/>
            </a:pPr>
            <a:r>
              <a:rPr lang="en-US"/>
              <a:t>Kids should hang these up around the room when they are finished.</a:t>
            </a:r>
          </a:p>
          <a:p>
            <a:pPr marL="174708" indent="-174708">
              <a:buFontTx/>
              <a:buChar char="-"/>
            </a:pPr>
            <a:endParaRPr lang="en-US"/>
          </a:p>
        </p:txBody>
      </p:sp>
      <p:sp>
        <p:nvSpPr>
          <p:cNvPr id="4" name="Slide Number Placeholder 3">
            <a:extLst>
              <a:ext uri="{FF2B5EF4-FFF2-40B4-BE49-F238E27FC236}">
                <a16:creationId xmlns:a16="http://schemas.microsoft.com/office/drawing/2014/main" id="{CF2B1E78-06F0-C75E-2086-3B2CD5020DE7}"/>
              </a:ext>
            </a:extLst>
          </p:cNvPr>
          <p:cNvSpPr>
            <a:spLocks noGrp="1"/>
          </p:cNvSpPr>
          <p:nvPr>
            <p:ph type="sldNum" sz="quarter" idx="5"/>
          </p:nvPr>
        </p:nvSpPr>
        <p:spPr/>
        <p:txBody>
          <a:bodyPr/>
          <a:lstStyle/>
          <a:p>
            <a:fld id="{999E2914-666D-0F4D-BBA2-D5E2ACACDC27}" type="slidenum">
              <a:rPr lang="en-US" smtClean="0"/>
              <a:t>51</a:t>
            </a:fld>
            <a:endParaRPr lang="en-US"/>
          </a:p>
        </p:txBody>
      </p:sp>
    </p:spTree>
    <p:extLst>
      <p:ext uri="{BB962C8B-B14F-4D97-AF65-F5344CB8AC3E}">
        <p14:creationId xmlns:p14="http://schemas.microsoft.com/office/powerpoint/2010/main" val="7076960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3A00B-887A-7D00-53BF-8861C7E59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4F397C-C6F8-A114-E9BC-78B4B259E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482F15-2A87-9BE7-443B-109605566ADD}"/>
              </a:ext>
            </a:extLst>
          </p:cNvPr>
          <p:cNvSpPr>
            <a:spLocks noGrp="1"/>
          </p:cNvSpPr>
          <p:nvPr>
            <p:ph type="body" idx="1"/>
          </p:nvPr>
        </p:nvSpPr>
        <p:spPr/>
        <p:txBody>
          <a:bodyPr/>
          <a:lstStyle/>
          <a:p>
            <a:pPr marL="174708" indent="-174708">
              <a:buFontTx/>
              <a:buChar char="-"/>
            </a:pPr>
            <a:endParaRPr lang="en-US"/>
          </a:p>
        </p:txBody>
      </p:sp>
      <p:sp>
        <p:nvSpPr>
          <p:cNvPr id="4" name="Slide Number Placeholder 3">
            <a:extLst>
              <a:ext uri="{FF2B5EF4-FFF2-40B4-BE49-F238E27FC236}">
                <a16:creationId xmlns:a16="http://schemas.microsoft.com/office/drawing/2014/main" id="{0B428AA0-00AF-1D05-60CC-32B4EE0A531C}"/>
              </a:ext>
            </a:extLst>
          </p:cNvPr>
          <p:cNvSpPr>
            <a:spLocks noGrp="1"/>
          </p:cNvSpPr>
          <p:nvPr>
            <p:ph type="sldNum" sz="quarter" idx="5"/>
          </p:nvPr>
        </p:nvSpPr>
        <p:spPr/>
        <p:txBody>
          <a:bodyPr/>
          <a:lstStyle/>
          <a:p>
            <a:fld id="{999E2914-666D-0F4D-BBA2-D5E2ACACDC27}" type="slidenum">
              <a:rPr lang="en-US" smtClean="0"/>
              <a:t>52</a:t>
            </a:fld>
            <a:endParaRPr lang="en-US"/>
          </a:p>
        </p:txBody>
      </p:sp>
    </p:spTree>
    <p:extLst>
      <p:ext uri="{BB962C8B-B14F-4D97-AF65-F5344CB8AC3E}">
        <p14:creationId xmlns:p14="http://schemas.microsoft.com/office/powerpoint/2010/main" val="145386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B83F0-AE2C-426F-71D3-FABD5BD7A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65443-C04D-69A2-5A43-2BD3D8482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C0138-231C-B2F6-3357-15E10F19A3A1}"/>
              </a:ext>
            </a:extLst>
          </p:cNvPr>
          <p:cNvSpPr>
            <a:spLocks noGrp="1"/>
          </p:cNvSpPr>
          <p:nvPr>
            <p:ph type="body" idx="1"/>
          </p:nvPr>
        </p:nvSpPr>
        <p:spPr/>
        <p:txBody>
          <a:bodyPr/>
          <a:lstStyle/>
          <a:p>
            <a:r>
              <a:rPr lang="en-US"/>
              <a:t>Give kids 5 minutes, then randomly choose 3 to share what they wrote. </a:t>
            </a:r>
          </a:p>
        </p:txBody>
      </p:sp>
      <p:sp>
        <p:nvSpPr>
          <p:cNvPr id="4" name="Slide Number Placeholder 3">
            <a:extLst>
              <a:ext uri="{FF2B5EF4-FFF2-40B4-BE49-F238E27FC236}">
                <a16:creationId xmlns:a16="http://schemas.microsoft.com/office/drawing/2014/main" id="{160B64BD-76A3-9F66-5BC6-6EA87B2F0D28}"/>
              </a:ext>
            </a:extLst>
          </p:cNvPr>
          <p:cNvSpPr>
            <a:spLocks noGrp="1"/>
          </p:cNvSpPr>
          <p:nvPr>
            <p:ph type="sldNum" sz="quarter" idx="5"/>
          </p:nvPr>
        </p:nvSpPr>
        <p:spPr/>
        <p:txBody>
          <a:bodyPr/>
          <a:lstStyle/>
          <a:p>
            <a:fld id="{999E2914-666D-0F4D-BBA2-D5E2ACACDC27}" type="slidenum">
              <a:rPr lang="en-US" smtClean="0"/>
              <a:t>8</a:t>
            </a:fld>
            <a:endParaRPr lang="en-US"/>
          </a:p>
        </p:txBody>
      </p:sp>
    </p:spTree>
    <p:extLst>
      <p:ext uri="{BB962C8B-B14F-4D97-AF65-F5344CB8AC3E}">
        <p14:creationId xmlns:p14="http://schemas.microsoft.com/office/powerpoint/2010/main" val="2172558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39BFF-B65D-3D64-0E24-3598237D2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CBDF5-B086-DA40-0164-84DDE58D8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39AAC-1F5E-ADD3-FD69-3D07F1174C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D002C2-2908-2F80-D025-EB29B0AF2669}"/>
              </a:ext>
            </a:extLst>
          </p:cNvPr>
          <p:cNvSpPr>
            <a:spLocks noGrp="1"/>
          </p:cNvSpPr>
          <p:nvPr>
            <p:ph type="sldNum" sz="quarter" idx="5"/>
          </p:nvPr>
        </p:nvSpPr>
        <p:spPr/>
        <p:txBody>
          <a:bodyPr/>
          <a:lstStyle/>
          <a:p>
            <a:fld id="{999E2914-666D-0F4D-BBA2-D5E2ACACDC27}" type="slidenum">
              <a:rPr lang="en-US" smtClean="0"/>
              <a:t>11</a:t>
            </a:fld>
            <a:endParaRPr lang="en-US"/>
          </a:p>
        </p:txBody>
      </p:sp>
    </p:spTree>
    <p:extLst>
      <p:ext uri="{BB962C8B-B14F-4D97-AF65-F5344CB8AC3E}">
        <p14:creationId xmlns:p14="http://schemas.microsoft.com/office/powerpoint/2010/main" val="487828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Worksheet done</a:t>
            </a:r>
          </a:p>
          <a:p>
            <a:r>
              <a:rPr lang="en-US"/>
              <a:t>Gallery walk done</a:t>
            </a:r>
          </a:p>
        </p:txBody>
      </p:sp>
      <p:sp>
        <p:nvSpPr>
          <p:cNvPr id="4" name="Slide Number Placeholder 3"/>
          <p:cNvSpPr>
            <a:spLocks noGrp="1"/>
          </p:cNvSpPr>
          <p:nvPr>
            <p:ph type="sldNum" sz="quarter" idx="5"/>
          </p:nvPr>
        </p:nvSpPr>
        <p:spPr/>
        <p:txBody>
          <a:bodyPr/>
          <a:lstStyle/>
          <a:p>
            <a:fld id="{999E2914-666D-0F4D-BBA2-D5E2ACACDC27}" type="slidenum">
              <a:rPr lang="en-US" smtClean="0"/>
              <a:t>12</a:t>
            </a:fld>
            <a:endParaRPr lang="en-US"/>
          </a:p>
        </p:txBody>
      </p:sp>
    </p:spTree>
    <p:extLst>
      <p:ext uri="{BB962C8B-B14F-4D97-AF65-F5344CB8AC3E}">
        <p14:creationId xmlns:p14="http://schemas.microsoft.com/office/powerpoint/2010/main" val="176396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9E2914-666D-0F4D-BBA2-D5E2ACACDC27}" type="slidenum">
              <a:rPr lang="en-US" smtClean="0"/>
              <a:t>13</a:t>
            </a:fld>
            <a:endParaRPr lang="en-US"/>
          </a:p>
        </p:txBody>
      </p:sp>
    </p:spTree>
    <p:extLst>
      <p:ext uri="{BB962C8B-B14F-4D97-AF65-F5344CB8AC3E}">
        <p14:creationId xmlns:p14="http://schemas.microsoft.com/office/powerpoint/2010/main" val="377553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E2914-666D-0F4D-BBA2-D5E2ACACDC27}" type="slidenum">
              <a:rPr lang="en-US" smtClean="0"/>
              <a:t>14</a:t>
            </a:fld>
            <a:endParaRPr lang="en-US"/>
          </a:p>
        </p:txBody>
      </p:sp>
    </p:spTree>
    <p:extLst>
      <p:ext uri="{BB962C8B-B14F-4D97-AF65-F5344CB8AC3E}">
        <p14:creationId xmlns:p14="http://schemas.microsoft.com/office/powerpoint/2010/main" val="1387774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xN2hU_O2pJc?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5.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video" Target="https://www.youtube.com/embed/DN5ZcGKwm7U?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embed/lMVv3qz-rHs?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image" Target="../media/image2.svg"/><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22.xml"/><Relationship Id="rId7" Type="http://schemas.openxmlformats.org/officeDocument/2006/relationships/hyperlink" Target="https://wheelofnames.com/yqp-q2u" TargetMode="External"/><Relationship Id="rId2" Type="http://schemas.openxmlformats.org/officeDocument/2006/relationships/slideLayout" Target="../slideLayouts/slideLayout7.xml"/><Relationship Id="rId1" Type="http://schemas.openxmlformats.org/officeDocument/2006/relationships/video" Target="https://www.youtube.com/embed/xN2hU_O2pJc?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xN2hU_O2pJc?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youtu.be/qyGNGH8qX1M?si=E9zc8UVVnQwPPAnU" TargetMode="External"/><Relationship Id="rId5" Type="http://schemas.openxmlformats.org/officeDocument/2006/relationships/image" Target="../media/image3.png"/><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ideo" Target="https://www.youtube.com/embed/qyGNGH8qX1M?feature=oembed"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ideo" Target="https://www.youtube.com/embed/2z2Lg8nPb-o?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KPOEZadMJ5Y?feature=oembed" TargetMode="External"/><Relationship Id="rId5" Type="http://schemas.openxmlformats.org/officeDocument/2006/relationships/hyperlink" Target="https://youtu.be/KPOEZadMJ5Y?si=KhqzKzEc50mDIiV3" TargetMode="Externa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1.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1.sv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png"/><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ideo" Target="https://www.youtube.com/embed/gGHf3gTaJyg?feature=oembed" TargetMode="Externa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3.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ideo" Target="https://www.youtube.com/embed/LNYm40RmRzs?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ideo" Target="https://www.youtube.com/embed/2z2Lg8nPb-o?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3.xml"/><Relationship Id="rId7" Type="http://schemas.openxmlformats.org/officeDocument/2006/relationships/image" Target="../media/image9.tiff"/><Relationship Id="rId2" Type="http://schemas.openxmlformats.org/officeDocument/2006/relationships/slideLayout" Target="../slideLayouts/slideLayout7.xml"/><Relationship Id="rId1" Type="http://schemas.openxmlformats.org/officeDocument/2006/relationships/video" Target="https://www.youtube.com/embed/lMVv3qz-rHs?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png"/><Relationship Id="rId7"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3.png"/><Relationship Id="rId4" Type="http://schemas.openxmlformats.org/officeDocument/2006/relationships/image" Target="../media/image2.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https://www.youtube.com/embed/7vSg48Kdx34?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xN2hU_O2pJc?feature=oembed" TargetMode="Externa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cspan.org/program/american-history-tv/1898-trans-mississippi-and-international-exposition/403487"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D20C0-2D8F-A228-B200-81F7C1FC54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49612F5-C606-A41F-BA4E-F68B46ABFA1B}"/>
              </a:ext>
            </a:extLst>
          </p:cNvPr>
          <p:cNvSpPr/>
          <p:nvPr/>
        </p:nvSpPr>
        <p:spPr>
          <a:xfrm>
            <a:off x="-461833" y="-1231280"/>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241CF165-F0DF-1845-600C-B023E34B2A81}"/>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F75B87E3-E4E1-00A6-FF2B-1DED26A721AD}"/>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0617BE0E-8030-89C5-CCAB-D9F718F53E46}"/>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C35C31AD-72EB-60A1-3383-555AB9879164}"/>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t="-157427" r="-143856"/>
            </a:stretch>
          </a:blipFill>
        </p:spPr>
        <p:txBody>
          <a:bodyPr/>
          <a:lstStyle/>
          <a:p>
            <a:endParaRPr lang="en-US"/>
          </a:p>
        </p:txBody>
      </p:sp>
      <p:sp>
        <p:nvSpPr>
          <p:cNvPr id="7" name="Freeform 7">
            <a:extLst>
              <a:ext uri="{FF2B5EF4-FFF2-40B4-BE49-F238E27FC236}">
                <a16:creationId xmlns:a16="http://schemas.microsoft.com/office/drawing/2014/main" id="{56D11910-760E-9501-5152-0EB0AC4398AE}"/>
              </a:ext>
            </a:extLst>
          </p:cNvPr>
          <p:cNvSpPr/>
          <p:nvPr/>
        </p:nvSpPr>
        <p:spPr>
          <a:xfrm>
            <a:off x="2077336" y="2691840"/>
            <a:ext cx="14133328" cy="4903319"/>
          </a:xfrm>
          <a:custGeom>
            <a:avLst/>
            <a:gdLst/>
            <a:ahLst/>
            <a:cxnLst/>
            <a:rect l="l" t="t" r="r" b="b"/>
            <a:pathLst>
              <a:path w="14133328" h="4903319">
                <a:moveTo>
                  <a:pt x="0" y="0"/>
                </a:moveTo>
                <a:lnTo>
                  <a:pt x="14133328" y="0"/>
                </a:lnTo>
                <a:lnTo>
                  <a:pt x="14133328" y="4903320"/>
                </a:lnTo>
                <a:lnTo>
                  <a:pt x="0" y="4903320"/>
                </a:lnTo>
                <a:lnTo>
                  <a:pt x="0" y="0"/>
                </a:lnTo>
                <a:close/>
              </a:path>
            </a:pathLst>
          </a:custGeom>
          <a:blipFill>
            <a:blip r:embed="rId5"/>
            <a:stretch>
              <a:fillRect/>
            </a:stretch>
          </a:blipFill>
        </p:spPr>
        <p:txBody>
          <a:bodyPr/>
          <a:lstStyle/>
          <a:p>
            <a:endParaRPr lang="en-US"/>
          </a:p>
        </p:txBody>
      </p:sp>
      <p:sp>
        <p:nvSpPr>
          <p:cNvPr id="8" name="TextBox 8">
            <a:extLst>
              <a:ext uri="{FF2B5EF4-FFF2-40B4-BE49-F238E27FC236}">
                <a16:creationId xmlns:a16="http://schemas.microsoft.com/office/drawing/2014/main" id="{C1C81CBC-7A18-764C-4939-146EBDBB63C2}"/>
              </a:ext>
            </a:extLst>
          </p:cNvPr>
          <p:cNvSpPr txBox="1"/>
          <p:nvPr/>
        </p:nvSpPr>
        <p:spPr>
          <a:xfrm>
            <a:off x="2077336" y="3814920"/>
            <a:ext cx="14016104" cy="2462213"/>
          </a:xfrm>
          <a:prstGeom prst="rect">
            <a:avLst/>
          </a:prstGeom>
        </p:spPr>
        <p:txBody>
          <a:bodyPr wrap="square" lIns="0" tIns="0" rIns="0" bIns="0" rtlCol="0" anchor="t">
            <a:spAutoFit/>
          </a:bodyPr>
          <a:lstStyle/>
          <a:p>
            <a:pPr algn="ctr"/>
            <a:r>
              <a:rPr lang="en-US" sz="8000" dirty="0">
                <a:solidFill>
                  <a:srgbClr val="716B5C"/>
                </a:solidFill>
                <a:latin typeface="EFCO Brookshire"/>
                <a:ea typeface="EFCO Brookshire"/>
                <a:cs typeface="EFCO Brookshire"/>
                <a:sym typeface="EFCO Brookshire"/>
              </a:rPr>
              <a:t>What was the </a:t>
            </a:r>
          </a:p>
          <a:p>
            <a:pPr algn="ctr"/>
            <a:r>
              <a:rPr lang="en-US" sz="8000" dirty="0">
                <a:solidFill>
                  <a:srgbClr val="716B5C"/>
                </a:solidFill>
                <a:latin typeface="EFCO Brookshire"/>
                <a:ea typeface="EFCO Brookshire"/>
                <a:cs typeface="EFCO Brookshire"/>
                <a:sym typeface="EFCO Brookshire"/>
              </a:rPr>
              <a:t>Trans-Mississippi exposition?</a:t>
            </a:r>
          </a:p>
        </p:txBody>
      </p:sp>
    </p:spTree>
    <p:extLst>
      <p:ext uri="{BB962C8B-B14F-4D97-AF65-F5344CB8AC3E}">
        <p14:creationId xmlns:p14="http://schemas.microsoft.com/office/powerpoint/2010/main" val="852639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an Francisco City Hall - Wikipedia">
            <a:extLst>
              <a:ext uri="{FF2B5EF4-FFF2-40B4-BE49-F238E27FC236}">
                <a16:creationId xmlns:a16="http://schemas.microsoft.com/office/drawing/2014/main" id="{DE128EAF-6C04-AE69-81FC-F489650D41C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181" t="1851" r="3181" b="4816"/>
          <a:stretch/>
        </p:blipFill>
        <p:spPr bwMode="auto">
          <a:xfrm>
            <a:off x="1562105" y="27214"/>
            <a:ext cx="15163789" cy="1038389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617FE7B-2417-F584-0BC4-16FA9F554C17}"/>
              </a:ext>
            </a:extLst>
          </p:cNvPr>
          <p:cNvCxnSpPr>
            <a:cxnSpLocks/>
          </p:cNvCxnSpPr>
          <p:nvPr/>
        </p:nvCxnSpPr>
        <p:spPr>
          <a:xfrm>
            <a:off x="9083841" y="0"/>
            <a:ext cx="0" cy="10259786"/>
          </a:xfrm>
          <a:prstGeom prst="line">
            <a:avLst/>
          </a:prstGeom>
          <a:ln w="1301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Rounded Rectangle 5">
            <a:extLst>
              <a:ext uri="{FF2B5EF4-FFF2-40B4-BE49-F238E27FC236}">
                <a16:creationId xmlns:a16="http://schemas.microsoft.com/office/drawing/2014/main" id="{7613FFCC-499B-20A7-DEF4-0D5D20B3B7CE}"/>
              </a:ext>
            </a:extLst>
          </p:cNvPr>
          <p:cNvSpPr/>
          <p:nvPr/>
        </p:nvSpPr>
        <p:spPr>
          <a:xfrm>
            <a:off x="11696700" y="495300"/>
            <a:ext cx="3009900" cy="71427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Katibeh"/>
                <a:cs typeface="Katibeh"/>
              </a:rPr>
              <a:t>Symmetrical</a:t>
            </a:r>
          </a:p>
        </p:txBody>
      </p:sp>
      <p:cxnSp>
        <p:nvCxnSpPr>
          <p:cNvPr id="8" name="Curved Connector 7">
            <a:extLst>
              <a:ext uri="{FF2B5EF4-FFF2-40B4-BE49-F238E27FC236}">
                <a16:creationId xmlns:a16="http://schemas.microsoft.com/office/drawing/2014/main" id="{AC89CA11-4DF5-D2F8-AE4B-6BF8331A85F4}"/>
              </a:ext>
            </a:extLst>
          </p:cNvPr>
          <p:cNvCxnSpPr>
            <a:cxnSpLocks/>
            <a:stCxn id="6" idx="2"/>
          </p:cNvCxnSpPr>
          <p:nvPr/>
        </p:nvCxnSpPr>
        <p:spPr>
          <a:xfrm rot="5400000">
            <a:off x="10767962" y="-414389"/>
            <a:ext cx="809729" cy="4057648"/>
          </a:xfrm>
          <a:prstGeom prst="curved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D1891EB3-3A4A-2194-6687-D44B9CC62C47}"/>
              </a:ext>
            </a:extLst>
          </p:cNvPr>
          <p:cNvSpPr/>
          <p:nvPr/>
        </p:nvSpPr>
        <p:spPr>
          <a:xfrm>
            <a:off x="11865154" y="9077430"/>
            <a:ext cx="2857488" cy="6858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Katibeh"/>
                <a:cs typeface="Katibeh"/>
              </a:rPr>
              <a:t>Columns</a:t>
            </a:r>
          </a:p>
        </p:txBody>
      </p:sp>
      <p:sp>
        <p:nvSpPr>
          <p:cNvPr id="14" name="Rounded Rectangle 13">
            <a:extLst>
              <a:ext uri="{FF2B5EF4-FFF2-40B4-BE49-F238E27FC236}">
                <a16:creationId xmlns:a16="http://schemas.microsoft.com/office/drawing/2014/main" id="{2970AA90-8CE5-D9F0-247D-8EBBE80DE786}"/>
              </a:ext>
            </a:extLst>
          </p:cNvPr>
          <p:cNvSpPr/>
          <p:nvPr/>
        </p:nvSpPr>
        <p:spPr>
          <a:xfrm>
            <a:off x="12931944" y="2393932"/>
            <a:ext cx="3009899" cy="71427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Katibeh"/>
                <a:cs typeface="Katibeh"/>
              </a:rPr>
              <a:t>Sculptures</a:t>
            </a:r>
          </a:p>
        </p:txBody>
      </p:sp>
      <p:cxnSp>
        <p:nvCxnSpPr>
          <p:cNvPr id="18" name="Curved Connector 17">
            <a:extLst>
              <a:ext uri="{FF2B5EF4-FFF2-40B4-BE49-F238E27FC236}">
                <a16:creationId xmlns:a16="http://schemas.microsoft.com/office/drawing/2014/main" id="{AE722C62-5CCC-8E5A-2FB5-77CF48E59EF8}"/>
              </a:ext>
            </a:extLst>
          </p:cNvPr>
          <p:cNvCxnSpPr>
            <a:cxnSpLocks/>
            <a:stCxn id="14" idx="2"/>
          </p:cNvCxnSpPr>
          <p:nvPr/>
        </p:nvCxnSpPr>
        <p:spPr>
          <a:xfrm rot="5400000">
            <a:off x="10772798" y="2165205"/>
            <a:ext cx="2721099" cy="4607094"/>
          </a:xfrm>
          <a:prstGeom prst="curvedConnector2">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749EF909-BCED-496C-A2A3-EAD0360E9323}"/>
              </a:ext>
            </a:extLst>
          </p:cNvPr>
          <p:cNvCxnSpPr>
            <a:cxnSpLocks/>
            <a:stCxn id="14" idx="2"/>
          </p:cNvCxnSpPr>
          <p:nvPr/>
        </p:nvCxnSpPr>
        <p:spPr>
          <a:xfrm rot="5400000">
            <a:off x="12165805" y="1610398"/>
            <a:ext cx="773284" cy="3768894"/>
          </a:xfrm>
          <a:prstGeom prst="curvedConnector2">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9A6CC1E9-5541-66A0-49C2-A60FF8219B73}"/>
              </a:ext>
            </a:extLst>
          </p:cNvPr>
          <p:cNvSpPr/>
          <p:nvPr/>
        </p:nvSpPr>
        <p:spPr>
          <a:xfrm>
            <a:off x="2057411" y="8120206"/>
            <a:ext cx="2857488" cy="6858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Katibeh"/>
                <a:cs typeface="Katibeh"/>
              </a:rPr>
              <a:t>Archways</a:t>
            </a:r>
          </a:p>
        </p:txBody>
      </p:sp>
      <p:cxnSp>
        <p:nvCxnSpPr>
          <p:cNvPr id="31" name="Curved Connector 30">
            <a:extLst>
              <a:ext uri="{FF2B5EF4-FFF2-40B4-BE49-F238E27FC236}">
                <a16:creationId xmlns:a16="http://schemas.microsoft.com/office/drawing/2014/main" id="{66FE055E-9405-44A9-8A65-B3E978958047}"/>
              </a:ext>
            </a:extLst>
          </p:cNvPr>
          <p:cNvCxnSpPr>
            <a:stCxn id="29" idx="3"/>
          </p:cNvCxnSpPr>
          <p:nvPr/>
        </p:nvCxnSpPr>
        <p:spPr>
          <a:xfrm>
            <a:off x="4914899" y="8463106"/>
            <a:ext cx="3086101" cy="12700"/>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a:extLst>
              <a:ext uri="{FF2B5EF4-FFF2-40B4-BE49-F238E27FC236}">
                <a16:creationId xmlns:a16="http://schemas.microsoft.com/office/drawing/2014/main" id="{03DEBC72-8F1E-40D3-D3FA-2AA141A25421}"/>
              </a:ext>
            </a:extLst>
          </p:cNvPr>
          <p:cNvSpPr/>
          <p:nvPr/>
        </p:nvSpPr>
        <p:spPr>
          <a:xfrm>
            <a:off x="2563491" y="1952249"/>
            <a:ext cx="4321829" cy="6858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Katibeh"/>
                <a:cs typeface="Katibeh"/>
              </a:rPr>
              <a:t>Domed/Triangular roof</a:t>
            </a:r>
          </a:p>
        </p:txBody>
      </p:sp>
      <p:cxnSp>
        <p:nvCxnSpPr>
          <p:cNvPr id="34" name="Curved Connector 33">
            <a:extLst>
              <a:ext uri="{FF2B5EF4-FFF2-40B4-BE49-F238E27FC236}">
                <a16:creationId xmlns:a16="http://schemas.microsoft.com/office/drawing/2014/main" id="{C87D403F-2032-9706-9323-881D3621429A}"/>
              </a:ext>
            </a:extLst>
          </p:cNvPr>
          <p:cNvCxnSpPr>
            <a:cxnSpLocks/>
            <a:stCxn id="32" idx="0"/>
          </p:cNvCxnSpPr>
          <p:nvPr/>
        </p:nvCxnSpPr>
        <p:spPr>
          <a:xfrm rot="16200000" flipH="1">
            <a:off x="6158993" y="517662"/>
            <a:ext cx="824144" cy="3693318"/>
          </a:xfrm>
          <a:prstGeom prst="curvedConnector4">
            <a:avLst>
              <a:gd name="adj1" fmla="val -27738"/>
              <a:gd name="adj2" fmla="val 79254"/>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C2E9D29B-7D90-6683-58EC-205D7B073982}"/>
              </a:ext>
            </a:extLst>
          </p:cNvPr>
          <p:cNvCxnSpPr>
            <a:cxnSpLocks/>
          </p:cNvCxnSpPr>
          <p:nvPr/>
        </p:nvCxnSpPr>
        <p:spPr>
          <a:xfrm>
            <a:off x="4547553" y="2638049"/>
            <a:ext cx="3831448" cy="2982686"/>
          </a:xfrm>
          <a:prstGeom prst="curvedConnector3">
            <a:avLst>
              <a:gd name="adj1" fmla="val 50000"/>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41">
            <a:extLst>
              <a:ext uri="{FF2B5EF4-FFF2-40B4-BE49-F238E27FC236}">
                <a16:creationId xmlns:a16="http://schemas.microsoft.com/office/drawing/2014/main" id="{A43864BB-5FCF-C475-80CF-79550CCB6A5B}"/>
              </a:ext>
            </a:extLst>
          </p:cNvPr>
          <p:cNvCxnSpPr>
            <a:stCxn id="9" idx="0"/>
          </p:cNvCxnSpPr>
          <p:nvPr/>
        </p:nvCxnSpPr>
        <p:spPr>
          <a:xfrm rot="5400000" flipH="1" flipV="1">
            <a:off x="12660433" y="8443965"/>
            <a:ext cx="1266930" cy="12700"/>
          </a:xfrm>
          <a:prstGeom prst="curvedConnector3">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3FF9E1E-C6F7-22BD-363A-71A78956A168}"/>
              </a:ext>
            </a:extLst>
          </p:cNvPr>
          <p:cNvSpPr txBox="1"/>
          <p:nvPr/>
        </p:nvSpPr>
        <p:spPr>
          <a:xfrm rot="16200000">
            <a:off x="-3905245" y="4358670"/>
            <a:ext cx="9144000" cy="1569660"/>
          </a:xfrm>
          <a:prstGeom prst="rect">
            <a:avLst/>
          </a:prstGeom>
          <a:noFill/>
        </p:spPr>
        <p:txBody>
          <a:bodyPr wrap="square">
            <a:spAutoFit/>
          </a:bodyPr>
          <a:lstStyle/>
          <a:p>
            <a:r>
              <a:rPr lang="en-US" sz="9600">
                <a:solidFill>
                  <a:srgbClr val="716B5C"/>
                </a:solidFill>
                <a:latin typeface="EFCO Brookshire"/>
                <a:ea typeface="EFCO Brookshire"/>
                <a:cs typeface="EFCO Brookshire"/>
                <a:sym typeface="EFCO Brookshire"/>
              </a:rPr>
              <a:t>Beaux-Arts Style</a:t>
            </a:r>
            <a:endParaRPr lang="en-US" sz="9600"/>
          </a:p>
        </p:txBody>
      </p:sp>
      <p:sp>
        <p:nvSpPr>
          <p:cNvPr id="5" name="TextBox 4">
            <a:extLst>
              <a:ext uri="{FF2B5EF4-FFF2-40B4-BE49-F238E27FC236}">
                <a16:creationId xmlns:a16="http://schemas.microsoft.com/office/drawing/2014/main" id="{429C88DA-737B-E440-7B3A-B9D40DF1EDC4}"/>
              </a:ext>
            </a:extLst>
          </p:cNvPr>
          <p:cNvSpPr txBox="1"/>
          <p:nvPr/>
        </p:nvSpPr>
        <p:spPr>
          <a:xfrm rot="5400000">
            <a:off x="13049243" y="4835905"/>
            <a:ext cx="9144000" cy="1569660"/>
          </a:xfrm>
          <a:prstGeom prst="rect">
            <a:avLst/>
          </a:prstGeom>
          <a:noFill/>
        </p:spPr>
        <p:txBody>
          <a:bodyPr wrap="square">
            <a:spAutoFit/>
          </a:bodyPr>
          <a:lstStyle/>
          <a:p>
            <a:r>
              <a:rPr lang="en-US" sz="9600">
                <a:solidFill>
                  <a:srgbClr val="716B5C"/>
                </a:solidFill>
                <a:latin typeface="EFCO Brookshire"/>
                <a:ea typeface="EFCO Brookshire"/>
                <a:cs typeface="EFCO Brookshire"/>
                <a:sym typeface="EFCO Brookshire"/>
              </a:rPr>
              <a:t>Beaux-Arts Style</a:t>
            </a:r>
            <a:endParaRPr lang="en-US" sz="9600"/>
          </a:p>
        </p:txBody>
      </p:sp>
    </p:spTree>
    <p:extLst>
      <p:ext uri="{BB962C8B-B14F-4D97-AF65-F5344CB8AC3E}">
        <p14:creationId xmlns:p14="http://schemas.microsoft.com/office/powerpoint/2010/main" val="3237439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648A1-288F-114E-C525-B5184730FA8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BD550B1-1CC5-04BE-11AA-36D5F7DDF71E}"/>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98D095E-FB12-E84F-A857-693D7E74A279}"/>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3056824E-149A-86A6-EC15-A5C79B732968}"/>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3D11C551-0AE6-A308-10A4-A510DC209FF9}"/>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EF5683F1-194E-70FE-9F6D-4C9F58682498}"/>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65588242-B99A-3F90-BD42-D1162ACF7212}"/>
              </a:ext>
            </a:extLst>
          </p:cNvPr>
          <p:cNvSpPr txBox="1"/>
          <p:nvPr/>
        </p:nvSpPr>
        <p:spPr>
          <a:xfrm>
            <a:off x="489600" y="782644"/>
            <a:ext cx="16050259" cy="1713739"/>
          </a:xfrm>
          <a:prstGeom prst="rect">
            <a:avLst/>
          </a:prstGeom>
        </p:spPr>
        <p:txBody>
          <a:bodyPr wrap="square"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Who was the Chief Architect?</a:t>
            </a:r>
          </a:p>
        </p:txBody>
      </p:sp>
      <p:sp>
        <p:nvSpPr>
          <p:cNvPr id="10" name="TextBox 10">
            <a:extLst>
              <a:ext uri="{FF2B5EF4-FFF2-40B4-BE49-F238E27FC236}">
                <a16:creationId xmlns:a16="http://schemas.microsoft.com/office/drawing/2014/main" id="{092252C9-6940-1FC2-36A8-E9C491920765}"/>
              </a:ext>
            </a:extLst>
          </p:cNvPr>
          <p:cNvSpPr txBox="1"/>
          <p:nvPr/>
        </p:nvSpPr>
        <p:spPr>
          <a:xfrm>
            <a:off x="1821437" y="2324100"/>
            <a:ext cx="11983507" cy="3770263"/>
          </a:xfrm>
          <a:prstGeom prst="rect">
            <a:avLst/>
          </a:prstGeom>
        </p:spPr>
        <p:txBody>
          <a:bodyPr wrap="square" lIns="0" tIns="0" rIns="0" bIns="0" rtlCol="0" anchor="t">
            <a:spAutoFit/>
          </a:bodyPr>
          <a:lstStyle/>
          <a:p>
            <a:pPr marL="571500" indent="-571500" algn="l">
              <a:lnSpc>
                <a:spcPts val="4235"/>
              </a:lnSpc>
              <a:buFontTx/>
              <a:buChar char="-"/>
            </a:pPr>
            <a:r>
              <a:rPr lang="en-US" sz="4000">
                <a:solidFill>
                  <a:srgbClr val="30281A"/>
                </a:solidFill>
                <a:latin typeface="Katibeh"/>
                <a:ea typeface="Katibeh"/>
                <a:cs typeface="Katibeh"/>
                <a:sym typeface="Katibeh"/>
              </a:rPr>
              <a:t>The lead architect of the Trans-Miss Exposition was </a:t>
            </a:r>
            <a:r>
              <a:rPr lang="en-US" sz="4000" b="1" u="sng">
                <a:solidFill>
                  <a:srgbClr val="30281A"/>
                </a:solidFill>
                <a:latin typeface="Katibeh"/>
                <a:ea typeface="Katibeh"/>
                <a:cs typeface="Katibeh"/>
                <a:sym typeface="Katibeh"/>
              </a:rPr>
              <a:t>Thomas Kimball</a:t>
            </a:r>
            <a:endParaRPr lang="en-US" sz="4000">
              <a:solidFill>
                <a:srgbClr val="30281A"/>
              </a:solidFill>
              <a:latin typeface="Katibeh"/>
              <a:ea typeface="Katibeh"/>
              <a:cs typeface="Katibeh"/>
              <a:sym typeface="Katibeh"/>
            </a:endParaRPr>
          </a:p>
          <a:p>
            <a:pPr marL="571500" indent="-571500" algn="l">
              <a:lnSpc>
                <a:spcPts val="4235"/>
              </a:lnSpc>
              <a:buFontTx/>
              <a:buChar char="-"/>
            </a:pPr>
            <a:r>
              <a:rPr lang="en-US" sz="4000">
                <a:solidFill>
                  <a:srgbClr val="30281A"/>
                </a:solidFill>
                <a:latin typeface="Katibeh"/>
                <a:ea typeface="Katibeh"/>
                <a:cs typeface="Katibeh"/>
                <a:sym typeface="Katibeh"/>
              </a:rPr>
              <a:t>He was trained in the Beaux Arts style in </a:t>
            </a:r>
            <a:r>
              <a:rPr lang="en-US" sz="4000" b="1" u="sng">
                <a:solidFill>
                  <a:srgbClr val="30281A"/>
                </a:solidFill>
                <a:latin typeface="Katibeh"/>
                <a:ea typeface="Katibeh"/>
                <a:cs typeface="Katibeh"/>
                <a:sym typeface="Katibeh"/>
              </a:rPr>
              <a:t>Paris</a:t>
            </a:r>
          </a:p>
          <a:p>
            <a:pPr marL="571500" indent="-571500" algn="l">
              <a:lnSpc>
                <a:spcPts val="4235"/>
              </a:lnSpc>
              <a:buFontTx/>
              <a:buChar char="-"/>
            </a:pPr>
            <a:r>
              <a:rPr lang="en-US" sz="4000">
                <a:solidFill>
                  <a:srgbClr val="30281A"/>
                </a:solidFill>
                <a:latin typeface="Katibeh"/>
                <a:ea typeface="Katibeh"/>
                <a:cs typeface="Katibeh"/>
                <a:sym typeface="Katibeh"/>
              </a:rPr>
              <a:t>He helped design the Exposition’s </a:t>
            </a:r>
            <a:r>
              <a:rPr lang="en-US" sz="4000" b="1" u="sng">
                <a:solidFill>
                  <a:srgbClr val="30281A"/>
                </a:solidFill>
                <a:latin typeface="Katibeh"/>
                <a:ea typeface="Katibeh"/>
                <a:cs typeface="Katibeh"/>
                <a:sym typeface="Katibeh"/>
              </a:rPr>
              <a:t>Grand Court</a:t>
            </a:r>
            <a:r>
              <a:rPr lang="en-US" sz="4000">
                <a:solidFill>
                  <a:srgbClr val="30281A"/>
                </a:solidFill>
                <a:latin typeface="Katibeh"/>
                <a:ea typeface="Katibeh"/>
                <a:cs typeface="Katibeh"/>
                <a:sym typeface="Katibeh"/>
              </a:rPr>
              <a:t>, a symmetrical arrangement of buildings in the Beaux Arts style</a:t>
            </a:r>
          </a:p>
          <a:p>
            <a:pPr marL="571500" indent="-571500" algn="l">
              <a:lnSpc>
                <a:spcPts val="4235"/>
              </a:lnSpc>
              <a:buFontTx/>
              <a:buChar char="-"/>
            </a:pPr>
            <a:r>
              <a:rPr lang="en-US" sz="4000">
                <a:solidFill>
                  <a:srgbClr val="30281A"/>
                </a:solidFill>
                <a:latin typeface="Katibeh"/>
                <a:ea typeface="Katibeh"/>
                <a:cs typeface="Katibeh"/>
                <a:sym typeface="Katibeh"/>
              </a:rPr>
              <a:t>After the Exposition, he continued shaping Omaha’s architecture, designing buildings like </a:t>
            </a:r>
            <a:r>
              <a:rPr lang="en-US" sz="4000" b="1" u="sng">
                <a:solidFill>
                  <a:srgbClr val="30281A"/>
                </a:solidFill>
                <a:latin typeface="Katibeh"/>
                <a:ea typeface="Katibeh"/>
                <a:cs typeface="Katibeh"/>
                <a:sym typeface="Katibeh"/>
              </a:rPr>
              <a:t>St. Cecilia’s Cathedral </a:t>
            </a:r>
            <a:r>
              <a:rPr lang="en-US" sz="4000">
                <a:solidFill>
                  <a:srgbClr val="30281A"/>
                </a:solidFill>
                <a:latin typeface="Katibeh"/>
                <a:ea typeface="Katibeh"/>
                <a:cs typeface="Katibeh"/>
                <a:sym typeface="Katibeh"/>
              </a:rPr>
              <a:t>and the original Omaha Public Library </a:t>
            </a:r>
          </a:p>
        </p:txBody>
      </p:sp>
      <p:pic>
        <p:nvPicPr>
          <p:cNvPr id="2050" name="Picture 2" descr="Thomas Rogers Kimball - Wikipedia">
            <a:extLst>
              <a:ext uri="{FF2B5EF4-FFF2-40B4-BE49-F238E27FC236}">
                <a16:creationId xmlns:a16="http://schemas.microsoft.com/office/drawing/2014/main" id="{F28976BD-0955-9DAF-5F12-27A0C5FBB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04944" y="2496383"/>
            <a:ext cx="3761929" cy="51617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93CD9CB-BAE3-0B60-4B41-AEBBC49943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2421" y="5763684"/>
            <a:ext cx="3357148" cy="45233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maha Public Library (building) - Wikipedia">
            <a:extLst>
              <a:ext uri="{FF2B5EF4-FFF2-40B4-BE49-F238E27FC236}">
                <a16:creationId xmlns:a16="http://schemas.microsoft.com/office/drawing/2014/main" id="{D8AE3C27-4382-2A98-29E1-7349FBDA14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7124" y="6467760"/>
            <a:ext cx="6083806" cy="350770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BD978EBE-6F4F-273F-D771-A1A7ED98FFCE}"/>
              </a:ext>
            </a:extLst>
          </p:cNvPr>
          <p:cNvCxnSpPr/>
          <p:nvPr/>
        </p:nvCxnSpPr>
        <p:spPr>
          <a:xfrm>
            <a:off x="9144000" y="5524500"/>
            <a:ext cx="1524000" cy="125410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E62B73D-9DF6-0011-CB1D-398ABE5E921A}"/>
              </a:ext>
            </a:extLst>
          </p:cNvPr>
          <p:cNvCxnSpPr>
            <a:cxnSpLocks/>
          </p:cNvCxnSpPr>
          <p:nvPr/>
        </p:nvCxnSpPr>
        <p:spPr>
          <a:xfrm flipH="1">
            <a:off x="4720719" y="6027994"/>
            <a:ext cx="568809" cy="102050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BAC5C81-7F47-06B8-0432-FAECB7D988C3}"/>
              </a:ext>
            </a:extLst>
          </p:cNvPr>
          <p:cNvCxnSpPr/>
          <p:nvPr/>
        </p:nvCxnSpPr>
        <p:spPr>
          <a:xfrm>
            <a:off x="12704737" y="2967489"/>
            <a:ext cx="1524000" cy="125410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746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A0276-FC78-CDE0-DB1F-DB1AD44383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B250AF3-5889-F2DB-2E3C-8C0FC9B9F114}"/>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2A424970-FCFC-EB1E-99FC-55DBD523B311}"/>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B0C43946-07E9-506F-A747-049EB89E7920}"/>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45F60131-B6D6-2157-B0BC-FC9BDEE87B07}"/>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7C3EDC59-419F-5054-03CA-B42FAADC8F24}"/>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A897368C-F18D-B957-BC17-9AE65F210850}"/>
              </a:ext>
            </a:extLst>
          </p:cNvPr>
          <p:cNvSpPr txBox="1"/>
          <p:nvPr/>
        </p:nvSpPr>
        <p:spPr>
          <a:xfrm>
            <a:off x="1031213" y="2933700"/>
            <a:ext cx="10932187" cy="7073731"/>
          </a:xfrm>
          <a:prstGeom prst="rect">
            <a:avLst/>
          </a:prstGeom>
        </p:spPr>
        <p:txBody>
          <a:bodyPr wrap="square" lIns="0" tIns="0" rIns="0" bIns="0" rtlCol="0" anchor="t">
            <a:spAutoFit/>
          </a:bodyPr>
          <a:lstStyle/>
          <a:p>
            <a:pPr rtl="0">
              <a:spcAft>
                <a:spcPts val="1000"/>
              </a:spcAft>
              <a:buNone/>
            </a:pPr>
            <a:r>
              <a:rPr lang="en-US" sz="4000" b="1" u="sng">
                <a:solidFill>
                  <a:srgbClr val="30281A"/>
                </a:solidFill>
                <a:latin typeface="Katibeh"/>
                <a:cs typeface="Katibeh"/>
              </a:rPr>
              <a:t>GOAL</a:t>
            </a:r>
            <a:r>
              <a:rPr lang="en-US" sz="4000">
                <a:solidFill>
                  <a:srgbClr val="30281A"/>
                </a:solidFill>
                <a:latin typeface="Katibeh"/>
                <a:cs typeface="Katibeh"/>
              </a:rPr>
              <a:t>: Compare buildings designed for the Exposition and identify elements of the Beaux Arts style</a:t>
            </a:r>
          </a:p>
          <a:p>
            <a:pPr marL="571500" indent="-571500" rtl="0">
              <a:spcAft>
                <a:spcPts val="1000"/>
              </a:spcAft>
              <a:buFontTx/>
              <a:buChar char="-"/>
            </a:pPr>
            <a:r>
              <a:rPr lang="en-US" sz="4000">
                <a:solidFill>
                  <a:srgbClr val="30281A"/>
                </a:solidFill>
                <a:latin typeface="Katibeh"/>
                <a:cs typeface="Katibeh"/>
              </a:rPr>
              <a:t>Use each image to answer the questions on your graphic organizer</a:t>
            </a:r>
          </a:p>
          <a:p>
            <a:pPr marL="571500" indent="-571500" rtl="0">
              <a:spcAft>
                <a:spcPts val="1000"/>
              </a:spcAft>
              <a:buFontTx/>
              <a:buChar char="-"/>
            </a:pPr>
            <a:r>
              <a:rPr lang="en-US" sz="4000" b="1">
                <a:solidFill>
                  <a:srgbClr val="30281A"/>
                </a:solidFill>
                <a:latin typeface="Katibeh"/>
                <a:cs typeface="Katibeh"/>
              </a:rPr>
              <a:t>MOVEMENT: </a:t>
            </a:r>
            <a:r>
              <a:rPr lang="en-US" sz="4000">
                <a:solidFill>
                  <a:srgbClr val="30281A"/>
                </a:solidFill>
                <a:latin typeface="Katibeh"/>
                <a:cs typeface="Katibeh"/>
              </a:rPr>
              <a:t>Move at your own pace. Try not to clump up around pictures – keep it moving!</a:t>
            </a:r>
          </a:p>
          <a:p>
            <a:pPr marL="571500" indent="-571500" rtl="0">
              <a:spcAft>
                <a:spcPts val="1000"/>
              </a:spcAft>
              <a:buFontTx/>
              <a:buChar char="-"/>
            </a:pPr>
            <a:r>
              <a:rPr lang="en-US" sz="4000" b="1">
                <a:solidFill>
                  <a:srgbClr val="30281A"/>
                </a:solidFill>
                <a:latin typeface="Katibeh"/>
                <a:cs typeface="Katibeh"/>
              </a:rPr>
              <a:t>VOICE: </a:t>
            </a:r>
            <a:r>
              <a:rPr lang="en-US" sz="4000">
                <a:solidFill>
                  <a:srgbClr val="30281A"/>
                </a:solidFill>
                <a:latin typeface="Katibeh"/>
                <a:cs typeface="Katibeh"/>
              </a:rPr>
              <a:t>We should not be able to hear you from across the room</a:t>
            </a:r>
            <a:endParaRPr lang="en-US" sz="4000" b="1">
              <a:solidFill>
                <a:srgbClr val="30281A"/>
              </a:solidFill>
              <a:latin typeface="Katibeh"/>
              <a:cs typeface="Katibeh"/>
            </a:endParaRPr>
          </a:p>
          <a:p>
            <a:pPr marL="571500" indent="-571500" rtl="0">
              <a:spcAft>
                <a:spcPts val="1000"/>
              </a:spcAft>
              <a:buFontTx/>
              <a:buChar char="-"/>
            </a:pPr>
            <a:r>
              <a:rPr lang="en-US" sz="4000" b="1">
                <a:solidFill>
                  <a:srgbClr val="30281A"/>
                </a:solidFill>
                <a:latin typeface="Katibeh"/>
                <a:cs typeface="Katibeh"/>
              </a:rPr>
              <a:t>PARTICIPATION: </a:t>
            </a:r>
            <a:r>
              <a:rPr lang="en-US" sz="4000">
                <a:solidFill>
                  <a:srgbClr val="30281A"/>
                </a:solidFill>
                <a:latin typeface="Katibeh"/>
                <a:cs typeface="Katibeh"/>
              </a:rPr>
              <a:t>Work by yourself or with </a:t>
            </a:r>
            <a:r>
              <a:rPr lang="en-US" sz="4000" u="sng">
                <a:solidFill>
                  <a:srgbClr val="30281A"/>
                </a:solidFill>
                <a:latin typeface="Katibeh"/>
                <a:cs typeface="Katibeh"/>
              </a:rPr>
              <a:t>one</a:t>
            </a:r>
            <a:r>
              <a:rPr lang="en-US" sz="4000">
                <a:solidFill>
                  <a:srgbClr val="30281A"/>
                </a:solidFill>
                <a:latin typeface="Katibeh"/>
                <a:cs typeface="Katibeh"/>
              </a:rPr>
              <a:t> partner</a:t>
            </a:r>
            <a:endParaRPr lang="en-US" sz="4000" b="1">
              <a:solidFill>
                <a:srgbClr val="30281A"/>
              </a:solidFill>
              <a:latin typeface="Katibeh"/>
              <a:cs typeface="Katibeh"/>
            </a:endParaRPr>
          </a:p>
          <a:p>
            <a:pPr rtl="0">
              <a:spcAft>
                <a:spcPts val="1000"/>
              </a:spcAft>
              <a:buNone/>
            </a:pPr>
            <a:br>
              <a:rPr lang="en-US" sz="4000">
                <a:solidFill>
                  <a:srgbClr val="30281A"/>
                </a:solidFill>
                <a:latin typeface="Katibeh"/>
                <a:cs typeface="Katibeh"/>
              </a:rPr>
            </a:br>
            <a:br>
              <a:rPr lang="en-US"/>
            </a:br>
            <a:endParaRPr lang="en-US" sz="4000">
              <a:solidFill>
                <a:srgbClr val="30281A"/>
              </a:solidFill>
              <a:latin typeface="Katibeh"/>
              <a:ea typeface="Katibeh"/>
              <a:cs typeface="Katibeh"/>
              <a:sym typeface="Katibeh"/>
            </a:endParaRPr>
          </a:p>
        </p:txBody>
      </p:sp>
      <p:sp>
        <p:nvSpPr>
          <p:cNvPr id="9" name="TextBox 9">
            <a:extLst>
              <a:ext uri="{FF2B5EF4-FFF2-40B4-BE49-F238E27FC236}">
                <a16:creationId xmlns:a16="http://schemas.microsoft.com/office/drawing/2014/main" id="{61C42041-0A44-2B8E-9C95-18255B9A28AD}"/>
              </a:ext>
            </a:extLst>
          </p:cNvPr>
          <p:cNvSpPr txBox="1"/>
          <p:nvPr/>
        </p:nvSpPr>
        <p:spPr>
          <a:xfrm>
            <a:off x="748143" y="838811"/>
            <a:ext cx="17140248" cy="1713739"/>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Architecture Gallery Walk</a:t>
            </a:r>
          </a:p>
        </p:txBody>
      </p:sp>
      <p:pic>
        <p:nvPicPr>
          <p:cNvPr id="7" name="Online Media 6" descr="20 MINUTE TIMER 🔔 Gentle Alarm [Ultra HD 4K]">
            <a:hlinkClick r:id="" action="ppaction://media"/>
            <a:extLst>
              <a:ext uri="{FF2B5EF4-FFF2-40B4-BE49-F238E27FC236}">
                <a16:creationId xmlns:a16="http://schemas.microsoft.com/office/drawing/2014/main" id="{82DBDFBC-98BF-E2F0-3F59-5329C5F0CD4B}"/>
              </a:ext>
            </a:extLst>
          </p:cNvPr>
          <p:cNvPicPr>
            <a:picLocks noRot="1" noChangeAspect="1"/>
          </p:cNvPicPr>
          <p:nvPr>
            <a:videoFile r:link="rId1"/>
          </p:nvPr>
        </p:nvPicPr>
        <p:blipFill>
          <a:blip r:embed="rId7"/>
          <a:stretch>
            <a:fillRect/>
          </a:stretch>
        </p:blipFill>
        <p:spPr>
          <a:xfrm>
            <a:off x="12192000" y="3637354"/>
            <a:ext cx="5710248" cy="3226290"/>
          </a:xfrm>
          <a:prstGeom prst="rect">
            <a:avLst/>
          </a:prstGeom>
        </p:spPr>
      </p:pic>
    </p:spTree>
    <p:extLst>
      <p:ext uri="{BB962C8B-B14F-4D97-AF65-F5344CB8AC3E}">
        <p14:creationId xmlns:p14="http://schemas.microsoft.com/office/powerpoint/2010/main" val="28686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46FE1-C69A-02FA-FC32-3C385DDB606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2439211-3756-14F5-DEC9-48B3D4AF4D48}"/>
              </a:ext>
            </a:extLst>
          </p:cNvPr>
          <p:cNvSpPr/>
          <p:nvPr/>
        </p:nvSpPr>
        <p:spPr>
          <a:xfrm>
            <a:off x="-461834" y="-952500"/>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6337D027-0549-D7E2-6F77-E7DBA1803243}"/>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B37ADA8A-B67A-2E9A-2A3E-D07FF550700D}"/>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BB1EBE94-CFA8-2C0A-3F89-32ECD920164A}"/>
              </a:ext>
            </a:extLst>
          </p:cNvPr>
          <p:cNvSpPr txBox="1"/>
          <p:nvPr/>
        </p:nvSpPr>
        <p:spPr>
          <a:xfrm>
            <a:off x="1024132" y="2954159"/>
            <a:ext cx="9905999" cy="6540252"/>
          </a:xfrm>
          <a:prstGeom prst="rect">
            <a:avLst/>
          </a:prstGeom>
        </p:spPr>
        <p:txBody>
          <a:bodyPr wrap="square" lIns="0" tIns="0" rIns="0" bIns="0" rtlCol="0" anchor="t">
            <a:spAutoFit/>
          </a:bodyPr>
          <a:lstStyle/>
          <a:p>
            <a:pPr>
              <a:lnSpc>
                <a:spcPts val="4840"/>
              </a:lnSpc>
            </a:pPr>
            <a:r>
              <a:rPr lang="en-US" sz="4000" dirty="0">
                <a:solidFill>
                  <a:srgbClr val="30281A"/>
                </a:solidFill>
                <a:latin typeface="Katibeh"/>
                <a:ea typeface="Katibeh"/>
                <a:cs typeface="Katibeh"/>
                <a:sym typeface="Katibeh"/>
              </a:rPr>
              <a:t>GOAL: Put your Beaux Arts design knowledge to the test! </a:t>
            </a:r>
          </a:p>
          <a:p>
            <a:pPr>
              <a:lnSpc>
                <a:spcPts val="4840"/>
              </a:lnSpc>
            </a:pPr>
            <a:endParaRPr lang="en-US" sz="4000" b="1" dirty="0">
              <a:solidFill>
                <a:srgbClr val="30281A"/>
              </a:solidFill>
              <a:latin typeface="Katibeh"/>
              <a:ea typeface="Katibeh"/>
              <a:cs typeface="Katibeh"/>
              <a:sym typeface="Katibeh"/>
            </a:endParaRPr>
          </a:p>
          <a:p>
            <a:pPr marL="571500" indent="-571500">
              <a:spcAft>
                <a:spcPts val="600"/>
              </a:spcAft>
              <a:buFontTx/>
              <a:buChar char="-"/>
            </a:pPr>
            <a:r>
              <a:rPr lang="en-US" sz="4000" dirty="0">
                <a:solidFill>
                  <a:srgbClr val="30281A"/>
                </a:solidFill>
                <a:latin typeface="Katibeh"/>
                <a:ea typeface="Katibeh"/>
                <a:cs typeface="Katibeh"/>
                <a:sym typeface="Katibeh"/>
              </a:rPr>
              <a:t>It’s your turn to be the designer!</a:t>
            </a:r>
          </a:p>
          <a:p>
            <a:pPr marL="571500" indent="-571500">
              <a:spcAft>
                <a:spcPts val="600"/>
              </a:spcAft>
              <a:buFontTx/>
              <a:buChar char="-"/>
            </a:pPr>
            <a:r>
              <a:rPr lang="en-US" sz="4000" dirty="0">
                <a:solidFill>
                  <a:srgbClr val="30281A"/>
                </a:solidFill>
                <a:latin typeface="Katibeh"/>
                <a:ea typeface="Katibeh"/>
                <a:cs typeface="Katibeh"/>
                <a:sym typeface="Katibeh"/>
              </a:rPr>
              <a:t>Design a building in the Beaux Arts style to honor someone or something you love! </a:t>
            </a:r>
          </a:p>
          <a:p>
            <a:pPr marL="1317625" lvl="1" indent="-550863">
              <a:spcAft>
                <a:spcPts val="600"/>
              </a:spcAft>
              <a:buFontTx/>
              <a:buChar char="-"/>
            </a:pPr>
            <a:r>
              <a:rPr lang="en-US" sz="4000" dirty="0">
                <a:solidFill>
                  <a:srgbClr val="30281A"/>
                </a:solidFill>
                <a:latin typeface="Katibeh"/>
                <a:ea typeface="Katibeh"/>
                <a:cs typeface="Katibeh"/>
                <a:sym typeface="Katibeh"/>
              </a:rPr>
              <a:t>Grand Palace of Roblox</a:t>
            </a:r>
          </a:p>
          <a:p>
            <a:pPr marL="1317625" lvl="1" indent="-550863">
              <a:spcAft>
                <a:spcPts val="600"/>
              </a:spcAft>
              <a:buFontTx/>
              <a:buChar char="-"/>
            </a:pPr>
            <a:r>
              <a:rPr lang="en-US" sz="4000" dirty="0">
                <a:solidFill>
                  <a:srgbClr val="30281A"/>
                </a:solidFill>
                <a:latin typeface="Katibeh"/>
                <a:ea typeface="Katibeh"/>
                <a:cs typeface="Katibeh"/>
                <a:sym typeface="Katibeh"/>
              </a:rPr>
              <a:t>Magnificent Court of Kendrick</a:t>
            </a:r>
          </a:p>
          <a:p>
            <a:pPr marL="571500" indent="-571500">
              <a:spcAft>
                <a:spcPts val="600"/>
              </a:spcAft>
              <a:buFontTx/>
              <a:buChar char="-"/>
            </a:pPr>
            <a:r>
              <a:rPr lang="en-US" sz="4000" dirty="0">
                <a:solidFill>
                  <a:srgbClr val="30281A"/>
                </a:solidFill>
                <a:latin typeface="Katibeh"/>
                <a:ea typeface="Katibeh"/>
                <a:cs typeface="Katibeh"/>
                <a:sym typeface="Katibeh"/>
              </a:rPr>
              <a:t>Use </a:t>
            </a:r>
            <a:r>
              <a:rPr lang="en-US" sz="4000" b="1" dirty="0">
                <a:solidFill>
                  <a:srgbClr val="30281A"/>
                </a:solidFill>
                <a:latin typeface="Katibeh"/>
                <a:ea typeface="Katibeh"/>
                <a:cs typeface="Katibeh"/>
                <a:sym typeface="Katibeh"/>
              </a:rPr>
              <a:t>two </a:t>
            </a:r>
            <a:r>
              <a:rPr lang="en-US" sz="4000" dirty="0">
                <a:solidFill>
                  <a:srgbClr val="30281A"/>
                </a:solidFill>
                <a:latin typeface="Katibeh"/>
                <a:ea typeface="Katibeh"/>
                <a:cs typeface="Katibeh"/>
                <a:sym typeface="Katibeh"/>
              </a:rPr>
              <a:t>Beaux Arts design elements. </a:t>
            </a:r>
            <a:r>
              <a:rPr lang="en-US" sz="4000" b="1" u="sng" dirty="0">
                <a:solidFill>
                  <a:srgbClr val="30281A"/>
                </a:solidFill>
                <a:latin typeface="Katibeh"/>
                <a:ea typeface="Katibeh"/>
                <a:cs typeface="Katibeh"/>
                <a:sym typeface="Katibeh"/>
              </a:rPr>
              <a:t>Label them</a:t>
            </a:r>
            <a:r>
              <a:rPr lang="en-US" sz="4000" dirty="0">
                <a:solidFill>
                  <a:srgbClr val="30281A"/>
                </a:solidFill>
                <a:latin typeface="Katibeh"/>
                <a:ea typeface="Katibeh"/>
                <a:cs typeface="Katibeh"/>
                <a:sym typeface="Katibeh"/>
              </a:rPr>
              <a:t> in your design</a:t>
            </a:r>
          </a:p>
          <a:p>
            <a:pPr marL="571500" indent="-571500">
              <a:spcAft>
                <a:spcPts val="600"/>
              </a:spcAft>
              <a:buFontTx/>
              <a:buChar char="-"/>
            </a:pPr>
            <a:r>
              <a:rPr lang="en-US" sz="4000" dirty="0">
                <a:solidFill>
                  <a:srgbClr val="30281A"/>
                </a:solidFill>
                <a:latin typeface="Katibeh"/>
                <a:ea typeface="Katibeh"/>
                <a:cs typeface="Katibeh"/>
                <a:sym typeface="Katibeh"/>
              </a:rPr>
              <a:t>Draw by hand or use Canva on your iPad.</a:t>
            </a:r>
          </a:p>
        </p:txBody>
      </p:sp>
      <p:sp>
        <p:nvSpPr>
          <p:cNvPr id="9" name="TextBox 9">
            <a:extLst>
              <a:ext uri="{FF2B5EF4-FFF2-40B4-BE49-F238E27FC236}">
                <a16:creationId xmlns:a16="http://schemas.microsoft.com/office/drawing/2014/main" id="{7434840E-9281-6BD5-BE87-E482754AEB03}"/>
              </a:ext>
            </a:extLst>
          </p:cNvPr>
          <p:cNvSpPr txBox="1"/>
          <p:nvPr/>
        </p:nvSpPr>
        <p:spPr>
          <a:xfrm>
            <a:off x="3866138" y="1095166"/>
            <a:ext cx="10555724" cy="1708151"/>
          </a:xfrm>
          <a:prstGeom prst="rect">
            <a:avLst/>
          </a:prstGeom>
        </p:spPr>
        <p:txBody>
          <a:bodyPr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Design Challenge</a:t>
            </a:r>
          </a:p>
        </p:txBody>
      </p:sp>
      <p:pic>
        <p:nvPicPr>
          <p:cNvPr id="3074" name="Picture 2" descr="The Beaux-Arts Tradition – Drawing Matter">
            <a:extLst>
              <a:ext uri="{FF2B5EF4-FFF2-40B4-BE49-F238E27FC236}">
                <a16:creationId xmlns:a16="http://schemas.microsoft.com/office/drawing/2014/main" id="{401A47F5-2D99-F3E6-2CA8-0A56985DD3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931" t="24282" r="10781" b="5998"/>
          <a:stretch/>
        </p:blipFill>
        <p:spPr bwMode="auto">
          <a:xfrm>
            <a:off x="10902057" y="2813343"/>
            <a:ext cx="6248400" cy="71721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endrick Lamar pencil drawing #kendricklamar #drawing #pencil #portrait  #scribbles #bgr #illustration #paper – @machineistic on Tumblr">
            <a:extLst>
              <a:ext uri="{FF2B5EF4-FFF2-40B4-BE49-F238E27FC236}">
                <a16:creationId xmlns:a16="http://schemas.microsoft.com/office/drawing/2014/main" id="{3D36EC07-C10B-DA77-537C-374C0467A9E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333" b="70519" l="26001" r="71037"/>
                    </a14:imgEffect>
                  </a14:imgLayer>
                </a14:imgProps>
              </a:ext>
              <a:ext uri="{28A0092B-C50C-407E-A947-70E740481C1C}">
                <a14:useLocalDpi xmlns:a14="http://schemas.microsoft.com/office/drawing/2010/main" val="0"/>
              </a:ext>
            </a:extLst>
          </a:blip>
          <a:srcRect l="20371" t="15185" r="23333" b="23333"/>
          <a:stretch/>
        </p:blipFill>
        <p:spPr bwMode="auto">
          <a:xfrm>
            <a:off x="13342454" y="3574570"/>
            <a:ext cx="1600200" cy="1747587"/>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a:extLst>
              <a:ext uri="{FF2B5EF4-FFF2-40B4-BE49-F238E27FC236}">
                <a16:creationId xmlns:a16="http://schemas.microsoft.com/office/drawing/2014/main" id="{21526FD6-AAFB-7B27-BFA5-531A94ACF96A}"/>
              </a:ext>
            </a:extLst>
          </p:cNvPr>
          <p:cNvSpPr/>
          <p:nvPr/>
        </p:nvSpPr>
        <p:spPr>
          <a:xfrm>
            <a:off x="14651495" y="2262748"/>
            <a:ext cx="3009900" cy="71427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Katibeh"/>
                <a:cs typeface="Katibeh"/>
              </a:rPr>
              <a:t>Symmetrical</a:t>
            </a:r>
          </a:p>
        </p:txBody>
      </p:sp>
      <p:sp>
        <p:nvSpPr>
          <p:cNvPr id="11" name="Rounded Rectangle 10">
            <a:extLst>
              <a:ext uri="{FF2B5EF4-FFF2-40B4-BE49-F238E27FC236}">
                <a16:creationId xmlns:a16="http://schemas.microsoft.com/office/drawing/2014/main" id="{7A51D96C-178D-0D67-4A91-CBF07822A234}"/>
              </a:ext>
            </a:extLst>
          </p:cNvPr>
          <p:cNvSpPr/>
          <p:nvPr/>
        </p:nvSpPr>
        <p:spPr>
          <a:xfrm>
            <a:off x="10457247" y="2864248"/>
            <a:ext cx="2389509" cy="85106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Katibeh"/>
                <a:cs typeface="Katibeh"/>
              </a:rPr>
              <a:t>Domed roof</a:t>
            </a:r>
          </a:p>
        </p:txBody>
      </p:sp>
      <p:cxnSp>
        <p:nvCxnSpPr>
          <p:cNvPr id="13" name="Curved Connector 12">
            <a:extLst>
              <a:ext uri="{FF2B5EF4-FFF2-40B4-BE49-F238E27FC236}">
                <a16:creationId xmlns:a16="http://schemas.microsoft.com/office/drawing/2014/main" id="{E78DDFB8-1956-E0CF-C47A-8B2870EB1251}"/>
              </a:ext>
            </a:extLst>
          </p:cNvPr>
          <p:cNvCxnSpPr>
            <a:stCxn id="11" idx="2"/>
          </p:cNvCxnSpPr>
          <p:nvPr/>
        </p:nvCxnSpPr>
        <p:spPr>
          <a:xfrm rot="16200000" flipH="1">
            <a:off x="12030587" y="3336731"/>
            <a:ext cx="437584" cy="1194754"/>
          </a:xfrm>
          <a:prstGeom prst="curvedConnector2">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F66C8623-2952-A941-4AFB-3A3F5EB99230}"/>
              </a:ext>
            </a:extLst>
          </p:cNvPr>
          <p:cNvCxnSpPr>
            <a:cxnSpLocks/>
          </p:cNvCxnSpPr>
          <p:nvPr/>
        </p:nvCxnSpPr>
        <p:spPr>
          <a:xfrm rot="5400000">
            <a:off x="14011912" y="2680678"/>
            <a:ext cx="884669" cy="333539"/>
          </a:xfrm>
          <a:prstGeom prst="curvedConnector3">
            <a:avLst>
              <a:gd name="adj1" fmla="val 1765"/>
            </a:avLst>
          </a:prstGeom>
          <a:ln w="666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113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CEF2B-AFCD-F5F6-9BE5-98E90A725D9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EAD2DA-51B0-49D7-CCF5-153E46A2BD3D}"/>
              </a:ext>
            </a:extLst>
          </p:cNvPr>
          <p:cNvSpPr/>
          <p:nvPr/>
        </p:nvSpPr>
        <p:spPr>
          <a:xfrm>
            <a:off x="-461833" y="-1231280"/>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3027F674-918A-8488-0E10-DE2A64E892B9}"/>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2428015E-FB69-496B-AD60-807841FC5467}"/>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3A78FEA0-F94E-4FCC-DF7F-03C6740F85DF}"/>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7B3CDBFB-C784-E7BB-C06E-A1D64AF05264}"/>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7" name="Freeform 7">
            <a:extLst>
              <a:ext uri="{FF2B5EF4-FFF2-40B4-BE49-F238E27FC236}">
                <a16:creationId xmlns:a16="http://schemas.microsoft.com/office/drawing/2014/main" id="{0A051004-B096-4111-3D9A-74460DF7B3DB}"/>
              </a:ext>
            </a:extLst>
          </p:cNvPr>
          <p:cNvSpPr/>
          <p:nvPr/>
        </p:nvSpPr>
        <p:spPr>
          <a:xfrm>
            <a:off x="2077336" y="2964180"/>
            <a:ext cx="14313284" cy="5181600"/>
          </a:xfrm>
          <a:custGeom>
            <a:avLst/>
            <a:gdLst/>
            <a:ahLst/>
            <a:cxnLst/>
            <a:rect l="l" t="t" r="r" b="b"/>
            <a:pathLst>
              <a:path w="14133328" h="4903319">
                <a:moveTo>
                  <a:pt x="0" y="0"/>
                </a:moveTo>
                <a:lnTo>
                  <a:pt x="14133328" y="0"/>
                </a:lnTo>
                <a:lnTo>
                  <a:pt x="14133328" y="4903320"/>
                </a:lnTo>
                <a:lnTo>
                  <a:pt x="0" y="4903320"/>
                </a:lnTo>
                <a:lnTo>
                  <a:pt x="0" y="0"/>
                </a:lnTo>
                <a:close/>
              </a:path>
            </a:pathLst>
          </a:custGeom>
          <a:blipFill>
            <a:blip r:embed="rId6"/>
            <a:stretch>
              <a:fillRect/>
            </a:stretch>
          </a:blipFill>
        </p:spPr>
        <p:txBody>
          <a:bodyPr/>
          <a:lstStyle/>
          <a:p>
            <a:endParaRPr lang="en-US"/>
          </a:p>
        </p:txBody>
      </p:sp>
      <p:sp>
        <p:nvSpPr>
          <p:cNvPr id="8" name="TextBox 8">
            <a:extLst>
              <a:ext uri="{FF2B5EF4-FFF2-40B4-BE49-F238E27FC236}">
                <a16:creationId xmlns:a16="http://schemas.microsoft.com/office/drawing/2014/main" id="{1601D628-0B1D-F09B-3FEA-C701F638A194}"/>
              </a:ext>
            </a:extLst>
          </p:cNvPr>
          <p:cNvSpPr txBox="1"/>
          <p:nvPr/>
        </p:nvSpPr>
        <p:spPr>
          <a:xfrm>
            <a:off x="2987040" y="4472940"/>
            <a:ext cx="12984480" cy="1538883"/>
          </a:xfrm>
          <a:prstGeom prst="rect">
            <a:avLst/>
          </a:prstGeom>
        </p:spPr>
        <p:txBody>
          <a:bodyPr wrap="square" lIns="0" tIns="0" rIns="0" bIns="0" rtlCol="0" anchor="t">
            <a:spAutoFit/>
          </a:bodyPr>
          <a:lstStyle/>
          <a:p>
            <a:pPr algn="ctr"/>
            <a:r>
              <a:rPr lang="en-US" sz="10000" dirty="0">
                <a:solidFill>
                  <a:srgbClr val="716B5C"/>
                </a:solidFill>
                <a:latin typeface="EFCO Brookshire"/>
                <a:ea typeface="EFCO Brookshire"/>
                <a:cs typeface="EFCO Brookshire"/>
                <a:sym typeface="EFCO Brookshire"/>
              </a:rPr>
              <a:t>Visitor Experience</a:t>
            </a:r>
          </a:p>
        </p:txBody>
      </p:sp>
      <p:sp>
        <p:nvSpPr>
          <p:cNvPr id="9" name="TextBox 9">
            <a:extLst>
              <a:ext uri="{FF2B5EF4-FFF2-40B4-BE49-F238E27FC236}">
                <a16:creationId xmlns:a16="http://schemas.microsoft.com/office/drawing/2014/main" id="{404B5E14-D14F-884F-36C6-F99C469CFD11}"/>
              </a:ext>
            </a:extLst>
          </p:cNvPr>
          <p:cNvSpPr txBox="1"/>
          <p:nvPr/>
        </p:nvSpPr>
        <p:spPr>
          <a:xfrm>
            <a:off x="5967661" y="7578838"/>
            <a:ext cx="6352679" cy="641201"/>
          </a:xfrm>
          <a:prstGeom prst="rect">
            <a:avLst/>
          </a:prstGeom>
        </p:spPr>
        <p:txBody>
          <a:bodyPr lIns="0" tIns="0" rIns="0" bIns="0" rtlCol="0" anchor="t">
            <a:spAutoFit/>
          </a:bodyPr>
          <a:lstStyle/>
          <a:p>
            <a:pPr algn="ctr">
              <a:lnSpc>
                <a:spcPts val="5600"/>
              </a:lnSpc>
            </a:pPr>
            <a:r>
              <a:rPr lang="en-US" sz="4000" dirty="0">
                <a:solidFill>
                  <a:srgbClr val="30281A"/>
                </a:solidFill>
                <a:latin typeface="Katibeh"/>
                <a:ea typeface="Katibeh"/>
                <a:cs typeface="Katibeh"/>
                <a:sym typeface="Katibeh"/>
              </a:rPr>
              <a:t> </a:t>
            </a:r>
          </a:p>
        </p:txBody>
      </p:sp>
    </p:spTree>
    <p:extLst>
      <p:ext uri="{BB962C8B-B14F-4D97-AF65-F5344CB8AC3E}">
        <p14:creationId xmlns:p14="http://schemas.microsoft.com/office/powerpoint/2010/main" val="4180749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D3B89-6BDE-4274-4040-6E273BFF1D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28BD533-C774-F42C-3ABC-B06C75C327B4}"/>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6FA476D-41E1-4553-BA00-64658E50BAEB}"/>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DEDB1698-37A5-B2AB-5DEF-6D92A34DB657}"/>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C6519CD0-7C5E-5FDE-8902-637F878833C0}"/>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997DFE0B-070A-7840-D21F-63DFCBEBCB8E}"/>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E1920095-1511-9A3E-CD6B-9902CB843920}"/>
              </a:ext>
            </a:extLst>
          </p:cNvPr>
          <p:cNvSpPr txBox="1"/>
          <p:nvPr/>
        </p:nvSpPr>
        <p:spPr>
          <a:xfrm>
            <a:off x="3866138" y="782644"/>
            <a:ext cx="10555724" cy="1708151"/>
          </a:xfrm>
          <a:prstGeom prst="rect">
            <a:avLst/>
          </a:prstGeom>
        </p:spPr>
        <p:txBody>
          <a:bodyPr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Attendance question</a:t>
            </a:r>
          </a:p>
        </p:txBody>
      </p:sp>
      <p:sp>
        <p:nvSpPr>
          <p:cNvPr id="9" name="TextBox 9">
            <a:extLst>
              <a:ext uri="{FF2B5EF4-FFF2-40B4-BE49-F238E27FC236}">
                <a16:creationId xmlns:a16="http://schemas.microsoft.com/office/drawing/2014/main" id="{29CF00F4-1FC4-9C0D-86F6-4E81F20F75EE}"/>
              </a:ext>
            </a:extLst>
          </p:cNvPr>
          <p:cNvSpPr txBox="1"/>
          <p:nvPr/>
        </p:nvSpPr>
        <p:spPr>
          <a:xfrm>
            <a:off x="1447800" y="2635125"/>
            <a:ext cx="15316200" cy="1615827"/>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rPr>
              <a:t>What rides or games do you like to play or ride at a fair or carnival? What’s your favorite carnival food? (Think of the tilt-a-whirl, roller coaster, haunted house, giant slide, ring toss, funnel cakes, cotton candy)</a:t>
            </a:r>
            <a:endParaRPr lang="en-US" sz="4800">
              <a:solidFill>
                <a:srgbClr val="30281A"/>
              </a:solidFill>
              <a:latin typeface="Katibeh"/>
              <a:cs typeface="Katibeh"/>
              <a:sym typeface="Katibeh"/>
            </a:endParaRPr>
          </a:p>
        </p:txBody>
      </p:sp>
      <p:pic>
        <p:nvPicPr>
          <p:cNvPr id="4098" name="Picture 2" descr="Amusement park panorama. Cartoon flat style isolated roller coaster, f By  YummyBuum | TheHungryJPEG">
            <a:extLst>
              <a:ext uri="{FF2B5EF4-FFF2-40B4-BE49-F238E27FC236}">
                <a16:creationId xmlns:a16="http://schemas.microsoft.com/office/drawing/2014/main" id="{3E689EF6-762B-5CA9-2E68-72BA81AB792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915" t="8352" r="4748" b="4936"/>
          <a:stretch/>
        </p:blipFill>
        <p:spPr bwMode="auto">
          <a:xfrm>
            <a:off x="3086099" y="4784303"/>
            <a:ext cx="12115800" cy="444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058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42115-69CA-B979-4BFC-B9E0C4E9FE1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9823F2B-4578-5C87-5C70-DC9CD1D981A4}"/>
              </a:ext>
            </a:extLst>
          </p:cNvPr>
          <p:cNvSpPr/>
          <p:nvPr/>
        </p:nvSpPr>
        <p:spPr>
          <a:xfrm>
            <a:off x="-526634" y="-11016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US"/>
              <a:t>Imagine it’s 1898. You’re in Omaha, Nebraska, and you’ve come to visit the Trans-Mississippi Exposition.</a:t>
            </a:r>
          </a:p>
        </p:txBody>
      </p:sp>
      <p:sp>
        <p:nvSpPr>
          <p:cNvPr id="3" name="Freeform 3">
            <a:extLst>
              <a:ext uri="{FF2B5EF4-FFF2-40B4-BE49-F238E27FC236}">
                <a16:creationId xmlns:a16="http://schemas.microsoft.com/office/drawing/2014/main" id="{0D48E10E-602C-983D-48F8-6B9CFB889293}"/>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E2CC4454-7D2A-01FC-449A-ED5B2A84BEB9}"/>
              </a:ext>
            </a:extLst>
          </p:cNvPr>
          <p:cNvSpPr/>
          <p:nvPr/>
        </p:nvSpPr>
        <p:spPr>
          <a:xfrm>
            <a:off x="241752" y="167538"/>
            <a:ext cx="3250248" cy="3446862"/>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24897A7F-C358-B4CC-EC6E-7D6ADA650734}"/>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30741E3F-0983-2957-9905-536077D72E65}"/>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D95E89C3-4326-2751-5103-64123D9B77E6}"/>
              </a:ext>
            </a:extLst>
          </p:cNvPr>
          <p:cNvSpPr txBox="1"/>
          <p:nvPr/>
        </p:nvSpPr>
        <p:spPr>
          <a:xfrm>
            <a:off x="838200" y="782644"/>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Visiting the Exposition</a:t>
            </a:r>
          </a:p>
        </p:txBody>
      </p:sp>
      <p:sp>
        <p:nvSpPr>
          <p:cNvPr id="9" name="TextBox 9">
            <a:extLst>
              <a:ext uri="{FF2B5EF4-FFF2-40B4-BE49-F238E27FC236}">
                <a16:creationId xmlns:a16="http://schemas.microsoft.com/office/drawing/2014/main" id="{7D6F0967-1FA6-FBAE-2544-3C0C92063EAF}"/>
              </a:ext>
            </a:extLst>
          </p:cNvPr>
          <p:cNvSpPr txBox="1"/>
          <p:nvPr/>
        </p:nvSpPr>
        <p:spPr>
          <a:xfrm>
            <a:off x="1447800" y="2635125"/>
            <a:ext cx="16091400" cy="4847481"/>
          </a:xfrm>
          <a:prstGeom prst="rect">
            <a:avLst/>
          </a:prstGeom>
        </p:spPr>
        <p:txBody>
          <a:bodyPr wrap="square" lIns="0" tIns="0" rIns="0" bIns="0" rtlCol="0" anchor="t">
            <a:spAutoFit/>
          </a:bodyPr>
          <a:lstStyle/>
          <a:p>
            <a:pPr algn="l">
              <a:lnSpc>
                <a:spcPts val="4235"/>
              </a:lnSpc>
            </a:pPr>
            <a:endParaRPr lang="en-US" sz="4800">
              <a:solidFill>
                <a:srgbClr val="30281A"/>
              </a:solidFill>
              <a:latin typeface="Katibeh" panose="020B0604020202020204" charset="-78"/>
              <a:cs typeface="Katibeh" panose="020B0604020202020204" charset="-78"/>
              <a:sym typeface="Katibeh"/>
            </a:endParaRPr>
          </a:p>
          <a:p>
            <a:pPr>
              <a:lnSpc>
                <a:spcPts val="4235"/>
              </a:lnSpc>
            </a:pPr>
            <a:r>
              <a:rPr lang="en-US" sz="4800">
                <a:solidFill>
                  <a:srgbClr val="30281A"/>
                </a:solidFill>
                <a:latin typeface="Katibeh" panose="020B0604020202020204" charset="-78"/>
                <a:cs typeface="Katibeh" panose="020B0604020202020204" charset="-78"/>
                <a:sym typeface="Katibeh"/>
              </a:rPr>
              <a:t>Imagine it’s 1898. </a:t>
            </a:r>
            <a:r>
              <a:rPr lang="en-US" sz="4800">
                <a:latin typeface="Katibeh" panose="020B0604020202020204" charset="-78"/>
                <a:cs typeface="Katibeh" panose="020B0604020202020204" charset="-78"/>
              </a:rPr>
              <a:t>You’re in Omaha, Nebraska, and you’ve come to visit the Trans-Mississippi Exposition.</a:t>
            </a:r>
          </a:p>
          <a:p>
            <a:pPr>
              <a:lnSpc>
                <a:spcPts val="4235"/>
              </a:lnSpc>
            </a:pPr>
            <a:endParaRPr lang="en-US" sz="4800">
              <a:latin typeface="Katibeh" panose="020B0604020202020204" charset="-78"/>
              <a:cs typeface="Katibeh" panose="020B0604020202020204" charset="-78"/>
            </a:endParaRPr>
          </a:p>
          <a:p>
            <a:pPr lvl="1">
              <a:lnSpc>
                <a:spcPts val="4235"/>
              </a:lnSpc>
            </a:pPr>
            <a:r>
              <a:rPr lang="en-US" sz="4800">
                <a:solidFill>
                  <a:srgbClr val="30281A"/>
                </a:solidFill>
                <a:latin typeface="Katibeh" panose="020B0604020202020204" charset="-78"/>
                <a:cs typeface="Katibeh" panose="020B0604020202020204" charset="-78"/>
                <a:sym typeface="Katibeh"/>
              </a:rPr>
              <a:t>How would you have gotten to Omaha and to the Exposition grounds?</a:t>
            </a:r>
          </a:p>
          <a:p>
            <a:pPr lvl="1">
              <a:lnSpc>
                <a:spcPts val="4235"/>
              </a:lnSpc>
            </a:pPr>
            <a:endParaRPr lang="en-US" sz="4800">
              <a:solidFill>
                <a:srgbClr val="30281A"/>
              </a:solidFill>
              <a:latin typeface="Katibeh" panose="020B0604020202020204" charset="-78"/>
              <a:cs typeface="Katibeh" panose="020B0604020202020204" charset="-78"/>
              <a:sym typeface="Katibeh"/>
            </a:endParaRPr>
          </a:p>
          <a:p>
            <a:pPr lvl="1">
              <a:lnSpc>
                <a:spcPts val="4235"/>
              </a:lnSpc>
            </a:pPr>
            <a:r>
              <a:rPr lang="en-US" sz="4800">
                <a:solidFill>
                  <a:srgbClr val="30281A"/>
                </a:solidFill>
                <a:latin typeface="Katibeh" panose="020B0604020202020204" charset="-78"/>
                <a:cs typeface="Katibeh" panose="020B0604020202020204" charset="-78"/>
                <a:sym typeface="Katibeh"/>
              </a:rPr>
              <a:t>Where would you have stayed? </a:t>
            </a:r>
          </a:p>
          <a:p>
            <a:pPr lvl="1">
              <a:lnSpc>
                <a:spcPts val="4235"/>
              </a:lnSpc>
            </a:pPr>
            <a:endParaRPr lang="en-US" sz="4800">
              <a:solidFill>
                <a:srgbClr val="30281A"/>
              </a:solidFill>
              <a:latin typeface="Katibeh" panose="020B0604020202020204" charset="-78"/>
              <a:cs typeface="Katibeh" panose="020B0604020202020204" charset="-78"/>
              <a:sym typeface="Katibeh"/>
            </a:endParaRPr>
          </a:p>
          <a:p>
            <a:pPr lvl="1">
              <a:lnSpc>
                <a:spcPts val="4235"/>
              </a:lnSpc>
            </a:pPr>
            <a:r>
              <a:rPr lang="en-US" sz="4800">
                <a:latin typeface="Katibeh" panose="020B0604020202020204" charset="-78"/>
                <a:cs typeface="Katibeh" panose="020B0604020202020204" charset="-78"/>
              </a:rPr>
              <a:t>What would you expect to see, hear, and experience?</a:t>
            </a:r>
            <a:endParaRPr lang="en-US" sz="4800">
              <a:solidFill>
                <a:srgbClr val="30281A"/>
              </a:solidFill>
              <a:latin typeface="Katibeh" panose="020B0604020202020204" charset="-78"/>
              <a:cs typeface="Katibeh" panose="020B0604020202020204" charset="-78"/>
              <a:sym typeface="Katibeh"/>
            </a:endParaRPr>
          </a:p>
        </p:txBody>
      </p:sp>
    </p:spTree>
    <p:extLst>
      <p:ext uri="{BB962C8B-B14F-4D97-AF65-F5344CB8AC3E}">
        <p14:creationId xmlns:p14="http://schemas.microsoft.com/office/powerpoint/2010/main" val="1203969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building&#10;&#10;AI-generated content may be incorrect.">
            <a:extLst>
              <a:ext uri="{FF2B5EF4-FFF2-40B4-BE49-F238E27FC236}">
                <a16:creationId xmlns:a16="http://schemas.microsoft.com/office/drawing/2014/main" id="{A3C1B8AB-8602-1BFA-0194-89BCF03C82FE}"/>
              </a:ext>
            </a:extLst>
          </p:cNvPr>
          <p:cNvPicPr>
            <a:picLocks noChangeAspect="1"/>
          </p:cNvPicPr>
          <p:nvPr/>
        </p:nvPicPr>
        <p:blipFill>
          <a:blip r:embed="rId3">
            <a:extLst>
              <a:ext uri="{28A0092B-C50C-407E-A947-70E740481C1C}">
                <a14:useLocalDpi xmlns:a14="http://schemas.microsoft.com/office/drawing/2010/main" val="0"/>
              </a:ext>
            </a:extLst>
          </a:blip>
          <a:srcRect t="23097" b="4802"/>
          <a:stretch>
            <a:fillRect/>
          </a:stretch>
        </p:blipFill>
        <p:spPr>
          <a:xfrm>
            <a:off x="20" y="1923"/>
            <a:ext cx="18287980" cy="10285077"/>
          </a:xfrm>
          <a:prstGeom prst="rect">
            <a:avLst/>
          </a:prstGeom>
        </p:spPr>
      </p:pic>
    </p:spTree>
    <p:extLst>
      <p:ext uri="{BB962C8B-B14F-4D97-AF65-F5344CB8AC3E}">
        <p14:creationId xmlns:p14="http://schemas.microsoft.com/office/powerpoint/2010/main" val="2930201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ity&#10;&#10;AI-generated content may be incorrect.">
            <a:extLst>
              <a:ext uri="{FF2B5EF4-FFF2-40B4-BE49-F238E27FC236}">
                <a16:creationId xmlns:a16="http://schemas.microsoft.com/office/drawing/2014/main" id="{307646C6-1A30-A86F-0886-F7481E8F5945}"/>
              </a:ext>
            </a:extLst>
          </p:cNvPr>
          <p:cNvPicPr>
            <a:picLocks noChangeAspect="1"/>
          </p:cNvPicPr>
          <p:nvPr/>
        </p:nvPicPr>
        <p:blipFill>
          <a:blip r:embed="rId3">
            <a:extLst>
              <a:ext uri="{28A0092B-C50C-407E-A947-70E740481C1C}">
                <a14:useLocalDpi xmlns:a14="http://schemas.microsoft.com/office/drawing/2010/main" val="0"/>
              </a:ext>
            </a:extLst>
          </a:blip>
          <a:srcRect t="29492" r="-1" b="35593"/>
          <a:stretch>
            <a:fillRect/>
          </a:stretch>
        </p:blipFill>
        <p:spPr>
          <a:xfrm>
            <a:off x="1215762" y="965200"/>
            <a:ext cx="15856475" cy="8356599"/>
          </a:xfrm>
          <a:prstGeom prst="rect">
            <a:avLst/>
          </a:prstGeom>
        </p:spPr>
      </p:pic>
    </p:spTree>
    <p:extLst>
      <p:ext uri="{BB962C8B-B14F-4D97-AF65-F5344CB8AC3E}">
        <p14:creationId xmlns:p14="http://schemas.microsoft.com/office/powerpoint/2010/main" val="1047269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photo of people standing next to a trolley">
            <a:extLst>
              <a:ext uri="{FF2B5EF4-FFF2-40B4-BE49-F238E27FC236}">
                <a16:creationId xmlns:a16="http://schemas.microsoft.com/office/drawing/2014/main" id="{820B3264-155A-805B-6E03-4FC5B2B21326}"/>
              </a:ext>
            </a:extLst>
          </p:cNvPr>
          <p:cNvPicPr>
            <a:picLocks noChangeAspect="1"/>
          </p:cNvPicPr>
          <p:nvPr/>
        </p:nvPicPr>
        <p:blipFill>
          <a:blip r:embed="rId3">
            <a:extLst>
              <a:ext uri="{28A0092B-C50C-407E-A947-70E740481C1C}">
                <a14:useLocalDpi xmlns:a14="http://schemas.microsoft.com/office/drawing/2010/main" val="0"/>
              </a:ext>
            </a:extLst>
          </a:blip>
          <a:srcRect l="19674" t="16676" r="14190" b="2381"/>
          <a:stretch>
            <a:fillRect/>
          </a:stretch>
        </p:blipFill>
        <p:spPr>
          <a:xfrm>
            <a:off x="2732804" y="965200"/>
            <a:ext cx="12822391" cy="8356599"/>
          </a:xfrm>
          <a:prstGeom prst="rect">
            <a:avLst/>
          </a:prstGeom>
        </p:spPr>
      </p:pic>
    </p:spTree>
    <p:extLst>
      <p:ext uri="{BB962C8B-B14F-4D97-AF65-F5344CB8AC3E}">
        <p14:creationId xmlns:p14="http://schemas.microsoft.com/office/powerpoint/2010/main" val="3026546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11DC4-8DDC-D6BA-EE01-9AF05B41C45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6CF6B35-9EF4-30BE-9808-C0391B62E43F}"/>
              </a:ext>
            </a:extLst>
          </p:cNvPr>
          <p:cNvSpPr/>
          <p:nvPr/>
        </p:nvSpPr>
        <p:spPr>
          <a:xfrm>
            <a:off x="-533400"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34CFBD20-CA21-CF62-D13F-886452EFCCBA}"/>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41D6B96B-B690-C2ED-46D3-A4190993ECB7}"/>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028C4AEC-4C3D-2F94-4837-361B38C6B44D}"/>
              </a:ext>
            </a:extLst>
          </p:cNvPr>
          <p:cNvSpPr txBox="1"/>
          <p:nvPr/>
        </p:nvSpPr>
        <p:spPr>
          <a:xfrm>
            <a:off x="1483670" y="799164"/>
            <a:ext cx="15320658" cy="1695401"/>
          </a:xfrm>
          <a:prstGeom prst="rect">
            <a:avLst/>
          </a:prstGeom>
        </p:spPr>
        <p:txBody>
          <a:bodyPr wrap="square" lIns="0" tIns="0" rIns="0" bIns="0" rtlCol="0" anchor="t">
            <a:spAutoFit/>
          </a:bodyPr>
          <a:lstStyle/>
          <a:p>
            <a:pPr algn="ctr">
              <a:lnSpc>
                <a:spcPts val="13999"/>
              </a:lnSpc>
            </a:pPr>
            <a:r>
              <a:rPr lang="en-US" sz="9500">
                <a:solidFill>
                  <a:srgbClr val="716B5C"/>
                </a:solidFill>
                <a:latin typeface="EFCO Brookshire"/>
                <a:ea typeface="EFCO Brookshire"/>
                <a:cs typeface="EFCO Brookshire"/>
                <a:sym typeface="EFCO Brookshire"/>
              </a:rPr>
              <a:t>How did the event get its name?</a:t>
            </a:r>
          </a:p>
        </p:txBody>
      </p:sp>
      <p:sp>
        <p:nvSpPr>
          <p:cNvPr id="7" name="TextBox 8">
            <a:extLst>
              <a:ext uri="{FF2B5EF4-FFF2-40B4-BE49-F238E27FC236}">
                <a16:creationId xmlns:a16="http://schemas.microsoft.com/office/drawing/2014/main" id="{22FDEB5E-6421-C61F-CEC5-D6C596C8CC01}"/>
              </a:ext>
            </a:extLst>
          </p:cNvPr>
          <p:cNvSpPr txBox="1"/>
          <p:nvPr/>
        </p:nvSpPr>
        <p:spPr>
          <a:xfrm>
            <a:off x="-304800" y="4138085"/>
            <a:ext cx="8825780" cy="3435684"/>
          </a:xfrm>
          <a:prstGeom prst="rect">
            <a:avLst/>
          </a:prstGeom>
        </p:spPr>
        <p:txBody>
          <a:bodyPr wrap="square" lIns="0" tIns="0" rIns="0" bIns="0" rtlCol="0" anchor="t">
            <a:spAutoFit/>
          </a:bodyPr>
          <a:lstStyle/>
          <a:p>
            <a:pPr algn="ctr">
              <a:lnSpc>
                <a:spcPts val="13999"/>
              </a:lnSpc>
            </a:pPr>
            <a:r>
              <a:rPr lang="en-US" sz="8000">
                <a:solidFill>
                  <a:srgbClr val="716B5C"/>
                </a:solidFill>
                <a:latin typeface="EFCO Brookshire"/>
                <a:ea typeface="EFCO Brookshire"/>
                <a:cs typeface="EFCO Brookshire"/>
                <a:sym typeface="EFCO Brookshire"/>
              </a:rPr>
              <a:t>Trans-Mississippi </a:t>
            </a:r>
          </a:p>
          <a:p>
            <a:pPr algn="ctr">
              <a:lnSpc>
                <a:spcPts val="13999"/>
              </a:lnSpc>
            </a:pPr>
            <a:r>
              <a:rPr lang="en-US" sz="8000">
                <a:solidFill>
                  <a:srgbClr val="716B5C"/>
                </a:solidFill>
                <a:latin typeface="EFCO Brookshire"/>
                <a:ea typeface="EFCO Brookshire"/>
                <a:cs typeface="EFCO Brookshire"/>
                <a:sym typeface="EFCO Brookshire"/>
              </a:rPr>
              <a:t>Exposition</a:t>
            </a:r>
          </a:p>
        </p:txBody>
      </p:sp>
      <p:sp>
        <p:nvSpPr>
          <p:cNvPr id="12" name="TextBox 8">
            <a:extLst>
              <a:ext uri="{FF2B5EF4-FFF2-40B4-BE49-F238E27FC236}">
                <a16:creationId xmlns:a16="http://schemas.microsoft.com/office/drawing/2014/main" id="{CFC98B67-FA9E-0138-3010-F793197BDB17}"/>
              </a:ext>
            </a:extLst>
          </p:cNvPr>
          <p:cNvSpPr txBox="1"/>
          <p:nvPr/>
        </p:nvSpPr>
        <p:spPr>
          <a:xfrm>
            <a:off x="2460611" y="2676158"/>
            <a:ext cx="13223643" cy="738664"/>
          </a:xfrm>
          <a:prstGeom prst="rect">
            <a:avLst/>
          </a:prstGeom>
        </p:spPr>
        <p:txBody>
          <a:bodyPr wrap="square" lIns="0" tIns="0" rIns="0" bIns="0" rtlCol="0" anchor="t">
            <a:spAutoFit/>
          </a:bodyPr>
          <a:lstStyle/>
          <a:p>
            <a:pPr algn="ctr" rtl="0">
              <a:spcAft>
                <a:spcPts val="1000"/>
              </a:spcAft>
              <a:buNone/>
            </a:pPr>
            <a:r>
              <a:rPr lang="en-US" sz="4800" b="1">
                <a:solidFill>
                  <a:srgbClr val="30281A"/>
                </a:solidFill>
                <a:latin typeface="Katibeh"/>
                <a:cs typeface="Katibeh"/>
              </a:rPr>
              <a:t>What smaller words/prefixes do you see in these big words?</a:t>
            </a:r>
            <a:endParaRPr lang="en-US" sz="4800">
              <a:solidFill>
                <a:srgbClr val="30281A"/>
              </a:solidFill>
              <a:latin typeface="Katibeh"/>
              <a:cs typeface="Katibeh"/>
            </a:endParaRPr>
          </a:p>
        </p:txBody>
      </p:sp>
      <p:grpSp>
        <p:nvGrpSpPr>
          <p:cNvPr id="27" name="Group 26">
            <a:extLst>
              <a:ext uri="{FF2B5EF4-FFF2-40B4-BE49-F238E27FC236}">
                <a16:creationId xmlns:a16="http://schemas.microsoft.com/office/drawing/2014/main" id="{6C023719-33DE-DEDD-6AFD-1790EA1DF5DB}"/>
              </a:ext>
            </a:extLst>
          </p:cNvPr>
          <p:cNvGrpSpPr/>
          <p:nvPr/>
        </p:nvGrpSpPr>
        <p:grpSpPr>
          <a:xfrm>
            <a:off x="385752" y="5676900"/>
            <a:ext cx="1629624" cy="3828254"/>
            <a:chOff x="385752" y="5676900"/>
            <a:chExt cx="1629624" cy="3828254"/>
          </a:xfrm>
        </p:grpSpPr>
        <p:sp>
          <p:nvSpPr>
            <p:cNvPr id="13" name="TextBox 12">
              <a:extLst>
                <a:ext uri="{FF2B5EF4-FFF2-40B4-BE49-F238E27FC236}">
                  <a16:creationId xmlns:a16="http://schemas.microsoft.com/office/drawing/2014/main" id="{71D7BBBC-4FC8-7DEA-7B1B-56483E709BFB}"/>
                </a:ext>
              </a:extLst>
            </p:cNvPr>
            <p:cNvSpPr txBox="1"/>
            <p:nvPr/>
          </p:nvSpPr>
          <p:spPr>
            <a:xfrm>
              <a:off x="385752" y="7750828"/>
              <a:ext cx="1629624" cy="1754326"/>
            </a:xfrm>
            <a:prstGeom prst="rect">
              <a:avLst/>
            </a:prstGeom>
            <a:solidFill>
              <a:schemeClr val="bg2">
                <a:lumMod val="75000"/>
              </a:schemeClr>
            </a:solidFill>
            <a:ln w="57150">
              <a:solidFill>
                <a:schemeClr val="tx1"/>
              </a:solidFill>
            </a:ln>
          </p:spPr>
          <p:txBody>
            <a:bodyPr wrap="square" rtlCol="0">
              <a:spAutoFit/>
            </a:bodyPr>
            <a:lstStyle/>
            <a:p>
              <a:pPr algn="ctr"/>
              <a:r>
                <a:rPr lang="en-US" sz="3600">
                  <a:latin typeface="Katibeh"/>
                  <a:cs typeface="Katibeh"/>
                </a:rPr>
                <a:t>Across, beyond, through</a:t>
              </a:r>
              <a:endParaRPr lang="en-US" sz="3600"/>
            </a:p>
          </p:txBody>
        </p:sp>
        <p:cxnSp>
          <p:nvCxnSpPr>
            <p:cNvPr id="15" name="Straight Arrow Connector 14">
              <a:extLst>
                <a:ext uri="{FF2B5EF4-FFF2-40B4-BE49-F238E27FC236}">
                  <a16:creationId xmlns:a16="http://schemas.microsoft.com/office/drawing/2014/main" id="{A4AE0338-8508-8899-D48D-21D87137907D}"/>
                </a:ext>
              </a:extLst>
            </p:cNvPr>
            <p:cNvCxnSpPr>
              <a:stCxn id="13" idx="0"/>
            </p:cNvCxnSpPr>
            <p:nvPr/>
          </p:nvCxnSpPr>
          <p:spPr>
            <a:xfrm flipV="1">
              <a:off x="1200564" y="5676900"/>
              <a:ext cx="620874" cy="20739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6D14798-E71A-7389-2F62-6A6E47FC0A3D}"/>
              </a:ext>
            </a:extLst>
          </p:cNvPr>
          <p:cNvGrpSpPr/>
          <p:nvPr/>
        </p:nvGrpSpPr>
        <p:grpSpPr>
          <a:xfrm>
            <a:off x="4038601" y="7353300"/>
            <a:ext cx="3338780" cy="2541347"/>
            <a:chOff x="4038601" y="7353300"/>
            <a:chExt cx="3338780" cy="2541347"/>
          </a:xfrm>
        </p:grpSpPr>
        <p:sp>
          <p:nvSpPr>
            <p:cNvPr id="16" name="TextBox 15">
              <a:extLst>
                <a:ext uri="{FF2B5EF4-FFF2-40B4-BE49-F238E27FC236}">
                  <a16:creationId xmlns:a16="http://schemas.microsoft.com/office/drawing/2014/main" id="{52A49BC4-F5DC-DB09-97A6-6E3BE2954D93}"/>
                </a:ext>
              </a:extLst>
            </p:cNvPr>
            <p:cNvSpPr txBox="1"/>
            <p:nvPr/>
          </p:nvSpPr>
          <p:spPr>
            <a:xfrm>
              <a:off x="4038601" y="8140321"/>
              <a:ext cx="3338780" cy="1754326"/>
            </a:xfrm>
            <a:prstGeom prst="rect">
              <a:avLst/>
            </a:prstGeom>
            <a:solidFill>
              <a:schemeClr val="bg2">
                <a:lumMod val="75000"/>
              </a:schemeClr>
            </a:solidFill>
            <a:ln w="57150">
              <a:solidFill>
                <a:schemeClr val="tx1"/>
              </a:solidFill>
            </a:ln>
          </p:spPr>
          <p:txBody>
            <a:bodyPr wrap="square" rtlCol="0">
              <a:spAutoFit/>
            </a:bodyPr>
            <a:lstStyle/>
            <a:p>
              <a:pPr algn="ctr"/>
              <a:r>
                <a:rPr lang="en-US" sz="3600">
                  <a:latin typeface="Katibeh"/>
                  <a:cs typeface="Katibeh"/>
                </a:rPr>
                <a:t>A public event to EXPOSE people to new items or ideas</a:t>
              </a:r>
              <a:endParaRPr lang="en-US" sz="3600"/>
            </a:p>
          </p:txBody>
        </p:sp>
        <p:cxnSp>
          <p:nvCxnSpPr>
            <p:cNvPr id="18" name="Straight Arrow Connector 17">
              <a:extLst>
                <a:ext uri="{FF2B5EF4-FFF2-40B4-BE49-F238E27FC236}">
                  <a16:creationId xmlns:a16="http://schemas.microsoft.com/office/drawing/2014/main" id="{D05A8148-8144-0745-86AD-94E6EC3F60AF}"/>
                </a:ext>
              </a:extLst>
            </p:cNvPr>
            <p:cNvCxnSpPr/>
            <p:nvPr/>
          </p:nvCxnSpPr>
          <p:spPr>
            <a:xfrm flipH="1" flipV="1">
              <a:off x="4876800" y="7353300"/>
              <a:ext cx="831191" cy="78702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AutoShape 6" descr="US Map of Years States were granted Statehood : r/MapPorn">
            <a:extLst>
              <a:ext uri="{FF2B5EF4-FFF2-40B4-BE49-F238E27FC236}">
                <a16:creationId xmlns:a16="http://schemas.microsoft.com/office/drawing/2014/main" id="{A9CBEE41-F332-0AB1-0EC1-606C4AC0FC4E}"/>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40" name="Picture 8" descr="The U.S. Today, with Dates of Statehood Wall Map">
            <a:extLst>
              <a:ext uri="{FF2B5EF4-FFF2-40B4-BE49-F238E27FC236}">
                <a16:creationId xmlns:a16="http://schemas.microsoft.com/office/drawing/2014/main" id="{87C02C48-678A-1172-733E-6F94FB72DF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3" t="7769" r="2807" b="3813"/>
          <a:stretch/>
        </p:blipFill>
        <p:spPr bwMode="auto">
          <a:xfrm>
            <a:off x="7816826" y="3508397"/>
            <a:ext cx="10154870" cy="719770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85E480E1-C539-5E0E-855D-A481A310F615}"/>
              </a:ext>
            </a:extLst>
          </p:cNvPr>
          <p:cNvGrpSpPr/>
          <p:nvPr/>
        </p:nvGrpSpPr>
        <p:grpSpPr>
          <a:xfrm>
            <a:off x="13347644" y="5361055"/>
            <a:ext cx="4049353" cy="4769019"/>
            <a:chOff x="13347644" y="5361055"/>
            <a:chExt cx="4049353" cy="4769019"/>
          </a:xfrm>
        </p:grpSpPr>
        <p:sp>
          <p:nvSpPr>
            <p:cNvPr id="21" name="TextBox 20">
              <a:extLst>
                <a:ext uri="{FF2B5EF4-FFF2-40B4-BE49-F238E27FC236}">
                  <a16:creationId xmlns:a16="http://schemas.microsoft.com/office/drawing/2014/main" id="{195AC704-3076-9314-3990-A6C9C20420E8}"/>
                </a:ext>
              </a:extLst>
            </p:cNvPr>
            <p:cNvSpPr txBox="1"/>
            <p:nvPr/>
          </p:nvSpPr>
          <p:spPr>
            <a:xfrm>
              <a:off x="14058217" y="9483743"/>
              <a:ext cx="3338780" cy="646331"/>
            </a:xfrm>
            <a:prstGeom prst="rect">
              <a:avLst/>
            </a:prstGeom>
            <a:solidFill>
              <a:schemeClr val="bg2">
                <a:lumMod val="75000"/>
              </a:schemeClr>
            </a:solidFill>
            <a:ln w="57150">
              <a:solidFill>
                <a:schemeClr val="tx1"/>
              </a:solidFill>
            </a:ln>
          </p:spPr>
          <p:txBody>
            <a:bodyPr wrap="square" rtlCol="0">
              <a:spAutoFit/>
            </a:bodyPr>
            <a:lstStyle/>
            <a:p>
              <a:pPr algn="ctr"/>
              <a:r>
                <a:rPr lang="en-US" sz="3600">
                  <a:latin typeface="Katibeh"/>
                  <a:cs typeface="Katibeh"/>
                </a:rPr>
                <a:t>The Mississippi River</a:t>
              </a:r>
              <a:endParaRPr lang="en-US" sz="3600"/>
            </a:p>
          </p:txBody>
        </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4" name="Ink 23">
                  <a:extLst>
                    <a:ext uri="{FF2B5EF4-FFF2-40B4-BE49-F238E27FC236}">
                      <a16:creationId xmlns:a16="http://schemas.microsoft.com/office/drawing/2014/main" id="{A19E12E4-3331-D0C6-474F-F1542F3BE693}"/>
                    </a:ext>
                  </a:extLst>
                </p14:cNvPr>
                <p14:cNvContentPartPr/>
                <p14:nvPr/>
              </p14:nvContentPartPr>
              <p14:xfrm>
                <a:off x="13347644" y="5361055"/>
                <a:ext cx="1128600" cy="4112640"/>
              </p14:xfrm>
            </p:contentPart>
          </mc:Choice>
          <mc:Fallback xmlns="">
            <p:pic>
              <p:nvPicPr>
                <p:cNvPr id="24" name="Ink 23">
                  <a:extLst>
                    <a:ext uri="{FF2B5EF4-FFF2-40B4-BE49-F238E27FC236}">
                      <a16:creationId xmlns:a16="http://schemas.microsoft.com/office/drawing/2014/main" id="{A19E12E4-3331-D0C6-474F-F1542F3BE693}"/>
                    </a:ext>
                  </a:extLst>
                </p:cNvPr>
                <p:cNvPicPr/>
                <p:nvPr/>
              </p:nvPicPr>
              <p:blipFill>
                <a:blip r:embed="rId7"/>
                <a:stretch>
                  <a:fillRect/>
                </a:stretch>
              </p:blipFill>
              <p:spPr>
                <a:xfrm>
                  <a:off x="13284644" y="5298055"/>
                  <a:ext cx="1254240" cy="4238280"/>
                </a:xfrm>
                <a:prstGeom prst="rect">
                  <a:avLst/>
                </a:prstGeom>
              </p:spPr>
            </p:pic>
          </mc:Fallback>
        </mc:AlternateContent>
        <p:cxnSp>
          <p:nvCxnSpPr>
            <p:cNvPr id="26" name="Curved Connector 25">
              <a:extLst>
                <a:ext uri="{FF2B5EF4-FFF2-40B4-BE49-F238E27FC236}">
                  <a16:creationId xmlns:a16="http://schemas.microsoft.com/office/drawing/2014/main" id="{8507760E-3292-5A95-15CB-3B49091A8DAA}"/>
                </a:ext>
              </a:extLst>
            </p:cNvPr>
            <p:cNvCxnSpPr>
              <a:stCxn id="21" idx="0"/>
            </p:cNvCxnSpPr>
            <p:nvPr/>
          </p:nvCxnSpPr>
          <p:spPr>
            <a:xfrm rot="16200000" flipV="1">
              <a:off x="14316793" y="8072928"/>
              <a:ext cx="1343422" cy="1478207"/>
            </a:xfrm>
            <a:prstGeom prst="curved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379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93E5F0-8EFB-BB13-5F72-B0A7BC0C12E9}"/>
              </a:ext>
            </a:extLst>
          </p:cNvPr>
          <p:cNvSpPr txBox="1"/>
          <p:nvPr/>
        </p:nvSpPr>
        <p:spPr>
          <a:xfrm>
            <a:off x="1257300" y="547687"/>
            <a:ext cx="15773400" cy="27906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7200" b="1" kern="1200">
                <a:solidFill>
                  <a:schemeClr val="tx1"/>
                </a:solidFill>
                <a:latin typeface="+mj-lt"/>
                <a:ea typeface="+mj-ea"/>
                <a:cs typeface="+mj-cs"/>
              </a:rPr>
              <a:t>Millard Hotel 13</a:t>
            </a:r>
            <a:r>
              <a:rPr lang="en-US" sz="7200" b="1" kern="1200" baseline="30000">
                <a:solidFill>
                  <a:schemeClr val="tx1"/>
                </a:solidFill>
                <a:latin typeface="+mj-lt"/>
                <a:ea typeface="+mj-ea"/>
                <a:cs typeface="+mj-cs"/>
              </a:rPr>
              <a:t>th</a:t>
            </a:r>
            <a:r>
              <a:rPr lang="en-US" sz="7200" b="1" kern="1200">
                <a:solidFill>
                  <a:schemeClr val="tx1"/>
                </a:solidFill>
                <a:latin typeface="+mj-lt"/>
                <a:ea typeface="+mj-ea"/>
                <a:cs typeface="+mj-cs"/>
              </a:rPr>
              <a:t> and Douglas and the Paxton Hotel at 14</a:t>
            </a:r>
            <a:r>
              <a:rPr lang="en-US" sz="7200" b="1" kern="1200" baseline="30000">
                <a:solidFill>
                  <a:schemeClr val="tx1"/>
                </a:solidFill>
                <a:latin typeface="+mj-lt"/>
                <a:ea typeface="+mj-ea"/>
                <a:cs typeface="+mj-cs"/>
              </a:rPr>
              <a:t>th</a:t>
            </a:r>
            <a:r>
              <a:rPr lang="en-US" sz="7200" b="1" kern="1200">
                <a:solidFill>
                  <a:schemeClr val="tx1"/>
                </a:solidFill>
                <a:latin typeface="+mj-lt"/>
                <a:ea typeface="+mj-ea"/>
                <a:cs typeface="+mj-cs"/>
              </a:rPr>
              <a:t> and Farnam Streets </a:t>
            </a:r>
          </a:p>
        </p:txBody>
      </p:sp>
      <p:pic>
        <p:nvPicPr>
          <p:cNvPr id="3" name="Picture 2" descr="A building with many windows">
            <a:extLst>
              <a:ext uri="{FF2B5EF4-FFF2-40B4-BE49-F238E27FC236}">
                <a16:creationId xmlns:a16="http://schemas.microsoft.com/office/drawing/2014/main" id="{481C4FBE-1D55-0CF4-E58C-D3EE2A34F209}"/>
              </a:ext>
            </a:extLst>
          </p:cNvPr>
          <p:cNvPicPr>
            <a:picLocks noChangeAspect="1"/>
          </p:cNvPicPr>
          <p:nvPr/>
        </p:nvPicPr>
        <p:blipFill>
          <a:blip r:embed="rId3">
            <a:extLst>
              <a:ext uri="{28A0092B-C50C-407E-A947-70E740481C1C}">
                <a14:useLocalDpi xmlns:a14="http://schemas.microsoft.com/office/drawing/2010/main" val="0"/>
              </a:ext>
            </a:extLst>
          </a:blip>
          <a:srcRect l="20568" t="17685" r="21691" b="3514"/>
          <a:stretch>
            <a:fillRect/>
          </a:stretch>
        </p:blipFill>
        <p:spPr>
          <a:xfrm>
            <a:off x="578114" y="3547927"/>
            <a:ext cx="8129865" cy="5908134"/>
          </a:xfrm>
          <a:prstGeom prst="rect">
            <a:avLst/>
          </a:prstGeom>
        </p:spPr>
      </p:pic>
      <p:pic>
        <p:nvPicPr>
          <p:cNvPr id="5" name="Picture 4" descr="A building with many windows&#10;&#10;AI-generated content may be incorrect.">
            <a:extLst>
              <a:ext uri="{FF2B5EF4-FFF2-40B4-BE49-F238E27FC236}">
                <a16:creationId xmlns:a16="http://schemas.microsoft.com/office/drawing/2014/main" id="{2A57A004-78C8-44E2-0030-CA4271963B88}"/>
              </a:ext>
            </a:extLst>
          </p:cNvPr>
          <p:cNvPicPr>
            <a:picLocks noChangeAspect="1"/>
          </p:cNvPicPr>
          <p:nvPr/>
        </p:nvPicPr>
        <p:blipFill>
          <a:blip r:embed="rId4">
            <a:extLst>
              <a:ext uri="{28A0092B-C50C-407E-A947-70E740481C1C}">
                <a14:useLocalDpi xmlns:a14="http://schemas.microsoft.com/office/drawing/2010/main" val="0"/>
              </a:ext>
            </a:extLst>
          </a:blip>
          <a:srcRect l="24842" t="22302" r="24415" b="7522"/>
          <a:stretch>
            <a:fillRect/>
          </a:stretch>
        </p:blipFill>
        <p:spPr>
          <a:xfrm>
            <a:off x="9633616" y="3547927"/>
            <a:ext cx="8022673" cy="5908134"/>
          </a:xfrm>
          <a:prstGeom prst="rect">
            <a:avLst/>
          </a:prstGeom>
        </p:spPr>
      </p:pic>
    </p:spTree>
    <p:extLst>
      <p:ext uri="{BB962C8B-B14F-4D97-AF65-F5344CB8AC3E}">
        <p14:creationId xmlns:p14="http://schemas.microsoft.com/office/powerpoint/2010/main" val="1423742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on a street&#10;&#10;AI-generated content may be incorrect.">
            <a:extLst>
              <a:ext uri="{FF2B5EF4-FFF2-40B4-BE49-F238E27FC236}">
                <a16:creationId xmlns:a16="http://schemas.microsoft.com/office/drawing/2014/main" id="{ADD033B7-FCB1-A1EB-9289-0F4AC1813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741" y="124794"/>
            <a:ext cx="14114175" cy="10162206"/>
          </a:xfrm>
          <a:prstGeom prst="rect">
            <a:avLst/>
          </a:prstGeom>
        </p:spPr>
      </p:pic>
    </p:spTree>
    <p:extLst>
      <p:ext uri="{BB962C8B-B14F-4D97-AF65-F5344CB8AC3E}">
        <p14:creationId xmlns:p14="http://schemas.microsoft.com/office/powerpoint/2010/main" val="1246369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F2603-252F-68B5-85E7-214E18BD6D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C904D3-26D4-BDA2-2DA2-E4FE59358A72}"/>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32C347AD-1CEE-44FE-9710-81B094783986}"/>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191DDC4C-F315-88C8-75D3-0AD6D6CC09C0}"/>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4D0413CA-6759-97FE-852B-893AE69909D7}"/>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C62141C0-6DD5-C23B-4774-A090B23B662F}"/>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50521372-B1DF-5088-2C18-82F583C97FB5}"/>
              </a:ext>
            </a:extLst>
          </p:cNvPr>
          <p:cNvSpPr txBox="1"/>
          <p:nvPr/>
        </p:nvSpPr>
        <p:spPr>
          <a:xfrm>
            <a:off x="838200" y="782644"/>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Visitor Experiences</a:t>
            </a:r>
          </a:p>
        </p:txBody>
      </p:sp>
      <p:sp>
        <p:nvSpPr>
          <p:cNvPr id="9" name="TextBox 9">
            <a:extLst>
              <a:ext uri="{FF2B5EF4-FFF2-40B4-BE49-F238E27FC236}">
                <a16:creationId xmlns:a16="http://schemas.microsoft.com/office/drawing/2014/main" id="{E9C6D779-002D-D126-898D-55B0448A5941}"/>
              </a:ext>
            </a:extLst>
          </p:cNvPr>
          <p:cNvSpPr txBox="1"/>
          <p:nvPr/>
        </p:nvSpPr>
        <p:spPr>
          <a:xfrm>
            <a:off x="1447800" y="2635125"/>
            <a:ext cx="10058400" cy="7001917"/>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rPr>
              <a:t>More than 2.6 million people came through the doors of the Trans-Mississippi </a:t>
            </a:r>
            <a:r>
              <a:rPr lang="en-US" sz="4800" err="1">
                <a:solidFill>
                  <a:srgbClr val="30281A"/>
                </a:solidFill>
                <a:latin typeface="Katibeh"/>
                <a:cs typeface="Katibeh"/>
              </a:rPr>
              <a:t>Eposition</a:t>
            </a:r>
            <a:r>
              <a:rPr lang="en-US" sz="4800">
                <a:solidFill>
                  <a:srgbClr val="30281A"/>
                </a:solidFill>
                <a:latin typeface="Katibeh"/>
                <a:cs typeface="Katibeh"/>
              </a:rPr>
              <a:t>. </a:t>
            </a:r>
          </a:p>
          <a:p>
            <a:pPr algn="l">
              <a:lnSpc>
                <a:spcPts val="4235"/>
              </a:lnSpc>
            </a:pPr>
            <a:r>
              <a:rPr lang="en-US" sz="4800">
                <a:solidFill>
                  <a:srgbClr val="30281A"/>
                </a:solidFill>
                <a:latin typeface="Katibeh"/>
                <a:cs typeface="Katibeh"/>
              </a:rPr>
              <a:t>Visitors could explore many different shows, restaurants, rides, and other experiences. </a:t>
            </a:r>
          </a:p>
          <a:p>
            <a:pPr algn="l">
              <a:lnSpc>
                <a:spcPts val="4235"/>
              </a:lnSpc>
            </a:pPr>
            <a:endParaRPr lang="en-US" sz="4800">
              <a:solidFill>
                <a:srgbClr val="30281A"/>
              </a:solidFill>
              <a:latin typeface="Katibeh"/>
              <a:cs typeface="Katibeh"/>
              <a:sym typeface="Katibeh"/>
            </a:endParaRPr>
          </a:p>
          <a:p>
            <a:pPr marL="914400" indent="-914400" algn="l">
              <a:lnSpc>
                <a:spcPts val="4235"/>
              </a:lnSpc>
              <a:buAutoNum type="arabicPeriod"/>
            </a:pPr>
            <a:r>
              <a:rPr lang="en-US" sz="4800">
                <a:solidFill>
                  <a:srgbClr val="30281A"/>
                </a:solidFill>
                <a:latin typeface="Katibeh"/>
                <a:cs typeface="Katibeh"/>
                <a:sym typeface="Katibeh"/>
              </a:rPr>
              <a:t>Read the card with your experience on it and look at the picture</a:t>
            </a:r>
          </a:p>
          <a:p>
            <a:pPr marL="914400" indent="-914400" algn="l">
              <a:lnSpc>
                <a:spcPts val="4235"/>
              </a:lnSpc>
              <a:buAutoNum type="arabicPeriod"/>
            </a:pPr>
            <a:r>
              <a:rPr lang="en-US" sz="4800">
                <a:solidFill>
                  <a:srgbClr val="30281A"/>
                </a:solidFill>
                <a:latin typeface="Katibeh"/>
                <a:cs typeface="Katibeh"/>
                <a:sym typeface="Katibeh"/>
              </a:rPr>
              <a:t>Then, look at the categories on your notes. Notice which category your experience fits into – it might fit into more than one!</a:t>
            </a:r>
          </a:p>
          <a:p>
            <a:pPr marL="914400" indent="-914400" algn="l">
              <a:lnSpc>
                <a:spcPts val="4235"/>
              </a:lnSpc>
              <a:buAutoNum type="arabicPeriod"/>
            </a:pPr>
            <a:r>
              <a:rPr lang="en-US" sz="4800">
                <a:solidFill>
                  <a:srgbClr val="30281A"/>
                </a:solidFill>
                <a:latin typeface="Katibeh"/>
                <a:cs typeface="Katibeh"/>
                <a:sym typeface="Katibeh"/>
              </a:rPr>
              <a:t>DON’T write anything down yet! Just become the expert on your experience.</a:t>
            </a:r>
          </a:p>
          <a:p>
            <a:pPr algn="l">
              <a:lnSpc>
                <a:spcPts val="4235"/>
              </a:lnSpc>
            </a:pPr>
            <a:endParaRPr lang="en-US" sz="4800">
              <a:solidFill>
                <a:srgbClr val="30281A"/>
              </a:solidFill>
              <a:latin typeface="Katibeh"/>
              <a:cs typeface="Katibeh"/>
              <a:sym typeface="Katibeh"/>
            </a:endParaRPr>
          </a:p>
        </p:txBody>
      </p:sp>
      <p:pic>
        <p:nvPicPr>
          <p:cNvPr id="10" name="Online Media 9" descr="3 Minute Countdown timer (Minimal)">
            <a:hlinkClick r:id="" action="ppaction://media"/>
            <a:extLst>
              <a:ext uri="{FF2B5EF4-FFF2-40B4-BE49-F238E27FC236}">
                <a16:creationId xmlns:a16="http://schemas.microsoft.com/office/drawing/2014/main" id="{A860FCEA-52E5-DEB3-6409-595B06B2490B}"/>
              </a:ext>
            </a:extLst>
          </p:cNvPr>
          <p:cNvPicPr>
            <a:picLocks noRot="1" noChangeAspect="1"/>
          </p:cNvPicPr>
          <p:nvPr>
            <a:videoFile r:link="rId1"/>
          </p:nvPr>
        </p:nvPicPr>
        <p:blipFill>
          <a:blip r:embed="rId7"/>
          <a:stretch>
            <a:fillRect/>
          </a:stretch>
        </p:blipFill>
        <p:spPr>
          <a:xfrm>
            <a:off x="11877550" y="3953595"/>
            <a:ext cx="5756414" cy="3252374"/>
          </a:xfrm>
          <a:prstGeom prst="rect">
            <a:avLst/>
          </a:prstGeom>
        </p:spPr>
      </p:pic>
    </p:spTree>
    <p:extLst>
      <p:ext uri="{BB962C8B-B14F-4D97-AF65-F5344CB8AC3E}">
        <p14:creationId xmlns:p14="http://schemas.microsoft.com/office/powerpoint/2010/main" val="347329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F2603-252F-68B5-85E7-214E18BD6D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BC904D3-26D4-BDA2-2DA2-E4FE59358A72}"/>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32C347AD-1CEE-44FE-9710-81B094783986}"/>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191DDC4C-F315-88C8-75D3-0AD6D6CC09C0}"/>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4D0413CA-6759-97FE-852B-893AE69909D7}"/>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C62141C0-6DD5-C23B-4774-A090B23B662F}"/>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50521372-B1DF-5088-2C18-82F583C97FB5}"/>
              </a:ext>
            </a:extLst>
          </p:cNvPr>
          <p:cNvSpPr txBox="1"/>
          <p:nvPr/>
        </p:nvSpPr>
        <p:spPr>
          <a:xfrm>
            <a:off x="1142999" y="789878"/>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Visitor Experiences Meet &amp; Greet</a:t>
            </a:r>
          </a:p>
        </p:txBody>
      </p:sp>
      <p:sp>
        <p:nvSpPr>
          <p:cNvPr id="9" name="TextBox 9">
            <a:extLst>
              <a:ext uri="{FF2B5EF4-FFF2-40B4-BE49-F238E27FC236}">
                <a16:creationId xmlns:a16="http://schemas.microsoft.com/office/drawing/2014/main" id="{E9C6D779-002D-D126-898D-55B0448A5941}"/>
              </a:ext>
            </a:extLst>
          </p:cNvPr>
          <p:cNvSpPr txBox="1"/>
          <p:nvPr/>
        </p:nvSpPr>
        <p:spPr>
          <a:xfrm>
            <a:off x="1787910" y="2434936"/>
            <a:ext cx="11201400" cy="7540526"/>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sym typeface="Katibeh"/>
              </a:rPr>
              <a:t>GOAL: Collect experiences in each category</a:t>
            </a:r>
          </a:p>
          <a:p>
            <a:pPr algn="l">
              <a:lnSpc>
                <a:spcPts val="4235"/>
              </a:lnSpc>
            </a:pPr>
            <a:endParaRPr lang="en-US" sz="4800">
              <a:solidFill>
                <a:srgbClr val="30281A"/>
              </a:solidFill>
              <a:latin typeface="Katibeh"/>
              <a:cs typeface="Katibeh"/>
              <a:sym typeface="Katibeh"/>
            </a:endParaRPr>
          </a:p>
          <a:p>
            <a:pPr algn="l">
              <a:lnSpc>
                <a:spcPts val="4235"/>
              </a:lnSpc>
            </a:pPr>
            <a:r>
              <a:rPr lang="en-US" sz="4800" b="1">
                <a:solidFill>
                  <a:srgbClr val="30281A"/>
                </a:solidFill>
                <a:latin typeface="Katibeh"/>
                <a:cs typeface="Katibeh"/>
                <a:sym typeface="Katibeh"/>
              </a:rPr>
              <a:t>MOVEMENT: </a:t>
            </a:r>
            <a:r>
              <a:rPr lang="en-US" sz="4800">
                <a:solidFill>
                  <a:srgbClr val="30281A"/>
                </a:solidFill>
                <a:latin typeface="Katibeh"/>
                <a:cs typeface="Katibeh"/>
                <a:sym typeface="Katibeh"/>
              </a:rPr>
              <a:t>Move around the room at your own pace. When you’re done talking to someone, move on to another person – don’t just stand around!</a:t>
            </a:r>
          </a:p>
          <a:p>
            <a:pPr algn="l">
              <a:lnSpc>
                <a:spcPts val="4235"/>
              </a:lnSpc>
            </a:pPr>
            <a:endParaRPr lang="en-US" sz="4800">
              <a:solidFill>
                <a:srgbClr val="30281A"/>
              </a:solidFill>
              <a:latin typeface="Katibeh"/>
              <a:cs typeface="Katibeh"/>
              <a:sym typeface="Katibeh"/>
            </a:endParaRPr>
          </a:p>
          <a:p>
            <a:pPr algn="l">
              <a:lnSpc>
                <a:spcPts val="4235"/>
              </a:lnSpc>
            </a:pPr>
            <a:r>
              <a:rPr lang="en-US" sz="4800" b="1">
                <a:solidFill>
                  <a:srgbClr val="30281A"/>
                </a:solidFill>
                <a:latin typeface="Katibeh"/>
                <a:cs typeface="Katibeh"/>
                <a:sym typeface="Katibeh"/>
              </a:rPr>
              <a:t>VOICE: </a:t>
            </a:r>
            <a:r>
              <a:rPr lang="en-US" sz="4800">
                <a:solidFill>
                  <a:srgbClr val="30281A"/>
                </a:solidFill>
                <a:latin typeface="Katibeh"/>
                <a:cs typeface="Katibeh"/>
                <a:sym typeface="Katibeh"/>
              </a:rPr>
              <a:t>We shouldn’t be able to hear you from across the room, but you should speak loud enough for your partner to hear you</a:t>
            </a:r>
          </a:p>
          <a:p>
            <a:pPr algn="l">
              <a:lnSpc>
                <a:spcPts val="4235"/>
              </a:lnSpc>
            </a:pPr>
            <a:endParaRPr lang="en-US" sz="4800">
              <a:solidFill>
                <a:srgbClr val="30281A"/>
              </a:solidFill>
              <a:latin typeface="Katibeh"/>
              <a:cs typeface="Katibeh"/>
              <a:sym typeface="Katibeh"/>
            </a:endParaRPr>
          </a:p>
          <a:p>
            <a:pPr algn="l">
              <a:lnSpc>
                <a:spcPts val="4235"/>
              </a:lnSpc>
            </a:pPr>
            <a:r>
              <a:rPr lang="en-US" sz="4800">
                <a:solidFill>
                  <a:srgbClr val="30281A"/>
                </a:solidFill>
                <a:latin typeface="Katibeh"/>
                <a:cs typeface="Katibeh"/>
                <a:sym typeface="Katibeh"/>
              </a:rPr>
              <a:t>PARTICIPATION: Find people whose experiences fit into each category. NO REPEATS! For each experience category, answer all the questions.</a:t>
            </a:r>
          </a:p>
          <a:p>
            <a:pPr algn="l">
              <a:lnSpc>
                <a:spcPts val="4235"/>
              </a:lnSpc>
            </a:pPr>
            <a:endParaRPr lang="en-US" sz="4800">
              <a:solidFill>
                <a:srgbClr val="30281A"/>
              </a:solidFill>
              <a:latin typeface="Katibeh"/>
              <a:cs typeface="Katibeh"/>
              <a:sym typeface="Katibeh"/>
            </a:endParaRPr>
          </a:p>
        </p:txBody>
      </p:sp>
      <p:pic>
        <p:nvPicPr>
          <p:cNvPr id="7" name="Online Media 6" descr="10 Minute Timer">
            <a:hlinkClick r:id="" action="ppaction://media"/>
            <a:extLst>
              <a:ext uri="{FF2B5EF4-FFF2-40B4-BE49-F238E27FC236}">
                <a16:creationId xmlns:a16="http://schemas.microsoft.com/office/drawing/2014/main" id="{CD475657-2B6F-637A-8B20-8C2B31A1CE78}"/>
              </a:ext>
            </a:extLst>
          </p:cNvPr>
          <p:cNvPicPr>
            <a:picLocks noRot="1" noChangeAspect="1"/>
          </p:cNvPicPr>
          <p:nvPr>
            <a:videoFile r:link="rId1"/>
          </p:nvPr>
        </p:nvPicPr>
        <p:blipFill>
          <a:blip r:embed="rId7"/>
          <a:stretch>
            <a:fillRect/>
          </a:stretch>
        </p:blipFill>
        <p:spPr>
          <a:xfrm>
            <a:off x="13193507" y="3812419"/>
            <a:ext cx="4711789" cy="2662161"/>
          </a:xfrm>
          <a:prstGeom prst="rect">
            <a:avLst/>
          </a:prstGeom>
        </p:spPr>
      </p:pic>
    </p:spTree>
    <p:extLst>
      <p:ext uri="{BB962C8B-B14F-4D97-AF65-F5344CB8AC3E}">
        <p14:creationId xmlns:p14="http://schemas.microsoft.com/office/powerpoint/2010/main" val="144832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24A9A-1BC2-CD4B-F626-0530B5C2A5A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B4B44A2-A4A0-71C4-B886-3B25D4983452}"/>
              </a:ext>
            </a:extLst>
          </p:cNvPr>
          <p:cNvSpPr/>
          <p:nvPr/>
        </p:nvSpPr>
        <p:spPr>
          <a:xfrm>
            <a:off x="-461833" y="-1231280"/>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EBCF9929-FA05-E262-2CB9-62160073529F}"/>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8DDA7E71-5E60-59F2-5F99-8D73883ACC2B}"/>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C0D3A030-C4A7-49A8-F721-3DB9017F0DB8}"/>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7078864E-C23F-A087-86BF-4FB2AC2D6885}"/>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t="-157427" r="-143856"/>
            </a:stretch>
          </a:blipFill>
        </p:spPr>
        <p:txBody>
          <a:bodyPr/>
          <a:lstStyle/>
          <a:p>
            <a:endParaRPr lang="en-US"/>
          </a:p>
        </p:txBody>
      </p:sp>
      <p:sp>
        <p:nvSpPr>
          <p:cNvPr id="7" name="Freeform 7">
            <a:extLst>
              <a:ext uri="{FF2B5EF4-FFF2-40B4-BE49-F238E27FC236}">
                <a16:creationId xmlns:a16="http://schemas.microsoft.com/office/drawing/2014/main" id="{B61A42A9-CF56-11D9-1A09-7FE805A71CCC}"/>
              </a:ext>
            </a:extLst>
          </p:cNvPr>
          <p:cNvSpPr/>
          <p:nvPr/>
        </p:nvSpPr>
        <p:spPr>
          <a:xfrm>
            <a:off x="2077336" y="2964180"/>
            <a:ext cx="14313284" cy="5181600"/>
          </a:xfrm>
          <a:custGeom>
            <a:avLst/>
            <a:gdLst/>
            <a:ahLst/>
            <a:cxnLst/>
            <a:rect l="l" t="t" r="r" b="b"/>
            <a:pathLst>
              <a:path w="14133328" h="4903319">
                <a:moveTo>
                  <a:pt x="0" y="0"/>
                </a:moveTo>
                <a:lnTo>
                  <a:pt x="14133328" y="0"/>
                </a:lnTo>
                <a:lnTo>
                  <a:pt x="14133328" y="4903320"/>
                </a:lnTo>
                <a:lnTo>
                  <a:pt x="0" y="4903320"/>
                </a:lnTo>
                <a:lnTo>
                  <a:pt x="0" y="0"/>
                </a:lnTo>
                <a:close/>
              </a:path>
            </a:pathLst>
          </a:custGeom>
          <a:blipFill>
            <a:blip r:embed="rId5"/>
            <a:stretch>
              <a:fillRect/>
            </a:stretch>
          </a:blipFill>
        </p:spPr>
        <p:txBody>
          <a:bodyPr/>
          <a:lstStyle/>
          <a:p>
            <a:endParaRPr lang="en-US"/>
          </a:p>
        </p:txBody>
      </p:sp>
      <p:sp>
        <p:nvSpPr>
          <p:cNvPr id="8" name="TextBox 8">
            <a:extLst>
              <a:ext uri="{FF2B5EF4-FFF2-40B4-BE49-F238E27FC236}">
                <a16:creationId xmlns:a16="http://schemas.microsoft.com/office/drawing/2014/main" id="{EC7C1931-9064-0DB7-5405-8253AC64A8DD}"/>
              </a:ext>
            </a:extLst>
          </p:cNvPr>
          <p:cNvSpPr txBox="1"/>
          <p:nvPr/>
        </p:nvSpPr>
        <p:spPr>
          <a:xfrm>
            <a:off x="5600700" y="4419600"/>
            <a:ext cx="7049700" cy="1538883"/>
          </a:xfrm>
          <a:prstGeom prst="rect">
            <a:avLst/>
          </a:prstGeom>
        </p:spPr>
        <p:txBody>
          <a:bodyPr wrap="square" lIns="0" tIns="0" rIns="0" bIns="0" rtlCol="0" anchor="t">
            <a:spAutoFit/>
          </a:bodyPr>
          <a:lstStyle/>
          <a:p>
            <a:pPr algn="ctr"/>
            <a:r>
              <a:rPr lang="en-US" sz="10000" dirty="0">
                <a:solidFill>
                  <a:srgbClr val="716B5C"/>
                </a:solidFill>
                <a:latin typeface="EFCO Brookshire"/>
                <a:ea typeface="EFCO Brookshire"/>
                <a:cs typeface="EFCO Brookshire"/>
                <a:sym typeface="EFCO Brookshire"/>
              </a:rPr>
              <a:t>Midway</a:t>
            </a:r>
          </a:p>
        </p:txBody>
      </p:sp>
    </p:spTree>
    <p:extLst>
      <p:ext uri="{BB962C8B-B14F-4D97-AF65-F5344CB8AC3E}">
        <p14:creationId xmlns:p14="http://schemas.microsoft.com/office/powerpoint/2010/main" val="2480293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walking on a street">
            <a:extLst>
              <a:ext uri="{FF2B5EF4-FFF2-40B4-BE49-F238E27FC236}">
                <a16:creationId xmlns:a16="http://schemas.microsoft.com/office/drawing/2014/main" id="{55941DE5-5B45-CE8C-5986-79D0921520EA}"/>
              </a:ext>
            </a:extLst>
          </p:cNvPr>
          <p:cNvPicPr>
            <a:picLocks noChangeAspect="1"/>
          </p:cNvPicPr>
          <p:nvPr/>
        </p:nvPicPr>
        <p:blipFill>
          <a:blip r:embed="rId3">
            <a:extLst>
              <a:ext uri="{28A0092B-C50C-407E-A947-70E740481C1C}">
                <a14:useLocalDpi xmlns:a14="http://schemas.microsoft.com/office/drawing/2010/main" val="0"/>
              </a:ext>
            </a:extLst>
          </a:blip>
          <a:srcRect t="21107" b="11338"/>
          <a:stretch>
            <a:fillRect/>
          </a:stretch>
        </p:blipFill>
        <p:spPr>
          <a:xfrm>
            <a:off x="20" y="1923"/>
            <a:ext cx="18287980" cy="10285077"/>
          </a:xfrm>
          <a:prstGeom prst="rect">
            <a:avLst/>
          </a:prstGeom>
        </p:spPr>
      </p:pic>
    </p:spTree>
    <p:extLst>
      <p:ext uri="{BB962C8B-B14F-4D97-AF65-F5344CB8AC3E}">
        <p14:creationId xmlns:p14="http://schemas.microsoft.com/office/powerpoint/2010/main" val="1952172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map of a city&#10;&#10;AI-generated content may be incorrect.">
            <a:extLst>
              <a:ext uri="{FF2B5EF4-FFF2-40B4-BE49-F238E27FC236}">
                <a16:creationId xmlns:a16="http://schemas.microsoft.com/office/drawing/2014/main" id="{9D705A28-86B0-50BE-A47F-0BEBD92BF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244" y="129540"/>
            <a:ext cx="7525512" cy="10027920"/>
          </a:xfrm>
          <a:prstGeom prst="rect">
            <a:avLst/>
          </a:prstGeom>
        </p:spPr>
      </p:pic>
      <p:sp>
        <p:nvSpPr>
          <p:cNvPr id="2" name="Right Arrow 1">
            <a:extLst>
              <a:ext uri="{FF2B5EF4-FFF2-40B4-BE49-F238E27FC236}">
                <a16:creationId xmlns:a16="http://schemas.microsoft.com/office/drawing/2014/main" id="{D4B0A49F-6409-71C5-52C2-09961896DCD9}"/>
              </a:ext>
            </a:extLst>
          </p:cNvPr>
          <p:cNvSpPr/>
          <p:nvPr/>
        </p:nvSpPr>
        <p:spPr>
          <a:xfrm rot="6472722">
            <a:off x="9618024" y="1546336"/>
            <a:ext cx="2632462" cy="1028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a:extLst>
              <a:ext uri="{FF2B5EF4-FFF2-40B4-BE49-F238E27FC236}">
                <a16:creationId xmlns:a16="http://schemas.microsoft.com/office/drawing/2014/main" id="{8FC411A0-413A-4AA9-E9AC-A9F35E86310F}"/>
              </a:ext>
            </a:extLst>
          </p:cNvPr>
          <p:cNvSpPr/>
          <p:nvPr/>
        </p:nvSpPr>
        <p:spPr>
          <a:xfrm rot="15059702">
            <a:off x="10511622" y="5564882"/>
            <a:ext cx="2632462" cy="10287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0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71440-17DE-31C2-D664-D8C0F772C7F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25005A5-A4D2-B32A-5925-A1BD033E96DE}"/>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F068B6D-93A3-2C06-6ED6-F2F61793706F}"/>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F9A6947C-BF43-EBD3-BE29-4000056C58FA}"/>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374B7CC4-E8EB-1A47-09BD-C04ACF82B5C1}"/>
              </a:ext>
            </a:extLst>
          </p:cNvPr>
          <p:cNvSpPr txBox="1"/>
          <p:nvPr/>
        </p:nvSpPr>
        <p:spPr>
          <a:xfrm>
            <a:off x="1031213" y="2285389"/>
            <a:ext cx="7605137" cy="9176871"/>
          </a:xfrm>
          <a:prstGeom prst="rect">
            <a:avLst/>
          </a:prstGeom>
        </p:spPr>
        <p:txBody>
          <a:bodyPr wrap="square" lIns="0" tIns="0" rIns="0" bIns="0" rtlCol="0" anchor="t">
            <a:spAutoFit/>
          </a:bodyPr>
          <a:lstStyle/>
          <a:p>
            <a:pPr rtl="0">
              <a:spcAft>
                <a:spcPts val="1000"/>
              </a:spcAft>
              <a:buNone/>
            </a:pPr>
            <a:r>
              <a:rPr lang="en-US" sz="4000">
                <a:solidFill>
                  <a:srgbClr val="30281A"/>
                </a:solidFill>
                <a:latin typeface="Katibeh"/>
                <a:cs typeface="Katibeh"/>
              </a:rPr>
              <a:t>GOAL: Predict what people saw, heard, smelled, and felt while walking down the Midway</a:t>
            </a:r>
          </a:p>
          <a:p>
            <a:pPr marL="742950" indent="-742950" rtl="0">
              <a:spcAft>
                <a:spcPts val="1000"/>
              </a:spcAft>
              <a:buFont typeface="+mj-lt"/>
              <a:buAutoNum type="arabicPeriod"/>
            </a:pPr>
            <a:r>
              <a:rPr lang="en-US" sz="4000">
                <a:solidFill>
                  <a:srgbClr val="30281A"/>
                </a:solidFill>
                <a:latin typeface="Katibeh"/>
                <a:cs typeface="Katibeh"/>
              </a:rPr>
              <a:t> Look at the pictures on the right. Pick </a:t>
            </a:r>
            <a:r>
              <a:rPr lang="en-US" sz="4000" b="1">
                <a:solidFill>
                  <a:srgbClr val="30281A"/>
                </a:solidFill>
                <a:latin typeface="Katibeh"/>
                <a:cs typeface="Katibeh"/>
              </a:rPr>
              <a:t>ONE </a:t>
            </a:r>
            <a:r>
              <a:rPr lang="en-US" sz="4000">
                <a:solidFill>
                  <a:srgbClr val="30281A"/>
                </a:solidFill>
                <a:latin typeface="Katibeh"/>
                <a:cs typeface="Katibeh"/>
              </a:rPr>
              <a:t>midway attraction to focus on</a:t>
            </a:r>
          </a:p>
          <a:p>
            <a:pPr marL="742950" indent="-742950" rtl="0">
              <a:spcAft>
                <a:spcPts val="1000"/>
              </a:spcAft>
              <a:buAutoNum type="arabicPeriod" startAt="2"/>
            </a:pPr>
            <a:r>
              <a:rPr lang="en-US" sz="4000">
                <a:solidFill>
                  <a:srgbClr val="30281A"/>
                </a:solidFill>
                <a:latin typeface="Katibeh"/>
                <a:cs typeface="Katibeh"/>
              </a:rPr>
              <a:t>Imagine what it would be like to experience the attraction. In your notebook, fill in these sentences:</a:t>
            </a:r>
          </a:p>
          <a:p>
            <a:pPr marL="1028700" lvl="1" indent="-571500">
              <a:spcAft>
                <a:spcPts val="1000"/>
              </a:spcAft>
              <a:buFontTx/>
              <a:buChar char="-"/>
            </a:pPr>
            <a:r>
              <a:rPr lang="en-US" sz="4000">
                <a:solidFill>
                  <a:srgbClr val="30281A"/>
                </a:solidFill>
                <a:latin typeface="Katibeh"/>
                <a:cs typeface="Katibeh"/>
              </a:rPr>
              <a:t>I would see…</a:t>
            </a:r>
          </a:p>
          <a:p>
            <a:pPr marL="1028700" lvl="1" indent="-571500">
              <a:spcAft>
                <a:spcPts val="1000"/>
              </a:spcAft>
              <a:buFontTx/>
              <a:buChar char="-"/>
            </a:pPr>
            <a:r>
              <a:rPr lang="en-US" sz="4000">
                <a:solidFill>
                  <a:srgbClr val="30281A"/>
                </a:solidFill>
                <a:latin typeface="Katibeh"/>
                <a:cs typeface="Katibeh"/>
              </a:rPr>
              <a:t>I would hear…</a:t>
            </a:r>
          </a:p>
          <a:p>
            <a:pPr marL="1028700" lvl="1" indent="-571500">
              <a:spcAft>
                <a:spcPts val="1000"/>
              </a:spcAft>
              <a:buFontTx/>
              <a:buChar char="-"/>
            </a:pPr>
            <a:r>
              <a:rPr lang="en-US" sz="4000">
                <a:solidFill>
                  <a:srgbClr val="30281A"/>
                </a:solidFill>
                <a:latin typeface="Katibeh"/>
                <a:cs typeface="Katibeh"/>
              </a:rPr>
              <a:t>I would smell…</a:t>
            </a:r>
          </a:p>
          <a:p>
            <a:pPr marL="1028700" lvl="1" indent="-571500">
              <a:spcAft>
                <a:spcPts val="1000"/>
              </a:spcAft>
              <a:buFontTx/>
              <a:buChar char="-"/>
            </a:pPr>
            <a:r>
              <a:rPr lang="en-US" sz="4000">
                <a:solidFill>
                  <a:srgbClr val="30281A"/>
                </a:solidFill>
                <a:latin typeface="Katibeh"/>
                <a:cs typeface="Katibeh"/>
              </a:rPr>
              <a:t>I would feel…</a:t>
            </a:r>
          </a:p>
          <a:p>
            <a:pPr marL="1028700" lvl="1" indent="-571500">
              <a:spcAft>
                <a:spcPts val="1000"/>
              </a:spcAft>
              <a:buFontTx/>
              <a:buChar char="-"/>
            </a:pPr>
            <a:r>
              <a:rPr lang="en-US" sz="4000">
                <a:solidFill>
                  <a:srgbClr val="30281A"/>
                </a:solidFill>
                <a:latin typeface="Katibeh"/>
                <a:cs typeface="Katibeh"/>
              </a:rPr>
              <a:t>I would taste…</a:t>
            </a:r>
            <a:br>
              <a:rPr lang="en-US" sz="4000">
                <a:solidFill>
                  <a:srgbClr val="30281A"/>
                </a:solidFill>
                <a:latin typeface="Katibeh"/>
                <a:cs typeface="Katibeh"/>
              </a:rPr>
            </a:br>
            <a:br>
              <a:rPr lang="en-US"/>
            </a:br>
            <a:endParaRPr lang="en-US" sz="4000">
              <a:solidFill>
                <a:srgbClr val="30281A"/>
              </a:solidFill>
              <a:latin typeface="Katibeh"/>
              <a:ea typeface="Katibeh"/>
              <a:cs typeface="Katibeh"/>
              <a:sym typeface="Katibeh"/>
            </a:endParaRPr>
          </a:p>
        </p:txBody>
      </p:sp>
      <p:sp>
        <p:nvSpPr>
          <p:cNvPr id="9" name="TextBox 9">
            <a:extLst>
              <a:ext uri="{FF2B5EF4-FFF2-40B4-BE49-F238E27FC236}">
                <a16:creationId xmlns:a16="http://schemas.microsoft.com/office/drawing/2014/main" id="{74D9DDF2-3DD6-BBCD-1C0B-05E84B30D6E7}"/>
              </a:ext>
            </a:extLst>
          </p:cNvPr>
          <p:cNvSpPr txBox="1"/>
          <p:nvPr/>
        </p:nvSpPr>
        <p:spPr>
          <a:xfrm>
            <a:off x="748143" y="190500"/>
            <a:ext cx="17140248" cy="1713739"/>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Five Senses on the Midway</a:t>
            </a:r>
          </a:p>
        </p:txBody>
      </p:sp>
      <p:pic>
        <p:nvPicPr>
          <p:cNvPr id="14" name="Picture 13" descr="A person with a mustache and a mustache&#10;&#10;AI-generated content may be incorrect.">
            <a:extLst>
              <a:ext uri="{FF2B5EF4-FFF2-40B4-BE49-F238E27FC236}">
                <a16:creationId xmlns:a16="http://schemas.microsoft.com/office/drawing/2014/main" id="{B0BCA68A-B9B7-90C3-A31E-B285EB25DB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5400" y="2201057"/>
            <a:ext cx="4199613" cy="3069893"/>
          </a:xfrm>
          <a:prstGeom prst="rect">
            <a:avLst/>
          </a:prstGeom>
        </p:spPr>
      </p:pic>
      <p:pic>
        <p:nvPicPr>
          <p:cNvPr id="15" name="Picture 14">
            <a:extLst>
              <a:ext uri="{FF2B5EF4-FFF2-40B4-BE49-F238E27FC236}">
                <a16:creationId xmlns:a16="http://schemas.microsoft.com/office/drawing/2014/main" id="{49D6A681-10C5-2B53-26E3-5854E8101130}"/>
              </a:ext>
            </a:extLst>
          </p:cNvPr>
          <p:cNvPicPr>
            <a:picLocks noChangeAspect="1"/>
          </p:cNvPicPr>
          <p:nvPr/>
        </p:nvPicPr>
        <p:blipFill>
          <a:blip r:embed="rId7"/>
          <a:stretch>
            <a:fillRect/>
          </a:stretch>
        </p:blipFill>
        <p:spPr>
          <a:xfrm>
            <a:off x="13423585" y="2308249"/>
            <a:ext cx="4199613" cy="2985852"/>
          </a:xfrm>
          <a:prstGeom prst="rect">
            <a:avLst/>
          </a:prstGeom>
        </p:spPr>
      </p:pic>
      <p:pic>
        <p:nvPicPr>
          <p:cNvPr id="16" name="Picture 15">
            <a:extLst>
              <a:ext uri="{FF2B5EF4-FFF2-40B4-BE49-F238E27FC236}">
                <a16:creationId xmlns:a16="http://schemas.microsoft.com/office/drawing/2014/main" id="{0371D9D5-0744-8283-A8B4-3CB487E722C7}"/>
              </a:ext>
            </a:extLst>
          </p:cNvPr>
          <p:cNvPicPr>
            <a:picLocks noChangeAspect="1"/>
          </p:cNvPicPr>
          <p:nvPr/>
        </p:nvPicPr>
        <p:blipFill>
          <a:blip r:embed="rId8"/>
          <a:stretch>
            <a:fillRect/>
          </a:stretch>
        </p:blipFill>
        <p:spPr>
          <a:xfrm>
            <a:off x="8915400" y="5536465"/>
            <a:ext cx="9017328" cy="2343487"/>
          </a:xfrm>
          <a:prstGeom prst="rect">
            <a:avLst/>
          </a:prstGeom>
        </p:spPr>
      </p:pic>
      <p:pic>
        <p:nvPicPr>
          <p:cNvPr id="17" name="Picture 16">
            <a:extLst>
              <a:ext uri="{FF2B5EF4-FFF2-40B4-BE49-F238E27FC236}">
                <a16:creationId xmlns:a16="http://schemas.microsoft.com/office/drawing/2014/main" id="{CD74E560-F17A-901B-1DF3-944EA06DD301}"/>
              </a:ext>
            </a:extLst>
          </p:cNvPr>
          <p:cNvPicPr>
            <a:picLocks noChangeAspect="1"/>
          </p:cNvPicPr>
          <p:nvPr/>
        </p:nvPicPr>
        <p:blipFill>
          <a:blip r:embed="rId9"/>
          <a:stretch>
            <a:fillRect/>
          </a:stretch>
        </p:blipFill>
        <p:spPr>
          <a:xfrm>
            <a:off x="12834025" y="8198255"/>
            <a:ext cx="5068223" cy="2201057"/>
          </a:xfrm>
          <a:prstGeom prst="rect">
            <a:avLst/>
          </a:prstGeom>
        </p:spPr>
      </p:pic>
      <p:pic>
        <p:nvPicPr>
          <p:cNvPr id="18" name="Picture 17">
            <a:extLst>
              <a:ext uri="{FF2B5EF4-FFF2-40B4-BE49-F238E27FC236}">
                <a16:creationId xmlns:a16="http://schemas.microsoft.com/office/drawing/2014/main" id="{88781618-8672-2FE6-C9C7-C748BDCA4971}"/>
              </a:ext>
            </a:extLst>
          </p:cNvPr>
          <p:cNvPicPr>
            <a:picLocks noChangeAspect="1"/>
          </p:cNvPicPr>
          <p:nvPr/>
        </p:nvPicPr>
        <p:blipFill>
          <a:blip r:embed="rId10"/>
          <a:stretch>
            <a:fillRect/>
          </a:stretch>
        </p:blipFill>
        <p:spPr>
          <a:xfrm>
            <a:off x="8336280" y="8160867"/>
            <a:ext cx="4199613" cy="2255792"/>
          </a:xfrm>
          <a:prstGeom prst="rect">
            <a:avLst/>
          </a:prstGeom>
        </p:spPr>
      </p:pic>
    </p:spTree>
    <p:extLst>
      <p:ext uri="{BB962C8B-B14F-4D97-AF65-F5344CB8AC3E}">
        <p14:creationId xmlns:p14="http://schemas.microsoft.com/office/powerpoint/2010/main" val="1320632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6747-2FBB-E5B8-A758-FC6956E45C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B07379D-0117-580F-A228-59434E6609DB}"/>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B2C3C9F-089F-6B8C-E946-6DD22EF2BB89}"/>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B134A079-0F05-C467-FE70-E7A172766793}"/>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70A8BA1A-F9D7-D2D3-FB38-6786B6ECF8F5}"/>
              </a:ext>
            </a:extLst>
          </p:cNvPr>
          <p:cNvSpPr txBox="1"/>
          <p:nvPr/>
        </p:nvSpPr>
        <p:spPr>
          <a:xfrm>
            <a:off x="1031214" y="2479488"/>
            <a:ext cx="12289929" cy="4821833"/>
          </a:xfrm>
          <a:prstGeom prst="rect">
            <a:avLst/>
          </a:prstGeom>
        </p:spPr>
        <p:txBody>
          <a:bodyPr wrap="square" lIns="0" tIns="0" rIns="0" bIns="0" rtlCol="0" anchor="t">
            <a:spAutoFit/>
          </a:bodyPr>
          <a:lstStyle/>
          <a:p>
            <a:pPr rtl="0">
              <a:spcAft>
                <a:spcPts val="1000"/>
              </a:spcAft>
              <a:buNone/>
            </a:pPr>
            <a:r>
              <a:rPr lang="en-US" sz="4000" b="1" u="sng">
                <a:solidFill>
                  <a:srgbClr val="30281A"/>
                </a:solidFill>
                <a:latin typeface="Katibeh"/>
                <a:cs typeface="Katibeh"/>
              </a:rPr>
              <a:t>GOAL</a:t>
            </a:r>
            <a:r>
              <a:rPr lang="en-US" sz="4000">
                <a:solidFill>
                  <a:srgbClr val="30281A"/>
                </a:solidFill>
                <a:latin typeface="Katibeh"/>
                <a:cs typeface="Katibeh"/>
              </a:rPr>
              <a:t>: Collaborate with a partner to find the most important details from a primary source and communicate your learning to others. </a:t>
            </a:r>
          </a:p>
          <a:p>
            <a:pPr rtl="0">
              <a:spcAft>
                <a:spcPts val="1000"/>
              </a:spcAft>
              <a:buNone/>
            </a:pPr>
            <a:r>
              <a:rPr lang="en-US" sz="4000">
                <a:solidFill>
                  <a:srgbClr val="30281A"/>
                </a:solidFill>
                <a:latin typeface="Katibeh"/>
                <a:cs typeface="Katibeh"/>
              </a:rPr>
              <a:t>Spin for your Midway Topic: </a:t>
            </a:r>
            <a:r>
              <a:rPr lang="en-US" sz="4000">
                <a:solidFill>
                  <a:srgbClr val="30281A"/>
                </a:solidFill>
                <a:latin typeface="Katibeh"/>
                <a:cs typeface="Katibeh"/>
                <a:hlinkClick r:id="rId7"/>
              </a:rPr>
              <a:t>https://wheelofnames.com/yqp-q2u</a:t>
            </a:r>
            <a:endParaRPr lang="en-US" sz="4000">
              <a:solidFill>
                <a:srgbClr val="30281A"/>
              </a:solidFill>
              <a:latin typeface="Katibeh"/>
              <a:cs typeface="Katibeh"/>
            </a:endParaRPr>
          </a:p>
          <a:p>
            <a:pPr marL="742950" indent="-742950" rtl="0">
              <a:spcAft>
                <a:spcPts val="1000"/>
              </a:spcAft>
              <a:buAutoNum type="arabicPeriod"/>
            </a:pPr>
            <a:r>
              <a:rPr lang="en-US" sz="4000">
                <a:solidFill>
                  <a:srgbClr val="30281A"/>
                </a:solidFill>
                <a:latin typeface="Katibeh"/>
                <a:cs typeface="Katibeh"/>
              </a:rPr>
              <a:t>With your partner, find and read the primary source about your Midway attraction</a:t>
            </a:r>
          </a:p>
          <a:p>
            <a:pPr marL="742950" indent="-742950" rtl="0">
              <a:spcAft>
                <a:spcPts val="1000"/>
              </a:spcAft>
              <a:buAutoNum type="arabicPeriod"/>
            </a:pPr>
            <a:r>
              <a:rPr lang="en-US" sz="4000">
                <a:solidFill>
                  <a:srgbClr val="30281A"/>
                </a:solidFill>
                <a:latin typeface="Katibeh"/>
                <a:cs typeface="Katibeh"/>
              </a:rPr>
              <a:t>On your notes, fill in the three questions about your Midway attraction</a:t>
            </a:r>
          </a:p>
          <a:p>
            <a:pPr marL="1028700" lvl="1" indent="-571500">
              <a:spcAft>
                <a:spcPts val="1000"/>
              </a:spcAft>
              <a:buFontTx/>
              <a:buChar char="-"/>
            </a:pPr>
            <a:r>
              <a:rPr lang="en-US" sz="4000">
                <a:solidFill>
                  <a:srgbClr val="30281A"/>
                </a:solidFill>
                <a:latin typeface="Katibeh"/>
                <a:cs typeface="Katibeh"/>
              </a:rPr>
              <a:t>What would you feel, hear, smell, taste, and feel at this attraction?</a:t>
            </a:r>
            <a:endParaRPr lang="en-US" sz="4000">
              <a:solidFill>
                <a:srgbClr val="30281A"/>
              </a:solidFill>
              <a:latin typeface="Katibeh"/>
              <a:ea typeface="Katibeh"/>
              <a:cs typeface="Katibeh"/>
              <a:sym typeface="Katibeh"/>
            </a:endParaRPr>
          </a:p>
        </p:txBody>
      </p:sp>
      <p:sp>
        <p:nvSpPr>
          <p:cNvPr id="9" name="TextBox 9">
            <a:extLst>
              <a:ext uri="{FF2B5EF4-FFF2-40B4-BE49-F238E27FC236}">
                <a16:creationId xmlns:a16="http://schemas.microsoft.com/office/drawing/2014/main" id="{48A6BE37-1533-A594-0E91-AC0094AA9D64}"/>
              </a:ext>
            </a:extLst>
          </p:cNvPr>
          <p:cNvSpPr txBox="1"/>
          <p:nvPr/>
        </p:nvSpPr>
        <p:spPr>
          <a:xfrm>
            <a:off x="748143" y="311538"/>
            <a:ext cx="17140248" cy="1713739"/>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Research an attraction!</a:t>
            </a:r>
          </a:p>
        </p:txBody>
      </p:sp>
      <p:pic>
        <p:nvPicPr>
          <p:cNvPr id="7" name="Online Media 6" descr="20 MINUTE TIMER 🔔 Gentle Alarm [Ultra HD 4K]">
            <a:hlinkClick r:id="" action="ppaction://media"/>
            <a:extLst>
              <a:ext uri="{FF2B5EF4-FFF2-40B4-BE49-F238E27FC236}">
                <a16:creationId xmlns:a16="http://schemas.microsoft.com/office/drawing/2014/main" id="{CD8B2CBF-E93A-4B46-46AA-FD4F58D0F58F}"/>
              </a:ext>
            </a:extLst>
          </p:cNvPr>
          <p:cNvPicPr>
            <a:picLocks noRot="1" noChangeAspect="1"/>
          </p:cNvPicPr>
          <p:nvPr>
            <a:videoFile r:link="rId1"/>
          </p:nvPr>
        </p:nvPicPr>
        <p:blipFill>
          <a:blip r:embed="rId8"/>
          <a:stretch>
            <a:fillRect/>
          </a:stretch>
        </p:blipFill>
        <p:spPr>
          <a:xfrm>
            <a:off x="13321143" y="3754192"/>
            <a:ext cx="4567248" cy="2580495"/>
          </a:xfrm>
          <a:prstGeom prst="rect">
            <a:avLst/>
          </a:prstGeom>
        </p:spPr>
      </p:pic>
      <p:sp>
        <p:nvSpPr>
          <p:cNvPr id="10" name="TextBox 9">
            <a:extLst>
              <a:ext uri="{FF2B5EF4-FFF2-40B4-BE49-F238E27FC236}">
                <a16:creationId xmlns:a16="http://schemas.microsoft.com/office/drawing/2014/main" id="{F70581E1-F294-EC6B-451D-F6CE42802405}"/>
              </a:ext>
            </a:extLst>
          </p:cNvPr>
          <p:cNvSpPr txBox="1"/>
          <p:nvPr/>
        </p:nvSpPr>
        <p:spPr>
          <a:xfrm>
            <a:off x="882032" y="7420396"/>
            <a:ext cx="17020216" cy="3426579"/>
          </a:xfrm>
          <a:prstGeom prst="rect">
            <a:avLst/>
          </a:prstGeom>
          <a:noFill/>
        </p:spPr>
        <p:txBody>
          <a:bodyPr wrap="square" rtlCol="0">
            <a:spAutoFit/>
          </a:bodyPr>
          <a:lstStyle/>
          <a:p>
            <a:pPr marL="1208088" lvl="1" indent="-573088">
              <a:spcAft>
                <a:spcPts val="1000"/>
              </a:spcAft>
              <a:buFontTx/>
              <a:buChar char="-"/>
            </a:pPr>
            <a:r>
              <a:rPr lang="en-US" sz="4000">
                <a:solidFill>
                  <a:srgbClr val="30281A"/>
                </a:solidFill>
                <a:latin typeface="Katibeh"/>
                <a:cs typeface="Katibeh"/>
              </a:rPr>
              <a:t>How does this show either progress/technology of 1898 OR the way marginalized groups –for example, people of different races or people with disabilities – were treated in the 1890s?</a:t>
            </a:r>
          </a:p>
          <a:p>
            <a:pPr marL="1208088" lvl="1" indent="-573088">
              <a:spcAft>
                <a:spcPts val="1000"/>
              </a:spcAft>
              <a:buFontTx/>
              <a:buChar char="-"/>
            </a:pPr>
            <a:r>
              <a:rPr lang="en-US" sz="4000">
                <a:solidFill>
                  <a:srgbClr val="30281A"/>
                </a:solidFill>
                <a:latin typeface="Katibeh"/>
                <a:cs typeface="Katibeh"/>
              </a:rPr>
              <a:t>Do you think  people want to visit this kind of attraction today? Why or why not?</a:t>
            </a:r>
          </a:p>
          <a:p>
            <a:pPr marL="877888" lvl="1" indent="-635000">
              <a:spcAft>
                <a:spcPts val="1000"/>
              </a:spcAft>
            </a:pPr>
            <a:r>
              <a:rPr lang="en-US" sz="4000">
                <a:solidFill>
                  <a:srgbClr val="30281A"/>
                </a:solidFill>
                <a:latin typeface="Katibeh"/>
                <a:cs typeface="Katibeh"/>
              </a:rPr>
              <a:t>3. 	Create a poster with the name of your attraction and the information you found. </a:t>
            </a:r>
            <a:r>
              <a:rPr lang="en-US" sz="4000" b="1">
                <a:solidFill>
                  <a:srgbClr val="30281A"/>
                </a:solidFill>
                <a:latin typeface="Katibeh"/>
                <a:cs typeface="Katibeh"/>
              </a:rPr>
              <a:t> You and your partners</a:t>
            </a:r>
            <a:r>
              <a:rPr lang="en-US" sz="4000">
                <a:solidFill>
                  <a:srgbClr val="30281A"/>
                </a:solidFill>
                <a:latin typeface="Katibeh"/>
                <a:cs typeface="Katibeh"/>
              </a:rPr>
              <a:t> handwriting should be on the poster!</a:t>
            </a:r>
          </a:p>
        </p:txBody>
      </p:sp>
    </p:spTree>
    <p:extLst>
      <p:ext uri="{BB962C8B-B14F-4D97-AF65-F5344CB8AC3E}">
        <p14:creationId xmlns:p14="http://schemas.microsoft.com/office/powerpoint/2010/main" val="207387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11E73-A536-7956-7399-3C554A355B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97D1991-D46E-6455-D631-DE0D615B25D7}"/>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9CA3B55-EE21-D8C7-C2E3-447DA17AA043}"/>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32F2E8BB-FACB-CE89-FB33-0BABE8F1760F}"/>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B528AB21-D15A-2665-25F0-E2E73CD88F31}"/>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951DAED7-FD1B-3A72-636D-4CFF3FDAD229}"/>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F950E13F-8D7D-EE82-31CE-BD04E2203D25}"/>
              </a:ext>
            </a:extLst>
          </p:cNvPr>
          <p:cNvSpPr txBox="1"/>
          <p:nvPr/>
        </p:nvSpPr>
        <p:spPr>
          <a:xfrm>
            <a:off x="1031213" y="2705100"/>
            <a:ext cx="10932187" cy="6458178"/>
          </a:xfrm>
          <a:prstGeom prst="rect">
            <a:avLst/>
          </a:prstGeom>
        </p:spPr>
        <p:txBody>
          <a:bodyPr wrap="square" lIns="0" tIns="0" rIns="0" bIns="0" rtlCol="0" anchor="t">
            <a:spAutoFit/>
          </a:bodyPr>
          <a:lstStyle/>
          <a:p>
            <a:pPr rtl="0">
              <a:spcAft>
                <a:spcPts val="1000"/>
              </a:spcAft>
              <a:buNone/>
            </a:pPr>
            <a:r>
              <a:rPr lang="en-US" sz="4000" b="1" u="sng">
                <a:solidFill>
                  <a:srgbClr val="30281A"/>
                </a:solidFill>
                <a:latin typeface="Katibeh"/>
                <a:cs typeface="Katibeh"/>
              </a:rPr>
              <a:t>GOAL</a:t>
            </a:r>
            <a:r>
              <a:rPr lang="en-US" sz="4000">
                <a:solidFill>
                  <a:srgbClr val="30281A"/>
                </a:solidFill>
                <a:latin typeface="Katibeh"/>
                <a:cs typeface="Katibeh"/>
              </a:rPr>
              <a:t>: Compare events that were included in the midway</a:t>
            </a:r>
          </a:p>
          <a:p>
            <a:pPr marL="571500" indent="-571500" rtl="0">
              <a:spcAft>
                <a:spcPts val="1000"/>
              </a:spcAft>
              <a:buFontTx/>
              <a:buChar char="-"/>
            </a:pPr>
            <a:r>
              <a:rPr lang="en-US" sz="4000">
                <a:solidFill>
                  <a:srgbClr val="30281A"/>
                </a:solidFill>
                <a:latin typeface="Katibeh"/>
                <a:cs typeface="Katibeh"/>
              </a:rPr>
              <a:t>Pick three other Midway attractions around the room to take notes on</a:t>
            </a:r>
          </a:p>
          <a:p>
            <a:pPr marL="571500" indent="-571500" rtl="0">
              <a:spcAft>
                <a:spcPts val="1000"/>
              </a:spcAft>
              <a:buFontTx/>
              <a:buChar char="-"/>
            </a:pPr>
            <a:r>
              <a:rPr lang="en-US" sz="4000">
                <a:solidFill>
                  <a:srgbClr val="30281A"/>
                </a:solidFill>
                <a:latin typeface="Katibeh"/>
                <a:cs typeface="Katibeh"/>
              </a:rPr>
              <a:t>Answer the questions on your notes about the attraction</a:t>
            </a:r>
          </a:p>
          <a:p>
            <a:pPr marL="571500" indent="-571500" rtl="0">
              <a:spcAft>
                <a:spcPts val="1000"/>
              </a:spcAft>
              <a:buFontTx/>
              <a:buChar char="-"/>
            </a:pPr>
            <a:r>
              <a:rPr lang="en-US" sz="4000" b="1">
                <a:solidFill>
                  <a:srgbClr val="30281A"/>
                </a:solidFill>
                <a:latin typeface="Katibeh"/>
                <a:cs typeface="Katibeh"/>
              </a:rPr>
              <a:t>MOVEMENT: </a:t>
            </a:r>
            <a:r>
              <a:rPr lang="en-US" sz="4000">
                <a:solidFill>
                  <a:srgbClr val="30281A"/>
                </a:solidFill>
                <a:latin typeface="Katibeh"/>
                <a:cs typeface="Katibeh"/>
              </a:rPr>
              <a:t>Move at your own pace. Try not to clump up around pictures – keep it moving!</a:t>
            </a:r>
          </a:p>
          <a:p>
            <a:pPr marL="571500" indent="-571500" rtl="0">
              <a:spcAft>
                <a:spcPts val="1000"/>
              </a:spcAft>
              <a:buFontTx/>
              <a:buChar char="-"/>
            </a:pPr>
            <a:r>
              <a:rPr lang="en-US" sz="4000" b="1">
                <a:solidFill>
                  <a:srgbClr val="30281A"/>
                </a:solidFill>
                <a:latin typeface="Katibeh"/>
                <a:cs typeface="Katibeh"/>
              </a:rPr>
              <a:t>VOICE: </a:t>
            </a:r>
            <a:r>
              <a:rPr lang="en-US" sz="4000">
                <a:solidFill>
                  <a:srgbClr val="30281A"/>
                </a:solidFill>
                <a:latin typeface="Katibeh"/>
                <a:cs typeface="Katibeh"/>
              </a:rPr>
              <a:t>We should not be able to hear you from across the room</a:t>
            </a:r>
            <a:endParaRPr lang="en-US" sz="4000" b="1">
              <a:solidFill>
                <a:srgbClr val="30281A"/>
              </a:solidFill>
              <a:latin typeface="Katibeh"/>
              <a:cs typeface="Katibeh"/>
            </a:endParaRPr>
          </a:p>
          <a:p>
            <a:pPr marL="571500" indent="-571500" rtl="0">
              <a:spcAft>
                <a:spcPts val="1000"/>
              </a:spcAft>
              <a:buFontTx/>
              <a:buChar char="-"/>
            </a:pPr>
            <a:r>
              <a:rPr lang="en-US" sz="4000" b="1">
                <a:solidFill>
                  <a:srgbClr val="30281A"/>
                </a:solidFill>
                <a:latin typeface="Katibeh"/>
                <a:cs typeface="Katibeh"/>
              </a:rPr>
              <a:t>PARTICIPATION: </a:t>
            </a:r>
            <a:r>
              <a:rPr lang="en-US" sz="4000">
                <a:solidFill>
                  <a:srgbClr val="30281A"/>
                </a:solidFill>
                <a:latin typeface="Katibeh"/>
                <a:cs typeface="Katibeh"/>
              </a:rPr>
              <a:t>Work by yourself or with </a:t>
            </a:r>
            <a:r>
              <a:rPr lang="en-US" sz="4000" u="sng">
                <a:solidFill>
                  <a:srgbClr val="30281A"/>
                </a:solidFill>
                <a:latin typeface="Katibeh"/>
                <a:cs typeface="Katibeh"/>
              </a:rPr>
              <a:t>one</a:t>
            </a:r>
            <a:r>
              <a:rPr lang="en-US" sz="4000">
                <a:solidFill>
                  <a:srgbClr val="30281A"/>
                </a:solidFill>
                <a:latin typeface="Katibeh"/>
                <a:cs typeface="Katibeh"/>
              </a:rPr>
              <a:t> partner</a:t>
            </a:r>
            <a:br>
              <a:rPr lang="en-US" sz="4000">
                <a:solidFill>
                  <a:srgbClr val="30281A"/>
                </a:solidFill>
                <a:latin typeface="Katibeh"/>
                <a:cs typeface="Katibeh"/>
              </a:rPr>
            </a:br>
            <a:br>
              <a:rPr lang="en-US"/>
            </a:br>
            <a:endParaRPr lang="en-US" sz="4000">
              <a:solidFill>
                <a:srgbClr val="30281A"/>
              </a:solidFill>
              <a:latin typeface="Katibeh"/>
              <a:ea typeface="Katibeh"/>
              <a:cs typeface="Katibeh"/>
              <a:sym typeface="Katibeh"/>
            </a:endParaRPr>
          </a:p>
        </p:txBody>
      </p:sp>
      <p:sp>
        <p:nvSpPr>
          <p:cNvPr id="9" name="TextBox 9">
            <a:extLst>
              <a:ext uri="{FF2B5EF4-FFF2-40B4-BE49-F238E27FC236}">
                <a16:creationId xmlns:a16="http://schemas.microsoft.com/office/drawing/2014/main" id="{191555A9-BDDE-2BB4-20E4-857501B04FC3}"/>
              </a:ext>
            </a:extLst>
          </p:cNvPr>
          <p:cNvSpPr txBox="1"/>
          <p:nvPr/>
        </p:nvSpPr>
        <p:spPr>
          <a:xfrm>
            <a:off x="748143" y="838811"/>
            <a:ext cx="17140248" cy="1713739"/>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Midway Gallery Walk</a:t>
            </a:r>
          </a:p>
        </p:txBody>
      </p:sp>
      <p:pic>
        <p:nvPicPr>
          <p:cNvPr id="7" name="Online Media 6" descr="20 MINUTE TIMER 🔔 Gentle Alarm [Ultra HD 4K]">
            <a:hlinkClick r:id="" action="ppaction://media"/>
            <a:extLst>
              <a:ext uri="{FF2B5EF4-FFF2-40B4-BE49-F238E27FC236}">
                <a16:creationId xmlns:a16="http://schemas.microsoft.com/office/drawing/2014/main" id="{776FE0D7-269D-3ACC-B7A4-2F3F37035AB3}"/>
              </a:ext>
            </a:extLst>
          </p:cNvPr>
          <p:cNvPicPr>
            <a:picLocks noRot="1" noChangeAspect="1"/>
          </p:cNvPicPr>
          <p:nvPr>
            <a:videoFile r:link="rId1"/>
          </p:nvPr>
        </p:nvPicPr>
        <p:blipFill>
          <a:blip r:embed="rId7"/>
          <a:stretch>
            <a:fillRect/>
          </a:stretch>
        </p:blipFill>
        <p:spPr>
          <a:xfrm>
            <a:off x="12192000" y="3637354"/>
            <a:ext cx="5710248" cy="3226290"/>
          </a:xfrm>
          <a:prstGeom prst="rect">
            <a:avLst/>
          </a:prstGeom>
        </p:spPr>
      </p:pic>
    </p:spTree>
    <p:extLst>
      <p:ext uri="{BB962C8B-B14F-4D97-AF65-F5344CB8AC3E}">
        <p14:creationId xmlns:p14="http://schemas.microsoft.com/office/powerpoint/2010/main" val="8132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C16AE-2389-04D9-9576-4CE8BC4BE6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AB554C3-C34B-A5DD-B7D3-4407C51DB82D}"/>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4AC99B6A-A20A-666F-ECC1-183B7E55F261}"/>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780AD3C9-7DEE-62AE-FF60-B4994E059722}"/>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E3A35DF3-C71E-38AD-8840-F184F2B1CE75}"/>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67D1A214-7196-891B-D4A9-68D18AE3CB0D}"/>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A3C4BF68-D6C1-36E3-6B9B-1927833C039B}"/>
              </a:ext>
            </a:extLst>
          </p:cNvPr>
          <p:cNvSpPr txBox="1"/>
          <p:nvPr/>
        </p:nvSpPr>
        <p:spPr>
          <a:xfrm>
            <a:off x="1371601" y="782644"/>
            <a:ext cx="15168258" cy="1713739"/>
          </a:xfrm>
          <a:prstGeom prst="rect">
            <a:avLst/>
          </a:prstGeom>
        </p:spPr>
        <p:txBody>
          <a:bodyPr wrap="square"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What was the Trans-Miss?</a:t>
            </a:r>
          </a:p>
        </p:txBody>
      </p:sp>
      <p:sp>
        <p:nvSpPr>
          <p:cNvPr id="9" name="TextBox 9">
            <a:extLst>
              <a:ext uri="{FF2B5EF4-FFF2-40B4-BE49-F238E27FC236}">
                <a16:creationId xmlns:a16="http://schemas.microsoft.com/office/drawing/2014/main" id="{F31965DF-1913-C213-D62A-65AF51AA4125}"/>
              </a:ext>
            </a:extLst>
          </p:cNvPr>
          <p:cNvSpPr txBox="1"/>
          <p:nvPr/>
        </p:nvSpPr>
        <p:spPr>
          <a:xfrm>
            <a:off x="1748141" y="2645262"/>
            <a:ext cx="14791718" cy="538609"/>
          </a:xfrm>
          <a:prstGeom prst="rect">
            <a:avLst/>
          </a:prstGeom>
        </p:spPr>
        <p:txBody>
          <a:bodyPr wrap="square" lIns="0" tIns="0" rIns="0" bIns="0" rtlCol="0" anchor="t">
            <a:spAutoFit/>
          </a:bodyPr>
          <a:lstStyle/>
          <a:p>
            <a:pPr algn="l">
              <a:lnSpc>
                <a:spcPts val="4235"/>
              </a:lnSpc>
            </a:pPr>
            <a:r>
              <a:rPr lang="en-US" sz="4000" b="1">
                <a:solidFill>
                  <a:srgbClr val="30281A"/>
                </a:solidFill>
                <a:latin typeface="Katibeh"/>
                <a:cs typeface="Katibeh"/>
              </a:rPr>
              <a:t>GOAL: </a:t>
            </a:r>
            <a:r>
              <a:rPr lang="en-US" sz="4000" b="1" u="sng">
                <a:solidFill>
                  <a:srgbClr val="30281A"/>
                </a:solidFill>
                <a:latin typeface="Katibeh"/>
                <a:cs typeface="Katibeh"/>
              </a:rPr>
              <a:t>Infer</a:t>
            </a:r>
            <a:r>
              <a:rPr lang="en-US" sz="4000">
                <a:solidFill>
                  <a:srgbClr val="30281A"/>
                </a:solidFill>
                <a:latin typeface="Katibeh"/>
                <a:cs typeface="Katibeh"/>
              </a:rPr>
              <a:t> what visitors to the Trans-Miss might have experienced </a:t>
            </a:r>
            <a:endParaRPr lang="en-US" sz="4000" b="1">
              <a:solidFill>
                <a:srgbClr val="30281A"/>
              </a:solidFill>
              <a:latin typeface="Katibeh"/>
              <a:cs typeface="Katibeh"/>
              <a:sym typeface="Katibeh"/>
            </a:endParaRPr>
          </a:p>
        </p:txBody>
      </p:sp>
      <p:sp>
        <p:nvSpPr>
          <p:cNvPr id="10" name="TextBox 10">
            <a:extLst>
              <a:ext uri="{FF2B5EF4-FFF2-40B4-BE49-F238E27FC236}">
                <a16:creationId xmlns:a16="http://schemas.microsoft.com/office/drawing/2014/main" id="{F9F5F70B-70E6-4408-E7DE-6A3D4D400D0B}"/>
              </a:ext>
            </a:extLst>
          </p:cNvPr>
          <p:cNvSpPr txBox="1"/>
          <p:nvPr/>
        </p:nvSpPr>
        <p:spPr>
          <a:xfrm>
            <a:off x="1726370" y="3508397"/>
            <a:ext cx="9703630" cy="5386090"/>
          </a:xfrm>
          <a:prstGeom prst="rect">
            <a:avLst/>
          </a:prstGeom>
        </p:spPr>
        <p:txBody>
          <a:bodyPr wrap="square" lIns="0" tIns="0" rIns="0" bIns="0" rtlCol="0" anchor="t">
            <a:spAutoFit/>
          </a:bodyPr>
          <a:lstStyle/>
          <a:p>
            <a:pPr marL="571500" indent="-571500" algn="l">
              <a:lnSpc>
                <a:spcPts val="4235"/>
              </a:lnSpc>
              <a:buFontTx/>
              <a:buChar char="-"/>
            </a:pPr>
            <a:r>
              <a:rPr lang="en-US" sz="4000">
                <a:solidFill>
                  <a:srgbClr val="30281A"/>
                </a:solidFill>
                <a:latin typeface="Katibeh"/>
                <a:ea typeface="Katibeh"/>
                <a:cs typeface="Katibeh"/>
                <a:sym typeface="Katibeh"/>
              </a:rPr>
              <a:t>Together, we are going to watch a video introducing us to the Trans-Miss. The video will play </a:t>
            </a:r>
            <a:r>
              <a:rPr lang="en-US" sz="4000" b="1">
                <a:solidFill>
                  <a:srgbClr val="30281A"/>
                </a:solidFill>
                <a:latin typeface="Katibeh"/>
                <a:ea typeface="Katibeh"/>
                <a:cs typeface="Katibeh"/>
                <a:sym typeface="Katibeh"/>
              </a:rPr>
              <a:t>twice </a:t>
            </a:r>
            <a:r>
              <a:rPr lang="en-US" sz="4000">
                <a:solidFill>
                  <a:srgbClr val="30281A"/>
                </a:solidFill>
                <a:latin typeface="Katibeh"/>
                <a:ea typeface="Katibeh"/>
                <a:cs typeface="Katibeh"/>
                <a:sym typeface="Katibeh"/>
              </a:rPr>
              <a:t>so you have time to take notes!</a:t>
            </a:r>
          </a:p>
          <a:p>
            <a:pPr marL="571500" indent="-571500" algn="l">
              <a:lnSpc>
                <a:spcPts val="4235"/>
              </a:lnSpc>
              <a:buFontTx/>
              <a:buChar char="-"/>
            </a:pPr>
            <a:r>
              <a:rPr lang="en-US" sz="4000">
                <a:solidFill>
                  <a:srgbClr val="30281A"/>
                </a:solidFill>
                <a:latin typeface="Katibeh"/>
                <a:ea typeface="Katibeh"/>
                <a:cs typeface="Katibeh"/>
                <a:sym typeface="Katibeh"/>
              </a:rPr>
              <a:t>As we watch, answer the 5W questions in your notes:</a:t>
            </a:r>
          </a:p>
          <a:p>
            <a:pPr marL="1028700" lvl="1" indent="-571500">
              <a:lnSpc>
                <a:spcPts val="4235"/>
              </a:lnSpc>
              <a:buFontTx/>
              <a:buChar char="-"/>
            </a:pPr>
            <a:r>
              <a:rPr lang="en-US" sz="4000">
                <a:solidFill>
                  <a:srgbClr val="30281A"/>
                </a:solidFill>
                <a:latin typeface="Katibeh"/>
                <a:ea typeface="Katibeh"/>
                <a:cs typeface="Katibeh"/>
                <a:sym typeface="Katibeh"/>
              </a:rPr>
              <a:t>WHO: How many people visited the Trans-Miss?</a:t>
            </a:r>
          </a:p>
          <a:p>
            <a:pPr marL="1028700" lvl="1" indent="-571500">
              <a:lnSpc>
                <a:spcPts val="4235"/>
              </a:lnSpc>
              <a:buFontTx/>
              <a:buChar char="-"/>
            </a:pPr>
            <a:r>
              <a:rPr lang="en-US" sz="4000">
                <a:solidFill>
                  <a:srgbClr val="30281A"/>
                </a:solidFill>
                <a:latin typeface="Katibeh"/>
                <a:ea typeface="Katibeh"/>
                <a:cs typeface="Katibeh"/>
                <a:sym typeface="Katibeh"/>
              </a:rPr>
              <a:t>WHAT: What did visitors see or experience?</a:t>
            </a:r>
          </a:p>
          <a:p>
            <a:pPr marL="1028700" lvl="1" indent="-571500">
              <a:lnSpc>
                <a:spcPts val="4235"/>
              </a:lnSpc>
              <a:buFontTx/>
              <a:buChar char="-"/>
            </a:pPr>
            <a:r>
              <a:rPr lang="en-US" sz="4000">
                <a:solidFill>
                  <a:srgbClr val="30281A"/>
                </a:solidFill>
                <a:latin typeface="Katibeh"/>
                <a:ea typeface="Katibeh"/>
                <a:cs typeface="Katibeh"/>
                <a:sym typeface="Katibeh"/>
              </a:rPr>
              <a:t>WHEN: When did the Trans-Miss take place?</a:t>
            </a:r>
          </a:p>
          <a:p>
            <a:pPr marL="1028700" lvl="1" indent="-571500">
              <a:lnSpc>
                <a:spcPts val="4235"/>
              </a:lnSpc>
              <a:buFontTx/>
              <a:buChar char="-"/>
            </a:pPr>
            <a:r>
              <a:rPr lang="en-US" sz="4000">
                <a:solidFill>
                  <a:srgbClr val="30281A"/>
                </a:solidFill>
                <a:latin typeface="Katibeh"/>
                <a:ea typeface="Katibeh"/>
                <a:cs typeface="Katibeh"/>
                <a:sym typeface="Katibeh"/>
              </a:rPr>
              <a:t>WHERE: Where within Omaha did the fair take place?</a:t>
            </a:r>
          </a:p>
          <a:p>
            <a:pPr marL="1028700" lvl="1" indent="-571500">
              <a:lnSpc>
                <a:spcPts val="4235"/>
              </a:lnSpc>
              <a:buFontTx/>
              <a:buChar char="-"/>
            </a:pPr>
            <a:r>
              <a:rPr lang="en-US" sz="4000">
                <a:solidFill>
                  <a:srgbClr val="30281A"/>
                </a:solidFill>
                <a:latin typeface="Katibeh"/>
                <a:ea typeface="Katibeh"/>
                <a:cs typeface="Katibeh"/>
                <a:sym typeface="Katibeh"/>
              </a:rPr>
              <a:t>WHY: Why was the fair important? What new technology or important people were involved?</a:t>
            </a:r>
          </a:p>
        </p:txBody>
      </p:sp>
      <p:sp>
        <p:nvSpPr>
          <p:cNvPr id="11" name="Freeform 7">
            <a:extLst>
              <a:ext uri="{FF2B5EF4-FFF2-40B4-BE49-F238E27FC236}">
                <a16:creationId xmlns:a16="http://schemas.microsoft.com/office/drawing/2014/main" id="{5BFD946F-4AC5-1357-7F44-1338C51FB4F4}"/>
              </a:ext>
            </a:extLst>
          </p:cNvPr>
          <p:cNvSpPr/>
          <p:nvPr/>
        </p:nvSpPr>
        <p:spPr>
          <a:xfrm>
            <a:off x="11430000" y="5104213"/>
            <a:ext cx="5372776" cy="4114800"/>
          </a:xfrm>
          <a:custGeom>
            <a:avLst/>
            <a:gdLst/>
            <a:ahLst/>
            <a:cxnLst/>
            <a:rect l="l" t="t" r="r" b="b"/>
            <a:pathLst>
              <a:path w="5372776" h="4114800">
                <a:moveTo>
                  <a:pt x="0" y="0"/>
                </a:moveTo>
                <a:lnTo>
                  <a:pt x="5372776" y="0"/>
                </a:lnTo>
                <a:lnTo>
                  <a:pt x="53727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491792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89469-E8DF-7A03-F159-5ABD417B4A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FBC184-9F50-6FA3-A8FC-0F56B3591103}"/>
              </a:ext>
            </a:extLst>
          </p:cNvPr>
          <p:cNvSpPr/>
          <p:nvPr/>
        </p:nvSpPr>
        <p:spPr>
          <a:xfrm>
            <a:off x="-6130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911F4EF-7063-C647-1989-D9726010F5C3}"/>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171075D2-7F58-3E64-64D1-68A176FDC7CF}"/>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F5B1F899-8122-692B-D463-FAA631F8FE50}"/>
              </a:ext>
            </a:extLst>
          </p:cNvPr>
          <p:cNvSpPr txBox="1"/>
          <p:nvPr/>
        </p:nvSpPr>
        <p:spPr>
          <a:xfrm>
            <a:off x="2418949" y="246065"/>
            <a:ext cx="14265103"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Trans-Miss Postcard</a:t>
            </a:r>
          </a:p>
        </p:txBody>
      </p:sp>
      <p:pic>
        <p:nvPicPr>
          <p:cNvPr id="6" name="Picture 5" descr="A close-up of an envelope&#10;&#10;AI-generated content may be incorrect.">
            <a:extLst>
              <a:ext uri="{FF2B5EF4-FFF2-40B4-BE49-F238E27FC236}">
                <a16:creationId xmlns:a16="http://schemas.microsoft.com/office/drawing/2014/main" id="{7A977640-5569-1476-0A05-80BD0BBB4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4480" y="4196298"/>
            <a:ext cx="10083678" cy="6094320"/>
          </a:xfrm>
          <a:prstGeom prst="rect">
            <a:avLst/>
          </a:prstGeom>
        </p:spPr>
      </p:pic>
      <p:pic>
        <p:nvPicPr>
          <p:cNvPr id="10" name="Picture 9" descr="A postcard with a picture of a building">
            <a:extLst>
              <a:ext uri="{FF2B5EF4-FFF2-40B4-BE49-F238E27FC236}">
                <a16:creationId xmlns:a16="http://schemas.microsoft.com/office/drawing/2014/main" id="{05F58609-2952-24A2-21BD-59D2C31C67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673" y="2167127"/>
            <a:ext cx="9190101" cy="5550821"/>
          </a:xfrm>
          <a:prstGeom prst="rect">
            <a:avLst/>
          </a:prstGeom>
        </p:spPr>
      </p:pic>
      <p:sp>
        <p:nvSpPr>
          <p:cNvPr id="12" name="Arrow: Down 11">
            <a:extLst>
              <a:ext uri="{FF2B5EF4-FFF2-40B4-BE49-F238E27FC236}">
                <a16:creationId xmlns:a16="http://schemas.microsoft.com/office/drawing/2014/main" id="{92991CEC-D38B-82E0-F8DB-C6C2DBE7EF0E}"/>
              </a:ext>
            </a:extLst>
          </p:cNvPr>
          <p:cNvSpPr/>
          <p:nvPr/>
        </p:nvSpPr>
        <p:spPr>
          <a:xfrm>
            <a:off x="14192701" y="2248562"/>
            <a:ext cx="1676350" cy="327190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017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2BE8D-7F23-605C-1A75-067A4035C7E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8AD6495-1461-613C-C059-EBFF01DBED12}"/>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6C3D5796-692B-A665-C84A-A8B484A19B37}"/>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54C7E445-88FF-F1B2-8A5E-A603DE2A6969}"/>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A344C0FF-E485-EBB7-984B-A8DEAB69CE53}"/>
              </a:ext>
            </a:extLst>
          </p:cNvPr>
          <p:cNvSpPr txBox="1"/>
          <p:nvPr/>
        </p:nvSpPr>
        <p:spPr>
          <a:xfrm>
            <a:off x="1142999" y="571500"/>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Write Your Own Postcard</a:t>
            </a:r>
          </a:p>
        </p:txBody>
      </p:sp>
      <p:sp>
        <p:nvSpPr>
          <p:cNvPr id="9" name="TextBox 9">
            <a:extLst>
              <a:ext uri="{FF2B5EF4-FFF2-40B4-BE49-F238E27FC236}">
                <a16:creationId xmlns:a16="http://schemas.microsoft.com/office/drawing/2014/main" id="{6D189770-006B-A32B-1E5A-755F5AAAE640}"/>
              </a:ext>
            </a:extLst>
          </p:cNvPr>
          <p:cNvSpPr txBox="1"/>
          <p:nvPr/>
        </p:nvSpPr>
        <p:spPr>
          <a:xfrm>
            <a:off x="762001" y="2434936"/>
            <a:ext cx="16382998" cy="3770263"/>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sym typeface="Katibeh"/>
              </a:rPr>
              <a:t>Use everything you learned today to write a postcard to a friend or family member bragging about the AMAZING experience you’re having at the Trans-Mississippi Exposition!</a:t>
            </a:r>
          </a:p>
          <a:p>
            <a:pPr algn="l">
              <a:lnSpc>
                <a:spcPts val="4235"/>
              </a:lnSpc>
            </a:pPr>
            <a:endParaRPr lang="en-US" sz="4800">
              <a:solidFill>
                <a:srgbClr val="30281A"/>
              </a:solidFill>
              <a:latin typeface="Katibeh"/>
              <a:cs typeface="Katibeh"/>
              <a:sym typeface="Katibeh"/>
            </a:endParaRPr>
          </a:p>
          <a:p>
            <a:pPr algn="l">
              <a:lnSpc>
                <a:spcPts val="4235"/>
              </a:lnSpc>
            </a:pPr>
            <a:r>
              <a:rPr lang="en-US" sz="4800">
                <a:solidFill>
                  <a:srgbClr val="30281A"/>
                </a:solidFill>
                <a:latin typeface="Katibeh"/>
                <a:cs typeface="Katibeh"/>
                <a:sym typeface="Katibeh"/>
              </a:rPr>
              <a:t>Read instructions on your</a:t>
            </a:r>
          </a:p>
          <a:p>
            <a:pPr algn="l">
              <a:lnSpc>
                <a:spcPts val="4235"/>
              </a:lnSpc>
            </a:pPr>
            <a:r>
              <a:rPr lang="en-US" sz="4800">
                <a:solidFill>
                  <a:srgbClr val="30281A"/>
                </a:solidFill>
                <a:latin typeface="Katibeh"/>
                <a:cs typeface="Katibeh"/>
                <a:sym typeface="Katibeh"/>
              </a:rPr>
              <a:t>notes carefully!</a:t>
            </a:r>
          </a:p>
          <a:p>
            <a:pPr algn="l">
              <a:lnSpc>
                <a:spcPts val="4235"/>
              </a:lnSpc>
            </a:pPr>
            <a:endParaRPr lang="en-US" sz="4800">
              <a:solidFill>
                <a:srgbClr val="30281A"/>
              </a:solidFill>
              <a:latin typeface="Katibeh"/>
              <a:cs typeface="Katibeh"/>
              <a:sym typeface="Katibeh"/>
            </a:endParaRPr>
          </a:p>
        </p:txBody>
      </p:sp>
      <p:pic>
        <p:nvPicPr>
          <p:cNvPr id="11" name="Picture 10" descr="A postcard with a picture of a building and a person&#10;&#10;AI-generated content may be incorrect.">
            <a:extLst>
              <a:ext uri="{FF2B5EF4-FFF2-40B4-BE49-F238E27FC236}">
                <a16:creationId xmlns:a16="http://schemas.microsoft.com/office/drawing/2014/main" id="{9D55B785-B3F6-4D53-46D4-D4CF9BDF6FD3}"/>
              </a:ext>
            </a:extLst>
          </p:cNvPr>
          <p:cNvPicPr>
            <a:picLocks noChangeAspect="1"/>
          </p:cNvPicPr>
          <p:nvPr/>
        </p:nvPicPr>
        <p:blipFill>
          <a:blip r:embed="rId6">
            <a:extLst>
              <a:ext uri="{28A0092B-C50C-407E-A947-70E740481C1C}">
                <a14:useLocalDpi xmlns:a14="http://schemas.microsoft.com/office/drawing/2010/main" val="0"/>
              </a:ext>
            </a:extLst>
          </a:blip>
          <a:srcRect l="5537" t="-2235" r="4132" b="5441"/>
          <a:stretch/>
        </p:blipFill>
        <p:spPr>
          <a:xfrm>
            <a:off x="6019800" y="3508397"/>
            <a:ext cx="11501447" cy="7283572"/>
          </a:xfrm>
          <a:prstGeom prst="rect">
            <a:avLst/>
          </a:prstGeom>
        </p:spPr>
      </p:pic>
    </p:spTree>
    <p:extLst>
      <p:ext uri="{BB962C8B-B14F-4D97-AF65-F5344CB8AC3E}">
        <p14:creationId xmlns:p14="http://schemas.microsoft.com/office/powerpoint/2010/main" val="2651340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AF7C5-1A0F-FF05-929A-BA4EA5F0733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5F40ADE-5002-08C0-BBD1-9580AAC39C9D}"/>
              </a:ext>
            </a:extLst>
          </p:cNvPr>
          <p:cNvSpPr/>
          <p:nvPr/>
        </p:nvSpPr>
        <p:spPr>
          <a:xfrm>
            <a:off x="-461833" y="-1231280"/>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D124AD74-AD72-3894-869C-3CD62E944BB3}"/>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02F35474-8330-477D-F1D1-01FA3788F92B}"/>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09DA06B5-6753-DAAB-2C4F-C9C6194BA3AD}"/>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AA925E36-F41E-113A-FE88-D8B22F10D803}"/>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t="-157427" r="-143856"/>
            </a:stretch>
          </a:blipFill>
        </p:spPr>
        <p:txBody>
          <a:bodyPr/>
          <a:lstStyle/>
          <a:p>
            <a:endParaRPr lang="en-US"/>
          </a:p>
        </p:txBody>
      </p:sp>
      <p:sp>
        <p:nvSpPr>
          <p:cNvPr id="7" name="Freeform 7">
            <a:extLst>
              <a:ext uri="{FF2B5EF4-FFF2-40B4-BE49-F238E27FC236}">
                <a16:creationId xmlns:a16="http://schemas.microsoft.com/office/drawing/2014/main" id="{ECFE9BB4-A252-47BC-6E04-47A37D22EFDE}"/>
              </a:ext>
            </a:extLst>
          </p:cNvPr>
          <p:cNvSpPr/>
          <p:nvPr/>
        </p:nvSpPr>
        <p:spPr>
          <a:xfrm>
            <a:off x="2077336" y="2691840"/>
            <a:ext cx="14133328" cy="4903319"/>
          </a:xfrm>
          <a:custGeom>
            <a:avLst/>
            <a:gdLst/>
            <a:ahLst/>
            <a:cxnLst/>
            <a:rect l="l" t="t" r="r" b="b"/>
            <a:pathLst>
              <a:path w="14133328" h="4903319">
                <a:moveTo>
                  <a:pt x="0" y="0"/>
                </a:moveTo>
                <a:lnTo>
                  <a:pt x="14133328" y="0"/>
                </a:lnTo>
                <a:lnTo>
                  <a:pt x="14133328" y="4903320"/>
                </a:lnTo>
                <a:lnTo>
                  <a:pt x="0" y="4903320"/>
                </a:lnTo>
                <a:lnTo>
                  <a:pt x="0" y="0"/>
                </a:lnTo>
                <a:close/>
              </a:path>
            </a:pathLst>
          </a:custGeom>
          <a:blipFill>
            <a:blip r:embed="rId5"/>
            <a:stretch>
              <a:fillRect/>
            </a:stretch>
          </a:blipFill>
        </p:spPr>
        <p:txBody>
          <a:bodyPr/>
          <a:lstStyle/>
          <a:p>
            <a:endParaRPr lang="en-US"/>
          </a:p>
        </p:txBody>
      </p:sp>
      <p:sp>
        <p:nvSpPr>
          <p:cNvPr id="8" name="TextBox 8">
            <a:extLst>
              <a:ext uri="{FF2B5EF4-FFF2-40B4-BE49-F238E27FC236}">
                <a16:creationId xmlns:a16="http://schemas.microsoft.com/office/drawing/2014/main" id="{131577DF-27FB-6783-C6A6-A1F9703B195B}"/>
              </a:ext>
            </a:extLst>
          </p:cNvPr>
          <p:cNvSpPr txBox="1"/>
          <p:nvPr/>
        </p:nvSpPr>
        <p:spPr>
          <a:xfrm>
            <a:off x="3634740" y="4398300"/>
            <a:ext cx="11396136" cy="1384995"/>
          </a:xfrm>
          <a:prstGeom prst="rect">
            <a:avLst/>
          </a:prstGeom>
        </p:spPr>
        <p:txBody>
          <a:bodyPr wrap="square" lIns="0" tIns="0" rIns="0" bIns="0" rtlCol="0" anchor="t">
            <a:spAutoFit/>
          </a:bodyPr>
          <a:lstStyle/>
          <a:p>
            <a:pPr algn="ctr"/>
            <a:r>
              <a:rPr lang="en-US" sz="9000" dirty="0">
                <a:solidFill>
                  <a:srgbClr val="716B5C"/>
                </a:solidFill>
                <a:latin typeface="EFCO Brookshire"/>
                <a:ea typeface="EFCO Brookshire"/>
                <a:cs typeface="EFCO Brookshire"/>
                <a:sym typeface="EFCO Brookshire"/>
              </a:rPr>
              <a:t>The Indian Congress</a:t>
            </a:r>
          </a:p>
        </p:txBody>
      </p:sp>
    </p:spTree>
    <p:extLst>
      <p:ext uri="{BB962C8B-B14F-4D97-AF65-F5344CB8AC3E}">
        <p14:creationId xmlns:p14="http://schemas.microsoft.com/office/powerpoint/2010/main" val="953383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02DB6-5CEB-B91A-A29E-BCD5565047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149F303-7072-5127-54A6-C60EABC4EB2C}"/>
              </a:ext>
            </a:extLst>
          </p:cNvPr>
          <p:cNvSpPr/>
          <p:nvPr/>
        </p:nvSpPr>
        <p:spPr>
          <a:xfrm>
            <a:off x="-461834" y="-1333500"/>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a:extLst>
              <a:ext uri="{FF2B5EF4-FFF2-40B4-BE49-F238E27FC236}">
                <a16:creationId xmlns:a16="http://schemas.microsoft.com/office/drawing/2014/main" id="{EC45C30C-67AF-FAC7-C369-30082D8B0358}"/>
              </a:ext>
            </a:extLst>
          </p:cNvPr>
          <p:cNvSpPr txBox="1"/>
          <p:nvPr/>
        </p:nvSpPr>
        <p:spPr>
          <a:xfrm>
            <a:off x="3866137" y="-255022"/>
            <a:ext cx="10555724" cy="1708151"/>
          </a:xfrm>
          <a:prstGeom prst="rect">
            <a:avLst/>
          </a:prstGeom>
        </p:spPr>
        <p:txBody>
          <a:bodyPr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Attendance question</a:t>
            </a:r>
          </a:p>
        </p:txBody>
      </p:sp>
      <p:sp>
        <p:nvSpPr>
          <p:cNvPr id="9" name="TextBox 9">
            <a:extLst>
              <a:ext uri="{FF2B5EF4-FFF2-40B4-BE49-F238E27FC236}">
                <a16:creationId xmlns:a16="http://schemas.microsoft.com/office/drawing/2014/main" id="{100FC963-9A3D-3A5D-E8FC-BFA86B457016}"/>
              </a:ext>
            </a:extLst>
          </p:cNvPr>
          <p:cNvSpPr txBox="1"/>
          <p:nvPr/>
        </p:nvSpPr>
        <p:spPr>
          <a:xfrm>
            <a:off x="881976" y="2074118"/>
            <a:ext cx="4833024" cy="7001917"/>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rPr>
              <a:t>Look at the picture.</a:t>
            </a:r>
          </a:p>
          <a:p>
            <a:pPr algn="l">
              <a:lnSpc>
                <a:spcPts val="4235"/>
              </a:lnSpc>
            </a:pPr>
            <a:endParaRPr lang="en-US" sz="4800">
              <a:solidFill>
                <a:srgbClr val="30281A"/>
              </a:solidFill>
              <a:latin typeface="Katibeh"/>
              <a:cs typeface="Katibeh"/>
            </a:endParaRPr>
          </a:p>
          <a:p>
            <a:pPr algn="l">
              <a:lnSpc>
                <a:spcPts val="4235"/>
              </a:lnSpc>
            </a:pPr>
            <a:r>
              <a:rPr lang="en-US" sz="4800">
                <a:solidFill>
                  <a:srgbClr val="30281A"/>
                </a:solidFill>
                <a:latin typeface="Katibeh"/>
                <a:cs typeface="Katibeh"/>
              </a:rPr>
              <a:t>Write down:</a:t>
            </a:r>
          </a:p>
          <a:p>
            <a:pPr algn="l">
              <a:lnSpc>
                <a:spcPts val="4235"/>
              </a:lnSpc>
            </a:pPr>
            <a:r>
              <a:rPr lang="en-US" sz="4800">
                <a:solidFill>
                  <a:srgbClr val="30281A"/>
                </a:solidFill>
                <a:latin typeface="Katibeh"/>
                <a:cs typeface="Katibeh"/>
              </a:rPr>
              <a:t>one thing you SEE, </a:t>
            </a:r>
          </a:p>
          <a:p>
            <a:pPr algn="l">
              <a:lnSpc>
                <a:spcPts val="4235"/>
              </a:lnSpc>
            </a:pPr>
            <a:r>
              <a:rPr lang="en-US" sz="4800">
                <a:solidFill>
                  <a:srgbClr val="30281A"/>
                </a:solidFill>
                <a:latin typeface="Katibeh"/>
                <a:cs typeface="Katibeh"/>
              </a:rPr>
              <a:t>one thing you PREDICT, </a:t>
            </a:r>
          </a:p>
          <a:p>
            <a:pPr algn="l">
              <a:lnSpc>
                <a:spcPts val="4235"/>
              </a:lnSpc>
            </a:pPr>
            <a:r>
              <a:rPr lang="en-US" sz="4800">
                <a:solidFill>
                  <a:srgbClr val="30281A"/>
                </a:solidFill>
                <a:latin typeface="Katibeh"/>
                <a:cs typeface="Katibeh"/>
              </a:rPr>
              <a:t>and one thing you WONDER about what’s happening this picture.</a:t>
            </a:r>
          </a:p>
          <a:p>
            <a:pPr algn="l">
              <a:lnSpc>
                <a:spcPts val="4235"/>
              </a:lnSpc>
            </a:pPr>
            <a:endParaRPr lang="en-US" sz="4800">
              <a:solidFill>
                <a:srgbClr val="30281A"/>
              </a:solidFill>
              <a:latin typeface="Katibeh"/>
              <a:cs typeface="Katibeh"/>
              <a:sym typeface="Katibeh"/>
            </a:endParaRPr>
          </a:p>
          <a:p>
            <a:pPr algn="l">
              <a:lnSpc>
                <a:spcPts val="4235"/>
              </a:lnSpc>
            </a:pPr>
            <a:r>
              <a:rPr lang="en-US" sz="4800">
                <a:solidFill>
                  <a:srgbClr val="30281A"/>
                </a:solidFill>
                <a:latin typeface="Katibeh"/>
                <a:cs typeface="Katibeh"/>
                <a:sym typeface="Katibeh"/>
              </a:rPr>
              <a:t>Look closely at the details. How can they help you make a prediction?</a:t>
            </a:r>
          </a:p>
        </p:txBody>
      </p:sp>
      <p:pic>
        <p:nvPicPr>
          <p:cNvPr id="10" name="Picture 9" descr="A large crowd of people in a parade&#10;&#10;AI-generated content may be incorrect.">
            <a:extLst>
              <a:ext uri="{FF2B5EF4-FFF2-40B4-BE49-F238E27FC236}">
                <a16:creationId xmlns:a16="http://schemas.microsoft.com/office/drawing/2014/main" id="{F0D72928-6A61-9F6A-D24F-19B633460D6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923" t="14668" r="6119" b="5954"/>
          <a:stretch/>
        </p:blipFill>
        <p:spPr>
          <a:xfrm>
            <a:off x="5715000" y="1436800"/>
            <a:ext cx="12389421" cy="7939444"/>
          </a:xfrm>
          <a:prstGeom prst="rect">
            <a:avLst/>
          </a:prstGeom>
        </p:spPr>
      </p:pic>
    </p:spTree>
    <p:extLst>
      <p:ext uri="{BB962C8B-B14F-4D97-AF65-F5344CB8AC3E}">
        <p14:creationId xmlns:p14="http://schemas.microsoft.com/office/powerpoint/2010/main" val="2576236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99F6D-A50D-2C64-A8C5-8BD54E17444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E7F690-E81F-F321-89BB-60E70845D221}"/>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0D07A0AC-7A78-DA4A-67C6-E0B0A0A4A2A3}"/>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6DE0079B-03F4-0ACB-EC7A-24AE55968339}"/>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E41EF226-2EE5-C58C-103B-25456BB37560}"/>
              </a:ext>
            </a:extLst>
          </p:cNvPr>
          <p:cNvSpPr txBox="1"/>
          <p:nvPr/>
        </p:nvSpPr>
        <p:spPr>
          <a:xfrm>
            <a:off x="1104900" y="380956"/>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What was the Indian Congress?</a:t>
            </a:r>
          </a:p>
        </p:txBody>
      </p:sp>
      <p:sp>
        <p:nvSpPr>
          <p:cNvPr id="9" name="TextBox 9">
            <a:extLst>
              <a:ext uri="{FF2B5EF4-FFF2-40B4-BE49-F238E27FC236}">
                <a16:creationId xmlns:a16="http://schemas.microsoft.com/office/drawing/2014/main" id="{58E017EA-A49E-2239-9340-9AF112A0D8BC}"/>
              </a:ext>
            </a:extLst>
          </p:cNvPr>
          <p:cNvSpPr txBox="1"/>
          <p:nvPr/>
        </p:nvSpPr>
        <p:spPr>
          <a:xfrm>
            <a:off x="719148" y="2268165"/>
            <a:ext cx="17183100" cy="8617744"/>
          </a:xfrm>
          <a:prstGeom prst="rect">
            <a:avLst/>
          </a:prstGeom>
        </p:spPr>
        <p:txBody>
          <a:bodyPr wrap="square" lIns="0" tIns="0" rIns="0" bIns="0" rtlCol="0" anchor="t">
            <a:spAutoFit/>
          </a:bodyPr>
          <a:lstStyle/>
          <a:p>
            <a:pPr algn="l">
              <a:lnSpc>
                <a:spcPts val="4235"/>
              </a:lnSpc>
            </a:pPr>
            <a:r>
              <a:rPr lang="en-US" sz="4000" dirty="0">
                <a:solidFill>
                  <a:srgbClr val="30281A"/>
                </a:solidFill>
                <a:latin typeface="Katibeh"/>
                <a:cs typeface="Katibeh"/>
              </a:rPr>
              <a:t>Use this information to answer the questions on your notes.</a:t>
            </a:r>
          </a:p>
          <a:p>
            <a:pPr marL="914400" indent="-914400" algn="l">
              <a:lnSpc>
                <a:spcPts val="4235"/>
              </a:lnSpc>
              <a:buFont typeface="+mj-lt"/>
              <a:buAutoNum type="arabicPeriod"/>
            </a:pPr>
            <a:r>
              <a:rPr lang="en-US" sz="4000" dirty="0">
                <a:solidFill>
                  <a:srgbClr val="30281A"/>
                </a:solidFill>
                <a:latin typeface="Katibeh"/>
                <a:cs typeface="Katibeh"/>
              </a:rPr>
              <a:t>The Indian Congress at the Exposition was the largest gathering of Native leaders in US history. More than 545 Native people from 35 different tribal nations attended</a:t>
            </a:r>
          </a:p>
          <a:p>
            <a:pPr marL="914400" indent="-914400" algn="l">
              <a:lnSpc>
                <a:spcPts val="4235"/>
              </a:lnSpc>
              <a:buFont typeface="+mj-lt"/>
              <a:buAutoNum type="arabicPeriod"/>
            </a:pPr>
            <a:r>
              <a:rPr lang="en-US" sz="4000" dirty="0">
                <a:solidFill>
                  <a:srgbClr val="30281A"/>
                </a:solidFill>
                <a:latin typeface="Katibeh"/>
                <a:cs typeface="Katibeh"/>
              </a:rPr>
              <a:t>The U.S. Government gave $40,000 to create the Indian Congress. James Mooney at Smithsonian helped organize. </a:t>
            </a:r>
          </a:p>
          <a:p>
            <a:pPr marL="914400" indent="-914400" algn="l">
              <a:lnSpc>
                <a:spcPts val="4235"/>
              </a:lnSpc>
              <a:buFont typeface="+mj-lt"/>
              <a:buAutoNum type="arabicPeriod"/>
            </a:pPr>
            <a:r>
              <a:rPr lang="en-US" sz="4000" dirty="0">
                <a:solidFill>
                  <a:srgbClr val="30281A"/>
                </a:solidFill>
                <a:latin typeface="Katibeh"/>
                <a:cs typeface="Katibeh"/>
              </a:rPr>
              <a:t>The purpose was to ”highlight Native history and traditions. The goal was to gather different tribes to display their way of life, including their customs, clothing, and homes.” Many White people were convinced that this may be the last time they could ”glimpse a culture very different from their own,” as Native people were being pushed off their land and assimilated into White culture by the  US Government</a:t>
            </a:r>
          </a:p>
          <a:p>
            <a:pPr marL="914400" indent="-914400" algn="l">
              <a:lnSpc>
                <a:spcPts val="4235"/>
              </a:lnSpc>
              <a:buFont typeface="+mj-lt"/>
              <a:buAutoNum type="arabicPeriod"/>
            </a:pPr>
            <a:r>
              <a:rPr lang="en-US" sz="4000" dirty="0">
                <a:solidFill>
                  <a:srgbClr val="30281A"/>
                </a:solidFill>
                <a:latin typeface="Katibeh"/>
                <a:cs typeface="Katibeh"/>
              </a:rPr>
              <a:t>The official guidebook said the Indian Congress showed Native people in the “utmost state of savagery,” and the final report said that visitors to the Exposition were “most interested in traditional aspects, like tepees, dances, and ceremonies, rather than modern, educated Native Americans”</a:t>
            </a:r>
          </a:p>
          <a:p>
            <a:pPr marL="914400" indent="-914400" algn="l">
              <a:lnSpc>
                <a:spcPts val="4235"/>
              </a:lnSpc>
              <a:buFont typeface="+mj-lt"/>
              <a:buAutoNum type="arabicPeriod"/>
            </a:pPr>
            <a:endParaRPr lang="en-US" sz="4800" dirty="0">
              <a:solidFill>
                <a:srgbClr val="30281A"/>
              </a:solidFill>
              <a:latin typeface="Katibeh"/>
              <a:cs typeface="Katibeh"/>
            </a:endParaRPr>
          </a:p>
          <a:p>
            <a:pPr marL="914400" indent="-914400" algn="l">
              <a:lnSpc>
                <a:spcPts val="4235"/>
              </a:lnSpc>
              <a:buFont typeface="+mj-lt"/>
              <a:buAutoNum type="arabicPeriod"/>
            </a:pPr>
            <a:endParaRPr lang="en-US" sz="4800" dirty="0">
              <a:solidFill>
                <a:srgbClr val="30281A"/>
              </a:solidFill>
              <a:latin typeface="Katibeh"/>
              <a:cs typeface="Katibeh"/>
            </a:endParaRPr>
          </a:p>
        </p:txBody>
      </p:sp>
    </p:spTree>
    <p:extLst>
      <p:ext uri="{BB962C8B-B14F-4D97-AF65-F5344CB8AC3E}">
        <p14:creationId xmlns:p14="http://schemas.microsoft.com/office/powerpoint/2010/main" val="1674278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7D4A-6AF8-DAA8-740A-764385074A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EF1D6B4-9BF6-1717-3FD9-E5B19A64C286}"/>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0ED67ED0-11B5-D499-7E34-A846DDFCFC1A}"/>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44DD72BB-C6E5-1556-6538-3D0A8EE7EF16}"/>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CF5BA28A-6363-4785-A417-C362F88E7675}"/>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6547055B-CF5A-CC34-5034-D159645A2A8A}"/>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E6FD3B45-0A98-AFF7-5325-F5EE836ABFDD}"/>
              </a:ext>
            </a:extLst>
          </p:cNvPr>
          <p:cNvSpPr txBox="1"/>
          <p:nvPr/>
        </p:nvSpPr>
        <p:spPr>
          <a:xfrm>
            <a:off x="838200" y="782644"/>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What was the Indian Congress?</a:t>
            </a:r>
          </a:p>
        </p:txBody>
      </p:sp>
      <p:sp>
        <p:nvSpPr>
          <p:cNvPr id="9" name="TextBox 9">
            <a:extLst>
              <a:ext uri="{FF2B5EF4-FFF2-40B4-BE49-F238E27FC236}">
                <a16:creationId xmlns:a16="http://schemas.microsoft.com/office/drawing/2014/main" id="{4F7648AF-BA9C-2EC3-BC81-6381EEBB027C}"/>
              </a:ext>
            </a:extLst>
          </p:cNvPr>
          <p:cNvSpPr txBox="1"/>
          <p:nvPr/>
        </p:nvSpPr>
        <p:spPr>
          <a:xfrm>
            <a:off x="563880" y="3141464"/>
            <a:ext cx="16984980" cy="2693045"/>
          </a:xfrm>
          <a:prstGeom prst="rect">
            <a:avLst/>
          </a:prstGeom>
        </p:spPr>
        <p:txBody>
          <a:bodyPr wrap="square" lIns="0" tIns="0" rIns="0" bIns="0" rtlCol="0" anchor="t">
            <a:spAutoFit/>
          </a:bodyPr>
          <a:lstStyle/>
          <a:p>
            <a:pPr algn="l">
              <a:lnSpc>
                <a:spcPts val="4235"/>
              </a:lnSpc>
            </a:pPr>
            <a:r>
              <a:rPr lang="en-US" sz="4800" dirty="0">
                <a:solidFill>
                  <a:srgbClr val="30281A"/>
                </a:solidFill>
                <a:latin typeface="Katibeh"/>
                <a:cs typeface="Katibeh"/>
              </a:rPr>
              <a:t>Together, we will watch a </a:t>
            </a:r>
            <a:r>
              <a:rPr lang="en-US" sz="4800" dirty="0">
                <a:solidFill>
                  <a:srgbClr val="30281A"/>
                </a:solidFill>
                <a:latin typeface="Katibeh"/>
                <a:cs typeface="Katibeh"/>
                <a:hlinkClick r:id="rId6"/>
              </a:rPr>
              <a:t>video</a:t>
            </a:r>
            <a:r>
              <a:rPr lang="en-US" sz="4800" dirty="0">
                <a:solidFill>
                  <a:srgbClr val="30281A"/>
                </a:solidFill>
                <a:latin typeface="Katibeh"/>
                <a:cs typeface="Katibeh"/>
              </a:rPr>
              <a:t> created by past Omaha Public Schools Making Invisible Histories Visible students about the Indian Congress. </a:t>
            </a:r>
          </a:p>
          <a:p>
            <a:pPr algn="l">
              <a:lnSpc>
                <a:spcPts val="4235"/>
              </a:lnSpc>
            </a:pPr>
            <a:endParaRPr lang="en-US" sz="4800" dirty="0">
              <a:solidFill>
                <a:srgbClr val="30281A"/>
              </a:solidFill>
              <a:latin typeface="Katibeh"/>
              <a:cs typeface="Katibeh"/>
            </a:endParaRPr>
          </a:p>
          <a:p>
            <a:pPr marL="914400" indent="-914400" algn="l">
              <a:lnSpc>
                <a:spcPts val="4235"/>
              </a:lnSpc>
              <a:buAutoNum type="arabicPeriod"/>
            </a:pPr>
            <a:r>
              <a:rPr lang="en-US" sz="4800" dirty="0">
                <a:solidFill>
                  <a:srgbClr val="30281A"/>
                </a:solidFill>
                <a:latin typeface="Katibeh"/>
                <a:cs typeface="Katibeh"/>
              </a:rPr>
              <a:t>Read the questions on your notes so you know what to look for in the video</a:t>
            </a:r>
          </a:p>
          <a:p>
            <a:pPr marL="914400" indent="-914400" algn="l">
              <a:lnSpc>
                <a:spcPts val="4235"/>
              </a:lnSpc>
              <a:buAutoNum type="arabicPeriod"/>
            </a:pPr>
            <a:r>
              <a:rPr lang="en-US" sz="4800" dirty="0">
                <a:solidFill>
                  <a:srgbClr val="30281A"/>
                </a:solidFill>
                <a:latin typeface="Katibeh"/>
                <a:cs typeface="Katibeh"/>
              </a:rPr>
              <a:t>As the video plays, write down answers to your questions as you hear them</a:t>
            </a:r>
            <a:endParaRPr lang="en-US" sz="4800" dirty="0">
              <a:solidFill>
                <a:srgbClr val="30281A"/>
              </a:solidFill>
              <a:latin typeface="Katibeh"/>
              <a:cs typeface="Katibeh"/>
              <a:sym typeface="Katibeh"/>
            </a:endParaRPr>
          </a:p>
        </p:txBody>
      </p:sp>
    </p:spTree>
    <p:extLst>
      <p:ext uri="{BB962C8B-B14F-4D97-AF65-F5344CB8AC3E}">
        <p14:creationId xmlns:p14="http://schemas.microsoft.com/office/powerpoint/2010/main" val="2418482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Indian Congress - Invisible History 2014">
            <a:hlinkClick r:id="" action="ppaction://media"/>
            <a:extLst>
              <a:ext uri="{FF2B5EF4-FFF2-40B4-BE49-F238E27FC236}">
                <a16:creationId xmlns:a16="http://schemas.microsoft.com/office/drawing/2014/main" id="{DBB95C25-AE7E-3F4C-E434-ED05E18684B8}"/>
              </a:ext>
            </a:extLst>
          </p:cNvPr>
          <p:cNvPicPr>
            <a:picLocks noRot="1" noChangeAspect="1"/>
          </p:cNvPicPr>
          <p:nvPr>
            <a:videoFile r:link="rId1"/>
          </p:nvPr>
        </p:nvPicPr>
        <p:blipFill>
          <a:blip r:embed="rId3"/>
          <a:stretch>
            <a:fillRect/>
          </a:stretch>
        </p:blipFill>
        <p:spPr>
          <a:xfrm>
            <a:off x="-1095607" y="-100170"/>
            <a:ext cx="19581727" cy="10487340"/>
          </a:xfrm>
          <a:prstGeom prst="rect">
            <a:avLst/>
          </a:prstGeom>
        </p:spPr>
      </p:pic>
      <p:sp>
        <p:nvSpPr>
          <p:cNvPr id="3" name="TextBox 2">
            <a:extLst>
              <a:ext uri="{FF2B5EF4-FFF2-40B4-BE49-F238E27FC236}">
                <a16:creationId xmlns:a16="http://schemas.microsoft.com/office/drawing/2014/main" id="{0FE08F89-2FA7-158F-6CAB-06059BB93DE1}"/>
              </a:ext>
            </a:extLst>
          </p:cNvPr>
          <p:cNvSpPr txBox="1"/>
          <p:nvPr/>
        </p:nvSpPr>
        <p:spPr>
          <a:xfrm>
            <a:off x="9920835" y="606903"/>
            <a:ext cx="6263236" cy="1200329"/>
          </a:xfrm>
          <a:prstGeom prst="rect">
            <a:avLst/>
          </a:prstGeom>
          <a:noFill/>
        </p:spPr>
        <p:txBody>
          <a:bodyPr wrap="square" rtlCol="0">
            <a:spAutoFit/>
          </a:bodyPr>
          <a:lstStyle/>
          <a:p>
            <a:r>
              <a:rPr lang="en-US" sz="3600" b="1" dirty="0"/>
              <a:t>https://youtu.be/qyGNGH8qX1M?si=vrER-rhIiJqQjflw</a:t>
            </a:r>
          </a:p>
        </p:txBody>
      </p:sp>
    </p:spTree>
    <p:extLst>
      <p:ext uri="{BB962C8B-B14F-4D97-AF65-F5344CB8AC3E}">
        <p14:creationId xmlns:p14="http://schemas.microsoft.com/office/powerpoint/2010/main" val="37817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15EDE-81F5-66F2-7A5E-F8D82AD7C63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B2C2DC1-C2C5-E295-300C-9080CA5C3ABC}"/>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9E624E97-2AE9-E964-A458-7650C172FA6D}"/>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B8DBE84F-AEBA-AA31-0899-86FA6518F974}"/>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F216E618-D14F-C364-492A-2CD1832D2A6F}"/>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72416E55-2085-6046-B1A7-59B080D18370}"/>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B31D9ADC-AA91-0171-FB9F-3F7C07A56528}"/>
              </a:ext>
            </a:extLst>
          </p:cNvPr>
          <p:cNvSpPr txBox="1"/>
          <p:nvPr/>
        </p:nvSpPr>
        <p:spPr>
          <a:xfrm>
            <a:off x="1031213" y="2933700"/>
            <a:ext cx="13751882" cy="615553"/>
          </a:xfrm>
          <a:prstGeom prst="rect">
            <a:avLst/>
          </a:prstGeom>
        </p:spPr>
        <p:txBody>
          <a:bodyPr wrap="square" lIns="0" tIns="0" rIns="0" bIns="0" rtlCol="0" anchor="t">
            <a:spAutoFit/>
          </a:bodyPr>
          <a:lstStyle/>
          <a:p>
            <a:pPr rtl="0">
              <a:spcAft>
                <a:spcPts val="1000"/>
              </a:spcAft>
              <a:buNone/>
            </a:pPr>
            <a:r>
              <a:rPr lang="en-US" sz="4000" b="1" u="sng">
                <a:solidFill>
                  <a:srgbClr val="30281A"/>
                </a:solidFill>
                <a:latin typeface="Katibeh"/>
                <a:cs typeface="Katibeh"/>
              </a:rPr>
              <a:t>GOAL</a:t>
            </a:r>
            <a:r>
              <a:rPr lang="en-US" sz="4000">
                <a:solidFill>
                  <a:srgbClr val="30281A"/>
                </a:solidFill>
                <a:latin typeface="Katibeh"/>
                <a:cs typeface="Katibeh"/>
              </a:rPr>
              <a:t>: Determine the attitudes toward Native people featured at the Indian Congress</a:t>
            </a:r>
          </a:p>
        </p:txBody>
      </p:sp>
      <p:sp>
        <p:nvSpPr>
          <p:cNvPr id="9" name="TextBox 9">
            <a:extLst>
              <a:ext uri="{FF2B5EF4-FFF2-40B4-BE49-F238E27FC236}">
                <a16:creationId xmlns:a16="http://schemas.microsoft.com/office/drawing/2014/main" id="{B2B0ED5C-8914-7C31-A29A-224F694972D4}"/>
              </a:ext>
            </a:extLst>
          </p:cNvPr>
          <p:cNvSpPr txBox="1"/>
          <p:nvPr/>
        </p:nvSpPr>
        <p:spPr>
          <a:xfrm>
            <a:off x="748143" y="838811"/>
            <a:ext cx="17140248" cy="1713739"/>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Indian Congress Stations</a:t>
            </a:r>
          </a:p>
        </p:txBody>
      </p:sp>
      <p:pic>
        <p:nvPicPr>
          <p:cNvPr id="10" name="Online Media 9" descr="5 MINUTE TIMER 🔔 Gentle Alarm [Ultra HD 4K]">
            <a:hlinkClick r:id="" action="ppaction://media"/>
            <a:extLst>
              <a:ext uri="{FF2B5EF4-FFF2-40B4-BE49-F238E27FC236}">
                <a16:creationId xmlns:a16="http://schemas.microsoft.com/office/drawing/2014/main" id="{B0BB1D95-ED00-93EA-601E-525D4C4E9F8A}"/>
              </a:ext>
            </a:extLst>
          </p:cNvPr>
          <p:cNvPicPr>
            <a:picLocks noRot="1" noChangeAspect="1"/>
          </p:cNvPicPr>
          <p:nvPr>
            <a:videoFile r:link="rId1"/>
          </p:nvPr>
        </p:nvPicPr>
        <p:blipFill>
          <a:blip r:embed="rId7"/>
          <a:stretch>
            <a:fillRect/>
          </a:stretch>
        </p:blipFill>
        <p:spPr>
          <a:xfrm>
            <a:off x="11963400" y="3970762"/>
            <a:ext cx="5691067" cy="3215453"/>
          </a:xfrm>
          <a:prstGeom prst="rect">
            <a:avLst/>
          </a:prstGeom>
        </p:spPr>
      </p:pic>
      <p:sp>
        <p:nvSpPr>
          <p:cNvPr id="11" name="TextBox 10">
            <a:extLst>
              <a:ext uri="{FF2B5EF4-FFF2-40B4-BE49-F238E27FC236}">
                <a16:creationId xmlns:a16="http://schemas.microsoft.com/office/drawing/2014/main" id="{F1BB1A33-9220-ECEB-315C-29F242213BF4}"/>
              </a:ext>
            </a:extLst>
          </p:cNvPr>
          <p:cNvSpPr txBox="1"/>
          <p:nvPr/>
        </p:nvSpPr>
        <p:spPr>
          <a:xfrm>
            <a:off x="1031213" y="3970762"/>
            <a:ext cx="10627387" cy="5062924"/>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1000"/>
              </a:spcAft>
              <a:buClrTx/>
              <a:buSzTx/>
              <a:buFontTx/>
              <a:buChar char="-"/>
              <a:tabLst/>
              <a:defRPr/>
            </a:pPr>
            <a:r>
              <a:rPr kumimoji="0" lang="en-US" sz="4000" b="1" i="0" u="none" strike="noStrike" kern="1200" cap="none" spc="0" normalizeH="0" baseline="0" noProof="0">
                <a:ln>
                  <a:noFill/>
                </a:ln>
                <a:solidFill>
                  <a:srgbClr val="30281A"/>
                </a:solidFill>
                <a:effectLst/>
                <a:uLnTx/>
                <a:uFillTx/>
                <a:latin typeface="Katibeh"/>
                <a:ea typeface="+mn-ea"/>
                <a:cs typeface="Katibeh"/>
              </a:rPr>
              <a:t>MOVEMENT: </a:t>
            </a:r>
            <a:r>
              <a:rPr kumimoji="0" lang="en-US" sz="4000" b="0" i="0" u="none" strike="noStrike" kern="1200" cap="none" spc="0" normalizeH="0" baseline="0" noProof="0">
                <a:ln>
                  <a:noFill/>
                </a:ln>
                <a:solidFill>
                  <a:srgbClr val="30281A"/>
                </a:solidFill>
                <a:effectLst/>
                <a:uLnTx/>
                <a:uFillTx/>
                <a:latin typeface="Katibeh"/>
                <a:ea typeface="+mn-ea"/>
                <a:cs typeface="Katibeh"/>
              </a:rPr>
              <a:t>Every 5 minutes, the timer will go off and you will go to a new station. Do NOT move on your own time</a:t>
            </a:r>
          </a:p>
          <a:p>
            <a:pPr marL="571500" marR="0" lvl="0" indent="-571500" algn="l" defTabSz="914400" rtl="0" eaLnBrk="1" fontAlgn="auto" latinLnBrk="0" hangingPunct="1">
              <a:lnSpc>
                <a:spcPct val="100000"/>
              </a:lnSpc>
              <a:spcBef>
                <a:spcPts val="0"/>
              </a:spcBef>
              <a:spcAft>
                <a:spcPts val="1000"/>
              </a:spcAft>
              <a:buClrTx/>
              <a:buSzTx/>
              <a:buFontTx/>
              <a:buChar char="-"/>
              <a:tabLst/>
              <a:defRPr/>
            </a:pPr>
            <a:r>
              <a:rPr lang="en-US" sz="4000" b="1">
                <a:solidFill>
                  <a:srgbClr val="30281A"/>
                </a:solidFill>
                <a:latin typeface="Katibeh"/>
                <a:cs typeface="Katibeh"/>
              </a:rPr>
              <a:t>VOICE: </a:t>
            </a:r>
            <a:r>
              <a:rPr lang="en-US" sz="4000">
                <a:solidFill>
                  <a:srgbClr val="30281A"/>
                </a:solidFill>
                <a:latin typeface="Katibeh"/>
                <a:cs typeface="Katibeh"/>
              </a:rPr>
              <a:t>Feel free to read and discuss with the people at your station. We shouldn’t hear you from across the room</a:t>
            </a:r>
          </a:p>
          <a:p>
            <a:pPr marL="571500" marR="0" lvl="0" indent="-571500" algn="l" defTabSz="914400" rtl="0" eaLnBrk="1" fontAlgn="auto" latinLnBrk="0" hangingPunct="1">
              <a:lnSpc>
                <a:spcPct val="100000"/>
              </a:lnSpc>
              <a:spcBef>
                <a:spcPts val="0"/>
              </a:spcBef>
              <a:spcAft>
                <a:spcPts val="1000"/>
              </a:spcAft>
              <a:buClrTx/>
              <a:buSzTx/>
              <a:buFontTx/>
              <a:buChar char="-"/>
              <a:tabLst/>
              <a:defRPr/>
            </a:pPr>
            <a:r>
              <a:rPr kumimoji="0" lang="en-US" sz="4000" b="1" i="0" u="none" strike="noStrike" kern="1200" cap="none" spc="0" normalizeH="0" baseline="0" noProof="0">
                <a:ln>
                  <a:noFill/>
                </a:ln>
                <a:solidFill>
                  <a:srgbClr val="30281A"/>
                </a:solidFill>
                <a:effectLst/>
                <a:uLnTx/>
                <a:uFillTx/>
                <a:latin typeface="Katibeh"/>
                <a:ea typeface="+mn-ea"/>
                <a:cs typeface="Katibeh"/>
              </a:rPr>
              <a:t>PARTICIPATION: </a:t>
            </a:r>
            <a:r>
              <a:rPr kumimoji="0" lang="en-US" sz="4000" i="0" u="none" strike="noStrike" kern="1200" cap="none" spc="0" normalizeH="0" baseline="0" noProof="0">
                <a:ln>
                  <a:noFill/>
                </a:ln>
                <a:solidFill>
                  <a:srgbClr val="30281A"/>
                </a:solidFill>
                <a:effectLst/>
                <a:uLnTx/>
                <a:uFillTx/>
                <a:latin typeface="Katibeh"/>
                <a:ea typeface="+mn-ea"/>
                <a:cs typeface="Katibeh"/>
              </a:rPr>
              <a:t>Read the text and look at the images at your station to help you answer </a:t>
            </a:r>
            <a:r>
              <a:rPr kumimoji="0" lang="en-US" sz="4000" i="0" u="none" strike="noStrike" kern="1200" cap="none" spc="0" normalizeH="0" baseline="0" noProof="0" err="1">
                <a:ln>
                  <a:noFill/>
                </a:ln>
                <a:solidFill>
                  <a:srgbClr val="30281A"/>
                </a:solidFill>
                <a:effectLst/>
                <a:uLnTx/>
                <a:uFillTx/>
                <a:latin typeface="Katibeh"/>
                <a:ea typeface="+mn-ea"/>
                <a:cs typeface="Katibeh"/>
              </a:rPr>
              <a:t>th</a:t>
            </a:r>
            <a:r>
              <a:rPr lang="en-US" sz="4000">
                <a:solidFill>
                  <a:srgbClr val="30281A"/>
                </a:solidFill>
                <a:latin typeface="Katibeh"/>
                <a:cs typeface="Katibeh"/>
              </a:rPr>
              <a:t>e questions. Make sure you know which station you’re visiting!</a:t>
            </a:r>
            <a:endParaRPr kumimoji="0" lang="en-US" sz="4000" b="1" i="0" u="none" strike="noStrike" kern="1200" cap="none" spc="0" normalizeH="0" baseline="0" noProof="0">
              <a:ln>
                <a:noFill/>
              </a:ln>
              <a:solidFill>
                <a:srgbClr val="30281A"/>
              </a:solidFill>
              <a:effectLst/>
              <a:uLnTx/>
              <a:uFillTx/>
              <a:latin typeface="Katibeh"/>
              <a:ea typeface="+mn-ea"/>
              <a:cs typeface="Katibeh"/>
            </a:endParaRPr>
          </a:p>
          <a:p>
            <a:endParaRPr lang="en-US"/>
          </a:p>
        </p:txBody>
      </p:sp>
    </p:spTree>
    <p:extLst>
      <p:ext uri="{BB962C8B-B14F-4D97-AF65-F5344CB8AC3E}">
        <p14:creationId xmlns:p14="http://schemas.microsoft.com/office/powerpoint/2010/main" val="403370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C01EB-4FC8-8337-6259-C568AD12A26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3152BCF-7ABF-1C4A-B03A-A2DA08B53B5B}"/>
              </a:ext>
            </a:extLst>
          </p:cNvPr>
          <p:cNvSpPr/>
          <p:nvPr/>
        </p:nvSpPr>
        <p:spPr>
          <a:xfrm>
            <a:off x="-461833" y="-1231280"/>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E2BFD6D2-FF2F-C8DB-4E65-2BDC2703F4F5}"/>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B9A5413D-EAEC-973F-BE3A-B30DD97B5A78}"/>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9F632900-5A59-0251-64FA-8A9FE3DD86E0}"/>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C195B132-0FE6-E828-A38D-E6B4C3296703}"/>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7" name="Freeform 7">
            <a:extLst>
              <a:ext uri="{FF2B5EF4-FFF2-40B4-BE49-F238E27FC236}">
                <a16:creationId xmlns:a16="http://schemas.microsoft.com/office/drawing/2014/main" id="{EC67F586-4EBB-1FFA-D448-313B0879F20A}"/>
              </a:ext>
            </a:extLst>
          </p:cNvPr>
          <p:cNvSpPr/>
          <p:nvPr/>
        </p:nvSpPr>
        <p:spPr>
          <a:xfrm>
            <a:off x="2077336" y="2691840"/>
            <a:ext cx="14133328" cy="4903319"/>
          </a:xfrm>
          <a:custGeom>
            <a:avLst/>
            <a:gdLst/>
            <a:ahLst/>
            <a:cxnLst/>
            <a:rect l="l" t="t" r="r" b="b"/>
            <a:pathLst>
              <a:path w="14133328" h="4903319">
                <a:moveTo>
                  <a:pt x="0" y="0"/>
                </a:moveTo>
                <a:lnTo>
                  <a:pt x="14133328" y="0"/>
                </a:lnTo>
                <a:lnTo>
                  <a:pt x="14133328" y="4903320"/>
                </a:lnTo>
                <a:lnTo>
                  <a:pt x="0" y="4903320"/>
                </a:lnTo>
                <a:lnTo>
                  <a:pt x="0" y="0"/>
                </a:lnTo>
                <a:close/>
              </a:path>
            </a:pathLst>
          </a:custGeom>
          <a:blipFill>
            <a:blip r:embed="rId6"/>
            <a:stretch>
              <a:fillRect/>
            </a:stretch>
          </a:blipFill>
        </p:spPr>
        <p:txBody>
          <a:bodyPr/>
          <a:lstStyle/>
          <a:p>
            <a:endParaRPr lang="en-US"/>
          </a:p>
        </p:txBody>
      </p:sp>
      <p:sp>
        <p:nvSpPr>
          <p:cNvPr id="8" name="TextBox 8">
            <a:extLst>
              <a:ext uri="{FF2B5EF4-FFF2-40B4-BE49-F238E27FC236}">
                <a16:creationId xmlns:a16="http://schemas.microsoft.com/office/drawing/2014/main" id="{1840F576-8D62-792D-2902-D13A87362062}"/>
              </a:ext>
            </a:extLst>
          </p:cNvPr>
          <p:cNvSpPr txBox="1"/>
          <p:nvPr/>
        </p:nvSpPr>
        <p:spPr>
          <a:xfrm>
            <a:off x="3866138" y="4076700"/>
            <a:ext cx="10555724" cy="1846659"/>
          </a:xfrm>
          <a:prstGeom prst="rect">
            <a:avLst/>
          </a:prstGeom>
        </p:spPr>
        <p:txBody>
          <a:bodyPr lIns="0" tIns="0" rIns="0" bIns="0" rtlCol="0" anchor="t">
            <a:spAutoFit/>
          </a:bodyPr>
          <a:lstStyle/>
          <a:p>
            <a:pPr algn="ctr"/>
            <a:r>
              <a:rPr lang="en-US" sz="6000" dirty="0">
                <a:solidFill>
                  <a:srgbClr val="716B5C"/>
                </a:solidFill>
                <a:latin typeface="EFCO Brookshire"/>
                <a:ea typeface="EFCO Brookshire"/>
                <a:cs typeface="EFCO Brookshire"/>
                <a:sym typeface="EFCO Brookshire"/>
              </a:rPr>
              <a:t>The Role of Women</a:t>
            </a:r>
          </a:p>
          <a:p>
            <a:pPr algn="ctr"/>
            <a:r>
              <a:rPr lang="en-US" sz="6000" dirty="0">
                <a:solidFill>
                  <a:srgbClr val="716B5C"/>
                </a:solidFill>
                <a:latin typeface="EFCO Brookshire"/>
                <a:ea typeface="EFCO Brookshire"/>
                <a:cs typeface="EFCO Brookshire"/>
                <a:sym typeface="EFCO Brookshire"/>
              </a:rPr>
              <a:t>at the Trans-Miss </a:t>
            </a:r>
          </a:p>
        </p:txBody>
      </p:sp>
    </p:spTree>
    <p:extLst>
      <p:ext uri="{BB962C8B-B14F-4D97-AF65-F5344CB8AC3E}">
        <p14:creationId xmlns:p14="http://schemas.microsoft.com/office/powerpoint/2010/main" val="2091929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97348-837E-B7FE-A3E8-55DACA7B02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C7D1B2-B029-D540-5391-F95902984FE3}"/>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65C0477F-FC4E-EAC5-2C15-E767FDB89050}"/>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C6F019C5-03F1-8151-BBA3-301C2837E551}"/>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0C41DD12-26B4-0764-CEA4-B419531FDCDB}"/>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01BE3BD0-7E10-98E5-D2F3-A58C34ABE82F}"/>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8D7C003C-FB1E-D6EF-D0C6-3259218A5555}"/>
              </a:ext>
            </a:extLst>
          </p:cNvPr>
          <p:cNvSpPr txBox="1"/>
          <p:nvPr/>
        </p:nvSpPr>
        <p:spPr>
          <a:xfrm>
            <a:off x="3866138" y="782644"/>
            <a:ext cx="10555724" cy="1708151"/>
          </a:xfrm>
          <a:prstGeom prst="rect">
            <a:avLst/>
          </a:prstGeom>
        </p:spPr>
        <p:txBody>
          <a:bodyPr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Attendance question</a:t>
            </a:r>
          </a:p>
        </p:txBody>
      </p:sp>
      <p:sp>
        <p:nvSpPr>
          <p:cNvPr id="9" name="TextBox 9">
            <a:extLst>
              <a:ext uri="{FF2B5EF4-FFF2-40B4-BE49-F238E27FC236}">
                <a16:creationId xmlns:a16="http://schemas.microsoft.com/office/drawing/2014/main" id="{BDF72BDE-80A2-EB80-485B-F6B1559F37A6}"/>
              </a:ext>
            </a:extLst>
          </p:cNvPr>
          <p:cNvSpPr txBox="1"/>
          <p:nvPr/>
        </p:nvSpPr>
        <p:spPr>
          <a:xfrm>
            <a:off x="762000" y="2635125"/>
            <a:ext cx="16764000" cy="2693045"/>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rPr>
              <a:t>Good morning! Answer this question in your notebook. We will share our answers in five minutes.</a:t>
            </a:r>
          </a:p>
          <a:p>
            <a:pPr algn="l">
              <a:lnSpc>
                <a:spcPts val="4235"/>
              </a:lnSpc>
            </a:pPr>
            <a:endParaRPr lang="en-US" sz="4800">
              <a:solidFill>
                <a:srgbClr val="30281A"/>
              </a:solidFill>
              <a:latin typeface="Katibeh"/>
              <a:cs typeface="Katibeh"/>
            </a:endParaRPr>
          </a:p>
          <a:p>
            <a:pPr algn="l">
              <a:lnSpc>
                <a:spcPts val="4235"/>
              </a:lnSpc>
            </a:pPr>
            <a:r>
              <a:rPr lang="en-US" sz="4800">
                <a:solidFill>
                  <a:srgbClr val="30281A"/>
                </a:solidFill>
                <a:latin typeface="Katibeh"/>
                <a:cs typeface="Katibeh"/>
              </a:rPr>
              <a:t>What do you know about the role of women in American society in the 1890s? Were they able to vote and go to college? What kinds of jobs were common for women?</a:t>
            </a:r>
            <a:endParaRPr lang="en-US" sz="4800">
              <a:solidFill>
                <a:srgbClr val="30281A"/>
              </a:solidFill>
              <a:latin typeface="Katibeh"/>
              <a:cs typeface="Katibeh"/>
              <a:sym typeface="Katibeh"/>
            </a:endParaRPr>
          </a:p>
        </p:txBody>
      </p:sp>
      <p:pic>
        <p:nvPicPr>
          <p:cNvPr id="3074" name="Picture 2" descr="The New Woman of the 1890s | Lily Absinthe">
            <a:extLst>
              <a:ext uri="{FF2B5EF4-FFF2-40B4-BE49-F238E27FC236}">
                <a16:creationId xmlns:a16="http://schemas.microsoft.com/office/drawing/2014/main" id="{0EC9BB3F-2893-D042-73EE-1ACDBE377A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5480120"/>
            <a:ext cx="5081637" cy="508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89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30006-C738-8F44-95F1-6256CFE8B757}"/>
            </a:ext>
          </a:extLst>
        </p:cNvPr>
        <p:cNvGrpSpPr/>
        <p:nvPr/>
      </p:nvGrpSpPr>
      <p:grpSpPr>
        <a:xfrm>
          <a:off x="0" y="0"/>
          <a:ext cx="0" cy="0"/>
          <a:chOff x="0" y="0"/>
          <a:chExt cx="0" cy="0"/>
        </a:xfrm>
      </p:grpSpPr>
      <p:pic>
        <p:nvPicPr>
          <p:cNvPr id="2" name="Online Media 1" descr="Omaha History Minutes-Trans Mississippi Exposition of 1898">
            <a:hlinkClick r:id="" action="ppaction://media"/>
            <a:extLst>
              <a:ext uri="{FF2B5EF4-FFF2-40B4-BE49-F238E27FC236}">
                <a16:creationId xmlns:a16="http://schemas.microsoft.com/office/drawing/2014/main" id="{C367EA74-46E1-588C-3C45-15F873C91F41}"/>
              </a:ext>
            </a:extLst>
          </p:cNvPr>
          <p:cNvPicPr>
            <a:picLocks noRot="1" noChangeAspect="1"/>
          </p:cNvPicPr>
          <p:nvPr>
            <a:videoFile r:link="rId1"/>
          </p:nvPr>
        </p:nvPicPr>
        <p:blipFill>
          <a:blip r:embed="rId4"/>
          <a:stretch>
            <a:fillRect/>
          </a:stretch>
        </p:blipFill>
        <p:spPr>
          <a:xfrm>
            <a:off x="0" y="0"/>
            <a:ext cx="18288000" cy="10332720"/>
          </a:xfrm>
          <a:prstGeom prst="rect">
            <a:avLst/>
          </a:prstGeom>
        </p:spPr>
      </p:pic>
      <p:sp>
        <p:nvSpPr>
          <p:cNvPr id="3" name="TextBox 2">
            <a:extLst>
              <a:ext uri="{FF2B5EF4-FFF2-40B4-BE49-F238E27FC236}">
                <a16:creationId xmlns:a16="http://schemas.microsoft.com/office/drawing/2014/main" id="{9916B2A9-80CA-7C16-A957-600F3DB46A11}"/>
              </a:ext>
            </a:extLst>
          </p:cNvPr>
          <p:cNvSpPr txBox="1"/>
          <p:nvPr/>
        </p:nvSpPr>
        <p:spPr>
          <a:xfrm>
            <a:off x="12138053" y="922492"/>
            <a:ext cx="6020475" cy="1754326"/>
          </a:xfrm>
          <a:prstGeom prst="rect">
            <a:avLst/>
          </a:prstGeom>
          <a:noFill/>
        </p:spPr>
        <p:txBody>
          <a:bodyPr wrap="square" rtlCol="0">
            <a:spAutoFit/>
          </a:bodyPr>
          <a:lstStyle/>
          <a:p>
            <a:r>
              <a:rPr lang="en-US" sz="3600" b="1" dirty="0">
                <a:hlinkClick r:id="rId5"/>
              </a:rPr>
              <a:t>https://youtu.be/KPOEZadMJ5Y?si=KhqzKzEc50mDIiV3</a:t>
            </a:r>
            <a:endParaRPr lang="en-US" sz="3600" b="1" dirty="0"/>
          </a:p>
          <a:p>
            <a:endParaRPr lang="en-US" sz="3600" b="1" dirty="0"/>
          </a:p>
        </p:txBody>
      </p:sp>
    </p:spTree>
    <p:extLst>
      <p:ext uri="{BB962C8B-B14F-4D97-AF65-F5344CB8AC3E}">
        <p14:creationId xmlns:p14="http://schemas.microsoft.com/office/powerpoint/2010/main" val="255052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B2B57-44AF-8558-6C16-77BEAD3DBE0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D1FCD28-8304-3EEE-FD04-9548D8C93F38}"/>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96FF1FB6-ADEA-F24C-9433-B917F64FEF79}"/>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CCB4197C-C34A-DB7D-E18C-A6523DC821FB}"/>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2C626658-3E97-6D1F-0E4D-1B286984FBD7}"/>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1AB5157E-49E0-406A-FECC-26F16676392D}"/>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E9362801-C4C4-4572-968C-1DC86C38C3B5}"/>
              </a:ext>
            </a:extLst>
          </p:cNvPr>
          <p:cNvSpPr txBox="1"/>
          <p:nvPr/>
        </p:nvSpPr>
        <p:spPr>
          <a:xfrm>
            <a:off x="838200" y="782644"/>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Women’s Work at the Expo</a:t>
            </a:r>
          </a:p>
        </p:txBody>
      </p:sp>
      <p:sp>
        <p:nvSpPr>
          <p:cNvPr id="9" name="TextBox 9">
            <a:extLst>
              <a:ext uri="{FF2B5EF4-FFF2-40B4-BE49-F238E27FC236}">
                <a16:creationId xmlns:a16="http://schemas.microsoft.com/office/drawing/2014/main" id="{C8B5B630-C214-16C9-A050-35BD12C8C40E}"/>
              </a:ext>
            </a:extLst>
          </p:cNvPr>
          <p:cNvSpPr txBox="1"/>
          <p:nvPr/>
        </p:nvSpPr>
        <p:spPr>
          <a:xfrm>
            <a:off x="1013460" y="2635125"/>
            <a:ext cx="16824960" cy="8079135"/>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rPr>
              <a:t>The Women’s Club of Omaha desired that women should have a role in the Exposition. </a:t>
            </a:r>
          </a:p>
          <a:p>
            <a:pPr algn="l">
              <a:lnSpc>
                <a:spcPts val="4235"/>
              </a:lnSpc>
            </a:pPr>
            <a:r>
              <a:rPr lang="en-US" sz="4800">
                <a:solidFill>
                  <a:srgbClr val="30281A"/>
                </a:solidFill>
                <a:latin typeface="Katibeh"/>
                <a:cs typeface="Katibeh"/>
              </a:rPr>
              <a:t>Led by Mrs. Lillian Resler Harford, they were put in charge of the Bureau of Education. 27 women were elected from throughout Nebraska to help with the organizational efforts. Two women from each state outside of Nebraska served on an advisory council. </a:t>
            </a:r>
          </a:p>
          <a:p>
            <a:pPr algn="l">
              <a:lnSpc>
                <a:spcPts val="4235"/>
              </a:lnSpc>
            </a:pPr>
            <a:r>
              <a:rPr lang="en-US" sz="4800">
                <a:solidFill>
                  <a:srgbClr val="30281A"/>
                </a:solidFill>
                <a:latin typeface="Katibeh"/>
                <a:cs typeface="Katibeh"/>
              </a:rPr>
              <a:t>Women were tasked with organizing exhibits and events in four categories:</a:t>
            </a:r>
          </a:p>
          <a:p>
            <a:pPr marL="914400" indent="-914400" algn="l">
              <a:lnSpc>
                <a:spcPts val="4235"/>
              </a:lnSpc>
              <a:buAutoNum type="arabicPeriod"/>
            </a:pPr>
            <a:r>
              <a:rPr lang="en-US" sz="4800">
                <a:solidFill>
                  <a:srgbClr val="30281A"/>
                </a:solidFill>
                <a:latin typeface="Katibeh"/>
                <a:cs typeface="Katibeh"/>
                <a:sym typeface="Katibeh"/>
              </a:rPr>
              <a:t>Educational Exhibits – Collective and Individual</a:t>
            </a:r>
          </a:p>
          <a:p>
            <a:pPr marL="914400" indent="-914400" algn="l">
              <a:lnSpc>
                <a:spcPts val="4235"/>
              </a:lnSpc>
              <a:buAutoNum type="arabicPeriod"/>
            </a:pPr>
            <a:r>
              <a:rPr lang="en-US" sz="4800">
                <a:solidFill>
                  <a:srgbClr val="30281A"/>
                </a:solidFill>
                <a:latin typeface="Katibeh"/>
                <a:cs typeface="Katibeh"/>
                <a:sym typeface="Katibeh"/>
              </a:rPr>
              <a:t>Women’s Work</a:t>
            </a:r>
          </a:p>
          <a:p>
            <a:pPr marL="914400" indent="-914400" algn="l">
              <a:lnSpc>
                <a:spcPts val="4235"/>
              </a:lnSpc>
              <a:buAutoNum type="arabicPeriod"/>
            </a:pPr>
            <a:r>
              <a:rPr lang="en-US" sz="4800">
                <a:solidFill>
                  <a:srgbClr val="30281A"/>
                </a:solidFill>
                <a:latin typeface="Katibeh"/>
                <a:cs typeface="Katibeh"/>
                <a:sym typeface="Katibeh"/>
              </a:rPr>
              <a:t>Congresses</a:t>
            </a:r>
          </a:p>
          <a:p>
            <a:pPr marL="914400" indent="-914400" algn="l">
              <a:lnSpc>
                <a:spcPts val="4235"/>
              </a:lnSpc>
              <a:buAutoNum type="arabicPeriod"/>
            </a:pPr>
            <a:r>
              <a:rPr lang="en-US" sz="4800">
                <a:solidFill>
                  <a:srgbClr val="30281A"/>
                </a:solidFill>
                <a:latin typeface="Katibeh"/>
                <a:cs typeface="Katibeh"/>
                <a:sym typeface="Katibeh"/>
              </a:rPr>
              <a:t>The Girls’ and Boys’ Building</a:t>
            </a:r>
          </a:p>
          <a:p>
            <a:pPr algn="l">
              <a:lnSpc>
                <a:spcPts val="4235"/>
              </a:lnSpc>
            </a:pPr>
            <a:endParaRPr lang="en-US" sz="4800">
              <a:solidFill>
                <a:srgbClr val="30281A"/>
              </a:solidFill>
              <a:latin typeface="Katibeh"/>
              <a:cs typeface="Katibeh"/>
              <a:sym typeface="Katibeh"/>
            </a:endParaRPr>
          </a:p>
          <a:p>
            <a:pPr algn="l">
              <a:lnSpc>
                <a:spcPts val="4235"/>
              </a:lnSpc>
            </a:pPr>
            <a:r>
              <a:rPr lang="en-US" sz="4800">
                <a:solidFill>
                  <a:srgbClr val="30281A"/>
                </a:solidFill>
                <a:latin typeface="Katibeh"/>
                <a:cs typeface="Katibeh"/>
                <a:sym typeface="Katibeh"/>
              </a:rPr>
              <a:t>With your partner, read the section about your category. Then, answer the questions about your section on the back of your presentation notes.</a:t>
            </a:r>
          </a:p>
          <a:p>
            <a:pPr algn="l">
              <a:lnSpc>
                <a:spcPts val="4235"/>
              </a:lnSpc>
            </a:pPr>
            <a:endParaRPr lang="en-US" sz="4800">
              <a:solidFill>
                <a:srgbClr val="30281A"/>
              </a:solidFill>
              <a:latin typeface="Katibeh"/>
              <a:cs typeface="Katibeh"/>
              <a:sym typeface="Katibeh"/>
            </a:endParaRPr>
          </a:p>
          <a:p>
            <a:pPr algn="l">
              <a:lnSpc>
                <a:spcPts val="4235"/>
              </a:lnSpc>
            </a:pPr>
            <a:endParaRPr lang="en-US" sz="4800">
              <a:solidFill>
                <a:srgbClr val="30281A"/>
              </a:solidFill>
              <a:latin typeface="Katibeh"/>
              <a:cs typeface="Katibeh"/>
              <a:sym typeface="Katibeh"/>
            </a:endParaRPr>
          </a:p>
        </p:txBody>
      </p:sp>
    </p:spTree>
    <p:extLst>
      <p:ext uri="{BB962C8B-B14F-4D97-AF65-F5344CB8AC3E}">
        <p14:creationId xmlns:p14="http://schemas.microsoft.com/office/powerpoint/2010/main" val="641459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39DE7-00A4-4A57-26A5-F433765F689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686A1F-5281-3FD9-711A-39DBE366008D}"/>
              </a:ext>
            </a:extLst>
          </p:cNvPr>
          <p:cNvSpPr/>
          <p:nvPr/>
        </p:nvSpPr>
        <p:spPr>
          <a:xfrm>
            <a:off x="-606613" y="-230442"/>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51C9A92F-F2F7-929B-2CE4-7B16EA1CCB28}"/>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BC02E2E4-17E5-CC46-B5FE-5DD0D598FA60}"/>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327797FB-CE64-BDAE-0D39-19B868610E53}"/>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E19E0AB9-5650-9B44-8F78-055399370CE1}"/>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7" name="Freeform 7">
            <a:extLst>
              <a:ext uri="{FF2B5EF4-FFF2-40B4-BE49-F238E27FC236}">
                <a16:creationId xmlns:a16="http://schemas.microsoft.com/office/drawing/2014/main" id="{981C3828-7A44-64FA-7031-9E2C63F7B7FD}"/>
              </a:ext>
            </a:extLst>
          </p:cNvPr>
          <p:cNvSpPr/>
          <p:nvPr/>
        </p:nvSpPr>
        <p:spPr>
          <a:xfrm>
            <a:off x="2077336" y="2691840"/>
            <a:ext cx="14133328" cy="4903319"/>
          </a:xfrm>
          <a:custGeom>
            <a:avLst/>
            <a:gdLst/>
            <a:ahLst/>
            <a:cxnLst/>
            <a:rect l="l" t="t" r="r" b="b"/>
            <a:pathLst>
              <a:path w="14133328" h="4903319">
                <a:moveTo>
                  <a:pt x="0" y="0"/>
                </a:moveTo>
                <a:lnTo>
                  <a:pt x="14133328" y="0"/>
                </a:lnTo>
                <a:lnTo>
                  <a:pt x="14133328" y="4903320"/>
                </a:lnTo>
                <a:lnTo>
                  <a:pt x="0" y="4903320"/>
                </a:lnTo>
                <a:lnTo>
                  <a:pt x="0" y="0"/>
                </a:lnTo>
                <a:close/>
              </a:path>
            </a:pathLst>
          </a:custGeom>
          <a:blipFill>
            <a:blip r:embed="rId6"/>
            <a:stretch>
              <a:fillRect/>
            </a:stretch>
          </a:blipFill>
        </p:spPr>
        <p:txBody>
          <a:bodyPr/>
          <a:lstStyle/>
          <a:p>
            <a:endParaRPr lang="en-US"/>
          </a:p>
        </p:txBody>
      </p:sp>
      <p:sp>
        <p:nvSpPr>
          <p:cNvPr id="8" name="TextBox 8">
            <a:extLst>
              <a:ext uri="{FF2B5EF4-FFF2-40B4-BE49-F238E27FC236}">
                <a16:creationId xmlns:a16="http://schemas.microsoft.com/office/drawing/2014/main" id="{1C9461BC-CC3F-75DE-4720-163733F02825}"/>
              </a:ext>
            </a:extLst>
          </p:cNvPr>
          <p:cNvSpPr txBox="1"/>
          <p:nvPr/>
        </p:nvSpPr>
        <p:spPr>
          <a:xfrm>
            <a:off x="3866138" y="4076700"/>
            <a:ext cx="10555724" cy="1846659"/>
          </a:xfrm>
          <a:prstGeom prst="rect">
            <a:avLst/>
          </a:prstGeom>
        </p:spPr>
        <p:txBody>
          <a:bodyPr lIns="0" tIns="0" rIns="0" bIns="0" rtlCol="0" anchor="t">
            <a:spAutoFit/>
          </a:bodyPr>
          <a:lstStyle/>
          <a:p>
            <a:pPr algn="ctr"/>
            <a:r>
              <a:rPr lang="en-US" sz="6000" dirty="0">
                <a:solidFill>
                  <a:srgbClr val="716B5C"/>
                </a:solidFill>
                <a:latin typeface="EFCO Brookshire"/>
                <a:ea typeface="EFCO Brookshire"/>
                <a:cs typeface="EFCO Brookshire"/>
                <a:sym typeface="EFCO Brookshire"/>
              </a:rPr>
              <a:t>The Role of Blacks </a:t>
            </a:r>
          </a:p>
          <a:p>
            <a:pPr algn="ctr"/>
            <a:r>
              <a:rPr lang="en-US" sz="6000" dirty="0">
                <a:solidFill>
                  <a:srgbClr val="716B5C"/>
                </a:solidFill>
                <a:latin typeface="EFCO Brookshire"/>
                <a:ea typeface="EFCO Brookshire"/>
                <a:cs typeface="EFCO Brookshire"/>
                <a:sym typeface="EFCO Brookshire"/>
              </a:rPr>
              <a:t>at the Trans-Miss </a:t>
            </a:r>
          </a:p>
        </p:txBody>
      </p:sp>
    </p:spTree>
    <p:extLst>
      <p:ext uri="{BB962C8B-B14F-4D97-AF65-F5344CB8AC3E}">
        <p14:creationId xmlns:p14="http://schemas.microsoft.com/office/powerpoint/2010/main" val="2181288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5B842-12E1-50A9-C1FD-01D7C999314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2588333-9C12-217E-599F-6B4DFE27D0D5}"/>
              </a:ext>
            </a:extLst>
          </p:cNvPr>
          <p:cNvSpPr/>
          <p:nvPr/>
        </p:nvSpPr>
        <p:spPr>
          <a:xfrm>
            <a:off x="-436657" y="-468346"/>
            <a:ext cx="19161313" cy="11884040"/>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55B27D7-ED5A-35ED-73F8-CE39086EE8B4}"/>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983A1185-3763-D88A-30F0-56D6D6DD5E5E}"/>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78618282-9A9D-1EBF-4291-53A7F6C53B77}"/>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4BF01119-D097-ACEF-817D-1DC604336FC1}"/>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E1EF0283-443D-22EA-008A-478C1A407B1F}"/>
              </a:ext>
            </a:extLst>
          </p:cNvPr>
          <p:cNvSpPr txBox="1"/>
          <p:nvPr/>
        </p:nvSpPr>
        <p:spPr>
          <a:xfrm>
            <a:off x="0" y="1735955"/>
            <a:ext cx="8435340" cy="12254124"/>
          </a:xfrm>
          <a:prstGeom prst="rect">
            <a:avLst/>
          </a:prstGeom>
        </p:spPr>
        <p:txBody>
          <a:bodyPr wrap="square"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Black Involvement</a:t>
            </a:r>
          </a:p>
          <a:p>
            <a:pPr algn="ctr">
              <a:lnSpc>
                <a:spcPts val="13999"/>
              </a:lnSpc>
            </a:pPr>
            <a:r>
              <a:rPr lang="en-US" sz="4000">
                <a:solidFill>
                  <a:srgbClr val="716B5C"/>
                </a:solidFill>
                <a:ea typeface="EFCO Brookshire"/>
                <a:cs typeface="EFCO Brookshire"/>
                <a:sym typeface="EFCO Brookshire"/>
              </a:rPr>
              <a:t>So Much More than The Old Plantation</a:t>
            </a:r>
          </a:p>
          <a:p>
            <a:pPr algn="ctr">
              <a:lnSpc>
                <a:spcPts val="13999"/>
              </a:lnSpc>
            </a:pPr>
            <a:endParaRPr lang="en-US" sz="4000">
              <a:solidFill>
                <a:srgbClr val="716B5C"/>
              </a:solidFill>
              <a:ea typeface="EFCO Brookshire"/>
              <a:cs typeface="EFCO Brookshire"/>
              <a:sym typeface="EFCO Brookshire"/>
            </a:endParaRPr>
          </a:p>
          <a:p>
            <a:pPr algn="ctr">
              <a:lnSpc>
                <a:spcPts val="13999"/>
              </a:lnSpc>
            </a:pPr>
            <a:endParaRPr lang="en-US" sz="4000">
              <a:solidFill>
                <a:srgbClr val="716B5C"/>
              </a:solidFill>
              <a:ea typeface="EFCO Brookshire"/>
              <a:cs typeface="EFCO Brookshire"/>
              <a:sym typeface="EFCO Brookshire"/>
            </a:endParaRPr>
          </a:p>
          <a:p>
            <a:pPr algn="ctr">
              <a:lnSpc>
                <a:spcPts val="13999"/>
              </a:lnSpc>
            </a:pPr>
            <a:endParaRPr lang="en-US" sz="4000">
              <a:solidFill>
                <a:srgbClr val="716B5C"/>
              </a:solidFill>
              <a:ea typeface="EFCO Brookshire"/>
              <a:cs typeface="EFCO Brookshire"/>
              <a:sym typeface="EFCO Brookshire"/>
            </a:endParaRPr>
          </a:p>
          <a:p>
            <a:pPr algn="ctr">
              <a:lnSpc>
                <a:spcPts val="13999"/>
              </a:lnSpc>
            </a:pPr>
            <a:r>
              <a:rPr lang="en-US" sz="4000">
                <a:solidFill>
                  <a:srgbClr val="716B5C"/>
                </a:solidFill>
                <a:ea typeface="EFCO Brookshire"/>
                <a:cs typeface="EFCO Brookshire"/>
                <a:sym typeface="EFCO Brookshire"/>
              </a:rPr>
              <a:t> </a:t>
            </a:r>
          </a:p>
        </p:txBody>
      </p:sp>
      <p:pic>
        <p:nvPicPr>
          <p:cNvPr id="10" name="Picture 9" descr="A group of people standing in front of a sign">
            <a:extLst>
              <a:ext uri="{FF2B5EF4-FFF2-40B4-BE49-F238E27FC236}">
                <a16:creationId xmlns:a16="http://schemas.microsoft.com/office/drawing/2014/main" id="{ABC027E2-7A7C-8B39-C601-C9BFA92E87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3940" y="311538"/>
            <a:ext cx="9238308" cy="7418360"/>
          </a:xfrm>
          <a:prstGeom prst="rect">
            <a:avLst/>
          </a:prstGeom>
        </p:spPr>
      </p:pic>
    </p:spTree>
    <p:extLst>
      <p:ext uri="{BB962C8B-B14F-4D97-AF65-F5344CB8AC3E}">
        <p14:creationId xmlns:p14="http://schemas.microsoft.com/office/powerpoint/2010/main" val="1649291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8F52D-B8E5-F87B-D36E-37A7444F814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8D6C96-57CE-0E95-DE16-BAAD229BA86E}"/>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E7C8DEE-B984-FECE-5289-38503B0A8FB6}"/>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FB6EFAF0-44C4-E063-64C8-166FE77D2901}"/>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EC545EA2-632D-CCB7-2984-ADC9A65A7B50}"/>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1321CA05-5B40-94D7-83E8-9742F10A98A5}"/>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ADB7F617-7370-88D7-E059-6D18C01C18E5}"/>
              </a:ext>
            </a:extLst>
          </p:cNvPr>
          <p:cNvSpPr txBox="1"/>
          <p:nvPr/>
        </p:nvSpPr>
        <p:spPr>
          <a:xfrm>
            <a:off x="838200" y="782644"/>
            <a:ext cx="16002000" cy="1640321"/>
          </a:xfrm>
          <a:prstGeom prst="rect">
            <a:avLst/>
          </a:prstGeom>
        </p:spPr>
        <p:txBody>
          <a:bodyPr wrap="square" lIns="0" tIns="0" rIns="0" bIns="0" rtlCol="0" anchor="t">
            <a:spAutoFit/>
          </a:bodyPr>
          <a:lstStyle/>
          <a:p>
            <a:pPr algn="ctr">
              <a:lnSpc>
                <a:spcPts val="13999"/>
              </a:lnSpc>
            </a:pPr>
            <a:r>
              <a:rPr lang="en-US" sz="8000">
                <a:solidFill>
                  <a:srgbClr val="716B5C"/>
                </a:solidFill>
                <a:latin typeface="EFCO Brookshire"/>
                <a:ea typeface="EFCO Brookshire"/>
                <a:cs typeface="EFCO Brookshire"/>
                <a:sym typeface="EFCO Brookshire"/>
              </a:rPr>
              <a:t>Gathering Context</a:t>
            </a:r>
          </a:p>
        </p:txBody>
      </p:sp>
      <p:sp>
        <p:nvSpPr>
          <p:cNvPr id="9" name="TextBox 9">
            <a:extLst>
              <a:ext uri="{FF2B5EF4-FFF2-40B4-BE49-F238E27FC236}">
                <a16:creationId xmlns:a16="http://schemas.microsoft.com/office/drawing/2014/main" id="{AE52DF0F-B057-26EF-4EC8-FA333DD9C031}"/>
              </a:ext>
            </a:extLst>
          </p:cNvPr>
          <p:cNvSpPr txBox="1"/>
          <p:nvPr/>
        </p:nvSpPr>
        <p:spPr>
          <a:xfrm>
            <a:off x="1447800" y="2635125"/>
            <a:ext cx="15316200" cy="5924699"/>
          </a:xfrm>
          <a:prstGeom prst="rect">
            <a:avLst/>
          </a:prstGeom>
        </p:spPr>
        <p:txBody>
          <a:bodyPr wrap="square" lIns="0" tIns="0" rIns="0" bIns="0" rtlCol="0" anchor="t">
            <a:spAutoFit/>
          </a:bodyPr>
          <a:lstStyle/>
          <a:p>
            <a:pPr algn="l">
              <a:lnSpc>
                <a:spcPts val="4235"/>
              </a:lnSpc>
            </a:pPr>
            <a:r>
              <a:rPr lang="en-US" sz="4800" b="1">
                <a:solidFill>
                  <a:srgbClr val="30281A"/>
                </a:solidFill>
                <a:latin typeface="Katibeh"/>
                <a:cs typeface="Katibeh"/>
                <a:sym typeface="Katibeh"/>
              </a:rPr>
              <a:t>CONTEXT </a:t>
            </a:r>
            <a:r>
              <a:rPr lang="en-US" sz="4800">
                <a:solidFill>
                  <a:srgbClr val="30281A"/>
                </a:solidFill>
                <a:latin typeface="Katibeh"/>
                <a:cs typeface="Katibeh"/>
                <a:sym typeface="Katibeh"/>
              </a:rPr>
              <a:t>helps us understand the background information for an event. </a:t>
            </a:r>
          </a:p>
          <a:p>
            <a:pPr marL="685800" indent="-685800" algn="l">
              <a:lnSpc>
                <a:spcPts val="4235"/>
              </a:lnSpc>
              <a:buFont typeface="Arial" panose="020B0604020202020204" pitchFamily="34" charset="0"/>
              <a:buChar char="•"/>
            </a:pPr>
            <a:r>
              <a:rPr lang="en-US" sz="4800">
                <a:solidFill>
                  <a:srgbClr val="30281A"/>
                </a:solidFill>
                <a:latin typeface="Katibeh"/>
                <a:cs typeface="Katibeh"/>
                <a:sym typeface="Katibeh"/>
              </a:rPr>
              <a:t>For example, if there is a fight in the cafeteria, the context might be the relationship between the kids involved, any words exchanged or actions between them, etc.</a:t>
            </a:r>
          </a:p>
          <a:p>
            <a:pPr marL="685800" indent="-685800" algn="l">
              <a:lnSpc>
                <a:spcPts val="4235"/>
              </a:lnSpc>
              <a:buFont typeface="Arial" panose="020B0604020202020204" pitchFamily="34" charset="0"/>
              <a:buChar char="•"/>
            </a:pPr>
            <a:endParaRPr lang="en-US" sz="4800" b="1">
              <a:solidFill>
                <a:srgbClr val="30281A"/>
              </a:solidFill>
              <a:latin typeface="Katibeh"/>
              <a:cs typeface="Katibeh"/>
              <a:sym typeface="Katibeh"/>
            </a:endParaRPr>
          </a:p>
          <a:p>
            <a:pPr algn="l">
              <a:lnSpc>
                <a:spcPts val="4235"/>
              </a:lnSpc>
            </a:pPr>
            <a:r>
              <a:rPr lang="en-US" sz="4800">
                <a:solidFill>
                  <a:srgbClr val="30281A"/>
                </a:solidFill>
                <a:latin typeface="Katibeh"/>
                <a:cs typeface="Katibeh"/>
                <a:sym typeface="Katibeh"/>
              </a:rPr>
              <a:t>Together, we will watch a video to understand the </a:t>
            </a:r>
            <a:r>
              <a:rPr lang="en-US" sz="4800" b="1">
                <a:solidFill>
                  <a:srgbClr val="30281A"/>
                </a:solidFill>
                <a:latin typeface="Katibeh"/>
                <a:cs typeface="Katibeh"/>
                <a:sym typeface="Katibeh"/>
              </a:rPr>
              <a:t>context </a:t>
            </a:r>
            <a:r>
              <a:rPr lang="en-US" sz="4800">
                <a:solidFill>
                  <a:srgbClr val="30281A"/>
                </a:solidFill>
                <a:latin typeface="Katibeh"/>
                <a:cs typeface="Katibeh"/>
                <a:sym typeface="Katibeh"/>
              </a:rPr>
              <a:t>of the formation of a new group at the Trans-Mississippi Exposition. This group was called the Representative White &amp; Colored American Association of the United States.</a:t>
            </a:r>
          </a:p>
          <a:p>
            <a:pPr algn="l">
              <a:lnSpc>
                <a:spcPts val="4235"/>
              </a:lnSpc>
            </a:pPr>
            <a:endParaRPr lang="en-US" sz="4800">
              <a:solidFill>
                <a:srgbClr val="30281A"/>
              </a:solidFill>
              <a:latin typeface="Katibeh"/>
              <a:cs typeface="Katibeh"/>
              <a:sym typeface="Katibeh"/>
            </a:endParaRPr>
          </a:p>
          <a:p>
            <a:pPr algn="l">
              <a:lnSpc>
                <a:spcPts val="4235"/>
              </a:lnSpc>
            </a:pPr>
            <a:r>
              <a:rPr lang="en-US" sz="4800">
                <a:solidFill>
                  <a:srgbClr val="30281A"/>
                </a:solidFill>
                <a:latin typeface="Katibeh"/>
                <a:cs typeface="Katibeh"/>
                <a:sym typeface="Katibeh"/>
              </a:rPr>
              <a:t>Use the video to answer the questions about Jim Crow laws and other important </a:t>
            </a:r>
            <a:r>
              <a:rPr lang="en-US" sz="4800" b="1">
                <a:solidFill>
                  <a:srgbClr val="30281A"/>
                </a:solidFill>
                <a:latin typeface="Katibeh"/>
                <a:cs typeface="Katibeh"/>
                <a:sym typeface="Katibeh"/>
              </a:rPr>
              <a:t>context </a:t>
            </a:r>
            <a:r>
              <a:rPr lang="en-US" sz="4800">
                <a:solidFill>
                  <a:srgbClr val="30281A"/>
                </a:solidFill>
                <a:latin typeface="Katibeh"/>
                <a:cs typeface="Katibeh"/>
                <a:sym typeface="Katibeh"/>
              </a:rPr>
              <a:t>for this group.</a:t>
            </a:r>
          </a:p>
        </p:txBody>
      </p:sp>
    </p:spTree>
    <p:extLst>
      <p:ext uri="{BB962C8B-B14F-4D97-AF65-F5344CB8AC3E}">
        <p14:creationId xmlns:p14="http://schemas.microsoft.com/office/powerpoint/2010/main" val="4073387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Jim Crow | Daily Bellringer">
            <a:hlinkClick r:id="" action="ppaction://media"/>
            <a:extLst>
              <a:ext uri="{FF2B5EF4-FFF2-40B4-BE49-F238E27FC236}">
                <a16:creationId xmlns:a16="http://schemas.microsoft.com/office/drawing/2014/main" id="{CDA3ABE3-3FE2-BA74-2AE1-13E019DA1A4A}"/>
              </a:ext>
            </a:extLst>
          </p:cNvPr>
          <p:cNvPicPr>
            <a:picLocks noRot="1" noChangeAspect="1"/>
          </p:cNvPicPr>
          <p:nvPr>
            <a:videoFile r:link="rId1"/>
          </p:nvPr>
        </p:nvPicPr>
        <p:blipFill>
          <a:blip r:embed="rId4"/>
          <a:stretch>
            <a:fillRect/>
          </a:stretch>
        </p:blipFill>
        <p:spPr>
          <a:xfrm>
            <a:off x="15240" y="-37109"/>
            <a:ext cx="18272760" cy="10324109"/>
          </a:xfrm>
          <a:prstGeom prst="rect">
            <a:avLst/>
          </a:prstGeom>
        </p:spPr>
      </p:pic>
      <p:sp>
        <p:nvSpPr>
          <p:cNvPr id="3" name="TextBox 2">
            <a:extLst>
              <a:ext uri="{FF2B5EF4-FFF2-40B4-BE49-F238E27FC236}">
                <a16:creationId xmlns:a16="http://schemas.microsoft.com/office/drawing/2014/main" id="{A5B97650-6790-EB30-4447-20C6CB3E32E2}"/>
              </a:ext>
            </a:extLst>
          </p:cNvPr>
          <p:cNvSpPr txBox="1"/>
          <p:nvPr/>
        </p:nvSpPr>
        <p:spPr>
          <a:xfrm>
            <a:off x="1925904" y="8933607"/>
            <a:ext cx="6101395" cy="1200329"/>
          </a:xfrm>
          <a:prstGeom prst="rect">
            <a:avLst/>
          </a:prstGeom>
          <a:noFill/>
        </p:spPr>
        <p:txBody>
          <a:bodyPr wrap="square" rtlCol="0">
            <a:spAutoFit/>
          </a:bodyPr>
          <a:lstStyle/>
          <a:p>
            <a:r>
              <a:rPr lang="en-US" sz="3600" dirty="0">
                <a:solidFill>
                  <a:schemeClr val="bg1"/>
                </a:solidFill>
              </a:rPr>
              <a:t>https://youtu.be/gGHf3gTaJyg?si=tKtOucph66YsKxSw</a:t>
            </a:r>
          </a:p>
        </p:txBody>
      </p:sp>
    </p:spTree>
    <p:extLst>
      <p:ext uri="{BB962C8B-B14F-4D97-AF65-F5344CB8AC3E}">
        <p14:creationId xmlns:p14="http://schemas.microsoft.com/office/powerpoint/2010/main" val="170767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70B32-9F7D-15B5-8A98-9195F23C59D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1C72FEB-AF5E-3733-3DD3-3A79C40824A5}"/>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E16FA987-4BAD-C8EC-4511-400D1FA47858}"/>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2381777E-24FB-9261-32DB-F315D90C73E3}"/>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5DF2BB39-7256-2B05-1CC0-BDA53C063662}"/>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1291DECA-2623-ACB9-225E-B1C2FE442FE1}"/>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47A4769F-753A-1A01-D7A0-068D1DDC1CB5}"/>
              </a:ext>
            </a:extLst>
          </p:cNvPr>
          <p:cNvSpPr txBox="1"/>
          <p:nvPr/>
        </p:nvSpPr>
        <p:spPr>
          <a:xfrm>
            <a:off x="3866138" y="782644"/>
            <a:ext cx="10555724" cy="1708151"/>
          </a:xfrm>
          <a:prstGeom prst="rect">
            <a:avLst/>
          </a:prstGeom>
        </p:spPr>
        <p:txBody>
          <a:bodyPr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Black Involvement</a:t>
            </a:r>
          </a:p>
        </p:txBody>
      </p:sp>
      <p:sp>
        <p:nvSpPr>
          <p:cNvPr id="9" name="TextBox 9">
            <a:extLst>
              <a:ext uri="{FF2B5EF4-FFF2-40B4-BE49-F238E27FC236}">
                <a16:creationId xmlns:a16="http://schemas.microsoft.com/office/drawing/2014/main" id="{5A0DFFCA-6AC1-6A18-A33C-BEF651F639B4}"/>
              </a:ext>
            </a:extLst>
          </p:cNvPr>
          <p:cNvSpPr txBox="1"/>
          <p:nvPr/>
        </p:nvSpPr>
        <p:spPr>
          <a:xfrm>
            <a:off x="853440" y="2635125"/>
            <a:ext cx="10325100" cy="7001917"/>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sym typeface="Katibeh"/>
              </a:rPr>
              <a:t>Under the leadership of </a:t>
            </a:r>
            <a:r>
              <a:rPr lang="en-US" sz="4800" err="1">
                <a:solidFill>
                  <a:srgbClr val="30281A"/>
                </a:solidFill>
                <a:latin typeface="Katibeh"/>
                <a:cs typeface="Katibeh"/>
                <a:sym typeface="Katibeh"/>
              </a:rPr>
              <a:t>Omahans</a:t>
            </a:r>
            <a:r>
              <a:rPr lang="en-US" sz="4800">
                <a:solidFill>
                  <a:srgbClr val="30281A"/>
                </a:solidFill>
                <a:latin typeface="Katibeh"/>
                <a:cs typeface="Katibeh"/>
                <a:sym typeface="Katibeh"/>
              </a:rPr>
              <a:t> Edwin Overall and Cyrus Bell, the Trans-Mississippi Exposition held two meetings on August 17-19, 1898, bringing together Black and White People from across the United States. </a:t>
            </a:r>
          </a:p>
          <a:p>
            <a:pPr algn="l">
              <a:lnSpc>
                <a:spcPts val="4235"/>
              </a:lnSpc>
            </a:pPr>
            <a:endParaRPr lang="en-US" sz="4800">
              <a:solidFill>
                <a:srgbClr val="30281A"/>
              </a:solidFill>
              <a:latin typeface="Katibeh"/>
              <a:cs typeface="Katibeh"/>
              <a:sym typeface="Katibeh"/>
            </a:endParaRPr>
          </a:p>
          <a:p>
            <a:pPr marL="685800" indent="-685800" algn="l">
              <a:lnSpc>
                <a:spcPts val="4235"/>
              </a:lnSpc>
              <a:buFont typeface="Arial" panose="020B0604020202020204" pitchFamily="34" charset="0"/>
              <a:buChar char="•"/>
            </a:pPr>
            <a:r>
              <a:rPr lang="en-US" sz="4800">
                <a:solidFill>
                  <a:srgbClr val="30281A"/>
                </a:solidFill>
                <a:latin typeface="Katibeh"/>
                <a:cs typeface="Katibeh"/>
                <a:sym typeface="Katibeh"/>
              </a:rPr>
              <a:t>The Congress of White &amp; *Colored Americans</a:t>
            </a:r>
          </a:p>
          <a:p>
            <a:pPr marL="685800" indent="-685800" algn="l">
              <a:lnSpc>
                <a:spcPts val="4235"/>
              </a:lnSpc>
              <a:buFont typeface="Arial" panose="020B0604020202020204" pitchFamily="34" charset="0"/>
              <a:buChar char="•"/>
            </a:pPr>
            <a:r>
              <a:rPr lang="en-US" sz="4800">
                <a:solidFill>
                  <a:srgbClr val="30281A"/>
                </a:solidFill>
                <a:latin typeface="Katibeh"/>
                <a:cs typeface="Katibeh"/>
                <a:sym typeface="Katibeh"/>
              </a:rPr>
              <a:t>The *Colored National Personal Liberty League</a:t>
            </a:r>
          </a:p>
          <a:p>
            <a:pPr algn="l">
              <a:lnSpc>
                <a:spcPts val="4235"/>
              </a:lnSpc>
            </a:pPr>
            <a:endParaRPr lang="en-US" sz="4800">
              <a:solidFill>
                <a:srgbClr val="30281A"/>
              </a:solidFill>
              <a:latin typeface="Katibeh"/>
              <a:cs typeface="Katibeh"/>
              <a:sym typeface="Katibeh"/>
            </a:endParaRPr>
          </a:p>
          <a:p>
            <a:pPr lvl="2">
              <a:lnSpc>
                <a:spcPts val="4235"/>
              </a:lnSpc>
            </a:pPr>
            <a:r>
              <a:rPr lang="en-US" sz="3600">
                <a:solidFill>
                  <a:srgbClr val="30281A"/>
                </a:solidFill>
                <a:latin typeface="Katibeh"/>
                <a:cs typeface="Katibeh"/>
                <a:sym typeface="Katibeh"/>
              </a:rPr>
              <a:t>Note: Colored was the predominant and preferred term for African Americans in the mid- to late 19th century in part because it was accepted by both White and Black Americans as more inclusive, covering those of mixed-race ancestry.</a:t>
            </a:r>
          </a:p>
        </p:txBody>
      </p:sp>
      <p:pic>
        <p:nvPicPr>
          <p:cNvPr id="4098" name="Picture 2" descr="A Short Bibliography of the Black Elite: Books About Black High Society in  the Gilded Age | The New York Public Library">
            <a:extLst>
              <a:ext uri="{FF2B5EF4-FFF2-40B4-BE49-F238E27FC236}">
                <a16:creationId xmlns:a16="http://schemas.microsoft.com/office/drawing/2014/main" id="{79FE9C43-0C32-0A94-9E7D-05FCE8DAB2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3512" y="3940351"/>
            <a:ext cx="5616672" cy="453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908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BE05A-56A5-221F-F38F-E16E3D040E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CF106F-0E3D-E9BE-BD45-2CC48BAA0D9A}"/>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D33F1DD-E75A-929D-F63F-C49C7F27B2C2}"/>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38FC7CBA-2844-BA76-E417-F7FCCBD4C61E}"/>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5FC7DBFA-4769-5C01-226C-8547F795380E}"/>
              </a:ext>
            </a:extLst>
          </p:cNvPr>
          <p:cNvSpPr txBox="1"/>
          <p:nvPr/>
        </p:nvSpPr>
        <p:spPr>
          <a:xfrm>
            <a:off x="838200" y="782644"/>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What was the Association? </a:t>
            </a:r>
          </a:p>
        </p:txBody>
      </p:sp>
      <p:sp>
        <p:nvSpPr>
          <p:cNvPr id="9" name="TextBox 9">
            <a:extLst>
              <a:ext uri="{FF2B5EF4-FFF2-40B4-BE49-F238E27FC236}">
                <a16:creationId xmlns:a16="http://schemas.microsoft.com/office/drawing/2014/main" id="{E5647C96-33F7-9029-0B78-349BAF2ED6F0}"/>
              </a:ext>
            </a:extLst>
          </p:cNvPr>
          <p:cNvSpPr txBox="1"/>
          <p:nvPr/>
        </p:nvSpPr>
        <p:spPr>
          <a:xfrm>
            <a:off x="1447800" y="2635125"/>
            <a:ext cx="16002000" cy="1615827"/>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rPr>
              <a:t>GOAL: Understand the goals and ideas behind the integrated congress and its leaders. Compare and contrast the congress with other representations of Black folks at the Trans-Mississippi Exposition.</a:t>
            </a:r>
            <a:endParaRPr lang="en-US" sz="4800">
              <a:solidFill>
                <a:srgbClr val="30281A"/>
              </a:solidFill>
              <a:latin typeface="Katibeh"/>
              <a:cs typeface="Katibeh"/>
              <a:sym typeface="Katibeh"/>
            </a:endParaRPr>
          </a:p>
        </p:txBody>
      </p:sp>
      <p:sp>
        <p:nvSpPr>
          <p:cNvPr id="12" name="TextBox 9">
            <a:extLst>
              <a:ext uri="{FF2B5EF4-FFF2-40B4-BE49-F238E27FC236}">
                <a16:creationId xmlns:a16="http://schemas.microsoft.com/office/drawing/2014/main" id="{D87A2615-E8EB-D1E6-ED58-2438CFF2F629}"/>
              </a:ext>
            </a:extLst>
          </p:cNvPr>
          <p:cNvSpPr txBox="1"/>
          <p:nvPr/>
        </p:nvSpPr>
        <p:spPr>
          <a:xfrm>
            <a:off x="1447800" y="4404831"/>
            <a:ext cx="9982200" cy="3770263"/>
          </a:xfrm>
          <a:prstGeom prst="rect">
            <a:avLst/>
          </a:prstGeom>
        </p:spPr>
        <p:txBody>
          <a:bodyPr wrap="square" lIns="0" tIns="0" rIns="0" bIns="0" rtlCol="0" anchor="t">
            <a:spAutoFit/>
          </a:bodyPr>
          <a:lstStyle/>
          <a:p>
            <a:pPr marL="914400" indent="-914400" algn="l">
              <a:lnSpc>
                <a:spcPts val="4235"/>
              </a:lnSpc>
              <a:buFont typeface="+mj-lt"/>
              <a:buAutoNum type="arabicPeriod"/>
            </a:pPr>
            <a:r>
              <a:rPr lang="en-US" sz="4800">
                <a:solidFill>
                  <a:srgbClr val="30281A"/>
                </a:solidFill>
                <a:latin typeface="Katibeh"/>
                <a:cs typeface="Katibeh"/>
                <a:sym typeface="Katibeh"/>
              </a:rPr>
              <a:t>Preview the questions and prompts on your notes. Notice what information you will need to pay special attention to as you read.</a:t>
            </a:r>
          </a:p>
          <a:p>
            <a:pPr marL="914400" indent="-914400" algn="l">
              <a:lnSpc>
                <a:spcPts val="4235"/>
              </a:lnSpc>
              <a:buFont typeface="+mj-lt"/>
              <a:buAutoNum type="arabicPeriod"/>
            </a:pPr>
            <a:endParaRPr lang="en-US" sz="4800">
              <a:solidFill>
                <a:srgbClr val="30281A"/>
              </a:solidFill>
              <a:latin typeface="Katibeh"/>
              <a:cs typeface="Katibeh"/>
              <a:sym typeface="Katibeh"/>
            </a:endParaRPr>
          </a:p>
          <a:p>
            <a:pPr marL="914400" indent="-914400" algn="l">
              <a:lnSpc>
                <a:spcPts val="4235"/>
              </a:lnSpc>
              <a:buFont typeface="+mj-lt"/>
              <a:buAutoNum type="arabicPeriod"/>
            </a:pPr>
            <a:r>
              <a:rPr lang="en-US" sz="4800">
                <a:solidFill>
                  <a:srgbClr val="30281A"/>
                </a:solidFill>
                <a:latin typeface="Katibeh"/>
                <a:cs typeface="Katibeh"/>
                <a:sym typeface="Katibeh"/>
              </a:rPr>
              <a:t>Read the article. Pause when you find information to help you answer the questions on your notes.</a:t>
            </a:r>
          </a:p>
        </p:txBody>
      </p:sp>
      <p:pic>
        <p:nvPicPr>
          <p:cNvPr id="13" name="Online Media 12" descr="30 Minute Timer">
            <a:hlinkClick r:id="" action="ppaction://media"/>
            <a:extLst>
              <a:ext uri="{FF2B5EF4-FFF2-40B4-BE49-F238E27FC236}">
                <a16:creationId xmlns:a16="http://schemas.microsoft.com/office/drawing/2014/main" id="{1D4081D1-135D-663C-0A72-61B8EB07EEAA}"/>
              </a:ext>
            </a:extLst>
          </p:cNvPr>
          <p:cNvPicPr>
            <a:picLocks noRot="1" noChangeAspect="1"/>
          </p:cNvPicPr>
          <p:nvPr>
            <a:videoFile r:link="rId1"/>
          </p:nvPr>
        </p:nvPicPr>
        <p:blipFill>
          <a:blip r:embed="rId7"/>
          <a:stretch>
            <a:fillRect/>
          </a:stretch>
        </p:blipFill>
        <p:spPr>
          <a:xfrm>
            <a:off x="11445240" y="4349488"/>
            <a:ext cx="5990818" cy="3384812"/>
          </a:xfrm>
          <a:prstGeom prst="rect">
            <a:avLst/>
          </a:prstGeom>
        </p:spPr>
      </p:pic>
    </p:spTree>
    <p:extLst>
      <p:ext uri="{BB962C8B-B14F-4D97-AF65-F5344CB8AC3E}">
        <p14:creationId xmlns:p14="http://schemas.microsoft.com/office/powerpoint/2010/main" val="26464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39224-9CFA-9FDF-ECEC-ADA8B1856B0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C8B5086-700B-8324-4CED-45C3BEABF533}"/>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9F9E7ACC-C47A-8D7F-8386-D313520FC5E0}"/>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9A787906-B0CF-855F-0784-18C1F6D94D1D}"/>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909578AE-1693-D114-1487-AF82E1235410}"/>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75B48FC9-2FF0-ACF1-333C-7C557B423AFC}"/>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D86ED5B1-E69D-1AD0-9FC1-395EC02B5CCA}"/>
              </a:ext>
            </a:extLst>
          </p:cNvPr>
          <p:cNvSpPr txBox="1"/>
          <p:nvPr/>
        </p:nvSpPr>
        <p:spPr>
          <a:xfrm>
            <a:off x="838200" y="782644"/>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Exit Ticket</a:t>
            </a:r>
          </a:p>
        </p:txBody>
      </p:sp>
      <p:sp>
        <p:nvSpPr>
          <p:cNvPr id="9" name="TextBox 9">
            <a:extLst>
              <a:ext uri="{FF2B5EF4-FFF2-40B4-BE49-F238E27FC236}">
                <a16:creationId xmlns:a16="http://schemas.microsoft.com/office/drawing/2014/main" id="{143F9B19-1783-5424-3651-B04C31F0937C}"/>
              </a:ext>
            </a:extLst>
          </p:cNvPr>
          <p:cNvSpPr txBox="1"/>
          <p:nvPr/>
        </p:nvSpPr>
        <p:spPr>
          <a:xfrm>
            <a:off x="1447800" y="2635125"/>
            <a:ext cx="15316200" cy="3770263"/>
          </a:xfrm>
          <a:prstGeom prst="rect">
            <a:avLst/>
          </a:prstGeom>
        </p:spPr>
        <p:txBody>
          <a:bodyPr wrap="square" lIns="0" tIns="0" rIns="0" bIns="0" rtlCol="0" anchor="t">
            <a:spAutoFit/>
          </a:bodyPr>
          <a:lstStyle/>
          <a:p>
            <a:pPr algn="l">
              <a:lnSpc>
                <a:spcPts val="4235"/>
              </a:lnSpc>
            </a:pPr>
            <a:r>
              <a:rPr lang="en-US" sz="4800" dirty="0">
                <a:solidFill>
                  <a:srgbClr val="30281A"/>
                </a:solidFill>
                <a:latin typeface="Katibeh"/>
                <a:cs typeface="Katibeh"/>
              </a:rPr>
              <a:t>Answer the question below. We will share our answers in five minutes.</a:t>
            </a:r>
          </a:p>
          <a:p>
            <a:pPr algn="l">
              <a:lnSpc>
                <a:spcPts val="4235"/>
              </a:lnSpc>
            </a:pPr>
            <a:endParaRPr lang="en-US" sz="4800" dirty="0">
              <a:solidFill>
                <a:srgbClr val="30281A"/>
              </a:solidFill>
              <a:latin typeface="Katibeh"/>
              <a:cs typeface="Katibeh"/>
              <a:sym typeface="Katibeh"/>
            </a:endParaRPr>
          </a:p>
          <a:p>
            <a:pPr algn="l">
              <a:lnSpc>
                <a:spcPts val="4235"/>
              </a:lnSpc>
            </a:pPr>
            <a:r>
              <a:rPr lang="en-US" sz="4800" dirty="0">
                <a:solidFill>
                  <a:srgbClr val="30281A"/>
                </a:solidFill>
                <a:latin typeface="Katibeh"/>
                <a:cs typeface="Katibeh"/>
                <a:sym typeface="Katibeh"/>
              </a:rPr>
              <a:t>Based on what you read today, how did the Trans-Miss show BOTH racial progress AND racist ideas that still existed in the 1890s?</a:t>
            </a:r>
          </a:p>
          <a:p>
            <a:pPr algn="l">
              <a:lnSpc>
                <a:spcPts val="4235"/>
              </a:lnSpc>
            </a:pPr>
            <a:endParaRPr lang="en-US" sz="4800" dirty="0">
              <a:solidFill>
                <a:srgbClr val="30281A"/>
              </a:solidFill>
              <a:latin typeface="Katibeh"/>
              <a:cs typeface="Katibeh"/>
              <a:sym typeface="Katibeh"/>
            </a:endParaRPr>
          </a:p>
          <a:p>
            <a:pPr algn="l">
              <a:lnSpc>
                <a:spcPts val="4235"/>
              </a:lnSpc>
            </a:pPr>
            <a:r>
              <a:rPr lang="en-US" sz="4800" i="1" dirty="0">
                <a:solidFill>
                  <a:srgbClr val="30281A"/>
                </a:solidFill>
                <a:latin typeface="Katibeh"/>
                <a:cs typeface="Katibeh"/>
                <a:sym typeface="Katibeh"/>
              </a:rPr>
              <a:t>Example answer: The Trans-Miss showed racial progress because…However, the Trans-Miss also showed racist ideas because…</a:t>
            </a:r>
          </a:p>
        </p:txBody>
      </p:sp>
      <p:pic>
        <p:nvPicPr>
          <p:cNvPr id="7" name="Online Media 9" descr="5 MINUTE TIMER 🔔 Gentle Alarm [Ultra HD 4K]">
            <a:hlinkClick r:id="" action="ppaction://media"/>
            <a:extLst>
              <a:ext uri="{FF2B5EF4-FFF2-40B4-BE49-F238E27FC236}">
                <a16:creationId xmlns:a16="http://schemas.microsoft.com/office/drawing/2014/main" id="{20A2773F-FC05-2002-3E7B-6C9DCCA0A582}"/>
              </a:ext>
            </a:extLst>
          </p:cNvPr>
          <p:cNvPicPr>
            <a:picLocks noRot="1" noChangeAspect="1"/>
          </p:cNvPicPr>
          <p:nvPr>
            <a:videoFile r:link="rId1"/>
          </p:nvPr>
        </p:nvPicPr>
        <p:blipFill>
          <a:blip r:embed="rId7"/>
          <a:stretch>
            <a:fillRect/>
          </a:stretch>
        </p:blipFill>
        <p:spPr>
          <a:xfrm>
            <a:off x="6600604" y="7321414"/>
            <a:ext cx="5010591" cy="2830984"/>
          </a:xfrm>
          <a:prstGeom prst="rect">
            <a:avLst/>
          </a:prstGeom>
        </p:spPr>
      </p:pic>
    </p:spTree>
    <p:extLst>
      <p:ext uri="{BB962C8B-B14F-4D97-AF65-F5344CB8AC3E}">
        <p14:creationId xmlns:p14="http://schemas.microsoft.com/office/powerpoint/2010/main" val="158038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ECD37-3241-4C6B-0F39-4518333576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F68D85-F9D2-2FCB-7D57-A885F43B63E1}"/>
              </a:ext>
            </a:extLst>
          </p:cNvPr>
          <p:cNvSpPr/>
          <p:nvPr/>
        </p:nvSpPr>
        <p:spPr>
          <a:xfrm>
            <a:off x="-393253" y="-1190085"/>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75B387E7-A621-9582-A923-DFD74D0CB266}"/>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AFDF61E3-6D8C-CC03-E3A4-466C0682BD2F}"/>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92AFF522-E7DB-FC1A-80F3-4B91E3F0D13B}"/>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98F501C2-957A-9D04-5C8A-9271672CEA94}"/>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t="-157427" r="-143856"/>
            </a:stretch>
          </a:blipFill>
        </p:spPr>
        <p:txBody>
          <a:bodyPr/>
          <a:lstStyle/>
          <a:p>
            <a:endParaRPr lang="en-US"/>
          </a:p>
        </p:txBody>
      </p:sp>
      <p:sp>
        <p:nvSpPr>
          <p:cNvPr id="7" name="Freeform 7">
            <a:extLst>
              <a:ext uri="{FF2B5EF4-FFF2-40B4-BE49-F238E27FC236}">
                <a16:creationId xmlns:a16="http://schemas.microsoft.com/office/drawing/2014/main" id="{AC144114-DD52-ADB7-0F05-ED881671BE4C}"/>
              </a:ext>
            </a:extLst>
          </p:cNvPr>
          <p:cNvSpPr/>
          <p:nvPr/>
        </p:nvSpPr>
        <p:spPr>
          <a:xfrm>
            <a:off x="2077336" y="2691840"/>
            <a:ext cx="14133328" cy="4903319"/>
          </a:xfrm>
          <a:custGeom>
            <a:avLst/>
            <a:gdLst/>
            <a:ahLst/>
            <a:cxnLst/>
            <a:rect l="l" t="t" r="r" b="b"/>
            <a:pathLst>
              <a:path w="14133328" h="4903319">
                <a:moveTo>
                  <a:pt x="0" y="0"/>
                </a:moveTo>
                <a:lnTo>
                  <a:pt x="14133328" y="0"/>
                </a:lnTo>
                <a:lnTo>
                  <a:pt x="14133328" y="4903320"/>
                </a:lnTo>
                <a:lnTo>
                  <a:pt x="0" y="4903320"/>
                </a:lnTo>
                <a:lnTo>
                  <a:pt x="0" y="0"/>
                </a:lnTo>
                <a:close/>
              </a:path>
            </a:pathLst>
          </a:custGeom>
          <a:blipFill>
            <a:blip r:embed="rId5"/>
            <a:stretch>
              <a:fillRect/>
            </a:stretch>
          </a:blipFill>
        </p:spPr>
        <p:txBody>
          <a:bodyPr/>
          <a:lstStyle/>
          <a:p>
            <a:endParaRPr lang="en-US"/>
          </a:p>
        </p:txBody>
      </p:sp>
      <p:sp>
        <p:nvSpPr>
          <p:cNvPr id="8" name="TextBox 8">
            <a:extLst>
              <a:ext uri="{FF2B5EF4-FFF2-40B4-BE49-F238E27FC236}">
                <a16:creationId xmlns:a16="http://schemas.microsoft.com/office/drawing/2014/main" id="{1E0D5E1D-A99D-8D0F-4507-C95B1DEE5AA3}"/>
              </a:ext>
            </a:extLst>
          </p:cNvPr>
          <p:cNvSpPr txBox="1"/>
          <p:nvPr/>
        </p:nvSpPr>
        <p:spPr>
          <a:xfrm>
            <a:off x="3866138" y="4076700"/>
            <a:ext cx="10555724" cy="1107996"/>
          </a:xfrm>
          <a:prstGeom prst="rect">
            <a:avLst/>
          </a:prstGeom>
        </p:spPr>
        <p:txBody>
          <a:bodyPr lIns="0" tIns="0" rIns="0" bIns="0" rtlCol="0" anchor="t">
            <a:spAutoFit/>
          </a:bodyPr>
          <a:lstStyle/>
          <a:p>
            <a:pPr algn="ctr"/>
            <a:r>
              <a:rPr lang="en-US" sz="7200" dirty="0">
                <a:solidFill>
                  <a:srgbClr val="716B5C"/>
                </a:solidFill>
                <a:latin typeface="EFCO Brookshire"/>
                <a:ea typeface="EFCO Brookshire"/>
                <a:cs typeface="EFCO Brookshire"/>
                <a:sym typeface="EFCO Brookshire"/>
              </a:rPr>
              <a:t>Technological Innovations</a:t>
            </a:r>
          </a:p>
        </p:txBody>
      </p:sp>
    </p:spTree>
    <p:extLst>
      <p:ext uri="{BB962C8B-B14F-4D97-AF65-F5344CB8AC3E}">
        <p14:creationId xmlns:p14="http://schemas.microsoft.com/office/powerpoint/2010/main" val="576827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E9C42-E096-20E8-8D42-09F445EF96F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F7BC05-DA86-925F-9BA9-109A627952C3}"/>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FDC2F5F-C030-FF69-2F69-2BA443CE70E8}"/>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54A13D95-F866-13EE-9C6A-FE07895A33FB}"/>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7A304931-7AE7-01C7-182B-94AABA34FC74}"/>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8786F0A6-186A-EBA1-6C5D-6F178348F2EA}"/>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EB1AFD93-85EB-938D-2E2F-383B6326B0FD}"/>
              </a:ext>
            </a:extLst>
          </p:cNvPr>
          <p:cNvSpPr txBox="1"/>
          <p:nvPr/>
        </p:nvSpPr>
        <p:spPr>
          <a:xfrm>
            <a:off x="3866138" y="782644"/>
            <a:ext cx="10555724" cy="1708151"/>
          </a:xfrm>
          <a:prstGeom prst="rect">
            <a:avLst/>
          </a:prstGeom>
        </p:spPr>
        <p:txBody>
          <a:bodyPr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Attendance question</a:t>
            </a:r>
          </a:p>
        </p:txBody>
      </p:sp>
      <p:sp>
        <p:nvSpPr>
          <p:cNvPr id="9" name="TextBox 9">
            <a:extLst>
              <a:ext uri="{FF2B5EF4-FFF2-40B4-BE49-F238E27FC236}">
                <a16:creationId xmlns:a16="http://schemas.microsoft.com/office/drawing/2014/main" id="{E57D0825-9ADF-7171-81D7-F57AE74138FA}"/>
              </a:ext>
            </a:extLst>
          </p:cNvPr>
          <p:cNvSpPr txBox="1"/>
          <p:nvPr/>
        </p:nvSpPr>
        <p:spPr>
          <a:xfrm>
            <a:off x="762000" y="2635125"/>
            <a:ext cx="16764000" cy="1077218"/>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rPr>
              <a:t>What technology do you see in this picture that might have been exciting or new to people in 1898?</a:t>
            </a:r>
            <a:endParaRPr lang="en-US" sz="4800">
              <a:solidFill>
                <a:srgbClr val="30281A"/>
              </a:solidFill>
              <a:latin typeface="Katibeh"/>
              <a:cs typeface="Katibeh"/>
              <a:sym typeface="Katibeh"/>
            </a:endParaRPr>
          </a:p>
        </p:txBody>
      </p:sp>
      <p:pic>
        <p:nvPicPr>
          <p:cNvPr id="13" name="Picture 12" descr="A water way with a building in the background&#10;&#10;AI-generated content may be incorrect.">
            <a:extLst>
              <a:ext uri="{FF2B5EF4-FFF2-40B4-BE49-F238E27FC236}">
                <a16:creationId xmlns:a16="http://schemas.microsoft.com/office/drawing/2014/main" id="{8F40B974-60DF-2D04-119F-D31A320B8480}"/>
              </a:ext>
            </a:extLst>
          </p:cNvPr>
          <p:cNvPicPr>
            <a:picLocks noChangeAspect="1"/>
          </p:cNvPicPr>
          <p:nvPr/>
        </p:nvPicPr>
        <p:blipFill>
          <a:blip r:embed="rId6">
            <a:extLst>
              <a:ext uri="{28A0092B-C50C-407E-A947-70E740481C1C}">
                <a14:useLocalDpi xmlns:a14="http://schemas.microsoft.com/office/drawing/2010/main" val="0"/>
              </a:ext>
            </a:extLst>
          </a:blip>
          <a:srcRect l="12745" t="15379" r="13726" b="15503"/>
          <a:stretch/>
        </p:blipFill>
        <p:spPr>
          <a:xfrm>
            <a:off x="3893847" y="3173734"/>
            <a:ext cx="11552670" cy="7239675"/>
          </a:xfrm>
          <a:prstGeom prst="rect">
            <a:avLst/>
          </a:prstGeom>
        </p:spPr>
      </p:pic>
    </p:spTree>
    <p:extLst>
      <p:ext uri="{BB962C8B-B14F-4D97-AF65-F5344CB8AC3E}">
        <p14:creationId xmlns:p14="http://schemas.microsoft.com/office/powerpoint/2010/main" val="2835482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DB13-7B1B-2174-82D6-6015AA15CA7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84F865-C5BE-93CE-A0FB-A84A16C685B5}"/>
              </a:ext>
            </a:extLst>
          </p:cNvPr>
          <p:cNvSpPr/>
          <p:nvPr/>
        </p:nvSpPr>
        <p:spPr>
          <a:xfrm>
            <a:off x="-461833" y="-1231280"/>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F52858E8-A56B-ABD0-477C-48A851214ED4}"/>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F85B6BFC-B631-E016-85A5-A14A268D34A6}"/>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D3F90888-2FF9-F54D-D73D-0E19DED540D3}"/>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3CDF3A32-FA9F-EB5E-92E9-3215CED294B2}"/>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4697E08B-250D-46EA-6A97-1E7080BA655A}"/>
              </a:ext>
            </a:extLst>
          </p:cNvPr>
          <p:cNvSpPr txBox="1"/>
          <p:nvPr/>
        </p:nvSpPr>
        <p:spPr>
          <a:xfrm>
            <a:off x="9545245" y="3131965"/>
            <a:ext cx="7480166" cy="3770263"/>
          </a:xfrm>
          <a:prstGeom prst="rect">
            <a:avLst/>
          </a:prstGeom>
        </p:spPr>
        <p:txBody>
          <a:bodyPr wrap="square" lIns="0" tIns="0" rIns="0" bIns="0" rtlCol="0" anchor="t">
            <a:spAutoFit/>
          </a:bodyPr>
          <a:lstStyle/>
          <a:p>
            <a:pPr marL="377827" lvl="1" algn="l">
              <a:lnSpc>
                <a:spcPts val="4235"/>
              </a:lnSpc>
            </a:pPr>
            <a:r>
              <a:rPr lang="en-US" sz="3500" dirty="0">
                <a:solidFill>
                  <a:srgbClr val="30281A"/>
                </a:solidFill>
                <a:latin typeface="Katibeh"/>
                <a:ea typeface="Katibeh"/>
                <a:cs typeface="Katibeh"/>
                <a:sym typeface="Katibeh"/>
              </a:rPr>
              <a:t>GOAL: Read to understand the goals and impacts of the Trans-Mississippi Exposition</a:t>
            </a:r>
          </a:p>
          <a:p>
            <a:pPr marL="835027" lvl="1" indent="-457200" algn="l">
              <a:lnSpc>
                <a:spcPts val="4235"/>
              </a:lnSpc>
              <a:buFontTx/>
              <a:buChar char="-"/>
            </a:pPr>
            <a:r>
              <a:rPr lang="en-US" sz="3500" dirty="0">
                <a:solidFill>
                  <a:srgbClr val="30281A"/>
                </a:solidFill>
                <a:latin typeface="Katibeh"/>
                <a:ea typeface="Katibeh"/>
                <a:cs typeface="Katibeh"/>
                <a:sym typeface="Katibeh"/>
              </a:rPr>
              <a:t>Read the question for Section 1. Then, read Section 1. When you find information that relates to the question, STOP! Answer the question! Then keep reading.</a:t>
            </a:r>
          </a:p>
          <a:p>
            <a:pPr marL="835027" lvl="1" indent="-457200" algn="l">
              <a:lnSpc>
                <a:spcPts val="4235"/>
              </a:lnSpc>
              <a:buFontTx/>
              <a:buChar char="-"/>
            </a:pPr>
            <a:r>
              <a:rPr lang="en-US" sz="3500" b="0" i="0" dirty="0">
                <a:solidFill>
                  <a:srgbClr val="30281A"/>
                </a:solidFill>
                <a:effectLst/>
                <a:latin typeface="Katibeh"/>
                <a:cs typeface="Katibeh"/>
                <a:sym typeface="Katibeh"/>
              </a:rPr>
              <a:t>Repeat the process for Section 2 and Section 3</a:t>
            </a:r>
            <a:endParaRPr lang="en-US" sz="1400" b="0" i="0" dirty="0">
              <a:solidFill>
                <a:srgbClr val="1A1A1A"/>
              </a:solidFill>
              <a:effectLst/>
              <a:latin typeface="Georgia" panose="02040502050405020303" pitchFamily="18" charset="0"/>
            </a:endParaRPr>
          </a:p>
        </p:txBody>
      </p:sp>
      <p:sp>
        <p:nvSpPr>
          <p:cNvPr id="9" name="TextBox 9">
            <a:extLst>
              <a:ext uri="{FF2B5EF4-FFF2-40B4-BE49-F238E27FC236}">
                <a16:creationId xmlns:a16="http://schemas.microsoft.com/office/drawing/2014/main" id="{22858C0B-4B00-4A0C-2698-DBF617909986}"/>
              </a:ext>
            </a:extLst>
          </p:cNvPr>
          <p:cNvSpPr txBox="1"/>
          <p:nvPr/>
        </p:nvSpPr>
        <p:spPr>
          <a:xfrm>
            <a:off x="878157" y="845807"/>
            <a:ext cx="16501206" cy="1713739"/>
          </a:xfrm>
          <a:prstGeom prst="rect">
            <a:avLst/>
          </a:prstGeom>
        </p:spPr>
        <p:txBody>
          <a:bodyPr wrap="square"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Understanding the Trans-Miss</a:t>
            </a:r>
          </a:p>
        </p:txBody>
      </p:sp>
      <p:pic>
        <p:nvPicPr>
          <p:cNvPr id="11" name="Picture 10" descr="A water canal in front of a white building&#10;&#10;AI-generated content may be incorrect.">
            <a:extLst>
              <a:ext uri="{FF2B5EF4-FFF2-40B4-BE49-F238E27FC236}">
                <a16:creationId xmlns:a16="http://schemas.microsoft.com/office/drawing/2014/main" id="{0398E9B9-F1B9-9F3A-D173-6828F6DFB359}"/>
              </a:ext>
            </a:extLst>
          </p:cNvPr>
          <p:cNvPicPr>
            <a:picLocks noChangeAspect="1"/>
          </p:cNvPicPr>
          <p:nvPr/>
        </p:nvPicPr>
        <p:blipFill>
          <a:blip r:embed="rId7">
            <a:extLst>
              <a:ext uri="{28A0092B-C50C-407E-A947-70E740481C1C}">
                <a14:useLocalDpi xmlns:a14="http://schemas.microsoft.com/office/drawing/2010/main" val="0"/>
              </a:ext>
            </a:extLst>
          </a:blip>
          <a:srcRect l="5589" t="4873" r="5516" b="8137"/>
          <a:stretch/>
        </p:blipFill>
        <p:spPr>
          <a:xfrm>
            <a:off x="1024793" y="3170115"/>
            <a:ext cx="8520452" cy="5833712"/>
          </a:xfrm>
          <a:prstGeom prst="rect">
            <a:avLst/>
          </a:prstGeom>
        </p:spPr>
      </p:pic>
      <p:pic>
        <p:nvPicPr>
          <p:cNvPr id="7" name="Online Media 6" descr="10 Minute Timer">
            <a:hlinkClick r:id="" action="ppaction://media"/>
            <a:extLst>
              <a:ext uri="{FF2B5EF4-FFF2-40B4-BE49-F238E27FC236}">
                <a16:creationId xmlns:a16="http://schemas.microsoft.com/office/drawing/2014/main" id="{10B0612B-3B4C-94BA-3980-A8FEE581A559}"/>
              </a:ext>
            </a:extLst>
          </p:cNvPr>
          <p:cNvPicPr>
            <a:picLocks noRot="1" noChangeAspect="1"/>
          </p:cNvPicPr>
          <p:nvPr>
            <a:videoFile r:link="rId1"/>
          </p:nvPr>
        </p:nvPicPr>
        <p:blipFill>
          <a:blip r:embed="rId8"/>
          <a:stretch>
            <a:fillRect/>
          </a:stretch>
        </p:blipFill>
        <p:spPr>
          <a:xfrm>
            <a:off x="10169046" y="7624839"/>
            <a:ext cx="4711789" cy="2662161"/>
          </a:xfrm>
          <a:prstGeom prst="rect">
            <a:avLst/>
          </a:prstGeom>
        </p:spPr>
      </p:pic>
    </p:spTree>
    <p:extLst>
      <p:ext uri="{BB962C8B-B14F-4D97-AF65-F5344CB8AC3E}">
        <p14:creationId xmlns:p14="http://schemas.microsoft.com/office/powerpoint/2010/main" val="226511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8549F-11DF-0C4E-528C-D15DAC7953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9F0CB7-77B7-93C6-C5D8-B1EE3EB497A5}"/>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CB0FD121-B42D-72DD-37B1-C9C075707961}"/>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887C5509-5994-3764-988F-73D4D0C62755}"/>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D3FA8B63-FCFC-58D2-27D2-1177A0F68BEE}"/>
              </a:ext>
            </a:extLst>
          </p:cNvPr>
          <p:cNvSpPr txBox="1"/>
          <p:nvPr/>
        </p:nvSpPr>
        <p:spPr>
          <a:xfrm>
            <a:off x="838200" y="342900"/>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Advertisements from the 1890s</a:t>
            </a:r>
          </a:p>
        </p:txBody>
      </p:sp>
      <p:sp>
        <p:nvSpPr>
          <p:cNvPr id="6" name="TextBox 5">
            <a:extLst>
              <a:ext uri="{FF2B5EF4-FFF2-40B4-BE49-F238E27FC236}">
                <a16:creationId xmlns:a16="http://schemas.microsoft.com/office/drawing/2014/main" id="{FAEB19E0-0355-5DC0-C612-5ABEE4BAB932}"/>
              </a:ext>
            </a:extLst>
          </p:cNvPr>
          <p:cNvSpPr txBox="1"/>
          <p:nvPr/>
        </p:nvSpPr>
        <p:spPr>
          <a:xfrm>
            <a:off x="838200" y="2019962"/>
            <a:ext cx="16383000" cy="907941"/>
          </a:xfrm>
          <a:prstGeom prst="rect">
            <a:avLst/>
          </a:prstGeom>
          <a:noFill/>
        </p:spPr>
        <p:txBody>
          <a:bodyPr wrap="square" rtlCol="0">
            <a:spAutoFit/>
          </a:bodyPr>
          <a:lstStyle/>
          <a:p>
            <a:pPr marL="0" marR="0" lvl="0" indent="0" algn="ctr" defTabSz="914400" rtl="0" eaLnBrk="1" fontAlgn="auto" latinLnBrk="0" hangingPunct="1">
              <a:lnSpc>
                <a:spcPts val="4235"/>
              </a:lnSpc>
              <a:spcBef>
                <a:spcPts val="0"/>
              </a:spcBef>
              <a:spcAft>
                <a:spcPts val="0"/>
              </a:spcAft>
              <a:buClrTx/>
              <a:buSzTx/>
              <a:buFontTx/>
              <a:buNone/>
              <a:tabLst/>
              <a:defRPr/>
            </a:pPr>
            <a:r>
              <a:rPr kumimoji="0" lang="en-US" sz="4800" b="0" i="0" u="none" strike="noStrike" kern="1200" cap="none" spc="0" normalizeH="0" baseline="0" noProof="0">
                <a:ln>
                  <a:noFill/>
                </a:ln>
                <a:solidFill>
                  <a:srgbClr val="30281A"/>
                </a:solidFill>
                <a:effectLst/>
                <a:uLnTx/>
                <a:uFillTx/>
                <a:latin typeface="Katibeh"/>
                <a:ea typeface="+mn-ea"/>
                <a:cs typeface="Katibeh"/>
              </a:rPr>
              <a:t>What do these advertisements from the 1890s have in common?</a:t>
            </a:r>
          </a:p>
          <a:p>
            <a:endParaRPr lang="en-US"/>
          </a:p>
        </p:txBody>
      </p:sp>
      <p:pic>
        <p:nvPicPr>
          <p:cNvPr id="1026" name="Picture 2" descr="Coca-Cola advertising 1886 – 1899">
            <a:extLst>
              <a:ext uri="{FF2B5EF4-FFF2-40B4-BE49-F238E27FC236}">
                <a16:creationId xmlns:a16="http://schemas.microsoft.com/office/drawing/2014/main" id="{BD0307C2-47F9-7B1C-1A1D-ADC0AEF152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476" y="2927903"/>
            <a:ext cx="5439340" cy="74302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890s Warners Safe Nervine Advertisement Instant Digital Download Jpg,  Print and Frame Vintage Pain Medicine Ad - Etsy">
            <a:extLst>
              <a:ext uri="{FF2B5EF4-FFF2-40B4-BE49-F238E27FC236}">
                <a16:creationId xmlns:a16="http://schemas.microsoft.com/office/drawing/2014/main" id="{C9507539-93F2-6E01-54CA-89A0C4879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6072" y="2927903"/>
            <a:ext cx="5744666" cy="74378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umbia Bicycle Ad, c.1890s">
            <a:extLst>
              <a:ext uri="{FF2B5EF4-FFF2-40B4-BE49-F238E27FC236}">
                <a16:creationId xmlns:a16="http://schemas.microsoft.com/office/drawing/2014/main" id="{524F8A0C-0AE2-08A1-62B9-744BD4258A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75693" y="2935523"/>
            <a:ext cx="5495832" cy="743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264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8549F-11DF-0C4E-528C-D15DAC79538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09F0CB7-77B7-93C6-C5D8-B1EE3EB497A5}"/>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CB0FD121-B42D-72DD-37B1-C9C075707961}"/>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887C5509-5994-3764-988F-73D4D0C62755}"/>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D3FA8B63-FCFC-58D2-27D2-1177A0F68BEE}"/>
              </a:ext>
            </a:extLst>
          </p:cNvPr>
          <p:cNvSpPr txBox="1"/>
          <p:nvPr/>
        </p:nvSpPr>
        <p:spPr>
          <a:xfrm>
            <a:off x="838200" y="342900"/>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Advertising new technology!</a:t>
            </a:r>
          </a:p>
        </p:txBody>
      </p:sp>
      <p:sp>
        <p:nvSpPr>
          <p:cNvPr id="9" name="TextBox 9">
            <a:extLst>
              <a:ext uri="{FF2B5EF4-FFF2-40B4-BE49-F238E27FC236}">
                <a16:creationId xmlns:a16="http://schemas.microsoft.com/office/drawing/2014/main" id="{89ED5D3A-3B7D-4928-5657-DCAA0F129542}"/>
              </a:ext>
            </a:extLst>
          </p:cNvPr>
          <p:cNvSpPr txBox="1"/>
          <p:nvPr/>
        </p:nvSpPr>
        <p:spPr>
          <a:xfrm>
            <a:off x="838200" y="3314700"/>
            <a:ext cx="12573000" cy="6463308"/>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sym typeface="Katibeh"/>
              </a:rPr>
              <a:t>GOAL: an advertisement for one of the new technologies </a:t>
            </a:r>
          </a:p>
          <a:p>
            <a:pPr algn="l">
              <a:lnSpc>
                <a:spcPts val="4235"/>
              </a:lnSpc>
            </a:pPr>
            <a:r>
              <a:rPr lang="en-US" sz="4800">
                <a:solidFill>
                  <a:srgbClr val="30281A"/>
                </a:solidFill>
                <a:latin typeface="Katibeh"/>
                <a:cs typeface="Katibeh"/>
                <a:sym typeface="Katibeh"/>
              </a:rPr>
              <a:t>being showcased at the Trans-Miss!</a:t>
            </a:r>
          </a:p>
          <a:p>
            <a:pPr algn="l">
              <a:lnSpc>
                <a:spcPts val="4235"/>
              </a:lnSpc>
            </a:pPr>
            <a:endParaRPr lang="en-US" sz="4800">
              <a:solidFill>
                <a:srgbClr val="30281A"/>
              </a:solidFill>
              <a:latin typeface="Katibeh"/>
              <a:cs typeface="Katibeh"/>
              <a:sym typeface="Katibeh"/>
            </a:endParaRPr>
          </a:p>
          <a:p>
            <a:pPr algn="l">
              <a:lnSpc>
                <a:spcPts val="4235"/>
              </a:lnSpc>
            </a:pPr>
            <a:r>
              <a:rPr lang="en-US" sz="4800" u="sng">
                <a:solidFill>
                  <a:srgbClr val="30281A"/>
                </a:solidFill>
                <a:latin typeface="Katibeh"/>
                <a:cs typeface="Katibeh"/>
                <a:sym typeface="Katibeh"/>
              </a:rPr>
              <a:t>STEP ONE:</a:t>
            </a:r>
            <a:r>
              <a:rPr lang="en-US" sz="4800" b="1">
                <a:solidFill>
                  <a:srgbClr val="30281A"/>
                </a:solidFill>
                <a:latin typeface="Katibeh"/>
                <a:cs typeface="Katibeh"/>
                <a:sym typeface="Katibeh"/>
              </a:rPr>
              <a:t> </a:t>
            </a:r>
            <a:r>
              <a:rPr lang="en-US" sz="4800">
                <a:solidFill>
                  <a:srgbClr val="30281A"/>
                </a:solidFill>
                <a:latin typeface="Katibeh"/>
                <a:cs typeface="Katibeh"/>
                <a:sym typeface="Katibeh"/>
              </a:rPr>
              <a:t>Read the source about your technology</a:t>
            </a:r>
          </a:p>
          <a:p>
            <a:pPr algn="l">
              <a:lnSpc>
                <a:spcPts val="4235"/>
              </a:lnSpc>
            </a:pPr>
            <a:r>
              <a:rPr lang="en-US" sz="4800" u="sng">
                <a:solidFill>
                  <a:srgbClr val="30281A"/>
                </a:solidFill>
                <a:latin typeface="Katibeh"/>
                <a:cs typeface="Katibeh"/>
                <a:sym typeface="Katibeh"/>
              </a:rPr>
              <a:t>STEP TWO:</a:t>
            </a:r>
            <a:r>
              <a:rPr lang="en-US" sz="4800">
                <a:solidFill>
                  <a:srgbClr val="30281A"/>
                </a:solidFill>
                <a:latin typeface="Katibeh"/>
                <a:cs typeface="Katibeh"/>
                <a:sym typeface="Katibeh"/>
              </a:rPr>
              <a:t> Create an advertisement for your technology. Convince people it’s AMAZING, and they should come             check it out at the Trans-Mississippi Exposition!</a:t>
            </a:r>
            <a:endParaRPr lang="en-US" sz="4800" u="sng">
              <a:solidFill>
                <a:srgbClr val="30281A"/>
              </a:solidFill>
              <a:latin typeface="Katibeh"/>
              <a:cs typeface="Katibeh"/>
              <a:sym typeface="Katibeh"/>
            </a:endParaRPr>
          </a:p>
          <a:p>
            <a:pPr algn="l">
              <a:lnSpc>
                <a:spcPts val="4235"/>
              </a:lnSpc>
            </a:pPr>
            <a:r>
              <a:rPr lang="en-US" sz="4800">
                <a:solidFill>
                  <a:srgbClr val="30281A"/>
                </a:solidFill>
                <a:latin typeface="Katibeh"/>
                <a:cs typeface="Katibeh"/>
                <a:sym typeface="Katibeh"/>
              </a:rPr>
              <a:t>Your advertisement should include:</a:t>
            </a:r>
          </a:p>
          <a:p>
            <a:pPr marL="685800" indent="-685800" algn="l">
              <a:lnSpc>
                <a:spcPts val="4235"/>
              </a:lnSpc>
              <a:buFont typeface="Arial" panose="020B0604020202020204" pitchFamily="34" charset="0"/>
              <a:buChar char="•"/>
            </a:pPr>
            <a:r>
              <a:rPr lang="en-US" sz="4800">
                <a:solidFill>
                  <a:srgbClr val="30281A"/>
                </a:solidFill>
                <a:latin typeface="Katibeh"/>
                <a:cs typeface="Katibeh"/>
                <a:sym typeface="Katibeh"/>
              </a:rPr>
              <a:t>The name of the technology</a:t>
            </a:r>
          </a:p>
          <a:p>
            <a:pPr marL="685800" indent="-685800" algn="l">
              <a:lnSpc>
                <a:spcPts val="4235"/>
              </a:lnSpc>
              <a:buFont typeface="Arial" panose="020B0604020202020204" pitchFamily="34" charset="0"/>
              <a:buChar char="•"/>
            </a:pPr>
            <a:r>
              <a:rPr lang="en-US" sz="4800">
                <a:solidFill>
                  <a:srgbClr val="30281A"/>
                </a:solidFill>
                <a:latin typeface="Katibeh"/>
                <a:cs typeface="Katibeh"/>
                <a:sym typeface="Katibeh"/>
              </a:rPr>
              <a:t>What problems will this technology solve for people?</a:t>
            </a:r>
          </a:p>
          <a:p>
            <a:pPr marL="685800" indent="-685800" algn="l">
              <a:lnSpc>
                <a:spcPts val="4235"/>
              </a:lnSpc>
              <a:buFont typeface="Arial" panose="020B0604020202020204" pitchFamily="34" charset="0"/>
              <a:buChar char="•"/>
            </a:pPr>
            <a:r>
              <a:rPr lang="en-US" sz="4800">
                <a:solidFill>
                  <a:srgbClr val="30281A"/>
                </a:solidFill>
                <a:latin typeface="Katibeh"/>
                <a:cs typeface="Katibeh"/>
                <a:sym typeface="Katibeh"/>
              </a:rPr>
              <a:t>How will this make a positive impact on peoples’ daily lives?</a:t>
            </a:r>
          </a:p>
          <a:p>
            <a:pPr algn="l">
              <a:lnSpc>
                <a:spcPts val="4235"/>
              </a:lnSpc>
            </a:pPr>
            <a:endParaRPr lang="en-US" sz="4800">
              <a:solidFill>
                <a:srgbClr val="30281A"/>
              </a:solidFill>
              <a:latin typeface="Katibeh"/>
              <a:cs typeface="Katibeh"/>
              <a:sym typeface="Katibeh"/>
            </a:endParaRPr>
          </a:p>
        </p:txBody>
      </p:sp>
      <p:pic>
        <p:nvPicPr>
          <p:cNvPr id="5" name="Online Media 4" descr="45 Minute Timer">
            <a:hlinkClick r:id="" action="ppaction://media"/>
            <a:extLst>
              <a:ext uri="{FF2B5EF4-FFF2-40B4-BE49-F238E27FC236}">
                <a16:creationId xmlns:a16="http://schemas.microsoft.com/office/drawing/2014/main" id="{A93FF738-F51D-46BB-69D7-7C24199295D8}"/>
              </a:ext>
            </a:extLst>
          </p:cNvPr>
          <p:cNvPicPr>
            <a:picLocks noRot="1" noChangeAspect="1"/>
          </p:cNvPicPr>
          <p:nvPr>
            <a:videoFile r:link="rId1"/>
          </p:nvPr>
        </p:nvPicPr>
        <p:blipFill>
          <a:blip r:embed="rId7"/>
          <a:stretch>
            <a:fillRect/>
          </a:stretch>
        </p:blipFill>
        <p:spPr>
          <a:xfrm>
            <a:off x="12201797" y="3598715"/>
            <a:ext cx="5658157" cy="3196859"/>
          </a:xfrm>
          <a:prstGeom prst="rect">
            <a:avLst/>
          </a:prstGeom>
        </p:spPr>
      </p:pic>
      <p:sp>
        <p:nvSpPr>
          <p:cNvPr id="6" name="TextBox 5">
            <a:extLst>
              <a:ext uri="{FF2B5EF4-FFF2-40B4-BE49-F238E27FC236}">
                <a16:creationId xmlns:a16="http://schemas.microsoft.com/office/drawing/2014/main" id="{FAEB19E0-0355-5DC0-C612-5ABEE4BAB932}"/>
              </a:ext>
            </a:extLst>
          </p:cNvPr>
          <p:cNvSpPr txBox="1"/>
          <p:nvPr/>
        </p:nvSpPr>
        <p:spPr>
          <a:xfrm>
            <a:off x="838200" y="2019962"/>
            <a:ext cx="16383000" cy="1446550"/>
          </a:xfrm>
          <a:prstGeom prst="rect">
            <a:avLst/>
          </a:prstGeom>
          <a:noFill/>
        </p:spPr>
        <p:txBody>
          <a:bodyPr wrap="square" rtlCol="0">
            <a:spAutoFit/>
          </a:bodyPr>
          <a:lstStyle/>
          <a:p>
            <a:pPr marL="0" marR="0" lvl="0" indent="0" algn="l" defTabSz="914400" rtl="0" eaLnBrk="1" fontAlgn="auto" latinLnBrk="0" hangingPunct="1">
              <a:lnSpc>
                <a:spcPts val="4235"/>
              </a:lnSpc>
              <a:spcBef>
                <a:spcPts val="0"/>
              </a:spcBef>
              <a:spcAft>
                <a:spcPts val="0"/>
              </a:spcAft>
              <a:buClrTx/>
              <a:buSzTx/>
              <a:buFontTx/>
              <a:buNone/>
              <a:tabLst/>
              <a:defRPr/>
            </a:pPr>
            <a:r>
              <a:rPr kumimoji="0" lang="en-US" sz="4800" b="0" i="0" u="none" strike="noStrike" kern="1200" cap="none" spc="0" normalizeH="0" baseline="0" noProof="0">
                <a:ln>
                  <a:noFill/>
                </a:ln>
                <a:solidFill>
                  <a:srgbClr val="30281A"/>
                </a:solidFill>
                <a:effectLst/>
                <a:uLnTx/>
                <a:uFillTx/>
                <a:latin typeface="Katibeh"/>
                <a:ea typeface="+mn-ea"/>
                <a:cs typeface="Katibeh"/>
              </a:rPr>
              <a:t>Part of the purpose of the Trans-Mississippi Exposition was to show off new technology, especially technology that had been created in western states.</a:t>
            </a:r>
          </a:p>
          <a:p>
            <a:endParaRPr lang="en-US"/>
          </a:p>
        </p:txBody>
      </p:sp>
      <p:sp>
        <p:nvSpPr>
          <p:cNvPr id="7" name="TextBox 6">
            <a:extLst>
              <a:ext uri="{FF2B5EF4-FFF2-40B4-BE49-F238E27FC236}">
                <a16:creationId xmlns:a16="http://schemas.microsoft.com/office/drawing/2014/main" id="{8B648B64-DAC4-11BB-139C-A9D99F7554BD}"/>
              </a:ext>
            </a:extLst>
          </p:cNvPr>
          <p:cNvSpPr txBox="1"/>
          <p:nvPr/>
        </p:nvSpPr>
        <p:spPr>
          <a:xfrm>
            <a:off x="647700" y="9414557"/>
            <a:ext cx="16383000" cy="907941"/>
          </a:xfrm>
          <a:prstGeom prst="rect">
            <a:avLst/>
          </a:prstGeom>
          <a:noFill/>
        </p:spPr>
        <p:txBody>
          <a:bodyPr wrap="square" rtlCol="0">
            <a:spAutoFit/>
          </a:bodyPr>
          <a:lstStyle/>
          <a:p>
            <a:pPr marL="0" marR="0" lvl="0" indent="0" algn="l" defTabSz="914400" rtl="0" eaLnBrk="1" fontAlgn="auto" latinLnBrk="0" hangingPunct="1">
              <a:lnSpc>
                <a:spcPts val="4235"/>
              </a:lnSpc>
              <a:spcBef>
                <a:spcPts val="0"/>
              </a:spcBef>
              <a:spcAft>
                <a:spcPts val="0"/>
              </a:spcAft>
              <a:buClrTx/>
              <a:buSzTx/>
              <a:buFontTx/>
              <a:buNone/>
              <a:tabLst/>
              <a:defRPr/>
            </a:pPr>
            <a:r>
              <a:rPr kumimoji="0" lang="en-US" sz="4800" b="0" i="0" u="none" strike="noStrike" kern="1200" cap="none" spc="0" normalizeH="0" baseline="0" noProof="0">
                <a:ln>
                  <a:noFill/>
                </a:ln>
                <a:solidFill>
                  <a:srgbClr val="30281A"/>
                </a:solidFill>
                <a:effectLst/>
                <a:uLnTx/>
                <a:uFillTx/>
                <a:latin typeface="Katibeh"/>
                <a:ea typeface="+mn-ea"/>
                <a:cs typeface="Katibeh"/>
              </a:rPr>
              <a:t>Hang your advertisement poster up somewhere on the wall when it’s done!</a:t>
            </a:r>
          </a:p>
          <a:p>
            <a:endParaRPr lang="en-US"/>
          </a:p>
        </p:txBody>
      </p:sp>
    </p:spTree>
    <p:extLst>
      <p:ext uri="{BB962C8B-B14F-4D97-AF65-F5344CB8AC3E}">
        <p14:creationId xmlns:p14="http://schemas.microsoft.com/office/powerpoint/2010/main" val="318112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A635E-7868-479C-7559-29863168A47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2645FD-989E-7A25-5549-83E08FA1FFBB}"/>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13939B09-E50A-4751-661F-6CA75BE2F3E7}"/>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1D397412-57C3-1AD8-B4B9-87700F59A85F}"/>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6">
              <a:alphaModFix amt="81000"/>
            </a:blip>
            <a:stretch>
              <a:fillRect r="-143856" b="-157427"/>
            </a:stretch>
          </a:blipFill>
        </p:spPr>
        <p:txBody>
          <a:bodyPr/>
          <a:lstStyle/>
          <a:p>
            <a:endParaRPr lang="en-US"/>
          </a:p>
        </p:txBody>
      </p:sp>
      <p:sp>
        <p:nvSpPr>
          <p:cNvPr id="8" name="TextBox 8">
            <a:extLst>
              <a:ext uri="{FF2B5EF4-FFF2-40B4-BE49-F238E27FC236}">
                <a16:creationId xmlns:a16="http://schemas.microsoft.com/office/drawing/2014/main" id="{33259192-B15D-2E79-9512-98FAA96A0781}"/>
              </a:ext>
            </a:extLst>
          </p:cNvPr>
          <p:cNvSpPr txBox="1"/>
          <p:nvPr/>
        </p:nvSpPr>
        <p:spPr>
          <a:xfrm>
            <a:off x="838200" y="782644"/>
            <a:ext cx="16002000" cy="1677062"/>
          </a:xfrm>
          <a:prstGeom prst="rect">
            <a:avLst/>
          </a:prstGeom>
        </p:spPr>
        <p:txBody>
          <a:bodyPr wrap="square" lIns="0" tIns="0" rIns="0" bIns="0" rtlCol="0" anchor="t">
            <a:spAutoFit/>
          </a:bodyPr>
          <a:lstStyle/>
          <a:p>
            <a:pPr algn="ctr">
              <a:lnSpc>
                <a:spcPts val="13999"/>
              </a:lnSpc>
            </a:pPr>
            <a:r>
              <a:rPr lang="en-US" sz="9000">
                <a:solidFill>
                  <a:srgbClr val="716B5C"/>
                </a:solidFill>
                <a:latin typeface="EFCO Brookshire"/>
                <a:ea typeface="EFCO Brookshire"/>
                <a:cs typeface="EFCO Brookshire"/>
                <a:sym typeface="EFCO Brookshire"/>
              </a:rPr>
              <a:t>Technology scavenger hunt</a:t>
            </a:r>
          </a:p>
        </p:txBody>
      </p:sp>
      <p:sp>
        <p:nvSpPr>
          <p:cNvPr id="9" name="TextBox 9">
            <a:extLst>
              <a:ext uri="{FF2B5EF4-FFF2-40B4-BE49-F238E27FC236}">
                <a16:creationId xmlns:a16="http://schemas.microsoft.com/office/drawing/2014/main" id="{F1A834EE-BF50-119D-A1A7-009318180E92}"/>
              </a:ext>
            </a:extLst>
          </p:cNvPr>
          <p:cNvSpPr txBox="1"/>
          <p:nvPr/>
        </p:nvSpPr>
        <p:spPr>
          <a:xfrm>
            <a:off x="838200" y="2635125"/>
            <a:ext cx="13106400" cy="7648248"/>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sym typeface="Katibeh"/>
              </a:rPr>
              <a:t>GOAL: Make connections between new technologies that were showcased at the Trans-Miss!</a:t>
            </a:r>
          </a:p>
          <a:p>
            <a:pPr algn="l">
              <a:lnSpc>
                <a:spcPts val="4235"/>
              </a:lnSpc>
            </a:pPr>
            <a:endParaRPr lang="en-US" sz="4800">
              <a:solidFill>
                <a:srgbClr val="30281A"/>
              </a:solidFill>
              <a:latin typeface="Katibeh"/>
              <a:cs typeface="Katibeh"/>
              <a:sym typeface="Katibeh"/>
            </a:endParaRPr>
          </a:p>
          <a:p>
            <a:pPr algn="l">
              <a:lnSpc>
                <a:spcPts val="4235"/>
              </a:lnSpc>
            </a:pPr>
            <a:r>
              <a:rPr lang="en-US" sz="4800">
                <a:solidFill>
                  <a:srgbClr val="30281A"/>
                </a:solidFill>
                <a:latin typeface="Katibeh"/>
                <a:cs typeface="Katibeh"/>
                <a:sym typeface="Katibeh"/>
              </a:rPr>
              <a:t>Your CHALLENGE is to find new technology that fits in each category on your notes. You can only use each technology ONCE! No repeats!</a:t>
            </a:r>
          </a:p>
          <a:p>
            <a:pPr algn="l">
              <a:lnSpc>
                <a:spcPts val="4235"/>
              </a:lnSpc>
            </a:pPr>
            <a:endParaRPr lang="en-US" sz="4800">
              <a:solidFill>
                <a:srgbClr val="30281A"/>
              </a:solidFill>
              <a:latin typeface="Katibeh"/>
              <a:cs typeface="Katibeh"/>
              <a:sym typeface="Katibeh"/>
            </a:endParaRPr>
          </a:p>
          <a:p>
            <a:pPr marL="571500" indent="-571500" rtl="0">
              <a:spcAft>
                <a:spcPts val="1000"/>
              </a:spcAft>
              <a:buFontTx/>
              <a:buChar char="-"/>
            </a:pPr>
            <a:r>
              <a:rPr lang="en-US" sz="4800" b="1">
                <a:solidFill>
                  <a:srgbClr val="30281A"/>
                </a:solidFill>
                <a:latin typeface="Katibeh"/>
                <a:cs typeface="Katibeh"/>
              </a:rPr>
              <a:t>MOVEMENT: </a:t>
            </a:r>
            <a:r>
              <a:rPr lang="en-US" sz="4800">
                <a:solidFill>
                  <a:srgbClr val="30281A"/>
                </a:solidFill>
                <a:latin typeface="Katibeh"/>
                <a:cs typeface="Katibeh"/>
              </a:rPr>
              <a:t>Move at your own pace. Try not to clump up around pictures – keep it moving!</a:t>
            </a:r>
          </a:p>
          <a:p>
            <a:pPr marL="571500" indent="-571500" rtl="0">
              <a:spcAft>
                <a:spcPts val="1000"/>
              </a:spcAft>
              <a:buFontTx/>
              <a:buChar char="-"/>
            </a:pPr>
            <a:r>
              <a:rPr lang="en-US" sz="4800" b="1">
                <a:solidFill>
                  <a:srgbClr val="30281A"/>
                </a:solidFill>
                <a:latin typeface="Katibeh"/>
                <a:cs typeface="Katibeh"/>
              </a:rPr>
              <a:t>VOICE: </a:t>
            </a:r>
            <a:r>
              <a:rPr lang="en-US" sz="4800">
                <a:solidFill>
                  <a:srgbClr val="30281A"/>
                </a:solidFill>
                <a:latin typeface="Katibeh"/>
                <a:cs typeface="Katibeh"/>
              </a:rPr>
              <a:t>We should not be able to hear you from across the room</a:t>
            </a:r>
            <a:endParaRPr lang="en-US" sz="4800" b="1">
              <a:solidFill>
                <a:srgbClr val="30281A"/>
              </a:solidFill>
              <a:latin typeface="Katibeh"/>
              <a:cs typeface="Katibeh"/>
            </a:endParaRPr>
          </a:p>
          <a:p>
            <a:pPr marL="571500" indent="-571500" rtl="0">
              <a:spcAft>
                <a:spcPts val="1000"/>
              </a:spcAft>
              <a:buFontTx/>
              <a:buChar char="-"/>
            </a:pPr>
            <a:r>
              <a:rPr lang="en-US" sz="4800" b="1">
                <a:solidFill>
                  <a:srgbClr val="30281A"/>
                </a:solidFill>
                <a:latin typeface="Katibeh"/>
                <a:cs typeface="Katibeh"/>
              </a:rPr>
              <a:t>PARTICIPATION: </a:t>
            </a:r>
            <a:r>
              <a:rPr lang="en-US" sz="4800">
                <a:solidFill>
                  <a:srgbClr val="30281A"/>
                </a:solidFill>
                <a:latin typeface="Katibeh"/>
                <a:cs typeface="Katibeh"/>
              </a:rPr>
              <a:t>Work by yourself or with </a:t>
            </a:r>
            <a:r>
              <a:rPr lang="en-US" sz="4800" u="sng">
                <a:solidFill>
                  <a:srgbClr val="30281A"/>
                </a:solidFill>
                <a:latin typeface="Katibeh"/>
                <a:cs typeface="Katibeh"/>
              </a:rPr>
              <a:t>one</a:t>
            </a:r>
            <a:r>
              <a:rPr lang="en-US" sz="4800">
                <a:solidFill>
                  <a:srgbClr val="30281A"/>
                </a:solidFill>
                <a:latin typeface="Katibeh"/>
                <a:cs typeface="Katibeh"/>
              </a:rPr>
              <a:t> partner</a:t>
            </a:r>
            <a:endParaRPr lang="en-US" sz="4800">
              <a:solidFill>
                <a:srgbClr val="30281A"/>
              </a:solidFill>
              <a:latin typeface="Katibeh"/>
              <a:cs typeface="Katibeh"/>
              <a:sym typeface="Katibeh"/>
            </a:endParaRPr>
          </a:p>
          <a:p>
            <a:pPr algn="l">
              <a:lnSpc>
                <a:spcPts val="4235"/>
              </a:lnSpc>
            </a:pPr>
            <a:endParaRPr lang="en-US" sz="4800">
              <a:solidFill>
                <a:srgbClr val="30281A"/>
              </a:solidFill>
              <a:latin typeface="Katibeh"/>
              <a:cs typeface="Katibeh"/>
              <a:sym typeface="Katibeh"/>
            </a:endParaRPr>
          </a:p>
        </p:txBody>
      </p:sp>
      <p:pic>
        <p:nvPicPr>
          <p:cNvPr id="5" name="Online Media 6" descr="20 MINUTE TIMER 🔔 Gentle Alarm [Ultra HD 4K]">
            <a:hlinkClick r:id="" action="ppaction://media"/>
            <a:extLst>
              <a:ext uri="{FF2B5EF4-FFF2-40B4-BE49-F238E27FC236}">
                <a16:creationId xmlns:a16="http://schemas.microsoft.com/office/drawing/2014/main" id="{1E5C6045-BB58-785D-D3CF-B698A013F035}"/>
              </a:ext>
            </a:extLst>
          </p:cNvPr>
          <p:cNvPicPr>
            <a:picLocks noRot="1" noChangeAspect="1"/>
          </p:cNvPicPr>
          <p:nvPr>
            <a:videoFile r:link="rId1"/>
          </p:nvPr>
        </p:nvPicPr>
        <p:blipFill>
          <a:blip r:embed="rId7"/>
          <a:stretch>
            <a:fillRect/>
          </a:stretch>
        </p:blipFill>
        <p:spPr>
          <a:xfrm>
            <a:off x="13507392" y="5701463"/>
            <a:ext cx="3957648" cy="2236071"/>
          </a:xfrm>
          <a:prstGeom prst="rect">
            <a:avLst/>
          </a:prstGeom>
        </p:spPr>
      </p:pic>
    </p:spTree>
    <p:extLst>
      <p:ext uri="{BB962C8B-B14F-4D97-AF65-F5344CB8AC3E}">
        <p14:creationId xmlns:p14="http://schemas.microsoft.com/office/powerpoint/2010/main" val="232009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559C3-2C81-B1FA-44BA-6709A475A54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E8B8C47-00FF-3855-4293-4A16CB0890A7}"/>
              </a:ext>
            </a:extLst>
          </p:cNvPr>
          <p:cNvSpPr/>
          <p:nvPr/>
        </p:nvSpPr>
        <p:spPr>
          <a:xfrm>
            <a:off x="-461834" y="-1229050"/>
            <a:ext cx="19211667" cy="12318380"/>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0BBFB346-A8DB-E094-9C98-1C34AC7FA5C5}"/>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E5B2AC39-8D05-AB29-474D-CA0A7B1B3437}"/>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A95C85E4-8BFB-8E27-A261-C102D75E5F99}"/>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53282D2A-346A-05B8-59CF-1503B527D287}"/>
              </a:ext>
            </a:extLst>
          </p:cNvPr>
          <p:cNvSpPr/>
          <p:nvPr/>
        </p:nvSpPr>
        <p:spPr>
          <a:xfrm>
            <a:off x="0" y="6855592"/>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7" name="Freeform 7">
            <a:extLst>
              <a:ext uri="{FF2B5EF4-FFF2-40B4-BE49-F238E27FC236}">
                <a16:creationId xmlns:a16="http://schemas.microsoft.com/office/drawing/2014/main" id="{2CA1339C-3AD8-3A32-EBC8-0B2FF0839FF0}"/>
              </a:ext>
            </a:extLst>
          </p:cNvPr>
          <p:cNvSpPr/>
          <p:nvPr/>
        </p:nvSpPr>
        <p:spPr>
          <a:xfrm>
            <a:off x="2514600" y="234549"/>
            <a:ext cx="14133328" cy="4903319"/>
          </a:xfrm>
          <a:custGeom>
            <a:avLst/>
            <a:gdLst/>
            <a:ahLst/>
            <a:cxnLst/>
            <a:rect l="l" t="t" r="r" b="b"/>
            <a:pathLst>
              <a:path w="14133328" h="4903319">
                <a:moveTo>
                  <a:pt x="0" y="0"/>
                </a:moveTo>
                <a:lnTo>
                  <a:pt x="14133328" y="0"/>
                </a:lnTo>
                <a:lnTo>
                  <a:pt x="14133328" y="4903320"/>
                </a:lnTo>
                <a:lnTo>
                  <a:pt x="0" y="4903320"/>
                </a:lnTo>
                <a:lnTo>
                  <a:pt x="0" y="0"/>
                </a:lnTo>
                <a:close/>
              </a:path>
            </a:pathLst>
          </a:custGeom>
          <a:blipFill>
            <a:blip r:embed="rId6"/>
            <a:stretch>
              <a:fillRect/>
            </a:stretch>
          </a:blipFill>
        </p:spPr>
        <p:txBody>
          <a:bodyPr/>
          <a:lstStyle/>
          <a:p>
            <a:endParaRPr lang="en-US"/>
          </a:p>
        </p:txBody>
      </p:sp>
      <p:sp>
        <p:nvSpPr>
          <p:cNvPr id="8" name="TextBox 8">
            <a:extLst>
              <a:ext uri="{FF2B5EF4-FFF2-40B4-BE49-F238E27FC236}">
                <a16:creationId xmlns:a16="http://schemas.microsoft.com/office/drawing/2014/main" id="{AA704680-7068-7EDE-3A02-AB2B4BB9545C}"/>
              </a:ext>
            </a:extLst>
          </p:cNvPr>
          <p:cNvSpPr txBox="1"/>
          <p:nvPr/>
        </p:nvSpPr>
        <p:spPr>
          <a:xfrm>
            <a:off x="3866138" y="1866900"/>
            <a:ext cx="11069062" cy="1538883"/>
          </a:xfrm>
          <a:prstGeom prst="rect">
            <a:avLst/>
          </a:prstGeom>
        </p:spPr>
        <p:txBody>
          <a:bodyPr wrap="square" lIns="0" tIns="0" rIns="0" bIns="0" rtlCol="0" anchor="t">
            <a:spAutoFit/>
          </a:bodyPr>
          <a:lstStyle/>
          <a:p>
            <a:pPr algn="ctr"/>
            <a:r>
              <a:rPr lang="en-US" sz="10000" dirty="0">
                <a:solidFill>
                  <a:srgbClr val="716B5C"/>
                </a:solidFill>
                <a:latin typeface="EFCO Brookshire"/>
                <a:ea typeface="EFCO Brookshire"/>
                <a:cs typeface="EFCO Brookshire"/>
                <a:sym typeface="EFCO Brookshire"/>
              </a:rPr>
              <a:t>Field trip</a:t>
            </a:r>
          </a:p>
        </p:txBody>
      </p:sp>
      <p:sp>
        <p:nvSpPr>
          <p:cNvPr id="9" name="TextBox 9">
            <a:extLst>
              <a:ext uri="{FF2B5EF4-FFF2-40B4-BE49-F238E27FC236}">
                <a16:creationId xmlns:a16="http://schemas.microsoft.com/office/drawing/2014/main" id="{8BF14B87-5B84-76E2-5DE7-791C4001E4F9}"/>
              </a:ext>
            </a:extLst>
          </p:cNvPr>
          <p:cNvSpPr txBox="1"/>
          <p:nvPr/>
        </p:nvSpPr>
        <p:spPr>
          <a:xfrm>
            <a:off x="0" y="4930140"/>
            <a:ext cx="18844260" cy="5668218"/>
          </a:xfrm>
          <a:prstGeom prst="rect">
            <a:avLst/>
          </a:prstGeom>
        </p:spPr>
        <p:txBody>
          <a:bodyPr wrap="square" lIns="0" tIns="0" rIns="0" bIns="0" rtlCol="0" anchor="t">
            <a:spAutoFit/>
          </a:bodyPr>
          <a:lstStyle/>
          <a:p>
            <a:pPr algn="ctr">
              <a:lnSpc>
                <a:spcPts val="5600"/>
              </a:lnSpc>
            </a:pPr>
            <a:r>
              <a:rPr lang="en-US" sz="4800" dirty="0">
                <a:solidFill>
                  <a:srgbClr val="30281A"/>
                </a:solidFill>
                <a:latin typeface="Katibeh"/>
                <a:ea typeface="Katibeh"/>
                <a:cs typeface="Katibeh"/>
                <a:sym typeface="Katibeh"/>
              </a:rPr>
              <a:t>Kountze Park and Neighborhood</a:t>
            </a:r>
          </a:p>
          <a:p>
            <a:pPr algn="ctr">
              <a:lnSpc>
                <a:spcPts val="5600"/>
              </a:lnSpc>
            </a:pPr>
            <a:r>
              <a:rPr lang="en-US" sz="3600" dirty="0">
                <a:solidFill>
                  <a:srgbClr val="30281A"/>
                </a:solidFill>
                <a:latin typeface="Katibeh"/>
                <a:ea typeface="Katibeh"/>
                <a:cs typeface="Katibeh"/>
                <a:sym typeface="Katibeh"/>
              </a:rPr>
              <a:t>Walk the site of the Grand Court with a map and images from the Trans-Miss (in lesson plan folder)</a:t>
            </a:r>
          </a:p>
          <a:p>
            <a:pPr algn="ctr">
              <a:lnSpc>
                <a:spcPts val="5600"/>
              </a:lnSpc>
            </a:pPr>
            <a:r>
              <a:rPr lang="en-US" sz="4800" dirty="0">
                <a:solidFill>
                  <a:srgbClr val="30281A"/>
                </a:solidFill>
                <a:latin typeface="Katibeh"/>
                <a:ea typeface="Katibeh"/>
                <a:cs typeface="Katibeh"/>
                <a:sym typeface="Katibeh"/>
              </a:rPr>
              <a:t>The Durham Museum</a:t>
            </a:r>
          </a:p>
          <a:p>
            <a:pPr algn="ctr">
              <a:lnSpc>
                <a:spcPts val="5600"/>
              </a:lnSpc>
            </a:pPr>
            <a:r>
              <a:rPr lang="en-US" sz="3600" dirty="0">
                <a:solidFill>
                  <a:srgbClr val="30281A"/>
                </a:solidFill>
                <a:latin typeface="Katibeh"/>
                <a:ea typeface="Katibeh"/>
                <a:cs typeface="Katibeh"/>
                <a:sym typeface="Katibeh"/>
              </a:rPr>
              <a:t>View the Trans-Mississippi and Early Omaha Exhibits </a:t>
            </a:r>
          </a:p>
          <a:p>
            <a:pPr algn="ctr">
              <a:lnSpc>
                <a:spcPts val="5600"/>
              </a:lnSpc>
            </a:pPr>
            <a:r>
              <a:rPr lang="en-US" sz="3600" dirty="0">
                <a:solidFill>
                  <a:srgbClr val="30281A"/>
                </a:solidFill>
                <a:latin typeface="Katibeh"/>
                <a:ea typeface="Katibeh"/>
                <a:cs typeface="Katibeh"/>
                <a:sym typeface="Katibeh"/>
              </a:rPr>
              <a:t>Video Preview of The Durham’s Exhibit </a:t>
            </a:r>
          </a:p>
          <a:p>
            <a:pPr algn="ctr">
              <a:lnSpc>
                <a:spcPts val="5600"/>
              </a:lnSpc>
            </a:pPr>
            <a:r>
              <a:rPr lang="en-US" sz="3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https://www.cspan.org/program/</a:t>
            </a:r>
            <a:r>
              <a:rPr lang="en-US" sz="36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american-history-tv/</a:t>
            </a:r>
          </a:p>
          <a:p>
            <a:pPr algn="ctr">
              <a:lnSpc>
                <a:spcPts val="5600"/>
              </a:lnSpc>
            </a:pPr>
            <a:r>
              <a:rPr lang="en-US" sz="3600" u="sng" kern="10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1898-trans-mississippi-and-international-exposition</a:t>
            </a:r>
            <a:r>
              <a:rPr lang="en-US" sz="36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/403487</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ts val="5600"/>
              </a:lnSpc>
            </a:pPr>
            <a:endParaRPr lang="en-US" sz="4000" dirty="0">
              <a:solidFill>
                <a:srgbClr val="30281A"/>
              </a:solidFill>
              <a:latin typeface="Katibeh"/>
              <a:ea typeface="Katibeh"/>
              <a:cs typeface="Katibeh"/>
              <a:sym typeface="Katibeh"/>
            </a:endParaRPr>
          </a:p>
        </p:txBody>
      </p:sp>
    </p:spTree>
    <p:extLst>
      <p:ext uri="{BB962C8B-B14F-4D97-AF65-F5344CB8AC3E}">
        <p14:creationId xmlns:p14="http://schemas.microsoft.com/office/powerpoint/2010/main" val="1020054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9D159-0F86-1563-D4B1-65ABB09E57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EC83836-B79B-187C-7AFE-DD16E7F590C9}"/>
              </a:ext>
            </a:extLst>
          </p:cNvPr>
          <p:cNvSpPr/>
          <p:nvPr/>
        </p:nvSpPr>
        <p:spPr>
          <a:xfrm>
            <a:off x="-371793" y="-117032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EDFF7A50-BDFF-67BF-577F-A206998F5ABD}"/>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6DF1091C-4D65-3EF2-8F26-6F3C8AD93787}"/>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3D9338E5-509D-24DB-3C42-6D15C4BE60D6}"/>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B0C1DDB8-6C1D-37D0-4951-5B100D523B72}"/>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t="-157427" r="-143856"/>
            </a:stretch>
          </a:blipFill>
        </p:spPr>
        <p:txBody>
          <a:bodyPr/>
          <a:lstStyle/>
          <a:p>
            <a:endParaRPr lang="en-US"/>
          </a:p>
        </p:txBody>
      </p:sp>
      <p:sp>
        <p:nvSpPr>
          <p:cNvPr id="7" name="Freeform 7">
            <a:extLst>
              <a:ext uri="{FF2B5EF4-FFF2-40B4-BE49-F238E27FC236}">
                <a16:creationId xmlns:a16="http://schemas.microsoft.com/office/drawing/2014/main" id="{4506A546-59A9-C70D-2B2E-4801F22570D9}"/>
              </a:ext>
            </a:extLst>
          </p:cNvPr>
          <p:cNvSpPr/>
          <p:nvPr/>
        </p:nvSpPr>
        <p:spPr>
          <a:xfrm>
            <a:off x="2077336" y="2691840"/>
            <a:ext cx="14133328" cy="4903319"/>
          </a:xfrm>
          <a:custGeom>
            <a:avLst/>
            <a:gdLst/>
            <a:ahLst/>
            <a:cxnLst/>
            <a:rect l="l" t="t" r="r" b="b"/>
            <a:pathLst>
              <a:path w="14133328" h="4903319">
                <a:moveTo>
                  <a:pt x="0" y="0"/>
                </a:moveTo>
                <a:lnTo>
                  <a:pt x="14133328" y="0"/>
                </a:lnTo>
                <a:lnTo>
                  <a:pt x="14133328" y="4903320"/>
                </a:lnTo>
                <a:lnTo>
                  <a:pt x="0" y="4903320"/>
                </a:lnTo>
                <a:lnTo>
                  <a:pt x="0" y="0"/>
                </a:lnTo>
                <a:close/>
              </a:path>
            </a:pathLst>
          </a:custGeom>
          <a:blipFill>
            <a:blip r:embed="rId5"/>
            <a:stretch>
              <a:fillRect/>
            </a:stretch>
          </a:blipFill>
        </p:spPr>
        <p:txBody>
          <a:bodyPr/>
          <a:lstStyle/>
          <a:p>
            <a:endParaRPr lang="en-US"/>
          </a:p>
        </p:txBody>
      </p:sp>
      <p:sp>
        <p:nvSpPr>
          <p:cNvPr id="8" name="TextBox 8">
            <a:extLst>
              <a:ext uri="{FF2B5EF4-FFF2-40B4-BE49-F238E27FC236}">
                <a16:creationId xmlns:a16="http://schemas.microsoft.com/office/drawing/2014/main" id="{8A6B10E7-2D09-7B89-5A52-4AB5BA5F2B14}"/>
              </a:ext>
            </a:extLst>
          </p:cNvPr>
          <p:cNvSpPr txBox="1"/>
          <p:nvPr/>
        </p:nvSpPr>
        <p:spPr>
          <a:xfrm>
            <a:off x="4046220" y="4236720"/>
            <a:ext cx="10375642" cy="1538883"/>
          </a:xfrm>
          <a:prstGeom prst="rect">
            <a:avLst/>
          </a:prstGeom>
        </p:spPr>
        <p:txBody>
          <a:bodyPr wrap="square" lIns="0" tIns="0" rIns="0" bIns="0" rtlCol="0" anchor="t">
            <a:spAutoFit/>
          </a:bodyPr>
          <a:lstStyle/>
          <a:p>
            <a:pPr algn="ctr"/>
            <a:r>
              <a:rPr lang="en-US" sz="10000" dirty="0">
                <a:solidFill>
                  <a:srgbClr val="716B5C"/>
                </a:solidFill>
                <a:latin typeface="EFCO Brookshire"/>
                <a:ea typeface="EFCO Brookshire"/>
                <a:cs typeface="EFCO Brookshire"/>
                <a:sym typeface="EFCO Brookshire"/>
              </a:rPr>
              <a:t>Architecture</a:t>
            </a:r>
          </a:p>
        </p:txBody>
      </p:sp>
    </p:spTree>
    <p:extLst>
      <p:ext uri="{BB962C8B-B14F-4D97-AF65-F5344CB8AC3E}">
        <p14:creationId xmlns:p14="http://schemas.microsoft.com/office/powerpoint/2010/main" val="1546917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7D307-9ADD-63F3-9D9F-297E6906253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734AD9D-3329-FEB8-0D74-B94420C4013F}"/>
              </a:ext>
            </a:extLst>
          </p:cNvPr>
          <p:cNvSpPr/>
          <p:nvPr/>
        </p:nvSpPr>
        <p:spPr>
          <a:xfrm>
            <a:off x="-461834" y="-1231281"/>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B88CEAA4-3426-DF3F-7CDB-12C7124DB588}"/>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3AE880E4-8994-97F0-0E20-C8AF2515B31E}"/>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7573462C-CE23-DE74-0AE3-6C3C3259F072}"/>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309E99AB-B470-A8D3-D7D1-72D6A094D786}"/>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5">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20A320AF-D8D7-B9D5-763C-089BB7F1DBBF}"/>
              </a:ext>
            </a:extLst>
          </p:cNvPr>
          <p:cNvSpPr txBox="1"/>
          <p:nvPr/>
        </p:nvSpPr>
        <p:spPr>
          <a:xfrm>
            <a:off x="3866138" y="782644"/>
            <a:ext cx="10555724" cy="1708151"/>
          </a:xfrm>
          <a:prstGeom prst="rect">
            <a:avLst/>
          </a:prstGeom>
        </p:spPr>
        <p:txBody>
          <a:bodyPr lIns="0" tIns="0" rIns="0" bIns="0" rtlCol="0" anchor="t">
            <a:spAutoFit/>
          </a:bodyPr>
          <a:lstStyle/>
          <a:p>
            <a:pPr algn="ctr">
              <a:lnSpc>
                <a:spcPts val="13999"/>
              </a:lnSpc>
            </a:pPr>
            <a:r>
              <a:rPr lang="en-US" sz="9999">
                <a:solidFill>
                  <a:srgbClr val="716B5C"/>
                </a:solidFill>
                <a:latin typeface="EFCO Brookshire"/>
                <a:ea typeface="EFCO Brookshire"/>
                <a:cs typeface="EFCO Brookshire"/>
                <a:sym typeface="EFCO Brookshire"/>
              </a:rPr>
              <a:t>Attendance question</a:t>
            </a:r>
          </a:p>
        </p:txBody>
      </p:sp>
      <p:sp>
        <p:nvSpPr>
          <p:cNvPr id="9" name="TextBox 9">
            <a:extLst>
              <a:ext uri="{FF2B5EF4-FFF2-40B4-BE49-F238E27FC236}">
                <a16:creationId xmlns:a16="http://schemas.microsoft.com/office/drawing/2014/main" id="{1FEEA01F-80F3-4F60-49E0-255793CC351A}"/>
              </a:ext>
            </a:extLst>
          </p:cNvPr>
          <p:cNvSpPr txBox="1"/>
          <p:nvPr/>
        </p:nvSpPr>
        <p:spPr>
          <a:xfrm>
            <a:off x="762000" y="2635125"/>
            <a:ext cx="16764000" cy="538609"/>
          </a:xfrm>
          <a:prstGeom prst="rect">
            <a:avLst/>
          </a:prstGeom>
        </p:spPr>
        <p:txBody>
          <a:bodyPr wrap="square" lIns="0" tIns="0" rIns="0" bIns="0" rtlCol="0" anchor="t">
            <a:spAutoFit/>
          </a:bodyPr>
          <a:lstStyle/>
          <a:p>
            <a:pPr algn="l">
              <a:lnSpc>
                <a:spcPts val="4235"/>
              </a:lnSpc>
            </a:pPr>
            <a:r>
              <a:rPr lang="en-US" sz="4800">
                <a:solidFill>
                  <a:srgbClr val="30281A"/>
                </a:solidFill>
                <a:latin typeface="Katibeh"/>
                <a:cs typeface="Katibeh"/>
              </a:rPr>
              <a:t>What are two </a:t>
            </a:r>
            <a:r>
              <a:rPr lang="en-US" sz="4800" u="sng">
                <a:solidFill>
                  <a:srgbClr val="30281A"/>
                </a:solidFill>
                <a:latin typeface="Katibeh"/>
                <a:cs typeface="Katibeh"/>
              </a:rPr>
              <a:t>adjectives</a:t>
            </a:r>
            <a:r>
              <a:rPr lang="en-US" sz="4800">
                <a:solidFill>
                  <a:srgbClr val="30281A"/>
                </a:solidFill>
                <a:latin typeface="Katibeh"/>
                <a:cs typeface="Katibeh"/>
              </a:rPr>
              <a:t> or </a:t>
            </a:r>
            <a:r>
              <a:rPr lang="en-US" sz="4800" u="sng">
                <a:solidFill>
                  <a:srgbClr val="30281A"/>
                </a:solidFill>
                <a:latin typeface="Katibeh"/>
                <a:cs typeface="Katibeh"/>
              </a:rPr>
              <a:t>connections</a:t>
            </a:r>
            <a:r>
              <a:rPr lang="en-US" sz="4800">
                <a:solidFill>
                  <a:srgbClr val="30281A"/>
                </a:solidFill>
                <a:latin typeface="Katibeh"/>
                <a:cs typeface="Katibeh"/>
              </a:rPr>
              <a:t> that come to mind when you see this picture?</a:t>
            </a:r>
            <a:endParaRPr lang="en-US" sz="4800">
              <a:solidFill>
                <a:srgbClr val="30281A"/>
              </a:solidFill>
              <a:latin typeface="Katibeh"/>
              <a:cs typeface="Katibeh"/>
              <a:sym typeface="Katibeh"/>
            </a:endParaRPr>
          </a:p>
        </p:txBody>
      </p:sp>
      <p:pic>
        <p:nvPicPr>
          <p:cNvPr id="7" name="Picture 6" descr="A pool of water in a large white building&#10;&#10;AI-generated content may be incorrect.">
            <a:extLst>
              <a:ext uri="{FF2B5EF4-FFF2-40B4-BE49-F238E27FC236}">
                <a16:creationId xmlns:a16="http://schemas.microsoft.com/office/drawing/2014/main" id="{D3C96E0D-ABC1-E97A-DEEE-AFF543AC65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7124" y="3481182"/>
            <a:ext cx="11773751" cy="7288832"/>
          </a:xfrm>
          <a:prstGeom prst="rect">
            <a:avLst/>
          </a:prstGeom>
        </p:spPr>
      </p:pic>
      <p:sp>
        <p:nvSpPr>
          <p:cNvPr id="10" name="TextBox 9">
            <a:extLst>
              <a:ext uri="{FF2B5EF4-FFF2-40B4-BE49-F238E27FC236}">
                <a16:creationId xmlns:a16="http://schemas.microsoft.com/office/drawing/2014/main" id="{0A07AB01-839E-9F7E-B067-989398E60B86}"/>
              </a:ext>
            </a:extLst>
          </p:cNvPr>
          <p:cNvSpPr txBox="1"/>
          <p:nvPr/>
        </p:nvSpPr>
        <p:spPr>
          <a:xfrm>
            <a:off x="761999" y="3924300"/>
            <a:ext cx="2495123" cy="2616101"/>
          </a:xfrm>
          <a:prstGeom prst="rect">
            <a:avLst/>
          </a:prstGeom>
          <a:noFill/>
        </p:spPr>
        <p:txBody>
          <a:bodyPr wrap="square" rtlCol="0">
            <a:spAutoFit/>
          </a:bodyPr>
          <a:lstStyle/>
          <a:p>
            <a:r>
              <a:rPr lang="en-US" sz="3200">
                <a:solidFill>
                  <a:srgbClr val="30281A"/>
                </a:solidFill>
                <a:latin typeface="Katibeh"/>
                <a:cs typeface="Katibeh"/>
              </a:rPr>
              <a:t>This reminds me of…</a:t>
            </a:r>
          </a:p>
          <a:p>
            <a:endParaRPr lang="en-US" sz="3200">
              <a:solidFill>
                <a:srgbClr val="30281A"/>
              </a:solidFill>
              <a:latin typeface="Katibeh"/>
              <a:cs typeface="Katibeh"/>
            </a:endParaRPr>
          </a:p>
          <a:p>
            <a:r>
              <a:rPr lang="en-US" sz="3200">
                <a:solidFill>
                  <a:srgbClr val="30281A"/>
                </a:solidFill>
                <a:latin typeface="Katibeh"/>
                <a:cs typeface="Katibeh"/>
              </a:rPr>
              <a:t>This looks like…</a:t>
            </a:r>
            <a:endParaRPr lang="en-US"/>
          </a:p>
          <a:p>
            <a:endParaRPr lang="en-US"/>
          </a:p>
          <a:p>
            <a:endParaRPr lang="en-US"/>
          </a:p>
        </p:txBody>
      </p:sp>
      <p:sp>
        <p:nvSpPr>
          <p:cNvPr id="11" name="TextBox 10">
            <a:extLst>
              <a:ext uri="{FF2B5EF4-FFF2-40B4-BE49-F238E27FC236}">
                <a16:creationId xmlns:a16="http://schemas.microsoft.com/office/drawing/2014/main" id="{7C17EBA3-BFBA-005A-BDDA-972838EDD0A1}"/>
              </a:ext>
            </a:extLst>
          </p:cNvPr>
          <p:cNvSpPr txBox="1"/>
          <p:nvPr/>
        </p:nvSpPr>
        <p:spPr>
          <a:xfrm>
            <a:off x="15219000" y="4364168"/>
            <a:ext cx="2495123" cy="3600986"/>
          </a:xfrm>
          <a:prstGeom prst="rect">
            <a:avLst/>
          </a:prstGeom>
          <a:noFill/>
        </p:spPr>
        <p:txBody>
          <a:bodyPr wrap="square" rtlCol="0">
            <a:spAutoFit/>
          </a:bodyPr>
          <a:lstStyle/>
          <a:p>
            <a:r>
              <a:rPr lang="en-US" sz="3200">
                <a:solidFill>
                  <a:srgbClr val="30281A"/>
                </a:solidFill>
                <a:latin typeface="Katibeh"/>
                <a:cs typeface="Katibeh"/>
              </a:rPr>
              <a:t>I would describe this place as…</a:t>
            </a:r>
          </a:p>
          <a:p>
            <a:endParaRPr lang="en-US" sz="3200">
              <a:solidFill>
                <a:srgbClr val="30281A"/>
              </a:solidFill>
              <a:latin typeface="Katibeh"/>
              <a:cs typeface="Katibeh"/>
            </a:endParaRPr>
          </a:p>
          <a:p>
            <a:r>
              <a:rPr lang="en-US" sz="3200">
                <a:solidFill>
                  <a:srgbClr val="30281A"/>
                </a:solidFill>
                <a:latin typeface="Katibeh"/>
                <a:cs typeface="Katibeh"/>
              </a:rPr>
              <a:t>I would describe these buildings as…</a:t>
            </a:r>
            <a:endParaRPr lang="en-US"/>
          </a:p>
          <a:p>
            <a:endParaRPr lang="en-US"/>
          </a:p>
          <a:p>
            <a:endParaRPr lang="en-US"/>
          </a:p>
        </p:txBody>
      </p:sp>
    </p:spTree>
    <p:extLst>
      <p:ext uri="{BB962C8B-B14F-4D97-AF65-F5344CB8AC3E}">
        <p14:creationId xmlns:p14="http://schemas.microsoft.com/office/powerpoint/2010/main" val="2084001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EA0AF-CFF2-D10D-6BCB-36AA03F52D2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5AFC77C-A869-E018-68E0-63860C3916BB}"/>
              </a:ext>
            </a:extLst>
          </p:cNvPr>
          <p:cNvSpPr/>
          <p:nvPr/>
        </p:nvSpPr>
        <p:spPr>
          <a:xfrm>
            <a:off x="-461833" y="-1231280"/>
            <a:ext cx="19211667" cy="12749561"/>
          </a:xfrm>
          <a:custGeom>
            <a:avLst/>
            <a:gdLst/>
            <a:ahLst/>
            <a:cxnLst/>
            <a:rect l="l" t="t" r="r" b="b"/>
            <a:pathLst>
              <a:path w="19211667" h="12749561">
                <a:moveTo>
                  <a:pt x="0" y="0"/>
                </a:moveTo>
                <a:lnTo>
                  <a:pt x="19211666" y="0"/>
                </a:lnTo>
                <a:lnTo>
                  <a:pt x="19211666" y="12749560"/>
                </a:lnTo>
                <a:lnTo>
                  <a:pt x="0" y="12749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C397E9E4-7B73-BD8D-84C0-E8BACDDD9701}"/>
              </a:ext>
            </a:extLst>
          </p:cNvPr>
          <p:cNvSpPr/>
          <p:nvPr/>
        </p:nvSpPr>
        <p:spPr>
          <a:xfrm>
            <a:off x="15030876"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b="-157427"/>
            </a:stretch>
          </a:blipFill>
        </p:spPr>
        <p:txBody>
          <a:bodyPr/>
          <a:lstStyle/>
          <a:p>
            <a:endParaRPr lang="en-US"/>
          </a:p>
        </p:txBody>
      </p:sp>
      <p:sp>
        <p:nvSpPr>
          <p:cNvPr id="4" name="Freeform 4">
            <a:extLst>
              <a:ext uri="{FF2B5EF4-FFF2-40B4-BE49-F238E27FC236}">
                <a16:creationId xmlns:a16="http://schemas.microsoft.com/office/drawing/2014/main" id="{7C857B0B-D18D-EDBC-D613-34C7989D76C1}"/>
              </a:ext>
            </a:extLst>
          </p:cNvPr>
          <p:cNvSpPr/>
          <p:nvPr/>
        </p:nvSpPr>
        <p:spPr>
          <a:xfrm>
            <a:off x="385752" y="311538"/>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r="-143856" b="-157427"/>
            </a:stretch>
          </a:blipFill>
        </p:spPr>
        <p:txBody>
          <a:bodyPr/>
          <a:lstStyle/>
          <a:p>
            <a:endParaRPr lang="en-US"/>
          </a:p>
        </p:txBody>
      </p:sp>
      <p:sp>
        <p:nvSpPr>
          <p:cNvPr id="5" name="Freeform 5">
            <a:extLst>
              <a:ext uri="{FF2B5EF4-FFF2-40B4-BE49-F238E27FC236}">
                <a16:creationId xmlns:a16="http://schemas.microsoft.com/office/drawing/2014/main" id="{3588EE01-9F8C-7CFA-54AE-7C95F9829B15}"/>
              </a:ext>
            </a:extLst>
          </p:cNvPr>
          <p:cNvSpPr/>
          <p:nvPr/>
        </p:nvSpPr>
        <p:spPr>
          <a:xfrm>
            <a:off x="15030876"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l="-143856" t="-157427"/>
            </a:stretch>
          </a:blipFill>
        </p:spPr>
        <p:txBody>
          <a:bodyPr/>
          <a:lstStyle/>
          <a:p>
            <a:endParaRPr lang="en-US"/>
          </a:p>
        </p:txBody>
      </p:sp>
      <p:sp>
        <p:nvSpPr>
          <p:cNvPr id="6" name="Freeform 6">
            <a:extLst>
              <a:ext uri="{FF2B5EF4-FFF2-40B4-BE49-F238E27FC236}">
                <a16:creationId xmlns:a16="http://schemas.microsoft.com/office/drawing/2014/main" id="{B084F010-8733-A7E7-A2BD-03F7BB2F3103}"/>
              </a:ext>
            </a:extLst>
          </p:cNvPr>
          <p:cNvSpPr/>
          <p:nvPr/>
        </p:nvSpPr>
        <p:spPr>
          <a:xfrm>
            <a:off x="385752" y="6778603"/>
            <a:ext cx="2871372" cy="3196859"/>
          </a:xfrm>
          <a:custGeom>
            <a:avLst/>
            <a:gdLst/>
            <a:ahLst/>
            <a:cxnLst/>
            <a:rect l="l" t="t" r="r" b="b"/>
            <a:pathLst>
              <a:path w="2871372" h="3196859">
                <a:moveTo>
                  <a:pt x="0" y="0"/>
                </a:moveTo>
                <a:lnTo>
                  <a:pt x="2871372" y="0"/>
                </a:lnTo>
                <a:lnTo>
                  <a:pt x="2871372" y="3196859"/>
                </a:lnTo>
                <a:lnTo>
                  <a:pt x="0" y="3196859"/>
                </a:lnTo>
                <a:lnTo>
                  <a:pt x="0" y="0"/>
                </a:lnTo>
                <a:close/>
              </a:path>
            </a:pathLst>
          </a:custGeom>
          <a:blipFill>
            <a:blip r:embed="rId4">
              <a:alphaModFix amt="81000"/>
            </a:blip>
            <a:stretch>
              <a:fillRect t="-157427" r="-143856"/>
            </a:stretch>
          </a:blipFill>
        </p:spPr>
        <p:txBody>
          <a:bodyPr/>
          <a:lstStyle/>
          <a:p>
            <a:endParaRPr lang="en-US"/>
          </a:p>
        </p:txBody>
      </p:sp>
      <p:sp>
        <p:nvSpPr>
          <p:cNvPr id="8" name="TextBox 8">
            <a:extLst>
              <a:ext uri="{FF2B5EF4-FFF2-40B4-BE49-F238E27FC236}">
                <a16:creationId xmlns:a16="http://schemas.microsoft.com/office/drawing/2014/main" id="{A00E2B80-B30B-D62B-B8B1-3B4E07ABE921}"/>
              </a:ext>
            </a:extLst>
          </p:cNvPr>
          <p:cNvSpPr txBox="1"/>
          <p:nvPr/>
        </p:nvSpPr>
        <p:spPr>
          <a:xfrm>
            <a:off x="1854094" y="2744242"/>
            <a:ext cx="15544799" cy="3693319"/>
          </a:xfrm>
          <a:prstGeom prst="rect">
            <a:avLst/>
          </a:prstGeom>
        </p:spPr>
        <p:txBody>
          <a:bodyPr wrap="square" lIns="0" tIns="0" rIns="0" bIns="0" rtlCol="0" anchor="t">
            <a:spAutoFit/>
          </a:bodyPr>
          <a:lstStyle/>
          <a:p>
            <a:pPr>
              <a:lnSpc>
                <a:spcPts val="4840"/>
              </a:lnSpc>
            </a:pPr>
            <a:r>
              <a:rPr lang="en-US" sz="4000" u="sng">
                <a:solidFill>
                  <a:srgbClr val="30281A"/>
                </a:solidFill>
                <a:latin typeface="Katibeh"/>
                <a:ea typeface="Katibeh"/>
                <a:cs typeface="Katibeh"/>
                <a:sym typeface="Katibeh"/>
              </a:rPr>
              <a:t>GOAL:</a:t>
            </a:r>
            <a:r>
              <a:rPr lang="en-US" sz="4000">
                <a:solidFill>
                  <a:srgbClr val="30281A"/>
                </a:solidFill>
                <a:latin typeface="Katibeh"/>
                <a:ea typeface="Katibeh"/>
                <a:cs typeface="Katibeh"/>
                <a:sym typeface="Katibeh"/>
              </a:rPr>
              <a:t> Identify elements of the Beaux-Arts style.</a:t>
            </a:r>
          </a:p>
          <a:p>
            <a:pPr>
              <a:lnSpc>
                <a:spcPts val="4840"/>
              </a:lnSpc>
            </a:pPr>
            <a:endParaRPr lang="en-US" sz="4000" u="sng">
              <a:solidFill>
                <a:srgbClr val="30281A"/>
              </a:solidFill>
              <a:latin typeface="Katibeh"/>
              <a:ea typeface="Katibeh"/>
              <a:cs typeface="Katibeh"/>
              <a:sym typeface="Katibeh"/>
            </a:endParaRPr>
          </a:p>
          <a:p>
            <a:pPr marL="571500" indent="-571500">
              <a:lnSpc>
                <a:spcPts val="4840"/>
              </a:lnSpc>
              <a:buFontTx/>
              <a:buChar char="-"/>
            </a:pPr>
            <a:r>
              <a:rPr lang="en-US" sz="4000">
                <a:solidFill>
                  <a:srgbClr val="30281A"/>
                </a:solidFill>
                <a:latin typeface="Katibeh"/>
                <a:ea typeface="Katibeh"/>
                <a:cs typeface="Katibeh"/>
                <a:sym typeface="Katibeh"/>
              </a:rPr>
              <a:t>On the next slide, we’ll look at a famous example of the Beaux-Arts style: the San Francisco City Hall</a:t>
            </a:r>
          </a:p>
          <a:p>
            <a:pPr marL="571500" indent="-571500">
              <a:lnSpc>
                <a:spcPts val="4840"/>
              </a:lnSpc>
              <a:buFontTx/>
              <a:buChar char="-"/>
            </a:pPr>
            <a:r>
              <a:rPr lang="en-US" sz="4000">
                <a:solidFill>
                  <a:srgbClr val="30281A"/>
                </a:solidFill>
                <a:latin typeface="Katibeh"/>
                <a:ea typeface="Katibeh"/>
                <a:cs typeface="Katibeh"/>
                <a:sym typeface="Katibeh"/>
              </a:rPr>
              <a:t>Use the slide to label your picture on your notes</a:t>
            </a:r>
          </a:p>
          <a:p>
            <a:pPr marL="571500" indent="-571500">
              <a:lnSpc>
                <a:spcPts val="4840"/>
              </a:lnSpc>
              <a:buFontTx/>
              <a:buChar char="-"/>
            </a:pPr>
            <a:r>
              <a:rPr lang="en-US" sz="4000">
                <a:solidFill>
                  <a:srgbClr val="30281A"/>
                </a:solidFill>
                <a:latin typeface="Katibeh"/>
                <a:ea typeface="Katibeh"/>
                <a:cs typeface="Katibeh"/>
                <a:sym typeface="Katibeh"/>
              </a:rPr>
              <a:t>When we’re done, you’ll identify Beaux Arts elements in Trans-Miss exposition buildings</a:t>
            </a:r>
          </a:p>
        </p:txBody>
      </p:sp>
      <p:sp>
        <p:nvSpPr>
          <p:cNvPr id="9" name="TextBox 9">
            <a:extLst>
              <a:ext uri="{FF2B5EF4-FFF2-40B4-BE49-F238E27FC236}">
                <a16:creationId xmlns:a16="http://schemas.microsoft.com/office/drawing/2014/main" id="{B3FA998E-08D1-7197-0503-D95198119030}"/>
              </a:ext>
            </a:extLst>
          </p:cNvPr>
          <p:cNvSpPr txBox="1"/>
          <p:nvPr/>
        </p:nvSpPr>
        <p:spPr>
          <a:xfrm>
            <a:off x="1371600" y="904806"/>
            <a:ext cx="15544800" cy="1669688"/>
          </a:xfrm>
          <a:prstGeom prst="rect">
            <a:avLst/>
          </a:prstGeom>
        </p:spPr>
        <p:txBody>
          <a:bodyPr wrap="square" lIns="0" tIns="0" rIns="0" bIns="0" rtlCol="0" anchor="t">
            <a:spAutoFit/>
          </a:bodyPr>
          <a:lstStyle/>
          <a:p>
            <a:pPr algn="ctr">
              <a:lnSpc>
                <a:spcPts val="13999"/>
              </a:lnSpc>
            </a:pPr>
            <a:r>
              <a:rPr lang="en-US" sz="8800">
                <a:solidFill>
                  <a:srgbClr val="716B5C"/>
                </a:solidFill>
                <a:latin typeface="EFCO Brookshire"/>
                <a:ea typeface="EFCO Brookshire"/>
                <a:cs typeface="EFCO Brookshire"/>
                <a:sym typeface="EFCO Brookshire"/>
              </a:rPr>
              <a:t>What is the Beaux-Arts Style?</a:t>
            </a:r>
          </a:p>
        </p:txBody>
      </p:sp>
    </p:spTree>
    <p:extLst>
      <p:ext uri="{BB962C8B-B14F-4D97-AF65-F5344CB8AC3E}">
        <p14:creationId xmlns:p14="http://schemas.microsoft.com/office/powerpoint/2010/main" val="16715266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181</TotalTime>
  <Words>3367</Words>
  <Application>Microsoft Office PowerPoint</Application>
  <PresentationFormat>Custom</PresentationFormat>
  <Paragraphs>325</Paragraphs>
  <Slides>52</Slides>
  <Notes>43</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YouTube Noto</vt:lpstr>
      <vt:lpstr>EFCO Brookshire</vt:lpstr>
      <vt:lpstr>Roboto</vt:lpstr>
      <vt:lpstr>Katibeh</vt:lpstr>
      <vt:lpstr>Aptos</vt:lpstr>
      <vt:lpstr>Arial</vt:lpstr>
      <vt:lpstr>Calibri</vt:lpstr>
      <vt:lpstr>Georgia</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Trans-mississippi Exhibition</dc:title>
  <cp:lastModifiedBy>Kristine Gerber</cp:lastModifiedBy>
  <cp:revision>1</cp:revision>
  <cp:lastPrinted>2025-08-07T21:17:11Z</cp:lastPrinted>
  <dcterms:created xsi:type="dcterms:W3CDTF">2006-08-16T00:00:00Z</dcterms:created>
  <dcterms:modified xsi:type="dcterms:W3CDTF">2025-08-07T21:22:42Z</dcterms:modified>
  <dc:identifier>DAGnE-5tPg8</dc:identifier>
</cp:coreProperties>
</file>