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05"/>
    <p:restoredTop sz="94494"/>
  </p:normalViewPr>
  <p:slideViewPr>
    <p:cSldViewPr snapToGrid="0">
      <p:cViewPr>
        <p:scale>
          <a:sx n="112" d="100"/>
          <a:sy n="112" d="100"/>
        </p:scale>
        <p:origin x="824" y="-17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89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26529C-BB36-B779-A295-93A759454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98558-2681-33E2-B89E-3BC345FBD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570BA-12F4-264D-A805-31DF77452CAB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FC3FC-EEE3-DC8E-A7C6-C07A93BF6F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A830C-8C40-71C5-E3FA-0E9831E30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BEB78-7B07-D840-95C6-1DB86DBB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0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E9F2F-3BAC-7B41-85D7-B47B4A93DFED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DA712-873A-DF40-A5E1-48FB0C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“Arial” font size 7 for all text except headings. Use the TAB key to move between days for each week. CLICK next row to move to following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DA712-873A-DF40-A5E1-48FB0CF87C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5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Lunch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DC6E3-7B3D-149D-2684-CB1DD038A7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E2423-1794-0239-2D03-73B847B29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0788" y="8413937"/>
            <a:ext cx="1290923" cy="4602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49ED0D-A599-4FC0-0645-EBB47099FEC8}"/>
              </a:ext>
            </a:extLst>
          </p:cNvPr>
          <p:cNvSpPr txBox="1"/>
          <p:nvPr userDrawn="1"/>
        </p:nvSpPr>
        <p:spPr>
          <a:xfrm>
            <a:off x="141767" y="8961120"/>
            <a:ext cx="5514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Menu subject to change due to product availability. This institution is an equal opportunity provider and employer.</a:t>
            </a:r>
          </a:p>
          <a:p>
            <a:pPr algn="l"/>
            <a:endParaRPr lang="en-US" sz="7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5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52F6-2B70-8E42-BD12-A78141788F5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AE31-D1DB-CA4C-B31C-7EC3F66A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7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1116@metzcorp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EBE8AF-F506-E070-E7E1-7E29FDEC1FB5}"/>
              </a:ext>
            </a:extLst>
          </p:cNvPr>
          <p:cNvSpPr txBox="1"/>
          <p:nvPr/>
        </p:nvSpPr>
        <p:spPr>
          <a:xfrm>
            <a:off x="230330" y="347446"/>
            <a:ext cx="3655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Pine Grove Area School District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Elementary School Lunch Menu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3B033-1A7F-5FCA-336F-9C53E68F0C68}"/>
              </a:ext>
            </a:extLst>
          </p:cNvPr>
          <p:cNvSpPr txBox="1"/>
          <p:nvPr/>
        </p:nvSpPr>
        <p:spPr>
          <a:xfrm>
            <a:off x="228601" y="5479250"/>
            <a:ext cx="571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1515B-D12A-A17F-C029-4C39ADFB814F}"/>
              </a:ext>
            </a:extLst>
          </p:cNvPr>
          <p:cNvSpPr txBox="1"/>
          <p:nvPr/>
        </p:nvSpPr>
        <p:spPr>
          <a:xfrm>
            <a:off x="5943600" y="914400"/>
            <a:ext cx="1588076" cy="428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What is a Meal?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Students must choose at least 3 of the 5 components available for the school lunch price.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Whole Grain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Protein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Vegetable 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Fruit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- Choice of Milk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A minimum ½ cup serving of fruit </a:t>
            </a:r>
            <a:br>
              <a:rPr lang="en-US" sz="700" dirty="0">
                <a:effectLst/>
                <a:latin typeface="Arial" panose="020B0604020202020204" pitchFamily="34" charset="0"/>
              </a:rPr>
            </a:br>
            <a:r>
              <a:rPr lang="en-US" sz="700" dirty="0">
                <a:effectLst/>
                <a:latin typeface="Arial" panose="020B0604020202020204" pitchFamily="34" charset="0"/>
              </a:rPr>
              <a:t>or vegetable must accompany a reimbursable lunch.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Vegetable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Hot vegetable, leafy salad, composed bean salad, seasonal fresh vegetables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Fruit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Seasonal fresh fruits, canned fruit in light syrup, 100% fruit juice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Milk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1% white, fat-free white, fat-free chocolate, fat-free vanilla, fat-free strawberry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Daily Alternates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Fresh Entree Salad of the Week 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Craveables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Weekly Cold Cut Sandwiches &amp; Wraps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1C73A8-4FE6-BAF6-CB69-D609C38C3F15}"/>
              </a:ext>
            </a:extLst>
          </p:cNvPr>
          <p:cNvSpPr txBox="1"/>
          <p:nvPr/>
        </p:nvSpPr>
        <p:spPr>
          <a:xfrm>
            <a:off x="5943600" y="7406640"/>
            <a:ext cx="1598470" cy="91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(V) Vegetarian</a:t>
            </a:r>
          </a:p>
          <a:p>
            <a:pPr algn="l">
              <a:spcAft>
                <a:spcPts val="300"/>
              </a:spcAft>
            </a:pPr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meat, poultry, or seafood, but may contain dairy and/or egg</a:t>
            </a:r>
          </a:p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(VG) Vegan </a:t>
            </a:r>
          </a:p>
          <a:p>
            <a:pPr algn="l"/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any animal products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D600BF-4DD8-F17F-575F-F5FDC2AAD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361369"/>
              </p:ext>
            </p:extLst>
          </p:nvPr>
        </p:nvGraphicFramePr>
        <p:xfrm>
          <a:off x="230330" y="146304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Half Day of School</a:t>
                      </a:r>
                    </a:p>
                    <a:p>
                      <a:pPr algn="ctr" rtl="0" fontAlgn="ctr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Lunch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</a:p>
                    <a:p>
                      <a:pPr algn="ctr" rtl="0" fontAlgn="ctr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DC8E24-33F8-886D-50B8-F056969F7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991485"/>
              </p:ext>
            </p:extLst>
          </p:nvPr>
        </p:nvGraphicFramePr>
        <p:xfrm>
          <a:off x="230330" y="288036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Sticks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 Sandwich 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PB&amp;J Sandwich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7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Taco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 Sandwich 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PB&amp;J Sandwich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Dog on a Roll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 Sandwich 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PB&amp;J Sandwich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 Bread Pizza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 Sandwich 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PB&amp;J Sandwich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Tator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Carrot Sticks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Chips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Corn 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Rice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Pepper Strips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Salad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5D0CA3-4D31-42EA-2566-7FE1D4463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890899"/>
              </p:ext>
            </p:extLst>
          </p:nvPr>
        </p:nvGraphicFramePr>
        <p:xfrm>
          <a:off x="230330" y="4325112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Tenders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 Sandwich 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PB&amp;J Sandwich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Ravioli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 Sandwich 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PB&amp;J Sandwich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Hamburger on a Roll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 Sandwich 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PB&amp;J Sandwich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Cheesesteak on a Roll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 Sandwich 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PB&amp;J Sandwich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4x6 Pizza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 Sandwich 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PB&amp;J Sandwich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Buttered Noodles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Peas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Smiley Fries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Broccoli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Salad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Carrots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 Fries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Celery Sticks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Chips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1B2229-C27A-81C1-2733-2829893EC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276911"/>
              </p:ext>
            </p:extLst>
          </p:nvPr>
        </p:nvGraphicFramePr>
        <p:xfrm>
          <a:off x="230330" y="5760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Popcorn Chicken 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 Sandwich 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PB&amp;J Sandwich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 Sticks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 Sandwich 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PB&amp;J Sandwich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Taco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 Sandwich 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PB&amp;J Sandwich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 Dog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 Sandwich 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PB&amp;J Sandwich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Pizza Stick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 Sandwich 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PB&amp;J Sandwich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Seasoned Rice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Green Beans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 Fries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Carrot Sticks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Chips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Corn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Tator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Salad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Veggie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B28882-278A-369A-320F-1F48F4127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150254"/>
              </p:ext>
            </p:extLst>
          </p:nvPr>
        </p:nvGraphicFramePr>
        <p:xfrm>
          <a:off x="228600" y="7166302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Patty on a Roll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 Sandwich 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PB&amp;J Sandwich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 Toast Sticks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 Sandwich 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PB&amp;J Sandwich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Soup and Sandwich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 Sandwich 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PB&amp;J Sandwich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Sloppy Joe 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 Sandwich 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PB&amp;J Sandwich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Pierogies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Celery Sticks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Hash Brown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Carrot Sticks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Salad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Green Beans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Smiley Fries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Pepper Strips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EF9B09F-2FE3-289A-BC86-968DB0FA1F5E}"/>
              </a:ext>
            </a:extLst>
          </p:cNvPr>
          <p:cNvSpPr txBox="1"/>
          <p:nvPr/>
        </p:nvSpPr>
        <p:spPr>
          <a:xfrm>
            <a:off x="228601" y="8321040"/>
            <a:ext cx="2240280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Your Team</a:t>
            </a:r>
          </a:p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Bernie Kelly, General Manager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570.345.2731 ext. 357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ma1116@metzcorp.com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F287AA-1882-825B-8DDA-2A2C49360B0D}"/>
              </a:ext>
            </a:extLst>
          </p:cNvPr>
          <p:cNvSpPr txBox="1"/>
          <p:nvPr/>
        </p:nvSpPr>
        <p:spPr>
          <a:xfrm>
            <a:off x="2468880" y="8321040"/>
            <a:ext cx="2230867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Meal Prices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Student Lunch		$2,55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Reduced Lunch		$0.00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Faculty Lunch	</a:t>
            </a:r>
            <a:r>
              <a:rPr lang="en-US" sz="700">
                <a:latin typeface="Arial" panose="020B0604020202020204" pitchFamily="34" charset="0"/>
                <a:cs typeface="Arial" panose="020B0604020202020204" pitchFamily="34" charset="0"/>
              </a:rPr>
              <a:t>	$4.00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6ADFC0-006D-01F3-8028-D4A723926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20" y="8357616"/>
            <a:ext cx="548640" cy="5486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504F56-5D10-7E1F-99F9-FF2F55F632E4}"/>
              </a:ext>
            </a:extLst>
          </p:cNvPr>
          <p:cNvSpPr txBox="1"/>
          <p:nvPr/>
        </p:nvSpPr>
        <p:spPr>
          <a:xfrm>
            <a:off x="228601" y="6900145"/>
            <a:ext cx="571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00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18F1039-1F34-8042-8932-D5E766B5030B}" vid="{109944A5-36C4-9D43-AE52-55ADF8F6F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574</Words>
  <Application>Microsoft Office PowerPoint</Application>
  <PresentationFormat>Custom</PresentationFormat>
  <Paragraphs>189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Katrina Joyce</dc:creator>
  <cp:keywords/>
  <dc:description/>
  <cp:lastModifiedBy>Bernie Kelly</cp:lastModifiedBy>
  <cp:revision>36</cp:revision>
  <cp:lastPrinted>2024-06-12T14:09:15Z</cp:lastPrinted>
  <dcterms:created xsi:type="dcterms:W3CDTF">2025-11-03T16:07:30Z</dcterms:created>
  <dcterms:modified xsi:type="dcterms:W3CDTF">2026-03-26T15:10:01Z</dcterms:modified>
  <cp:category/>
</cp:coreProperties>
</file>