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5"/>
    <p:restoredTop sz="94494"/>
  </p:normalViewPr>
  <p:slideViewPr>
    <p:cSldViewPr snapToGrid="0">
      <p:cViewPr>
        <p:scale>
          <a:sx n="128" d="100"/>
          <a:sy n="128" d="100"/>
        </p:scale>
        <p:origin x="436" y="-1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E2423-1794-0239-2D03-73B847B2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0788" y="8413937"/>
            <a:ext cx="1290923" cy="46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9ED0D-A599-4FC0-0645-EBB47099FEC8}"/>
              </a:ext>
            </a:extLst>
          </p:cNvPr>
          <p:cNvSpPr txBox="1"/>
          <p:nvPr userDrawn="1"/>
        </p:nvSpPr>
        <p:spPr>
          <a:xfrm>
            <a:off x="141767" y="8961120"/>
            <a:ext cx="551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subject to change due to product availability. This institution is an equal opportunity provider and employer.</a:t>
            </a:r>
          </a:p>
          <a:p>
            <a:pPr algn="l"/>
            <a:endParaRPr lang="en-US" sz="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7925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Chicken Ceasar Salad with Dinner Roll or Turkey &amp; Cheese Pretzel Sandwich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61369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Day of School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Lunch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6438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Meatball Sub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Lo Mein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Flatbread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44731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Kielbasa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Ravioli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 &amp; Cheese on Pretzel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Hamburger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Homemade Pot Pie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Jacked Up Fries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Cheesesteak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4x6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Dip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Buttered Noodles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Peas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Smiley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Broccoli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41136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Popcorn Chicken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 Sausage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Ranch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Quesadilla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Spaghetti with Meat Sauce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Dog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Fajita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Mixed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06000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A Que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Toast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 and Sandwich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 N Cheese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Sloppy Joe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Pierogies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Brown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Smiley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990498-F257-E749-8717-3DAF9F67FA30}"/>
              </a:ext>
            </a:extLst>
          </p:cNvPr>
          <p:cNvSpPr txBox="1"/>
          <p:nvPr/>
        </p:nvSpPr>
        <p:spPr>
          <a:xfrm>
            <a:off x="228601" y="404638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Taco Salad or Italian Hoagie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641D6-E54E-525A-AEDE-C9588DBE681D}"/>
              </a:ext>
            </a:extLst>
          </p:cNvPr>
          <p:cNvSpPr txBox="1"/>
          <p:nvPr/>
        </p:nvSpPr>
        <p:spPr>
          <a:xfrm>
            <a:off x="228601" y="2617673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Entrée Garden Salad with Dinner Roll or Ham &amp; Cheese Pretzel Sandwich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C7379-1F05-4F04-AC02-B8257DE7D798}"/>
              </a:ext>
            </a:extLst>
          </p:cNvPr>
          <p:cNvSpPr txBox="1"/>
          <p:nvPr/>
        </p:nvSpPr>
        <p:spPr>
          <a:xfrm>
            <a:off x="228600" y="118989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Strawberry Spinach Salad with Dinner Roll or Walking Taco Craveable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$2,55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	$4.00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04F56-5D10-7E1F-99F9-FF2F55F632E4}"/>
              </a:ext>
            </a:extLst>
          </p:cNvPr>
          <p:cNvSpPr txBox="1"/>
          <p:nvPr/>
        </p:nvSpPr>
        <p:spPr>
          <a:xfrm>
            <a:off x="228601" y="6900145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Chef Salad with Dinner Roll or Turkey &amp; Spinach Roll Up Craveable</a:t>
            </a:r>
          </a:p>
        </p:txBody>
      </p:sp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18F1039-1F34-8042-8932-D5E766B5030B}" vid="{109944A5-36C4-9D43-AE52-55ADF8F6F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571</Words>
  <Application>Microsoft Office PowerPoint</Application>
  <PresentationFormat>Custom</PresentationFormat>
  <Paragraphs>173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25</cp:revision>
  <cp:lastPrinted>2024-06-12T14:09:15Z</cp:lastPrinted>
  <dcterms:created xsi:type="dcterms:W3CDTF">2025-11-03T16:07:30Z</dcterms:created>
  <dcterms:modified xsi:type="dcterms:W3CDTF">2026-03-16T22:50:03Z</dcterms:modified>
  <cp:category/>
</cp:coreProperties>
</file>