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1"/>
    <p:sldMasterId id="2147483671" r:id="rId2"/>
  </p:sldMasterIdLst>
  <p:notesMasterIdLst>
    <p:notesMasterId r:id="rId16"/>
  </p:notesMasterIdLst>
  <p:sldIdLst>
    <p:sldId id="256" r:id="rId3"/>
    <p:sldId id="257" r:id="rId4"/>
    <p:sldId id="258" r:id="rId5"/>
    <p:sldId id="259" r:id="rId6"/>
    <p:sldId id="260" r:id="rId7"/>
    <p:sldId id="261" r:id="rId8"/>
    <p:sldId id="262" r:id="rId9"/>
    <p:sldId id="263" r:id="rId10"/>
    <p:sldId id="264" r:id="rId11"/>
    <p:sldId id="265" r:id="rId12"/>
    <p:sldId id="270" r:id="rId13"/>
    <p:sldId id="266" r:id="rId14"/>
    <p:sldId id="267" r:id="rId15"/>
  </p:sldIdLst>
  <p:sldSz cx="9144000" cy="5143500" type="screen16x9"/>
  <p:notesSz cx="6858000" cy="9144000"/>
  <p:embeddedFontLst>
    <p:embeddedFont>
      <p:font typeface="Amatic SC" pitchFamily="2" charset="-79"/>
      <p:regular r:id="rId17"/>
      <p:bold r:id="rId18"/>
    </p:embeddedFont>
    <p:embeddedFont>
      <p:font typeface="Merriweather" pitchFamily="2" charset="77"/>
      <p:regular r:id="rId19"/>
      <p:bold r:id="rId20"/>
      <p:italic r:id="rId21"/>
      <p:boldItalic r:id="rId22"/>
    </p:embeddedFont>
    <p:embeddedFont>
      <p:font typeface="Source Code Pro" panose="020B0509030403020204" pitchFamily="49"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2"/>
  </p:normalViewPr>
  <p:slideViewPr>
    <p:cSldViewPr snapToGrid="0">
      <p:cViewPr varScale="1">
        <p:scale>
          <a:sx n="139" d="100"/>
          <a:sy n="139" d="100"/>
        </p:scale>
        <p:origin x="840" y="16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2.fntdata"/><Relationship Id="rId26" Type="http://schemas.openxmlformats.org/officeDocument/2006/relationships/font" Target="fonts/font10.fntdata"/><Relationship Id="rId3" Type="http://schemas.openxmlformats.org/officeDocument/2006/relationships/slide" Target="slides/slide1.xml"/><Relationship Id="rId21" Type="http://schemas.openxmlformats.org/officeDocument/2006/relationships/font" Target="fonts/font5.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1.fntdata"/><Relationship Id="rId25" Type="http://schemas.openxmlformats.org/officeDocument/2006/relationships/font" Target="fonts/font9.fntdata"/><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8.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7.fntdata"/><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font" Target="fonts/font3.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6.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335db50de88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335db50de88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335db50de88_0_6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335db50de88_0_6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335db50de88_0_5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335db50de88_0_5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318363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388020326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3388020326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335db50de88_0_5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335db50de88_0_5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35db50de88_0_1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35db50de88_0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35db50de88_0_1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335db50de88_0_1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335db50de88_0_2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335db50de88_0_2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35db50de88_0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335db50de88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35db50de88_0_3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35db50de88_0_3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335db50de88_0_3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335db50de88_0_3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335db50de88_0_4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335db50de88_0_4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335db50de88_0_5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335db50de88_0_5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54"/>
        <p:cNvGrpSpPr/>
        <p:nvPr/>
      </p:nvGrpSpPr>
      <p:grpSpPr>
        <a:xfrm>
          <a:off x="0" y="0"/>
          <a:ext cx="0" cy="0"/>
          <a:chOff x="0" y="0"/>
          <a:chExt cx="0" cy="0"/>
        </a:xfrm>
      </p:grpSpPr>
      <p:sp>
        <p:nvSpPr>
          <p:cNvPr id="55" name="Google Shape;55;p14"/>
          <p:cNvSpPr/>
          <p:nvPr/>
        </p:nvSpPr>
        <p:spPr>
          <a:xfrm>
            <a:off x="0" y="0"/>
            <a:ext cx="9144000" cy="3429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4"/>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8000"/>
              <a:buNone/>
              <a:defRPr sz="8000"/>
            </a:lvl1pPr>
            <a:lvl2pPr lvl="1" algn="ctr">
              <a:spcBef>
                <a:spcPts val="0"/>
              </a:spcBef>
              <a:spcAft>
                <a:spcPts val="0"/>
              </a:spcAft>
              <a:buSzPts val="8000"/>
              <a:buNone/>
              <a:defRPr sz="8000"/>
            </a:lvl2pPr>
            <a:lvl3pPr lvl="2" algn="ctr">
              <a:spcBef>
                <a:spcPts val="0"/>
              </a:spcBef>
              <a:spcAft>
                <a:spcPts val="0"/>
              </a:spcAft>
              <a:buSzPts val="8000"/>
              <a:buNone/>
              <a:defRPr sz="8000"/>
            </a:lvl3pPr>
            <a:lvl4pPr lvl="3" algn="ctr">
              <a:spcBef>
                <a:spcPts val="0"/>
              </a:spcBef>
              <a:spcAft>
                <a:spcPts val="0"/>
              </a:spcAft>
              <a:buSzPts val="8000"/>
              <a:buNone/>
              <a:defRPr sz="8000"/>
            </a:lvl4pPr>
            <a:lvl5pPr lvl="4" algn="ctr">
              <a:spcBef>
                <a:spcPts val="0"/>
              </a:spcBef>
              <a:spcAft>
                <a:spcPts val="0"/>
              </a:spcAft>
              <a:buSzPts val="8000"/>
              <a:buNone/>
              <a:defRPr sz="8000"/>
            </a:lvl5pPr>
            <a:lvl6pPr lvl="5" algn="ctr">
              <a:spcBef>
                <a:spcPts val="0"/>
              </a:spcBef>
              <a:spcAft>
                <a:spcPts val="0"/>
              </a:spcAft>
              <a:buSzPts val="8000"/>
              <a:buNone/>
              <a:defRPr sz="8000"/>
            </a:lvl6pPr>
            <a:lvl7pPr lvl="6" algn="ctr">
              <a:spcBef>
                <a:spcPts val="0"/>
              </a:spcBef>
              <a:spcAft>
                <a:spcPts val="0"/>
              </a:spcAft>
              <a:buSzPts val="8000"/>
              <a:buNone/>
              <a:defRPr sz="8000"/>
            </a:lvl7pPr>
            <a:lvl8pPr lvl="7" algn="ctr">
              <a:spcBef>
                <a:spcPts val="0"/>
              </a:spcBef>
              <a:spcAft>
                <a:spcPts val="0"/>
              </a:spcAft>
              <a:buSzPts val="8000"/>
              <a:buNone/>
              <a:defRPr sz="8000"/>
            </a:lvl8pPr>
            <a:lvl9pPr lvl="8" algn="ctr">
              <a:spcBef>
                <a:spcPts val="0"/>
              </a:spcBef>
              <a:spcAft>
                <a:spcPts val="0"/>
              </a:spcAft>
              <a:buSzPts val="8000"/>
              <a:buNone/>
              <a:defRPr sz="8000"/>
            </a:lvl9pPr>
          </a:lstStyle>
          <a:p>
            <a:endParaRPr/>
          </a:p>
        </p:txBody>
      </p:sp>
      <p:sp>
        <p:nvSpPr>
          <p:cNvPr id="57" name="Google Shape;57;p14"/>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rmAutofit/>
          </a:bodyPr>
          <a:lstStyle>
            <a:lvl1pPr lvl="0" algn="ctr">
              <a:lnSpc>
                <a:spcPct val="100000"/>
              </a:lnSpc>
              <a:spcBef>
                <a:spcPts val="0"/>
              </a:spcBef>
              <a:spcAft>
                <a:spcPts val="0"/>
              </a:spcAft>
              <a:buClr>
                <a:schemeClr val="accent1"/>
              </a:buClr>
              <a:buSzPts val="2100"/>
              <a:buNone/>
              <a:defRPr sz="2100" b="1">
                <a:solidFill>
                  <a:schemeClr val="accent1"/>
                </a:solidFill>
              </a:defRPr>
            </a:lvl1pPr>
            <a:lvl2pPr lvl="1" algn="ctr">
              <a:lnSpc>
                <a:spcPct val="100000"/>
              </a:lnSpc>
              <a:spcBef>
                <a:spcPts val="0"/>
              </a:spcBef>
              <a:spcAft>
                <a:spcPts val="0"/>
              </a:spcAft>
              <a:buClr>
                <a:schemeClr val="accent1"/>
              </a:buClr>
              <a:buSzPts val="2100"/>
              <a:buNone/>
              <a:defRPr sz="2100" b="1">
                <a:solidFill>
                  <a:schemeClr val="accent1"/>
                </a:solidFill>
              </a:defRPr>
            </a:lvl2pPr>
            <a:lvl3pPr lvl="2" algn="ctr">
              <a:lnSpc>
                <a:spcPct val="100000"/>
              </a:lnSpc>
              <a:spcBef>
                <a:spcPts val="0"/>
              </a:spcBef>
              <a:spcAft>
                <a:spcPts val="0"/>
              </a:spcAft>
              <a:buClr>
                <a:schemeClr val="accent1"/>
              </a:buClr>
              <a:buSzPts val="2100"/>
              <a:buNone/>
              <a:defRPr sz="2100" b="1">
                <a:solidFill>
                  <a:schemeClr val="accent1"/>
                </a:solidFill>
              </a:defRPr>
            </a:lvl3pPr>
            <a:lvl4pPr lvl="3" algn="ctr">
              <a:lnSpc>
                <a:spcPct val="100000"/>
              </a:lnSpc>
              <a:spcBef>
                <a:spcPts val="0"/>
              </a:spcBef>
              <a:spcAft>
                <a:spcPts val="0"/>
              </a:spcAft>
              <a:buClr>
                <a:schemeClr val="accent1"/>
              </a:buClr>
              <a:buSzPts val="2100"/>
              <a:buNone/>
              <a:defRPr sz="2100" b="1">
                <a:solidFill>
                  <a:schemeClr val="accent1"/>
                </a:solidFill>
              </a:defRPr>
            </a:lvl4pPr>
            <a:lvl5pPr lvl="4" algn="ctr">
              <a:lnSpc>
                <a:spcPct val="100000"/>
              </a:lnSpc>
              <a:spcBef>
                <a:spcPts val="0"/>
              </a:spcBef>
              <a:spcAft>
                <a:spcPts val="0"/>
              </a:spcAft>
              <a:buClr>
                <a:schemeClr val="accent1"/>
              </a:buClr>
              <a:buSzPts val="2100"/>
              <a:buNone/>
              <a:defRPr sz="2100" b="1">
                <a:solidFill>
                  <a:schemeClr val="accent1"/>
                </a:solidFill>
              </a:defRPr>
            </a:lvl5pPr>
            <a:lvl6pPr lvl="5" algn="ctr">
              <a:lnSpc>
                <a:spcPct val="100000"/>
              </a:lnSpc>
              <a:spcBef>
                <a:spcPts val="0"/>
              </a:spcBef>
              <a:spcAft>
                <a:spcPts val="0"/>
              </a:spcAft>
              <a:buClr>
                <a:schemeClr val="accent1"/>
              </a:buClr>
              <a:buSzPts val="2100"/>
              <a:buNone/>
              <a:defRPr sz="2100" b="1">
                <a:solidFill>
                  <a:schemeClr val="accent1"/>
                </a:solidFill>
              </a:defRPr>
            </a:lvl6pPr>
            <a:lvl7pPr lvl="6" algn="ctr">
              <a:lnSpc>
                <a:spcPct val="100000"/>
              </a:lnSpc>
              <a:spcBef>
                <a:spcPts val="0"/>
              </a:spcBef>
              <a:spcAft>
                <a:spcPts val="0"/>
              </a:spcAft>
              <a:buClr>
                <a:schemeClr val="accent1"/>
              </a:buClr>
              <a:buSzPts val="2100"/>
              <a:buNone/>
              <a:defRPr sz="2100" b="1">
                <a:solidFill>
                  <a:schemeClr val="accent1"/>
                </a:solidFill>
              </a:defRPr>
            </a:lvl7pPr>
            <a:lvl8pPr lvl="7" algn="ctr">
              <a:lnSpc>
                <a:spcPct val="100000"/>
              </a:lnSpc>
              <a:spcBef>
                <a:spcPts val="0"/>
              </a:spcBef>
              <a:spcAft>
                <a:spcPts val="0"/>
              </a:spcAft>
              <a:buClr>
                <a:schemeClr val="accent1"/>
              </a:buClr>
              <a:buSzPts val="2100"/>
              <a:buNone/>
              <a:defRPr sz="2100" b="1">
                <a:solidFill>
                  <a:schemeClr val="accent1"/>
                </a:solidFill>
              </a:defRPr>
            </a:lvl8pPr>
            <a:lvl9pPr lvl="8" algn="ctr">
              <a:lnSpc>
                <a:spcPct val="100000"/>
              </a:lnSpc>
              <a:spcBef>
                <a:spcPts val="0"/>
              </a:spcBef>
              <a:spcAft>
                <a:spcPts val="0"/>
              </a:spcAft>
              <a:buClr>
                <a:schemeClr val="accent1"/>
              </a:buClr>
              <a:buSzPts val="2100"/>
              <a:buNone/>
              <a:defRPr sz="2100" b="1">
                <a:solidFill>
                  <a:schemeClr val="accent1"/>
                </a:solidFill>
              </a:defRPr>
            </a:lvl9pPr>
          </a:lstStyle>
          <a:p>
            <a:endParaRPr/>
          </a:p>
        </p:txBody>
      </p:sp>
      <p:sp>
        <p:nvSpPr>
          <p:cNvPr id="58" name="Google Shape;58;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66"/>
        <p:cNvGrpSpPr/>
        <p:nvPr/>
      </p:nvGrpSpPr>
      <p:grpSpPr>
        <a:xfrm>
          <a:off x="0" y="0"/>
          <a:ext cx="0" cy="0"/>
          <a:chOff x="0" y="0"/>
          <a:chExt cx="0" cy="0"/>
        </a:xfrm>
      </p:grpSpPr>
      <p:sp>
        <p:nvSpPr>
          <p:cNvPr id="67" name="Google Shape;67;p17"/>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68" name="Google Shape;68;p17"/>
          <p:cNvSpPr txBox="1">
            <a:spLocks noGrp="1"/>
          </p:cNvSpPr>
          <p:nvPr>
            <p:ph type="body" idx="1"/>
          </p:nvPr>
        </p:nvSpPr>
        <p:spPr>
          <a:xfrm>
            <a:off x="311700" y="1228675"/>
            <a:ext cx="3999900" cy="334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69" name="Google Shape;69;p17"/>
          <p:cNvSpPr txBox="1">
            <a:spLocks noGrp="1"/>
          </p:cNvSpPr>
          <p:nvPr>
            <p:ph type="body" idx="2"/>
          </p:nvPr>
        </p:nvSpPr>
        <p:spPr>
          <a:xfrm>
            <a:off x="4832400" y="1228675"/>
            <a:ext cx="3999900" cy="334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70" name="Google Shape;70;p1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1"/>
        <p:cNvGrpSpPr/>
        <p:nvPr/>
      </p:nvGrpSpPr>
      <p:grpSpPr>
        <a:xfrm>
          <a:off x="0" y="0"/>
          <a:ext cx="0" cy="0"/>
          <a:chOff x="0" y="0"/>
          <a:chExt cx="0" cy="0"/>
        </a:xfrm>
      </p:grpSpPr>
      <p:sp>
        <p:nvSpPr>
          <p:cNvPr id="72" name="Google Shape;72;p18"/>
          <p:cNvSpPr txBox="1">
            <a:spLocks noGrp="1"/>
          </p:cNvSpPr>
          <p:nvPr>
            <p:ph type="title"/>
          </p:nvPr>
        </p:nvSpPr>
        <p:spPr>
          <a:xfrm>
            <a:off x="304800" y="309350"/>
            <a:ext cx="8537700" cy="7482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73" name="Google Shape;73;p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4"/>
        <p:cNvGrpSpPr/>
        <p:nvPr/>
      </p:nvGrpSpPr>
      <p:grpSpPr>
        <a:xfrm>
          <a:off x="0" y="0"/>
          <a:ext cx="0" cy="0"/>
          <a:chOff x="0" y="0"/>
          <a:chExt cx="0" cy="0"/>
        </a:xfrm>
      </p:grpSpPr>
      <p:sp>
        <p:nvSpPr>
          <p:cNvPr id="75" name="Google Shape;75;p19"/>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sz="3000">
                <a:highlight>
                  <a:schemeClr val="dk1"/>
                </a:highlight>
              </a:defRPr>
            </a:lvl1pPr>
            <a:lvl2pPr lvl="1">
              <a:spcBef>
                <a:spcPts val="0"/>
              </a:spcBef>
              <a:spcAft>
                <a:spcPts val="0"/>
              </a:spcAft>
              <a:buSzPts val="3000"/>
              <a:buNone/>
              <a:defRPr sz="3000">
                <a:highlight>
                  <a:schemeClr val="dk1"/>
                </a:highlight>
              </a:defRPr>
            </a:lvl2pPr>
            <a:lvl3pPr lvl="2">
              <a:spcBef>
                <a:spcPts val="0"/>
              </a:spcBef>
              <a:spcAft>
                <a:spcPts val="0"/>
              </a:spcAft>
              <a:buSzPts val="3000"/>
              <a:buNone/>
              <a:defRPr sz="3000">
                <a:highlight>
                  <a:schemeClr val="dk1"/>
                </a:highlight>
              </a:defRPr>
            </a:lvl3pPr>
            <a:lvl4pPr lvl="3">
              <a:spcBef>
                <a:spcPts val="0"/>
              </a:spcBef>
              <a:spcAft>
                <a:spcPts val="0"/>
              </a:spcAft>
              <a:buSzPts val="3000"/>
              <a:buNone/>
              <a:defRPr sz="3000">
                <a:highlight>
                  <a:schemeClr val="dk1"/>
                </a:highlight>
              </a:defRPr>
            </a:lvl4pPr>
            <a:lvl5pPr lvl="4">
              <a:spcBef>
                <a:spcPts val="0"/>
              </a:spcBef>
              <a:spcAft>
                <a:spcPts val="0"/>
              </a:spcAft>
              <a:buSzPts val="3000"/>
              <a:buNone/>
              <a:defRPr sz="3000">
                <a:highlight>
                  <a:schemeClr val="dk1"/>
                </a:highlight>
              </a:defRPr>
            </a:lvl5pPr>
            <a:lvl6pPr lvl="5">
              <a:spcBef>
                <a:spcPts val="0"/>
              </a:spcBef>
              <a:spcAft>
                <a:spcPts val="0"/>
              </a:spcAft>
              <a:buSzPts val="3000"/>
              <a:buNone/>
              <a:defRPr sz="3000">
                <a:highlight>
                  <a:schemeClr val="dk1"/>
                </a:highlight>
              </a:defRPr>
            </a:lvl6pPr>
            <a:lvl7pPr lvl="6">
              <a:spcBef>
                <a:spcPts val="0"/>
              </a:spcBef>
              <a:spcAft>
                <a:spcPts val="0"/>
              </a:spcAft>
              <a:buSzPts val="3000"/>
              <a:buNone/>
              <a:defRPr sz="3000">
                <a:highlight>
                  <a:schemeClr val="dk1"/>
                </a:highlight>
              </a:defRPr>
            </a:lvl7pPr>
            <a:lvl8pPr lvl="7">
              <a:spcBef>
                <a:spcPts val="0"/>
              </a:spcBef>
              <a:spcAft>
                <a:spcPts val="0"/>
              </a:spcAft>
              <a:buSzPts val="3000"/>
              <a:buNone/>
              <a:defRPr sz="3000">
                <a:highlight>
                  <a:schemeClr val="dk1"/>
                </a:highlight>
              </a:defRPr>
            </a:lvl8pPr>
            <a:lvl9pPr lvl="8">
              <a:spcBef>
                <a:spcPts val="0"/>
              </a:spcBef>
              <a:spcAft>
                <a:spcPts val="0"/>
              </a:spcAft>
              <a:buSzPts val="3000"/>
              <a:buNone/>
              <a:defRPr sz="3000">
                <a:highlight>
                  <a:schemeClr val="dk1"/>
                </a:highlight>
              </a:defRPr>
            </a:lvl9pPr>
          </a:lstStyle>
          <a:p>
            <a:endParaRPr/>
          </a:p>
        </p:txBody>
      </p:sp>
      <p:sp>
        <p:nvSpPr>
          <p:cNvPr id="76" name="Google Shape;76;p19"/>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77" name="Google Shape;77;p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78"/>
        <p:cNvGrpSpPr/>
        <p:nvPr/>
      </p:nvGrpSpPr>
      <p:grpSpPr>
        <a:xfrm>
          <a:off x="0" y="0"/>
          <a:ext cx="0" cy="0"/>
          <a:chOff x="0" y="0"/>
          <a:chExt cx="0" cy="0"/>
        </a:xfrm>
      </p:grpSpPr>
      <p:sp>
        <p:nvSpPr>
          <p:cNvPr id="79" name="Google Shape;79;p20"/>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6000"/>
              <a:buNone/>
              <a:defRPr sz="6000">
                <a:solidFill>
                  <a:schemeClr val="lt1"/>
                </a:solidFill>
              </a:defRPr>
            </a:lvl1pPr>
            <a:lvl2pPr lvl="1">
              <a:spcBef>
                <a:spcPts val="0"/>
              </a:spcBef>
              <a:spcAft>
                <a:spcPts val="0"/>
              </a:spcAft>
              <a:buClr>
                <a:schemeClr val="lt1"/>
              </a:buClr>
              <a:buSzPts val="6000"/>
              <a:buNone/>
              <a:defRPr sz="6000">
                <a:solidFill>
                  <a:schemeClr val="lt1"/>
                </a:solidFill>
              </a:defRPr>
            </a:lvl2pPr>
            <a:lvl3pPr lvl="2">
              <a:spcBef>
                <a:spcPts val="0"/>
              </a:spcBef>
              <a:spcAft>
                <a:spcPts val="0"/>
              </a:spcAft>
              <a:buClr>
                <a:schemeClr val="lt1"/>
              </a:buClr>
              <a:buSzPts val="6000"/>
              <a:buNone/>
              <a:defRPr sz="6000">
                <a:solidFill>
                  <a:schemeClr val="lt1"/>
                </a:solidFill>
              </a:defRPr>
            </a:lvl3pPr>
            <a:lvl4pPr lvl="3">
              <a:spcBef>
                <a:spcPts val="0"/>
              </a:spcBef>
              <a:spcAft>
                <a:spcPts val="0"/>
              </a:spcAft>
              <a:buClr>
                <a:schemeClr val="lt1"/>
              </a:buClr>
              <a:buSzPts val="6000"/>
              <a:buNone/>
              <a:defRPr sz="6000">
                <a:solidFill>
                  <a:schemeClr val="lt1"/>
                </a:solidFill>
              </a:defRPr>
            </a:lvl4pPr>
            <a:lvl5pPr lvl="4">
              <a:spcBef>
                <a:spcPts val="0"/>
              </a:spcBef>
              <a:spcAft>
                <a:spcPts val="0"/>
              </a:spcAft>
              <a:buClr>
                <a:schemeClr val="lt1"/>
              </a:buClr>
              <a:buSzPts val="6000"/>
              <a:buNone/>
              <a:defRPr sz="6000">
                <a:solidFill>
                  <a:schemeClr val="lt1"/>
                </a:solidFill>
              </a:defRPr>
            </a:lvl5pPr>
            <a:lvl6pPr lvl="5">
              <a:spcBef>
                <a:spcPts val="0"/>
              </a:spcBef>
              <a:spcAft>
                <a:spcPts val="0"/>
              </a:spcAft>
              <a:buClr>
                <a:schemeClr val="lt1"/>
              </a:buClr>
              <a:buSzPts val="6000"/>
              <a:buNone/>
              <a:defRPr sz="6000">
                <a:solidFill>
                  <a:schemeClr val="lt1"/>
                </a:solidFill>
              </a:defRPr>
            </a:lvl6pPr>
            <a:lvl7pPr lvl="6">
              <a:spcBef>
                <a:spcPts val="0"/>
              </a:spcBef>
              <a:spcAft>
                <a:spcPts val="0"/>
              </a:spcAft>
              <a:buClr>
                <a:schemeClr val="lt1"/>
              </a:buClr>
              <a:buSzPts val="6000"/>
              <a:buNone/>
              <a:defRPr sz="6000">
                <a:solidFill>
                  <a:schemeClr val="lt1"/>
                </a:solidFill>
              </a:defRPr>
            </a:lvl7pPr>
            <a:lvl8pPr lvl="7">
              <a:spcBef>
                <a:spcPts val="0"/>
              </a:spcBef>
              <a:spcAft>
                <a:spcPts val="0"/>
              </a:spcAft>
              <a:buClr>
                <a:schemeClr val="lt1"/>
              </a:buClr>
              <a:buSzPts val="6000"/>
              <a:buNone/>
              <a:defRPr sz="6000">
                <a:solidFill>
                  <a:schemeClr val="lt1"/>
                </a:solidFill>
              </a:defRPr>
            </a:lvl8pPr>
            <a:lvl9pPr lvl="8">
              <a:spcBef>
                <a:spcPts val="0"/>
              </a:spcBef>
              <a:spcAft>
                <a:spcPts val="0"/>
              </a:spcAft>
              <a:buClr>
                <a:schemeClr val="lt1"/>
              </a:buClr>
              <a:buSzPts val="6000"/>
              <a:buNone/>
              <a:defRPr sz="6000">
                <a:solidFill>
                  <a:schemeClr val="lt1"/>
                </a:solidFill>
              </a:defRPr>
            </a:lvl9pPr>
          </a:lstStyle>
          <a:p>
            <a:endParaRPr/>
          </a:p>
        </p:txBody>
      </p:sp>
      <p:sp>
        <p:nvSpPr>
          <p:cNvPr id="80" name="Google Shape;80;p2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1"/>
        <p:cNvGrpSpPr/>
        <p:nvPr/>
      </p:nvGrpSpPr>
      <p:grpSpPr>
        <a:xfrm>
          <a:off x="0" y="0"/>
          <a:ext cx="0" cy="0"/>
          <a:chOff x="0" y="0"/>
          <a:chExt cx="0" cy="0"/>
        </a:xfrm>
      </p:grpSpPr>
      <p:sp>
        <p:nvSpPr>
          <p:cNvPr id="82" name="Google Shape;82;p21"/>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3" name="Google Shape;83;p21"/>
          <p:cNvCxnSpPr/>
          <p:nvPr/>
        </p:nvCxnSpPr>
        <p:spPr>
          <a:xfrm>
            <a:off x="5029675" y="4495500"/>
            <a:ext cx="468300" cy="0"/>
          </a:xfrm>
          <a:prstGeom prst="straightConnector1">
            <a:avLst/>
          </a:prstGeom>
          <a:noFill/>
          <a:ln w="28575" cap="flat" cmpd="sng">
            <a:solidFill>
              <a:schemeClr val="lt1"/>
            </a:solidFill>
            <a:prstDash val="solid"/>
            <a:round/>
            <a:headEnd type="none" w="sm" len="sm"/>
            <a:tailEnd type="none" w="sm" len="sm"/>
          </a:ln>
        </p:spPr>
      </p:cxnSp>
      <p:sp>
        <p:nvSpPr>
          <p:cNvPr id="84" name="Google Shape;84;p21"/>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85" name="Google Shape;85;p21"/>
          <p:cNvSpPr txBox="1">
            <a:spLocks noGrp="1"/>
          </p:cNvSpPr>
          <p:nvPr>
            <p:ph type="subTitle" idx="1"/>
          </p:nvPr>
        </p:nvSpPr>
        <p:spPr>
          <a:xfrm>
            <a:off x="265500" y="2845223"/>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86" name="Google Shape;86;p21"/>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accent1"/>
              </a:buClr>
              <a:buSzPts val="1800"/>
              <a:buChar char="●"/>
              <a:defRPr>
                <a:solidFill>
                  <a:schemeClr val="accent1"/>
                </a:solidFill>
                <a:highlight>
                  <a:schemeClr val="lt1"/>
                </a:highlight>
              </a:defRPr>
            </a:lvl1pPr>
            <a:lvl2pPr marL="914400" lvl="1" indent="-317500">
              <a:spcBef>
                <a:spcPts val="0"/>
              </a:spcBef>
              <a:spcAft>
                <a:spcPts val="0"/>
              </a:spcAft>
              <a:buClr>
                <a:schemeClr val="accent1"/>
              </a:buClr>
              <a:buSzPts val="1400"/>
              <a:buChar char="○"/>
              <a:defRPr>
                <a:solidFill>
                  <a:schemeClr val="accent1"/>
                </a:solidFill>
                <a:highlight>
                  <a:schemeClr val="lt1"/>
                </a:highlight>
              </a:defRPr>
            </a:lvl2pPr>
            <a:lvl3pPr marL="1371600" lvl="2" indent="-317500">
              <a:spcBef>
                <a:spcPts val="0"/>
              </a:spcBef>
              <a:spcAft>
                <a:spcPts val="0"/>
              </a:spcAft>
              <a:buClr>
                <a:schemeClr val="accent1"/>
              </a:buClr>
              <a:buSzPts val="1400"/>
              <a:buChar char="■"/>
              <a:defRPr>
                <a:solidFill>
                  <a:schemeClr val="accent1"/>
                </a:solidFill>
                <a:highlight>
                  <a:schemeClr val="lt1"/>
                </a:highlight>
              </a:defRPr>
            </a:lvl3pPr>
            <a:lvl4pPr marL="1828800" lvl="3" indent="-317500">
              <a:spcBef>
                <a:spcPts val="0"/>
              </a:spcBef>
              <a:spcAft>
                <a:spcPts val="0"/>
              </a:spcAft>
              <a:buClr>
                <a:schemeClr val="accent1"/>
              </a:buClr>
              <a:buSzPts val="1400"/>
              <a:buChar char="●"/>
              <a:defRPr>
                <a:solidFill>
                  <a:schemeClr val="accent1"/>
                </a:solidFill>
                <a:highlight>
                  <a:schemeClr val="lt1"/>
                </a:highlight>
              </a:defRPr>
            </a:lvl4pPr>
            <a:lvl5pPr marL="2286000" lvl="4" indent="-317500">
              <a:spcBef>
                <a:spcPts val="0"/>
              </a:spcBef>
              <a:spcAft>
                <a:spcPts val="0"/>
              </a:spcAft>
              <a:buClr>
                <a:schemeClr val="accent1"/>
              </a:buClr>
              <a:buSzPts val="1400"/>
              <a:buChar char="○"/>
              <a:defRPr>
                <a:solidFill>
                  <a:schemeClr val="accent1"/>
                </a:solidFill>
                <a:highlight>
                  <a:schemeClr val="lt1"/>
                </a:highlight>
              </a:defRPr>
            </a:lvl5pPr>
            <a:lvl6pPr marL="2743200" lvl="5" indent="-317500">
              <a:spcBef>
                <a:spcPts val="0"/>
              </a:spcBef>
              <a:spcAft>
                <a:spcPts val="0"/>
              </a:spcAft>
              <a:buClr>
                <a:schemeClr val="accent1"/>
              </a:buClr>
              <a:buSzPts val="1400"/>
              <a:buChar char="■"/>
              <a:defRPr>
                <a:solidFill>
                  <a:schemeClr val="accent1"/>
                </a:solidFill>
                <a:highlight>
                  <a:schemeClr val="lt1"/>
                </a:highlight>
              </a:defRPr>
            </a:lvl6pPr>
            <a:lvl7pPr marL="3200400" lvl="6" indent="-317500">
              <a:spcBef>
                <a:spcPts val="0"/>
              </a:spcBef>
              <a:spcAft>
                <a:spcPts val="0"/>
              </a:spcAft>
              <a:buClr>
                <a:schemeClr val="accent1"/>
              </a:buClr>
              <a:buSzPts val="1400"/>
              <a:buChar char="●"/>
              <a:defRPr>
                <a:solidFill>
                  <a:schemeClr val="accent1"/>
                </a:solidFill>
                <a:highlight>
                  <a:schemeClr val="lt1"/>
                </a:highlight>
              </a:defRPr>
            </a:lvl7pPr>
            <a:lvl8pPr marL="3657600" lvl="7" indent="-317500">
              <a:spcBef>
                <a:spcPts val="0"/>
              </a:spcBef>
              <a:spcAft>
                <a:spcPts val="0"/>
              </a:spcAft>
              <a:buClr>
                <a:schemeClr val="accent1"/>
              </a:buClr>
              <a:buSzPts val="1400"/>
              <a:buChar char="○"/>
              <a:defRPr>
                <a:solidFill>
                  <a:schemeClr val="accent1"/>
                </a:solidFill>
                <a:highlight>
                  <a:schemeClr val="lt1"/>
                </a:highlight>
              </a:defRPr>
            </a:lvl8pPr>
            <a:lvl9pPr marL="4114800" lvl="8" indent="-317500">
              <a:spcBef>
                <a:spcPts val="0"/>
              </a:spcBef>
              <a:spcAft>
                <a:spcPts val="0"/>
              </a:spcAft>
              <a:buClr>
                <a:schemeClr val="accent1"/>
              </a:buClr>
              <a:buSzPts val="1400"/>
              <a:buChar char="■"/>
              <a:defRPr>
                <a:solidFill>
                  <a:schemeClr val="accent1"/>
                </a:solidFill>
                <a:highlight>
                  <a:schemeClr val="lt1"/>
                </a:highlight>
              </a:defRPr>
            </a:lvl9pPr>
          </a:lstStyle>
          <a:p>
            <a:endParaRPr/>
          </a:p>
        </p:txBody>
      </p:sp>
      <p:sp>
        <p:nvSpPr>
          <p:cNvPr id="87" name="Google Shape;87;p2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8"/>
        <p:cNvGrpSpPr/>
        <p:nvPr/>
      </p:nvGrpSpPr>
      <p:grpSpPr>
        <a:xfrm>
          <a:off x="0" y="0"/>
          <a:ext cx="0" cy="0"/>
          <a:chOff x="0" y="0"/>
          <a:chExt cx="0" cy="0"/>
        </a:xfrm>
      </p:grpSpPr>
      <p:sp>
        <p:nvSpPr>
          <p:cNvPr id="89" name="Google Shape;89;p22"/>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accent1"/>
              </a:buClr>
              <a:buSzPts val="2400"/>
              <a:buFont typeface="Amatic SC"/>
              <a:buNone/>
              <a:defRPr sz="2400" b="1">
                <a:solidFill>
                  <a:schemeClr val="accent1"/>
                </a:solidFill>
                <a:latin typeface="Amatic SC"/>
                <a:ea typeface="Amatic SC"/>
                <a:cs typeface="Amatic SC"/>
                <a:sym typeface="Amatic SC"/>
              </a:defRPr>
            </a:lvl1pPr>
          </a:lstStyle>
          <a:p>
            <a:endParaRPr/>
          </a:p>
        </p:txBody>
      </p:sp>
      <p:sp>
        <p:nvSpPr>
          <p:cNvPr id="90" name="Google Shape;90;p2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91"/>
        <p:cNvGrpSpPr/>
        <p:nvPr/>
      </p:nvGrpSpPr>
      <p:grpSpPr>
        <a:xfrm>
          <a:off x="0" y="0"/>
          <a:ext cx="0" cy="0"/>
          <a:chOff x="0" y="0"/>
          <a:chExt cx="0" cy="0"/>
        </a:xfrm>
      </p:grpSpPr>
      <p:sp>
        <p:nvSpPr>
          <p:cNvPr id="92" name="Google Shape;92;p23"/>
          <p:cNvSpPr txBox="1">
            <a:spLocks noGrp="1"/>
          </p:cNvSpPr>
          <p:nvPr>
            <p:ph type="title" hasCustomPrompt="1"/>
          </p:nvPr>
        </p:nvSpPr>
        <p:spPr>
          <a:xfrm>
            <a:off x="311700" y="1240275"/>
            <a:ext cx="8520600" cy="19818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1"/>
              </a:buClr>
              <a:buSzPts val="12000"/>
              <a:buNone/>
              <a:defRPr sz="12000">
                <a:solidFill>
                  <a:schemeClr val="lt1"/>
                </a:solidFill>
                <a:highlight>
                  <a:schemeClr val="accent1"/>
                </a:highlight>
              </a:defRPr>
            </a:lvl1pPr>
            <a:lvl2pPr lvl="1" algn="ctr">
              <a:spcBef>
                <a:spcPts val="0"/>
              </a:spcBef>
              <a:spcAft>
                <a:spcPts val="0"/>
              </a:spcAft>
              <a:buClr>
                <a:schemeClr val="lt1"/>
              </a:buClr>
              <a:buSzPts val="12000"/>
              <a:buNone/>
              <a:defRPr sz="12000">
                <a:solidFill>
                  <a:schemeClr val="lt1"/>
                </a:solidFill>
                <a:highlight>
                  <a:schemeClr val="accent1"/>
                </a:highlight>
              </a:defRPr>
            </a:lvl2pPr>
            <a:lvl3pPr lvl="2" algn="ctr">
              <a:spcBef>
                <a:spcPts val="0"/>
              </a:spcBef>
              <a:spcAft>
                <a:spcPts val="0"/>
              </a:spcAft>
              <a:buClr>
                <a:schemeClr val="lt1"/>
              </a:buClr>
              <a:buSzPts val="12000"/>
              <a:buNone/>
              <a:defRPr sz="12000">
                <a:solidFill>
                  <a:schemeClr val="lt1"/>
                </a:solidFill>
                <a:highlight>
                  <a:schemeClr val="accent1"/>
                </a:highlight>
              </a:defRPr>
            </a:lvl3pPr>
            <a:lvl4pPr lvl="3" algn="ctr">
              <a:spcBef>
                <a:spcPts val="0"/>
              </a:spcBef>
              <a:spcAft>
                <a:spcPts val="0"/>
              </a:spcAft>
              <a:buClr>
                <a:schemeClr val="lt1"/>
              </a:buClr>
              <a:buSzPts val="12000"/>
              <a:buNone/>
              <a:defRPr sz="12000">
                <a:solidFill>
                  <a:schemeClr val="lt1"/>
                </a:solidFill>
                <a:highlight>
                  <a:schemeClr val="accent1"/>
                </a:highlight>
              </a:defRPr>
            </a:lvl4pPr>
            <a:lvl5pPr lvl="4" algn="ctr">
              <a:spcBef>
                <a:spcPts val="0"/>
              </a:spcBef>
              <a:spcAft>
                <a:spcPts val="0"/>
              </a:spcAft>
              <a:buClr>
                <a:schemeClr val="lt1"/>
              </a:buClr>
              <a:buSzPts val="12000"/>
              <a:buNone/>
              <a:defRPr sz="12000">
                <a:solidFill>
                  <a:schemeClr val="lt1"/>
                </a:solidFill>
                <a:highlight>
                  <a:schemeClr val="accent1"/>
                </a:highlight>
              </a:defRPr>
            </a:lvl5pPr>
            <a:lvl6pPr lvl="5" algn="ctr">
              <a:spcBef>
                <a:spcPts val="0"/>
              </a:spcBef>
              <a:spcAft>
                <a:spcPts val="0"/>
              </a:spcAft>
              <a:buClr>
                <a:schemeClr val="lt1"/>
              </a:buClr>
              <a:buSzPts val="12000"/>
              <a:buNone/>
              <a:defRPr sz="12000">
                <a:solidFill>
                  <a:schemeClr val="lt1"/>
                </a:solidFill>
                <a:highlight>
                  <a:schemeClr val="accent1"/>
                </a:highlight>
              </a:defRPr>
            </a:lvl6pPr>
            <a:lvl7pPr lvl="6" algn="ctr">
              <a:spcBef>
                <a:spcPts val="0"/>
              </a:spcBef>
              <a:spcAft>
                <a:spcPts val="0"/>
              </a:spcAft>
              <a:buClr>
                <a:schemeClr val="lt1"/>
              </a:buClr>
              <a:buSzPts val="12000"/>
              <a:buNone/>
              <a:defRPr sz="12000">
                <a:solidFill>
                  <a:schemeClr val="lt1"/>
                </a:solidFill>
                <a:highlight>
                  <a:schemeClr val="accent1"/>
                </a:highlight>
              </a:defRPr>
            </a:lvl7pPr>
            <a:lvl8pPr lvl="7" algn="ctr">
              <a:spcBef>
                <a:spcPts val="0"/>
              </a:spcBef>
              <a:spcAft>
                <a:spcPts val="0"/>
              </a:spcAft>
              <a:buClr>
                <a:schemeClr val="lt1"/>
              </a:buClr>
              <a:buSzPts val="12000"/>
              <a:buNone/>
              <a:defRPr sz="12000">
                <a:solidFill>
                  <a:schemeClr val="lt1"/>
                </a:solidFill>
                <a:highlight>
                  <a:schemeClr val="accent1"/>
                </a:highlight>
              </a:defRPr>
            </a:lvl8pPr>
            <a:lvl9pPr lvl="8" algn="ctr">
              <a:spcBef>
                <a:spcPts val="0"/>
              </a:spcBef>
              <a:spcAft>
                <a:spcPts val="0"/>
              </a:spcAft>
              <a:buClr>
                <a:schemeClr val="lt1"/>
              </a:buClr>
              <a:buSzPts val="12000"/>
              <a:buNone/>
              <a:defRPr sz="12000">
                <a:solidFill>
                  <a:schemeClr val="lt1"/>
                </a:solidFill>
                <a:highlight>
                  <a:schemeClr val="accent1"/>
                </a:highlight>
              </a:defRPr>
            </a:lvl9pPr>
          </a:lstStyle>
          <a:p>
            <a:r>
              <a:t>xx%</a:t>
            </a:r>
          </a:p>
        </p:txBody>
      </p:sp>
      <p:sp>
        <p:nvSpPr>
          <p:cNvPr id="93" name="Google Shape;93;p23"/>
          <p:cNvSpPr txBox="1">
            <a:spLocks noGrp="1"/>
          </p:cNvSpPr>
          <p:nvPr>
            <p:ph type="body" idx="1"/>
          </p:nvPr>
        </p:nvSpPr>
        <p:spPr>
          <a:xfrm>
            <a:off x="311700" y="33046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Clr>
                <a:schemeClr val="accent1"/>
              </a:buClr>
              <a:buSzPts val="1800"/>
              <a:buChar char="●"/>
              <a:defRPr>
                <a:solidFill>
                  <a:schemeClr val="accent1"/>
                </a:solidFill>
                <a:highlight>
                  <a:schemeClr val="dk1"/>
                </a:highlight>
              </a:defRPr>
            </a:lvl1pPr>
            <a:lvl2pPr marL="914400" lvl="1" indent="-317500" algn="ctr">
              <a:spcBef>
                <a:spcPts val="0"/>
              </a:spcBef>
              <a:spcAft>
                <a:spcPts val="0"/>
              </a:spcAft>
              <a:buClr>
                <a:schemeClr val="accent1"/>
              </a:buClr>
              <a:buSzPts val="1400"/>
              <a:buChar char="○"/>
              <a:defRPr>
                <a:solidFill>
                  <a:schemeClr val="accent1"/>
                </a:solidFill>
                <a:highlight>
                  <a:schemeClr val="dk1"/>
                </a:highlight>
              </a:defRPr>
            </a:lvl2pPr>
            <a:lvl3pPr marL="1371600" lvl="2" indent="-317500" algn="ctr">
              <a:spcBef>
                <a:spcPts val="0"/>
              </a:spcBef>
              <a:spcAft>
                <a:spcPts val="0"/>
              </a:spcAft>
              <a:buClr>
                <a:schemeClr val="accent1"/>
              </a:buClr>
              <a:buSzPts val="1400"/>
              <a:buChar char="■"/>
              <a:defRPr>
                <a:solidFill>
                  <a:schemeClr val="accent1"/>
                </a:solidFill>
                <a:highlight>
                  <a:schemeClr val="dk1"/>
                </a:highlight>
              </a:defRPr>
            </a:lvl3pPr>
            <a:lvl4pPr marL="1828800" lvl="3" indent="-317500" algn="ctr">
              <a:spcBef>
                <a:spcPts val="0"/>
              </a:spcBef>
              <a:spcAft>
                <a:spcPts val="0"/>
              </a:spcAft>
              <a:buClr>
                <a:schemeClr val="accent1"/>
              </a:buClr>
              <a:buSzPts val="1400"/>
              <a:buChar char="●"/>
              <a:defRPr>
                <a:solidFill>
                  <a:schemeClr val="accent1"/>
                </a:solidFill>
                <a:highlight>
                  <a:schemeClr val="dk1"/>
                </a:highlight>
              </a:defRPr>
            </a:lvl4pPr>
            <a:lvl5pPr marL="2286000" lvl="4" indent="-317500" algn="ctr">
              <a:spcBef>
                <a:spcPts val="0"/>
              </a:spcBef>
              <a:spcAft>
                <a:spcPts val="0"/>
              </a:spcAft>
              <a:buClr>
                <a:schemeClr val="accent1"/>
              </a:buClr>
              <a:buSzPts val="1400"/>
              <a:buChar char="○"/>
              <a:defRPr>
                <a:solidFill>
                  <a:schemeClr val="accent1"/>
                </a:solidFill>
                <a:highlight>
                  <a:schemeClr val="dk1"/>
                </a:highlight>
              </a:defRPr>
            </a:lvl5pPr>
            <a:lvl6pPr marL="2743200" lvl="5" indent="-317500" algn="ctr">
              <a:spcBef>
                <a:spcPts val="0"/>
              </a:spcBef>
              <a:spcAft>
                <a:spcPts val="0"/>
              </a:spcAft>
              <a:buClr>
                <a:schemeClr val="accent1"/>
              </a:buClr>
              <a:buSzPts val="1400"/>
              <a:buChar char="■"/>
              <a:defRPr>
                <a:solidFill>
                  <a:schemeClr val="accent1"/>
                </a:solidFill>
                <a:highlight>
                  <a:schemeClr val="dk1"/>
                </a:highlight>
              </a:defRPr>
            </a:lvl6pPr>
            <a:lvl7pPr marL="3200400" lvl="6" indent="-317500" algn="ctr">
              <a:spcBef>
                <a:spcPts val="0"/>
              </a:spcBef>
              <a:spcAft>
                <a:spcPts val="0"/>
              </a:spcAft>
              <a:buClr>
                <a:schemeClr val="accent1"/>
              </a:buClr>
              <a:buSzPts val="1400"/>
              <a:buChar char="●"/>
              <a:defRPr>
                <a:solidFill>
                  <a:schemeClr val="accent1"/>
                </a:solidFill>
                <a:highlight>
                  <a:schemeClr val="dk1"/>
                </a:highlight>
              </a:defRPr>
            </a:lvl7pPr>
            <a:lvl8pPr marL="3657600" lvl="7" indent="-317500" algn="ctr">
              <a:spcBef>
                <a:spcPts val="0"/>
              </a:spcBef>
              <a:spcAft>
                <a:spcPts val="0"/>
              </a:spcAft>
              <a:buClr>
                <a:schemeClr val="accent1"/>
              </a:buClr>
              <a:buSzPts val="1400"/>
              <a:buChar char="○"/>
              <a:defRPr>
                <a:solidFill>
                  <a:schemeClr val="accent1"/>
                </a:solidFill>
                <a:highlight>
                  <a:schemeClr val="dk1"/>
                </a:highlight>
              </a:defRPr>
            </a:lvl8pPr>
            <a:lvl9pPr marL="4114800" lvl="8" indent="-317500" algn="ctr">
              <a:spcBef>
                <a:spcPts val="0"/>
              </a:spcBef>
              <a:spcAft>
                <a:spcPts val="0"/>
              </a:spcAft>
              <a:buClr>
                <a:schemeClr val="accent1"/>
              </a:buClr>
              <a:buSzPts val="1400"/>
              <a:buChar char="■"/>
              <a:defRPr>
                <a:solidFill>
                  <a:schemeClr val="accent1"/>
                </a:solidFill>
                <a:highlight>
                  <a:schemeClr val="dk1"/>
                </a:highlight>
              </a:defRPr>
            </a:lvl9pPr>
          </a:lstStyle>
          <a:p>
            <a:endParaRPr/>
          </a:p>
        </p:txBody>
      </p:sp>
      <p:sp>
        <p:nvSpPr>
          <p:cNvPr id="94" name="Google Shape;94;p2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5"/>
        <p:cNvGrpSpPr/>
        <p:nvPr/>
      </p:nvGrpSpPr>
      <p:grpSpPr>
        <a:xfrm>
          <a:off x="0" y="0"/>
          <a:ext cx="0" cy="0"/>
          <a:chOff x="0" y="0"/>
          <a:chExt cx="0" cy="0"/>
        </a:xfrm>
      </p:grpSpPr>
      <p:sp>
        <p:nvSpPr>
          <p:cNvPr id="96" name="Google Shape;96;p2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beach-day">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0" y="292850"/>
            <a:ext cx="8520600" cy="8010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1pPr>
            <a:lvl2pPr lvl="1">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2pPr>
            <a:lvl3pPr lvl="2">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3pPr>
            <a:lvl4pPr lvl="3">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4pPr>
            <a:lvl5pPr lvl="4">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5pPr>
            <a:lvl6pPr lvl="5">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6pPr>
            <a:lvl7pPr lvl="6">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7pPr>
            <a:lvl8pPr lvl="7">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8pPr>
            <a:lvl9pPr lvl="8">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9pPr>
          </a:lstStyle>
          <a:p>
            <a:endParaRPr/>
          </a:p>
        </p:txBody>
      </p:sp>
      <p:sp>
        <p:nvSpPr>
          <p:cNvPr id="52" name="Google Shape;52;p13"/>
          <p:cNvSpPr txBox="1">
            <a:spLocks noGrp="1"/>
          </p:cNvSpPr>
          <p:nvPr>
            <p:ph type="body" idx="1"/>
          </p:nvPr>
        </p:nvSpPr>
        <p:spPr>
          <a:xfrm>
            <a:off x="311700" y="1228675"/>
            <a:ext cx="8520600" cy="3340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53" name="Google Shape;53;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Source Code Pro"/>
                <a:ea typeface="Source Code Pro"/>
                <a:cs typeface="Source Code Pro"/>
                <a:sym typeface="Source Code Pro"/>
              </a:defRPr>
            </a:lvl1pPr>
            <a:lvl2pPr lvl="1" algn="r">
              <a:buNone/>
              <a:defRPr sz="1000">
                <a:solidFill>
                  <a:schemeClr val="accent1"/>
                </a:solidFill>
                <a:latin typeface="Source Code Pro"/>
                <a:ea typeface="Source Code Pro"/>
                <a:cs typeface="Source Code Pro"/>
                <a:sym typeface="Source Code Pro"/>
              </a:defRPr>
            </a:lvl2pPr>
            <a:lvl3pPr lvl="2" algn="r">
              <a:buNone/>
              <a:defRPr sz="1000">
                <a:solidFill>
                  <a:schemeClr val="accent1"/>
                </a:solidFill>
                <a:latin typeface="Source Code Pro"/>
                <a:ea typeface="Source Code Pro"/>
                <a:cs typeface="Source Code Pro"/>
                <a:sym typeface="Source Code Pro"/>
              </a:defRPr>
            </a:lvl3pPr>
            <a:lvl4pPr lvl="3" algn="r">
              <a:buNone/>
              <a:defRPr sz="1000">
                <a:solidFill>
                  <a:schemeClr val="accent1"/>
                </a:solidFill>
                <a:latin typeface="Source Code Pro"/>
                <a:ea typeface="Source Code Pro"/>
                <a:cs typeface="Source Code Pro"/>
                <a:sym typeface="Source Code Pro"/>
              </a:defRPr>
            </a:lvl4pPr>
            <a:lvl5pPr lvl="4" algn="r">
              <a:buNone/>
              <a:defRPr sz="1000">
                <a:solidFill>
                  <a:schemeClr val="accent1"/>
                </a:solidFill>
                <a:latin typeface="Source Code Pro"/>
                <a:ea typeface="Source Code Pro"/>
                <a:cs typeface="Source Code Pro"/>
                <a:sym typeface="Source Code Pro"/>
              </a:defRPr>
            </a:lvl5pPr>
            <a:lvl6pPr lvl="5" algn="r">
              <a:buNone/>
              <a:defRPr sz="1000">
                <a:solidFill>
                  <a:schemeClr val="accent1"/>
                </a:solidFill>
                <a:latin typeface="Source Code Pro"/>
                <a:ea typeface="Source Code Pro"/>
                <a:cs typeface="Source Code Pro"/>
                <a:sym typeface="Source Code Pro"/>
              </a:defRPr>
            </a:lvl6pPr>
            <a:lvl7pPr lvl="6" algn="r">
              <a:buNone/>
              <a:defRPr sz="1000">
                <a:solidFill>
                  <a:schemeClr val="accent1"/>
                </a:solidFill>
                <a:latin typeface="Source Code Pro"/>
                <a:ea typeface="Source Code Pro"/>
                <a:cs typeface="Source Code Pro"/>
                <a:sym typeface="Source Code Pro"/>
              </a:defRPr>
            </a:lvl7pPr>
            <a:lvl8pPr lvl="7" algn="r">
              <a:buNone/>
              <a:defRPr sz="1000">
                <a:solidFill>
                  <a:schemeClr val="accent1"/>
                </a:solidFill>
                <a:latin typeface="Source Code Pro"/>
                <a:ea typeface="Source Code Pro"/>
                <a:cs typeface="Source Code Pro"/>
                <a:sym typeface="Source Code Pro"/>
              </a:defRPr>
            </a:lvl8pPr>
            <a:lvl9pPr lvl="8" algn="r">
              <a:buNone/>
              <a:defRPr sz="1000">
                <a:solidFill>
                  <a:schemeClr val="accent1"/>
                </a:solidFill>
                <a:latin typeface="Source Code Pro"/>
                <a:ea typeface="Source Code Pro"/>
                <a:cs typeface="Source Code Pro"/>
                <a:sym typeface="Source Code Pr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hyperlink" Target="https://shop.game-one.com/minnesota/fridley/totino-grace-high-school/totino-grace-eagles-softball"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00"/>
        <p:cNvGrpSpPr/>
        <p:nvPr/>
      </p:nvGrpSpPr>
      <p:grpSpPr>
        <a:xfrm>
          <a:off x="0" y="0"/>
          <a:ext cx="0" cy="0"/>
          <a:chOff x="0" y="0"/>
          <a:chExt cx="0" cy="0"/>
        </a:xfrm>
      </p:grpSpPr>
      <p:pic>
        <p:nvPicPr>
          <p:cNvPr id="101" name="Google Shape;101;p25"/>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02" name="Google Shape;102;p25"/>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a:solidFill>
                  <a:srgbClr val="073763"/>
                </a:solidFill>
                <a:latin typeface="Merriweather"/>
                <a:ea typeface="Merriweather"/>
                <a:cs typeface="Merriweather"/>
                <a:sym typeface="Merriweather"/>
              </a:rPr>
              <a:t>Welcome Parents</a:t>
            </a:r>
            <a:endParaRPr sz="50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5000">
              <a:solidFill>
                <a:srgbClr val="073763"/>
              </a:solidFill>
              <a:latin typeface="Merriweather"/>
              <a:ea typeface="Merriweather"/>
              <a:cs typeface="Merriweather"/>
              <a:sym typeface="Merriweather"/>
            </a:endParaRPr>
          </a:p>
          <a:p>
            <a:pPr marL="0" lvl="0" indent="0" algn="ctr" rtl="0">
              <a:spcBef>
                <a:spcPts val="0"/>
              </a:spcBef>
              <a:spcAft>
                <a:spcPts val="0"/>
              </a:spcAft>
              <a:buNone/>
            </a:pPr>
            <a:r>
              <a:rPr lang="en" sz="5000">
                <a:solidFill>
                  <a:srgbClr val="073763"/>
                </a:solidFill>
                <a:latin typeface="Merriweather"/>
                <a:ea typeface="Merriweather"/>
                <a:cs typeface="Merriweather"/>
                <a:sym typeface="Merriweather"/>
              </a:rPr>
              <a:t>Totino-Grace </a:t>
            </a:r>
            <a:endParaRPr sz="5000">
              <a:solidFill>
                <a:srgbClr val="073763"/>
              </a:solidFill>
              <a:latin typeface="Merriweather"/>
              <a:ea typeface="Merriweather"/>
              <a:cs typeface="Merriweather"/>
              <a:sym typeface="Merriweather"/>
            </a:endParaRPr>
          </a:p>
          <a:p>
            <a:pPr marL="0" lvl="0" indent="0" algn="ctr" rtl="0">
              <a:spcBef>
                <a:spcPts val="0"/>
              </a:spcBef>
              <a:spcAft>
                <a:spcPts val="0"/>
              </a:spcAft>
              <a:buNone/>
            </a:pPr>
            <a:r>
              <a:rPr lang="en" sz="5000">
                <a:solidFill>
                  <a:srgbClr val="073763"/>
                </a:solidFill>
                <a:latin typeface="Merriweather"/>
                <a:ea typeface="Merriweather"/>
                <a:cs typeface="Merriweather"/>
                <a:sym typeface="Merriweather"/>
              </a:rPr>
              <a:t>Softball</a:t>
            </a:r>
            <a:r>
              <a:rPr lang="en" sz="5000" b="1">
                <a:solidFill>
                  <a:srgbClr val="073763"/>
                </a:solidFill>
              </a:rPr>
              <a:t> </a:t>
            </a:r>
            <a:endParaRPr sz="5000" b="1">
              <a:solidFill>
                <a:srgbClr val="073763"/>
              </a:solidFill>
            </a:endParaRPr>
          </a:p>
        </p:txBody>
      </p:sp>
      <p:pic>
        <p:nvPicPr>
          <p:cNvPr id="103" name="Google Shape;103;p25"/>
          <p:cNvPicPr preferRelativeResize="0"/>
          <p:nvPr/>
        </p:nvPicPr>
        <p:blipFill>
          <a:blip r:embed="rId4">
            <a:alphaModFix/>
          </a:blip>
          <a:stretch>
            <a:fillRect/>
          </a:stretch>
        </p:blipFill>
        <p:spPr>
          <a:xfrm>
            <a:off x="6767105" y="3451075"/>
            <a:ext cx="2065199" cy="14997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70"/>
        <p:cNvGrpSpPr/>
        <p:nvPr/>
      </p:nvGrpSpPr>
      <p:grpSpPr>
        <a:xfrm>
          <a:off x="0" y="0"/>
          <a:ext cx="0" cy="0"/>
          <a:chOff x="0" y="0"/>
          <a:chExt cx="0" cy="0"/>
        </a:xfrm>
      </p:grpSpPr>
      <p:pic>
        <p:nvPicPr>
          <p:cNvPr id="171" name="Google Shape;171;p34"/>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72" name="Google Shape;172;p34"/>
          <p:cNvSpPr txBox="1">
            <a:spLocks noGrp="1"/>
          </p:cNvSpPr>
          <p:nvPr>
            <p:ph type="ctrTitle"/>
          </p:nvPr>
        </p:nvSpPr>
        <p:spPr>
          <a:xfrm>
            <a:off x="311700" y="4373463"/>
            <a:ext cx="8520600" cy="6981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 sz="5000">
                <a:solidFill>
                  <a:srgbClr val="FFFFFF"/>
                </a:solidFill>
                <a:latin typeface="Merriweather"/>
                <a:ea typeface="Merriweather"/>
                <a:cs typeface="Merriweather"/>
                <a:sym typeface="Merriweather"/>
              </a:rPr>
              <a:t>GroupME QR -SCAN ME!</a:t>
            </a:r>
            <a:endParaRPr sz="5000">
              <a:solidFill>
                <a:srgbClr val="FFFFFF"/>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sp>
        <p:nvSpPr>
          <p:cNvPr id="173" name="Google Shape;173;p34"/>
          <p:cNvSpPr txBox="1"/>
          <p:nvPr/>
        </p:nvSpPr>
        <p:spPr>
          <a:xfrm>
            <a:off x="4607000" y="2111050"/>
            <a:ext cx="1294500" cy="466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800">
              <a:solidFill>
                <a:schemeClr val="dk2"/>
              </a:solidFill>
              <a:latin typeface="Source Code Pro"/>
              <a:ea typeface="Source Code Pro"/>
              <a:cs typeface="Source Code Pro"/>
              <a:sym typeface="Source Code Pro"/>
            </a:endParaRPr>
          </a:p>
        </p:txBody>
      </p:sp>
      <p:pic>
        <p:nvPicPr>
          <p:cNvPr id="174" name="Google Shape;174;p34" title="IMG_3016.JPG"/>
          <p:cNvPicPr preferRelativeResize="0"/>
          <p:nvPr/>
        </p:nvPicPr>
        <p:blipFill>
          <a:blip r:embed="rId4">
            <a:alphaModFix/>
          </a:blip>
          <a:stretch>
            <a:fillRect/>
          </a:stretch>
        </p:blipFill>
        <p:spPr>
          <a:xfrm>
            <a:off x="3178075" y="81450"/>
            <a:ext cx="3217276" cy="321727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86"/>
        <p:cNvGrpSpPr/>
        <p:nvPr/>
      </p:nvGrpSpPr>
      <p:grpSpPr>
        <a:xfrm>
          <a:off x="0" y="0"/>
          <a:ext cx="0" cy="0"/>
          <a:chOff x="0" y="0"/>
          <a:chExt cx="0" cy="0"/>
        </a:xfrm>
      </p:grpSpPr>
      <p:pic>
        <p:nvPicPr>
          <p:cNvPr id="187" name="Google Shape;187;p36"/>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88" name="Google Shape;188;p36"/>
          <p:cNvSpPr txBox="1">
            <a:spLocks noGrp="1"/>
          </p:cNvSpPr>
          <p:nvPr>
            <p:ph type="ctrTitle"/>
          </p:nvPr>
        </p:nvSpPr>
        <p:spPr>
          <a:xfrm>
            <a:off x="311700" y="98700"/>
            <a:ext cx="8520600" cy="6981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US" sz="5000" dirty="0">
                <a:solidFill>
                  <a:srgbClr val="073763"/>
                </a:solidFill>
                <a:latin typeface="Merriweather"/>
                <a:ea typeface="Merriweather"/>
                <a:cs typeface="Merriweather"/>
                <a:sym typeface="Merriweather"/>
              </a:rPr>
              <a:t>Clothing Link </a:t>
            </a:r>
            <a:endParaRPr sz="5000" dirty="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dirty="0">
              <a:solidFill>
                <a:srgbClr val="073763"/>
              </a:solidFill>
            </a:endParaRPr>
          </a:p>
          <a:p>
            <a:pPr marL="0" lvl="0" indent="0" algn="l" rtl="0">
              <a:spcBef>
                <a:spcPts val="0"/>
              </a:spcBef>
              <a:spcAft>
                <a:spcPts val="0"/>
              </a:spcAft>
              <a:buNone/>
            </a:pPr>
            <a:r>
              <a:rPr lang="en-US" sz="3200" b="1" dirty="0">
                <a:solidFill>
                  <a:srgbClr val="073763"/>
                </a:solidFill>
                <a:hlinkClick r:id="rId4"/>
              </a:rPr>
              <a:t>https://shop.game-one.com/minnesota/fridley/totino-grace-high-school/totino-grace-eagles-softball</a:t>
            </a:r>
            <a:r>
              <a:rPr lang="en-US" sz="3200" b="1" dirty="0">
                <a:solidFill>
                  <a:srgbClr val="073763"/>
                </a:solidFill>
              </a:rPr>
              <a:t>  </a:t>
            </a:r>
            <a:endParaRPr sz="3200" b="1" dirty="0">
              <a:solidFill>
                <a:srgbClr val="073763"/>
              </a:solidFill>
            </a:endParaRPr>
          </a:p>
        </p:txBody>
      </p:sp>
      <p:pic>
        <p:nvPicPr>
          <p:cNvPr id="189" name="Google Shape;189;p36"/>
          <p:cNvPicPr preferRelativeResize="0"/>
          <p:nvPr/>
        </p:nvPicPr>
        <p:blipFill>
          <a:blip r:embed="rId5">
            <a:alphaModFix/>
          </a:blip>
          <a:stretch>
            <a:fillRect/>
          </a:stretch>
        </p:blipFill>
        <p:spPr>
          <a:xfrm>
            <a:off x="3568355" y="3545075"/>
            <a:ext cx="2065199" cy="1499725"/>
          </a:xfrm>
          <a:prstGeom prst="rect">
            <a:avLst/>
          </a:prstGeom>
          <a:noFill/>
          <a:ln>
            <a:noFill/>
          </a:ln>
        </p:spPr>
      </p:pic>
    </p:spTree>
    <p:extLst>
      <p:ext uri="{BB962C8B-B14F-4D97-AF65-F5344CB8AC3E}">
        <p14:creationId xmlns:p14="http://schemas.microsoft.com/office/powerpoint/2010/main" val="3627710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78"/>
        <p:cNvGrpSpPr/>
        <p:nvPr/>
      </p:nvGrpSpPr>
      <p:grpSpPr>
        <a:xfrm>
          <a:off x="0" y="0"/>
          <a:ext cx="0" cy="0"/>
          <a:chOff x="0" y="0"/>
          <a:chExt cx="0" cy="0"/>
        </a:xfrm>
      </p:grpSpPr>
      <p:pic>
        <p:nvPicPr>
          <p:cNvPr id="179" name="Google Shape;179;p35"/>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80" name="Google Shape;180;p35"/>
          <p:cNvSpPr txBox="1">
            <a:spLocks noGrp="1"/>
          </p:cNvSpPr>
          <p:nvPr>
            <p:ph type="ctrTitle"/>
          </p:nvPr>
        </p:nvSpPr>
        <p:spPr>
          <a:xfrm>
            <a:off x="311700" y="117938"/>
            <a:ext cx="8520600" cy="6981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 sz="5000" u="sng">
                <a:solidFill>
                  <a:srgbClr val="073763"/>
                </a:solidFill>
                <a:latin typeface="Merriweather"/>
                <a:ea typeface="Merriweather"/>
                <a:cs typeface="Merriweather"/>
                <a:sym typeface="Merriweather"/>
              </a:rPr>
              <a:t>Booster </a:t>
            </a:r>
            <a:endParaRPr sz="5000" u="sng">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pic>
        <p:nvPicPr>
          <p:cNvPr id="181" name="Google Shape;181;p35"/>
          <p:cNvPicPr preferRelativeResize="0"/>
          <p:nvPr/>
        </p:nvPicPr>
        <p:blipFill>
          <a:blip r:embed="rId4">
            <a:alphaModFix/>
          </a:blip>
          <a:stretch>
            <a:fillRect/>
          </a:stretch>
        </p:blipFill>
        <p:spPr>
          <a:xfrm>
            <a:off x="3568355" y="3545075"/>
            <a:ext cx="2065199" cy="1499725"/>
          </a:xfrm>
          <a:prstGeom prst="rect">
            <a:avLst/>
          </a:prstGeom>
          <a:noFill/>
          <a:ln>
            <a:noFill/>
          </a:ln>
        </p:spPr>
      </p:pic>
      <p:sp>
        <p:nvSpPr>
          <p:cNvPr id="182" name="Google Shape;182;p35"/>
          <p:cNvSpPr txBox="1">
            <a:spLocks noGrp="1"/>
          </p:cNvSpPr>
          <p:nvPr>
            <p:ph type="ctrTitle"/>
          </p:nvPr>
        </p:nvSpPr>
        <p:spPr>
          <a:xfrm>
            <a:off x="311700" y="1047499"/>
            <a:ext cx="8578500" cy="2098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rgbClr val="073763"/>
                </a:solidFill>
                <a:latin typeface="Merriweather"/>
                <a:ea typeface="Merriweather"/>
                <a:cs typeface="Merriweather"/>
                <a:sym typeface="Merriweather"/>
              </a:rPr>
              <a:t>Fundraising </a:t>
            </a:r>
            <a:endParaRPr sz="18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0" lvl="0" indent="0" algn="ctr" rtl="0">
              <a:spcBef>
                <a:spcPts val="0"/>
              </a:spcBef>
              <a:spcAft>
                <a:spcPts val="0"/>
              </a:spcAft>
              <a:buNone/>
            </a:pPr>
            <a:r>
              <a:rPr lang="en" sz="1800">
                <a:solidFill>
                  <a:srgbClr val="073763"/>
                </a:solidFill>
                <a:latin typeface="Merriweather"/>
                <a:ea typeface="Merriweather"/>
                <a:cs typeface="Merriweather"/>
                <a:sym typeface="Merriweather"/>
              </a:rPr>
              <a:t>Dome ball </a:t>
            </a:r>
            <a:endParaRPr sz="18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0" lvl="0" indent="0" algn="ctr" rtl="0">
              <a:spcBef>
                <a:spcPts val="0"/>
              </a:spcBef>
              <a:spcAft>
                <a:spcPts val="0"/>
              </a:spcAft>
              <a:buNone/>
            </a:pPr>
            <a:r>
              <a:rPr lang="en" sz="1800">
                <a:solidFill>
                  <a:srgbClr val="073763"/>
                </a:solidFill>
                <a:latin typeface="Merriweather"/>
                <a:ea typeface="Merriweather"/>
                <a:cs typeface="Merriweather"/>
                <a:sym typeface="Merriweather"/>
              </a:rPr>
              <a:t>Cub bagging (March-  28th)</a:t>
            </a: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1800">
                <a:solidFill>
                  <a:srgbClr val="073763"/>
                </a:solidFill>
                <a:latin typeface="Merriweather"/>
                <a:ea typeface="Merriweather"/>
                <a:cs typeface="Merriweather"/>
                <a:sym typeface="Merriweather"/>
              </a:rPr>
              <a:t>Strike out Cancer April 25th </a:t>
            </a: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86"/>
        <p:cNvGrpSpPr/>
        <p:nvPr/>
      </p:nvGrpSpPr>
      <p:grpSpPr>
        <a:xfrm>
          <a:off x="0" y="0"/>
          <a:ext cx="0" cy="0"/>
          <a:chOff x="0" y="0"/>
          <a:chExt cx="0" cy="0"/>
        </a:xfrm>
      </p:grpSpPr>
      <p:pic>
        <p:nvPicPr>
          <p:cNvPr id="187" name="Google Shape;187;p36"/>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88" name="Google Shape;188;p36"/>
          <p:cNvSpPr txBox="1">
            <a:spLocks noGrp="1"/>
          </p:cNvSpPr>
          <p:nvPr>
            <p:ph type="ctrTitle"/>
          </p:nvPr>
        </p:nvSpPr>
        <p:spPr>
          <a:xfrm>
            <a:off x="340650" y="1180938"/>
            <a:ext cx="8520600" cy="6981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 sz="5000">
                <a:solidFill>
                  <a:srgbClr val="073763"/>
                </a:solidFill>
                <a:latin typeface="Merriweather"/>
                <a:ea typeface="Merriweather"/>
                <a:cs typeface="Merriweather"/>
                <a:sym typeface="Merriweather"/>
              </a:rPr>
              <a:t>QUESTIONS??</a:t>
            </a:r>
            <a:endParaRPr sz="50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pic>
        <p:nvPicPr>
          <p:cNvPr id="189" name="Google Shape;189;p36"/>
          <p:cNvPicPr preferRelativeResize="0"/>
          <p:nvPr/>
        </p:nvPicPr>
        <p:blipFill>
          <a:blip r:embed="rId4">
            <a:alphaModFix/>
          </a:blip>
          <a:stretch>
            <a:fillRect/>
          </a:stretch>
        </p:blipFill>
        <p:spPr>
          <a:xfrm>
            <a:off x="3568355" y="3545075"/>
            <a:ext cx="2065199" cy="14997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07"/>
        <p:cNvGrpSpPr/>
        <p:nvPr/>
      </p:nvGrpSpPr>
      <p:grpSpPr>
        <a:xfrm>
          <a:off x="0" y="0"/>
          <a:ext cx="0" cy="0"/>
          <a:chOff x="0" y="0"/>
          <a:chExt cx="0" cy="0"/>
        </a:xfrm>
      </p:grpSpPr>
      <p:pic>
        <p:nvPicPr>
          <p:cNvPr id="108" name="Google Shape;108;p26"/>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09" name="Google Shape;109;p26"/>
          <p:cNvSpPr txBox="1">
            <a:spLocks noGrp="1"/>
          </p:cNvSpPr>
          <p:nvPr>
            <p:ph type="ctrTitle"/>
          </p:nvPr>
        </p:nvSpPr>
        <p:spPr>
          <a:xfrm>
            <a:off x="311700" y="-12"/>
            <a:ext cx="8520600" cy="6981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 sz="5000" u="sng">
                <a:solidFill>
                  <a:srgbClr val="073763"/>
                </a:solidFill>
                <a:latin typeface="Merriweather"/>
                <a:ea typeface="Merriweather"/>
                <a:cs typeface="Merriweather"/>
                <a:sym typeface="Merriweather"/>
              </a:rPr>
              <a:t>Coaches</a:t>
            </a:r>
            <a:endParaRPr sz="5000" u="sng">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pic>
        <p:nvPicPr>
          <p:cNvPr id="110" name="Google Shape;110;p26"/>
          <p:cNvPicPr preferRelativeResize="0"/>
          <p:nvPr/>
        </p:nvPicPr>
        <p:blipFill>
          <a:blip r:embed="rId4">
            <a:alphaModFix/>
          </a:blip>
          <a:stretch>
            <a:fillRect/>
          </a:stretch>
        </p:blipFill>
        <p:spPr>
          <a:xfrm>
            <a:off x="3568355" y="3545075"/>
            <a:ext cx="2065199" cy="1499725"/>
          </a:xfrm>
          <a:prstGeom prst="rect">
            <a:avLst/>
          </a:prstGeom>
          <a:noFill/>
          <a:ln>
            <a:noFill/>
          </a:ln>
        </p:spPr>
      </p:pic>
      <p:sp>
        <p:nvSpPr>
          <p:cNvPr id="111" name="Google Shape;111;p26"/>
          <p:cNvSpPr txBox="1">
            <a:spLocks noGrp="1"/>
          </p:cNvSpPr>
          <p:nvPr>
            <p:ph type="ctrTitle"/>
          </p:nvPr>
        </p:nvSpPr>
        <p:spPr>
          <a:xfrm>
            <a:off x="311700" y="990174"/>
            <a:ext cx="8578500" cy="2098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000">
                <a:solidFill>
                  <a:srgbClr val="073763"/>
                </a:solidFill>
                <a:latin typeface="Merriweather"/>
                <a:ea typeface="Merriweather"/>
                <a:cs typeface="Merriweather"/>
                <a:sym typeface="Merriweather"/>
              </a:rPr>
              <a:t>Head Coach - Mike Sullwold</a:t>
            </a:r>
            <a:endParaRPr sz="20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1800" u="sng">
                <a:solidFill>
                  <a:srgbClr val="073763"/>
                </a:solidFill>
                <a:latin typeface="Merriweather"/>
                <a:ea typeface="Merriweather"/>
                <a:cs typeface="Merriweather"/>
                <a:sym typeface="Merriweather"/>
              </a:rPr>
              <a:t>Assistants </a:t>
            </a:r>
            <a:endParaRPr sz="1800" u="sng">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1700">
                <a:solidFill>
                  <a:srgbClr val="073763"/>
                </a:solidFill>
                <a:latin typeface="Merriweather"/>
                <a:ea typeface="Merriweather"/>
                <a:cs typeface="Merriweather"/>
                <a:sym typeface="Merriweather"/>
              </a:rPr>
              <a:t>Melissa </a:t>
            </a:r>
            <a:r>
              <a:rPr lang="en" sz="1700">
                <a:solidFill>
                  <a:srgbClr val="073763"/>
                </a:solidFill>
                <a:latin typeface="Arial"/>
                <a:ea typeface="Arial"/>
                <a:cs typeface="Arial"/>
                <a:sym typeface="Arial"/>
              </a:rPr>
              <a:t>J</a:t>
            </a:r>
            <a:r>
              <a:rPr lang="en" sz="1700">
                <a:solidFill>
                  <a:srgbClr val="073763"/>
                </a:solidFill>
                <a:latin typeface="Merriweather"/>
                <a:ea typeface="Merriweather"/>
                <a:cs typeface="Merriweather"/>
                <a:sym typeface="Merriweather"/>
              </a:rPr>
              <a:t>annakos </a:t>
            </a:r>
            <a:endParaRPr sz="17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1700">
                <a:solidFill>
                  <a:srgbClr val="073763"/>
                </a:solidFill>
                <a:latin typeface="Merriweather"/>
                <a:ea typeface="Merriweather"/>
                <a:cs typeface="Merriweather"/>
                <a:sym typeface="Merriweather"/>
              </a:rPr>
              <a:t>Tom Reak</a:t>
            </a:r>
            <a:endParaRPr sz="17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1700">
                <a:solidFill>
                  <a:srgbClr val="073763"/>
                </a:solidFill>
                <a:latin typeface="Merriweather"/>
                <a:ea typeface="Merriweather"/>
                <a:cs typeface="Merriweather"/>
                <a:sym typeface="Merriweather"/>
              </a:rPr>
              <a:t>Julia Sullwold</a:t>
            </a:r>
            <a:endParaRPr sz="17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15"/>
        <p:cNvGrpSpPr/>
        <p:nvPr/>
      </p:nvGrpSpPr>
      <p:grpSpPr>
        <a:xfrm>
          <a:off x="0" y="0"/>
          <a:ext cx="0" cy="0"/>
          <a:chOff x="0" y="0"/>
          <a:chExt cx="0" cy="0"/>
        </a:xfrm>
      </p:grpSpPr>
      <p:pic>
        <p:nvPicPr>
          <p:cNvPr id="116" name="Google Shape;116;p27"/>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17" name="Google Shape;117;p27"/>
          <p:cNvSpPr txBox="1">
            <a:spLocks noGrp="1"/>
          </p:cNvSpPr>
          <p:nvPr>
            <p:ph type="ctrTitle"/>
          </p:nvPr>
        </p:nvSpPr>
        <p:spPr>
          <a:xfrm>
            <a:off x="311700" y="117938"/>
            <a:ext cx="8520600" cy="6981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 sz="5000">
                <a:solidFill>
                  <a:srgbClr val="073763"/>
                </a:solidFill>
                <a:latin typeface="Merriweather"/>
                <a:ea typeface="Merriweather"/>
                <a:cs typeface="Merriweather"/>
                <a:sym typeface="Merriweather"/>
              </a:rPr>
              <a:t> </a:t>
            </a:r>
            <a:r>
              <a:rPr lang="en" sz="5000" u="sng">
                <a:solidFill>
                  <a:srgbClr val="073763"/>
                </a:solidFill>
                <a:latin typeface="Merriweather"/>
                <a:ea typeface="Merriweather"/>
                <a:cs typeface="Merriweather"/>
                <a:sym typeface="Merriweather"/>
              </a:rPr>
              <a:t>Philosophy</a:t>
            </a:r>
            <a:endParaRPr sz="5000" u="sng">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pic>
        <p:nvPicPr>
          <p:cNvPr id="118" name="Google Shape;118;p27"/>
          <p:cNvPicPr preferRelativeResize="0"/>
          <p:nvPr/>
        </p:nvPicPr>
        <p:blipFill>
          <a:blip r:embed="rId4">
            <a:alphaModFix/>
          </a:blip>
          <a:stretch>
            <a:fillRect/>
          </a:stretch>
        </p:blipFill>
        <p:spPr>
          <a:xfrm>
            <a:off x="6767105" y="3451075"/>
            <a:ext cx="2065199" cy="1499725"/>
          </a:xfrm>
          <a:prstGeom prst="rect">
            <a:avLst/>
          </a:prstGeom>
          <a:noFill/>
          <a:ln>
            <a:noFill/>
          </a:ln>
        </p:spPr>
      </p:pic>
      <p:sp>
        <p:nvSpPr>
          <p:cNvPr id="119" name="Google Shape;119;p27"/>
          <p:cNvSpPr txBox="1">
            <a:spLocks noGrp="1"/>
          </p:cNvSpPr>
          <p:nvPr>
            <p:ph type="ctrTitle"/>
          </p:nvPr>
        </p:nvSpPr>
        <p:spPr>
          <a:xfrm>
            <a:off x="311700" y="1245324"/>
            <a:ext cx="8578500" cy="2098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700">
                <a:solidFill>
                  <a:srgbClr val="073763"/>
                </a:solidFill>
                <a:latin typeface="Merriweather"/>
                <a:ea typeface="Merriweather"/>
                <a:cs typeface="Merriweather"/>
                <a:sym typeface="Merriweather"/>
              </a:rPr>
              <a:t>Winning is important but secondary to learning and development. We are going to try to win every game. Someone once said, "It is not whether you win or lose but how you play the game." We will constantly focus on the how you play the game. We will do this by teaching the kids not only what to do but how to do it a certain way. When the season is over, every girl will be able to say they improved in at least one of the following areas: game defense, hitting, base running and pitching.</a:t>
            </a:r>
            <a:endParaRPr sz="17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23"/>
        <p:cNvGrpSpPr/>
        <p:nvPr/>
      </p:nvGrpSpPr>
      <p:grpSpPr>
        <a:xfrm>
          <a:off x="0" y="0"/>
          <a:ext cx="0" cy="0"/>
          <a:chOff x="0" y="0"/>
          <a:chExt cx="0" cy="0"/>
        </a:xfrm>
      </p:grpSpPr>
      <p:pic>
        <p:nvPicPr>
          <p:cNvPr id="124" name="Google Shape;124;p28"/>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25" name="Google Shape;125;p28"/>
          <p:cNvSpPr txBox="1">
            <a:spLocks noGrp="1"/>
          </p:cNvSpPr>
          <p:nvPr>
            <p:ph type="ctrTitle"/>
          </p:nvPr>
        </p:nvSpPr>
        <p:spPr>
          <a:xfrm>
            <a:off x="311700" y="117938"/>
            <a:ext cx="8520600" cy="6981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 sz="5000" u="sng">
                <a:solidFill>
                  <a:srgbClr val="073763"/>
                </a:solidFill>
                <a:latin typeface="Merriweather"/>
                <a:ea typeface="Merriweather"/>
                <a:cs typeface="Merriweather"/>
                <a:sym typeface="Merriweather"/>
              </a:rPr>
              <a:t>ATTENDANCE</a:t>
            </a:r>
            <a:endParaRPr sz="5000" u="sng">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pic>
        <p:nvPicPr>
          <p:cNvPr id="126" name="Google Shape;126;p28"/>
          <p:cNvPicPr preferRelativeResize="0"/>
          <p:nvPr/>
        </p:nvPicPr>
        <p:blipFill>
          <a:blip r:embed="rId4">
            <a:alphaModFix/>
          </a:blip>
          <a:stretch>
            <a:fillRect/>
          </a:stretch>
        </p:blipFill>
        <p:spPr>
          <a:xfrm>
            <a:off x="3568355" y="3545075"/>
            <a:ext cx="2065199" cy="1499725"/>
          </a:xfrm>
          <a:prstGeom prst="rect">
            <a:avLst/>
          </a:prstGeom>
          <a:noFill/>
          <a:ln>
            <a:noFill/>
          </a:ln>
        </p:spPr>
      </p:pic>
      <p:sp>
        <p:nvSpPr>
          <p:cNvPr id="127" name="Google Shape;127;p28"/>
          <p:cNvSpPr txBox="1">
            <a:spLocks noGrp="1"/>
          </p:cNvSpPr>
          <p:nvPr>
            <p:ph type="ctrTitle"/>
          </p:nvPr>
        </p:nvSpPr>
        <p:spPr>
          <a:xfrm>
            <a:off x="311700" y="1245324"/>
            <a:ext cx="8578500" cy="2098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rgbClr val="073763"/>
                </a:solidFill>
                <a:latin typeface="Merriweather"/>
                <a:ea typeface="Merriweather"/>
                <a:cs typeface="Merriweather"/>
                <a:sym typeface="Merriweather"/>
              </a:rPr>
              <a:t>Attendance will be mandatory for all practices and scrimmages. Excused absences will be for sickness, medical reasons, school events and church. Unexcused absences will result in loss of playing time in a game. Softball takes priority over other sports that you may be playing during the softball season.</a:t>
            </a:r>
            <a:endParaRPr sz="18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31"/>
        <p:cNvGrpSpPr/>
        <p:nvPr/>
      </p:nvGrpSpPr>
      <p:grpSpPr>
        <a:xfrm>
          <a:off x="0" y="0"/>
          <a:ext cx="0" cy="0"/>
          <a:chOff x="0" y="0"/>
          <a:chExt cx="0" cy="0"/>
        </a:xfrm>
      </p:grpSpPr>
      <p:pic>
        <p:nvPicPr>
          <p:cNvPr id="132" name="Google Shape;132;p29"/>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33" name="Google Shape;133;p29"/>
          <p:cNvSpPr txBox="1">
            <a:spLocks noGrp="1"/>
          </p:cNvSpPr>
          <p:nvPr>
            <p:ph type="ctrTitle"/>
          </p:nvPr>
        </p:nvSpPr>
        <p:spPr>
          <a:xfrm>
            <a:off x="311700" y="117938"/>
            <a:ext cx="8520600" cy="6981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 sz="5000" u="sng">
                <a:solidFill>
                  <a:srgbClr val="073763"/>
                </a:solidFill>
                <a:latin typeface="Merriweather"/>
                <a:ea typeface="Merriweather"/>
                <a:cs typeface="Merriweather"/>
                <a:sym typeface="Merriweather"/>
              </a:rPr>
              <a:t>Schedules </a:t>
            </a:r>
            <a:endParaRPr sz="5000" u="sng">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pic>
        <p:nvPicPr>
          <p:cNvPr id="134" name="Google Shape;134;p29"/>
          <p:cNvPicPr preferRelativeResize="0"/>
          <p:nvPr/>
        </p:nvPicPr>
        <p:blipFill>
          <a:blip r:embed="rId4">
            <a:alphaModFix/>
          </a:blip>
          <a:stretch>
            <a:fillRect/>
          </a:stretch>
        </p:blipFill>
        <p:spPr>
          <a:xfrm>
            <a:off x="3568355" y="3545075"/>
            <a:ext cx="2065199" cy="1499725"/>
          </a:xfrm>
          <a:prstGeom prst="rect">
            <a:avLst/>
          </a:prstGeom>
          <a:noFill/>
          <a:ln>
            <a:noFill/>
          </a:ln>
        </p:spPr>
      </p:pic>
      <p:sp>
        <p:nvSpPr>
          <p:cNvPr id="135" name="Google Shape;135;p29"/>
          <p:cNvSpPr txBox="1">
            <a:spLocks noGrp="1"/>
          </p:cNvSpPr>
          <p:nvPr>
            <p:ph type="ctrTitle"/>
          </p:nvPr>
        </p:nvSpPr>
        <p:spPr>
          <a:xfrm>
            <a:off x="311700" y="1245324"/>
            <a:ext cx="8578500" cy="2098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rgbClr val="073763"/>
                </a:solidFill>
                <a:latin typeface="Merriweather"/>
                <a:ea typeface="Merriweather"/>
                <a:cs typeface="Merriweather"/>
                <a:sym typeface="Merriweather"/>
              </a:rPr>
              <a:t>Official Schedules can be found at </a:t>
            </a:r>
            <a:endParaRPr sz="18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342900" algn="ctr" rtl="0">
              <a:spcBef>
                <a:spcPts val="0"/>
              </a:spcBef>
              <a:spcAft>
                <a:spcPts val="0"/>
              </a:spcAft>
              <a:buClr>
                <a:srgbClr val="073763"/>
              </a:buClr>
              <a:buSzPts val="1800"/>
              <a:buFont typeface="Merriweather"/>
              <a:buChar char="-"/>
            </a:pPr>
            <a:r>
              <a:rPr lang="en" sz="1800" u="sng">
                <a:solidFill>
                  <a:srgbClr val="073763"/>
                </a:solidFill>
                <a:latin typeface="Merriweather"/>
                <a:ea typeface="Merriweather"/>
                <a:cs typeface="Merriweather"/>
                <a:sym typeface="Merriweather"/>
              </a:rPr>
              <a:t>Totino-Grace Softball web page </a:t>
            </a:r>
            <a:endParaRPr sz="1800" u="sng">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1800">
                <a:solidFill>
                  <a:srgbClr val="073763"/>
                </a:solidFill>
                <a:latin typeface="Merriweather"/>
                <a:ea typeface="Merriweather"/>
                <a:cs typeface="Merriweather"/>
                <a:sym typeface="Merriweather"/>
              </a:rPr>
              <a:t>&gt;Totino Grace&gt; Varsity/B-squad Softball</a:t>
            </a:r>
            <a:endParaRPr sz="18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39"/>
        <p:cNvGrpSpPr/>
        <p:nvPr/>
      </p:nvGrpSpPr>
      <p:grpSpPr>
        <a:xfrm>
          <a:off x="0" y="0"/>
          <a:ext cx="0" cy="0"/>
          <a:chOff x="0" y="0"/>
          <a:chExt cx="0" cy="0"/>
        </a:xfrm>
      </p:grpSpPr>
      <p:pic>
        <p:nvPicPr>
          <p:cNvPr id="140" name="Google Shape;140;p30"/>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41" name="Google Shape;141;p30"/>
          <p:cNvSpPr txBox="1">
            <a:spLocks noGrp="1"/>
          </p:cNvSpPr>
          <p:nvPr>
            <p:ph type="ctrTitle"/>
          </p:nvPr>
        </p:nvSpPr>
        <p:spPr>
          <a:xfrm>
            <a:off x="311700" y="-862"/>
            <a:ext cx="8520600" cy="6981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 sz="5000" u="sng">
                <a:solidFill>
                  <a:srgbClr val="073763"/>
                </a:solidFill>
                <a:latin typeface="Merriweather"/>
                <a:ea typeface="Merriweather"/>
                <a:cs typeface="Merriweather"/>
                <a:sym typeface="Merriweather"/>
              </a:rPr>
              <a:t>Transportation</a:t>
            </a:r>
            <a:endParaRPr sz="5000" u="sng">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pic>
        <p:nvPicPr>
          <p:cNvPr id="142" name="Google Shape;142;p30"/>
          <p:cNvPicPr preferRelativeResize="0"/>
          <p:nvPr/>
        </p:nvPicPr>
        <p:blipFill>
          <a:blip r:embed="rId4">
            <a:alphaModFix/>
          </a:blip>
          <a:stretch>
            <a:fillRect/>
          </a:stretch>
        </p:blipFill>
        <p:spPr>
          <a:xfrm>
            <a:off x="3568355" y="3545075"/>
            <a:ext cx="2065199" cy="1499725"/>
          </a:xfrm>
          <a:prstGeom prst="rect">
            <a:avLst/>
          </a:prstGeom>
          <a:noFill/>
          <a:ln>
            <a:noFill/>
          </a:ln>
        </p:spPr>
      </p:pic>
      <p:sp>
        <p:nvSpPr>
          <p:cNvPr id="143" name="Google Shape;143;p30"/>
          <p:cNvSpPr txBox="1">
            <a:spLocks noGrp="1"/>
          </p:cNvSpPr>
          <p:nvPr>
            <p:ph type="ctrTitle"/>
          </p:nvPr>
        </p:nvSpPr>
        <p:spPr>
          <a:xfrm>
            <a:off x="311700" y="560400"/>
            <a:ext cx="8578500" cy="29190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1800" u="sng">
                <a:solidFill>
                  <a:srgbClr val="073763"/>
                </a:solidFill>
                <a:latin typeface="Merriweather"/>
                <a:ea typeface="Merriweather"/>
                <a:cs typeface="Merriweather"/>
                <a:sym typeface="Merriweather"/>
              </a:rPr>
              <a:t>Varsity:</a:t>
            </a:r>
            <a:r>
              <a:rPr lang="en" sz="1800">
                <a:solidFill>
                  <a:srgbClr val="073763"/>
                </a:solidFill>
                <a:latin typeface="Merriweather"/>
                <a:ea typeface="Merriweather"/>
                <a:cs typeface="Merriweather"/>
                <a:sym typeface="Merriweather"/>
              </a:rPr>
              <a:t> Teams will be supplied with busses to all games. All players must ride the bus to and from games.  </a:t>
            </a: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1800" u="sng">
                <a:solidFill>
                  <a:srgbClr val="073763"/>
                </a:solidFill>
                <a:latin typeface="Merriweather"/>
                <a:ea typeface="Merriweather"/>
                <a:cs typeface="Merriweather"/>
                <a:sym typeface="Merriweather"/>
              </a:rPr>
              <a:t>B-Squad</a:t>
            </a:r>
            <a:r>
              <a:rPr lang="en" sz="1800">
                <a:solidFill>
                  <a:srgbClr val="073763"/>
                </a:solidFill>
                <a:latin typeface="Merriweather"/>
                <a:ea typeface="Merriweather"/>
                <a:cs typeface="Merriweather"/>
                <a:sym typeface="Merriweather"/>
              </a:rPr>
              <a:t>: Teams will be supplied with busses to all games. All players must ride the bus to the games and may be allowed to ride home with Their parent only.</a:t>
            </a: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1800">
                <a:solidFill>
                  <a:srgbClr val="073763"/>
                </a:solidFill>
                <a:latin typeface="Merriweather"/>
                <a:ea typeface="Merriweather"/>
                <a:cs typeface="Merriweather"/>
                <a:sym typeface="Merriweather"/>
              </a:rPr>
              <a:t>(unless coaches get a note giving permission to ride with another family)</a:t>
            </a: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47"/>
        <p:cNvGrpSpPr/>
        <p:nvPr/>
      </p:nvGrpSpPr>
      <p:grpSpPr>
        <a:xfrm>
          <a:off x="0" y="0"/>
          <a:ext cx="0" cy="0"/>
          <a:chOff x="0" y="0"/>
          <a:chExt cx="0" cy="0"/>
        </a:xfrm>
      </p:grpSpPr>
      <p:pic>
        <p:nvPicPr>
          <p:cNvPr id="148" name="Google Shape;148;p31"/>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49" name="Google Shape;149;p31"/>
          <p:cNvSpPr txBox="1">
            <a:spLocks noGrp="1"/>
          </p:cNvSpPr>
          <p:nvPr>
            <p:ph type="ctrTitle"/>
          </p:nvPr>
        </p:nvSpPr>
        <p:spPr>
          <a:xfrm>
            <a:off x="311700" y="-862"/>
            <a:ext cx="8520600" cy="6981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 sz="5000" u="sng">
                <a:solidFill>
                  <a:srgbClr val="073763"/>
                </a:solidFill>
                <a:latin typeface="Merriweather"/>
                <a:ea typeface="Merriweather"/>
                <a:cs typeface="Merriweather"/>
                <a:sym typeface="Merriweather"/>
              </a:rPr>
              <a:t>Injuries</a:t>
            </a:r>
            <a:endParaRPr sz="5000" u="sng">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pic>
        <p:nvPicPr>
          <p:cNvPr id="150" name="Google Shape;150;p31"/>
          <p:cNvPicPr preferRelativeResize="0"/>
          <p:nvPr/>
        </p:nvPicPr>
        <p:blipFill>
          <a:blip r:embed="rId4">
            <a:alphaModFix/>
          </a:blip>
          <a:stretch>
            <a:fillRect/>
          </a:stretch>
        </p:blipFill>
        <p:spPr>
          <a:xfrm>
            <a:off x="3568355" y="3545075"/>
            <a:ext cx="2065199" cy="1499725"/>
          </a:xfrm>
          <a:prstGeom prst="rect">
            <a:avLst/>
          </a:prstGeom>
          <a:noFill/>
          <a:ln>
            <a:noFill/>
          </a:ln>
        </p:spPr>
      </p:pic>
      <p:sp>
        <p:nvSpPr>
          <p:cNvPr id="151" name="Google Shape;151;p31"/>
          <p:cNvSpPr txBox="1">
            <a:spLocks noGrp="1"/>
          </p:cNvSpPr>
          <p:nvPr>
            <p:ph type="ctrTitle"/>
          </p:nvPr>
        </p:nvSpPr>
        <p:spPr>
          <a:xfrm>
            <a:off x="311700" y="697250"/>
            <a:ext cx="8578500" cy="24480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2000">
                <a:solidFill>
                  <a:srgbClr val="073763"/>
                </a:solidFill>
                <a:latin typeface="Merriweather"/>
                <a:ea typeface="Merriweather"/>
                <a:cs typeface="Merriweather"/>
                <a:sym typeface="Merriweather"/>
              </a:rPr>
              <a:t>SEE THE TRAINER!</a:t>
            </a:r>
            <a:endParaRPr sz="20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20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2000">
                <a:solidFill>
                  <a:srgbClr val="073763"/>
                </a:solidFill>
                <a:latin typeface="Merriweather"/>
                <a:ea typeface="Merriweather"/>
                <a:cs typeface="Merriweather"/>
                <a:sym typeface="Merriweather"/>
              </a:rPr>
              <a:t>Dave Matzoll</a:t>
            </a:r>
            <a:endParaRPr sz="20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0" lvl="0" indent="0" algn="l" rtl="0">
              <a:spcBef>
                <a:spcPts val="0"/>
              </a:spcBef>
              <a:spcAft>
                <a:spcPts val="0"/>
              </a:spcAft>
              <a:buNone/>
            </a:pPr>
            <a:endParaRPr sz="5000" b="1">
              <a:solidFill>
                <a:srgbClr val="073763"/>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55"/>
        <p:cNvGrpSpPr/>
        <p:nvPr/>
      </p:nvGrpSpPr>
      <p:grpSpPr>
        <a:xfrm>
          <a:off x="0" y="0"/>
          <a:ext cx="0" cy="0"/>
          <a:chOff x="0" y="0"/>
          <a:chExt cx="0" cy="0"/>
        </a:xfrm>
      </p:grpSpPr>
      <p:pic>
        <p:nvPicPr>
          <p:cNvPr id="156" name="Google Shape;156;p32"/>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57" name="Google Shape;157;p32"/>
          <p:cNvSpPr txBox="1">
            <a:spLocks noGrp="1"/>
          </p:cNvSpPr>
          <p:nvPr>
            <p:ph type="ctrTitle"/>
          </p:nvPr>
        </p:nvSpPr>
        <p:spPr>
          <a:xfrm>
            <a:off x="311700" y="-862"/>
            <a:ext cx="8520600" cy="6981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 sz="5000" u="sng">
                <a:solidFill>
                  <a:srgbClr val="073763"/>
                </a:solidFill>
                <a:latin typeface="Merriweather"/>
                <a:ea typeface="Merriweather"/>
                <a:cs typeface="Merriweather"/>
                <a:sym typeface="Merriweather"/>
              </a:rPr>
              <a:t>MSHSL POLICY</a:t>
            </a:r>
            <a:endParaRPr sz="5000" u="sng">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pic>
        <p:nvPicPr>
          <p:cNvPr id="158" name="Google Shape;158;p32"/>
          <p:cNvPicPr preferRelativeResize="0"/>
          <p:nvPr/>
        </p:nvPicPr>
        <p:blipFill>
          <a:blip r:embed="rId4">
            <a:alphaModFix/>
          </a:blip>
          <a:stretch>
            <a:fillRect/>
          </a:stretch>
        </p:blipFill>
        <p:spPr>
          <a:xfrm>
            <a:off x="3568355" y="3545075"/>
            <a:ext cx="2065199" cy="1499725"/>
          </a:xfrm>
          <a:prstGeom prst="rect">
            <a:avLst/>
          </a:prstGeom>
          <a:noFill/>
          <a:ln>
            <a:noFill/>
          </a:ln>
        </p:spPr>
      </p:pic>
      <p:sp>
        <p:nvSpPr>
          <p:cNvPr id="159" name="Google Shape;159;p32"/>
          <p:cNvSpPr txBox="1">
            <a:spLocks noGrp="1"/>
          </p:cNvSpPr>
          <p:nvPr>
            <p:ph type="ctrTitle"/>
          </p:nvPr>
        </p:nvSpPr>
        <p:spPr>
          <a:xfrm>
            <a:off x="311700" y="697250"/>
            <a:ext cx="8578500" cy="24480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2300">
                <a:solidFill>
                  <a:srgbClr val="073763"/>
                </a:solidFill>
                <a:latin typeface="Merriweather"/>
                <a:ea typeface="Merriweather"/>
                <a:cs typeface="Merriweather"/>
                <a:sym typeface="Merriweather"/>
              </a:rPr>
              <a:t>-DRUGS/TOBACCO</a:t>
            </a:r>
            <a:endParaRPr sz="23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2300">
                <a:solidFill>
                  <a:srgbClr val="073763"/>
                </a:solidFill>
                <a:latin typeface="Merriweather"/>
                <a:ea typeface="Merriweather"/>
                <a:cs typeface="Merriweather"/>
                <a:sym typeface="Merriweather"/>
              </a:rPr>
              <a:t>-ALCOHOL</a:t>
            </a:r>
            <a:endParaRPr sz="23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2300">
                <a:solidFill>
                  <a:srgbClr val="073763"/>
                </a:solidFill>
                <a:latin typeface="Merriweather"/>
                <a:ea typeface="Merriweather"/>
                <a:cs typeface="Merriweather"/>
                <a:sym typeface="Merriweather"/>
              </a:rPr>
              <a:t>-SOCIAL MEDIA</a:t>
            </a:r>
            <a:endParaRPr sz="23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2000">
              <a:solidFill>
                <a:srgbClr val="073763"/>
              </a:solidFill>
              <a:latin typeface="Merriweather"/>
              <a:ea typeface="Merriweather"/>
              <a:cs typeface="Merriweather"/>
              <a:sym typeface="Merriweather"/>
            </a:endParaRPr>
          </a:p>
          <a:p>
            <a:pPr marL="457200" lvl="0" indent="0" algn="l" rtl="0">
              <a:spcBef>
                <a:spcPts val="0"/>
              </a:spcBef>
              <a:spcAft>
                <a:spcPts val="0"/>
              </a:spcAft>
              <a:buNone/>
            </a:pPr>
            <a:endParaRPr sz="20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endParaRPr sz="1800">
              <a:solidFill>
                <a:srgbClr val="073763"/>
              </a:solidFill>
              <a:latin typeface="Merriweather"/>
              <a:ea typeface="Merriweather"/>
              <a:cs typeface="Merriweather"/>
              <a:sym typeface="Merriweather"/>
            </a:endParaRPr>
          </a:p>
          <a:p>
            <a:pPr marL="0" lvl="0" indent="0" algn="l" rtl="0">
              <a:spcBef>
                <a:spcPts val="0"/>
              </a:spcBef>
              <a:spcAft>
                <a:spcPts val="0"/>
              </a:spcAft>
              <a:buNone/>
            </a:pPr>
            <a:endParaRPr sz="5000" b="1">
              <a:solidFill>
                <a:srgbClr val="073763"/>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63"/>
        <p:cNvGrpSpPr/>
        <p:nvPr/>
      </p:nvGrpSpPr>
      <p:grpSpPr>
        <a:xfrm>
          <a:off x="0" y="0"/>
          <a:ext cx="0" cy="0"/>
          <a:chOff x="0" y="0"/>
          <a:chExt cx="0" cy="0"/>
        </a:xfrm>
      </p:grpSpPr>
      <p:pic>
        <p:nvPicPr>
          <p:cNvPr id="164" name="Google Shape;164;p33"/>
          <p:cNvPicPr preferRelativeResize="0"/>
          <p:nvPr/>
        </p:nvPicPr>
        <p:blipFill rotWithShape="1">
          <a:blip r:embed="rId3">
            <a:alphaModFix amt="44000"/>
          </a:blip>
          <a:srcRect l="31483" t="11987"/>
          <a:stretch/>
        </p:blipFill>
        <p:spPr>
          <a:xfrm>
            <a:off x="0" y="-850"/>
            <a:ext cx="1167525" cy="1499725"/>
          </a:xfrm>
          <a:prstGeom prst="rect">
            <a:avLst/>
          </a:prstGeom>
          <a:noFill/>
          <a:ln>
            <a:noFill/>
          </a:ln>
        </p:spPr>
      </p:pic>
      <p:sp>
        <p:nvSpPr>
          <p:cNvPr id="165" name="Google Shape;165;p33"/>
          <p:cNvSpPr txBox="1">
            <a:spLocks noGrp="1"/>
          </p:cNvSpPr>
          <p:nvPr>
            <p:ph type="ctrTitle"/>
          </p:nvPr>
        </p:nvSpPr>
        <p:spPr>
          <a:xfrm>
            <a:off x="311700" y="715873"/>
            <a:ext cx="8520600" cy="1992600"/>
          </a:xfrm>
          <a:prstGeom prst="rect">
            <a:avLst/>
          </a:prstGeom>
        </p:spPr>
        <p:txBody>
          <a:bodyPr spcFirstLastPara="1" wrap="square" lIns="91425" tIns="91425" rIns="91425" bIns="91425" anchor="t" anchorCtr="0">
            <a:noAutofit/>
          </a:bodyPr>
          <a:lstStyle/>
          <a:p>
            <a:pPr marL="457200" lvl="0" indent="0" algn="ctr" rtl="0">
              <a:spcBef>
                <a:spcPts val="0"/>
              </a:spcBef>
              <a:spcAft>
                <a:spcPts val="0"/>
              </a:spcAft>
              <a:buNone/>
            </a:pPr>
            <a:r>
              <a:rPr lang="en" sz="5000" u="sng">
                <a:solidFill>
                  <a:srgbClr val="073763"/>
                </a:solidFill>
                <a:latin typeface="Merriweather"/>
                <a:ea typeface="Merriweather"/>
                <a:cs typeface="Merriweather"/>
                <a:sym typeface="Merriweather"/>
              </a:rPr>
              <a:t>Communication</a:t>
            </a:r>
            <a:endParaRPr sz="5000" u="sng">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5000">
                <a:solidFill>
                  <a:srgbClr val="073763"/>
                </a:solidFill>
                <a:latin typeface="Merriweather"/>
                <a:ea typeface="Merriweather"/>
                <a:cs typeface="Merriweather"/>
                <a:sym typeface="Merriweather"/>
              </a:rPr>
              <a:t>Emails</a:t>
            </a:r>
            <a:endParaRPr sz="5000">
              <a:solidFill>
                <a:srgbClr val="073763"/>
              </a:solidFill>
              <a:latin typeface="Merriweather"/>
              <a:ea typeface="Merriweather"/>
              <a:cs typeface="Merriweather"/>
              <a:sym typeface="Merriweather"/>
            </a:endParaRPr>
          </a:p>
          <a:p>
            <a:pPr marL="457200" lvl="0" indent="0" algn="ctr" rtl="0">
              <a:spcBef>
                <a:spcPts val="0"/>
              </a:spcBef>
              <a:spcAft>
                <a:spcPts val="0"/>
              </a:spcAft>
              <a:buNone/>
            </a:pPr>
            <a:r>
              <a:rPr lang="en" sz="5000">
                <a:solidFill>
                  <a:srgbClr val="073763"/>
                </a:solidFill>
                <a:latin typeface="Merriweather"/>
                <a:ea typeface="Merriweather"/>
                <a:cs typeface="Merriweather"/>
                <a:sym typeface="Merriweather"/>
              </a:rPr>
              <a:t>GroupMe App </a:t>
            </a:r>
            <a:endParaRPr sz="5000">
              <a:solidFill>
                <a:srgbClr val="073763"/>
              </a:solidFill>
              <a:latin typeface="Merriweather"/>
              <a:ea typeface="Merriweather"/>
              <a:cs typeface="Merriweather"/>
              <a:sym typeface="Merriweather"/>
            </a:endParaRPr>
          </a:p>
          <a:p>
            <a:pPr marL="0" lvl="0" indent="0" algn="ctr" rtl="0">
              <a:spcBef>
                <a:spcPts val="0"/>
              </a:spcBef>
              <a:spcAft>
                <a:spcPts val="0"/>
              </a:spcAft>
              <a:buNone/>
            </a:pPr>
            <a:endParaRPr sz="1400" b="1" u="sng">
              <a:solidFill>
                <a:srgbClr val="073763"/>
              </a:solidFill>
            </a:endParaRPr>
          </a:p>
          <a:p>
            <a:pPr marL="0" lvl="0" indent="0" algn="l" rtl="0">
              <a:spcBef>
                <a:spcPts val="0"/>
              </a:spcBef>
              <a:spcAft>
                <a:spcPts val="0"/>
              </a:spcAft>
              <a:buNone/>
            </a:pPr>
            <a:endParaRPr sz="5000" b="1">
              <a:solidFill>
                <a:srgbClr val="073763"/>
              </a:solidFill>
            </a:endParaRPr>
          </a:p>
        </p:txBody>
      </p:sp>
      <p:pic>
        <p:nvPicPr>
          <p:cNvPr id="166" name="Google Shape;166;p33"/>
          <p:cNvPicPr preferRelativeResize="0"/>
          <p:nvPr/>
        </p:nvPicPr>
        <p:blipFill>
          <a:blip r:embed="rId4">
            <a:alphaModFix/>
          </a:blip>
          <a:stretch>
            <a:fillRect/>
          </a:stretch>
        </p:blipFill>
        <p:spPr>
          <a:xfrm>
            <a:off x="3568355" y="3545075"/>
            <a:ext cx="2065199" cy="149972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each 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334</Words>
  <Application>Microsoft Macintosh PowerPoint</Application>
  <PresentationFormat>On-screen Show (16:9)</PresentationFormat>
  <Paragraphs>64</Paragraphs>
  <Slides>13</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Source Code Pro</vt:lpstr>
      <vt:lpstr>Merriweather</vt:lpstr>
      <vt:lpstr>Amatic SC</vt:lpstr>
      <vt:lpstr>Arial</vt:lpstr>
      <vt:lpstr>Simple Light</vt:lpstr>
      <vt:lpstr>Beach Day</vt:lpstr>
      <vt:lpstr>Welcome Parents  Totino-Grace  Softball </vt:lpstr>
      <vt:lpstr>Coaches  </vt:lpstr>
      <vt:lpstr> Philosophy  </vt:lpstr>
      <vt:lpstr>ATTENDANCE  </vt:lpstr>
      <vt:lpstr>Schedules   </vt:lpstr>
      <vt:lpstr>Transportation  </vt:lpstr>
      <vt:lpstr>Injuries  </vt:lpstr>
      <vt:lpstr>MSHSL POLICY  </vt:lpstr>
      <vt:lpstr>Communication Emails GroupMe App   </vt:lpstr>
      <vt:lpstr>GroupME QR -SCAN ME!  </vt:lpstr>
      <vt:lpstr>Clothing Link   https://shop.game-one.com/minnesota/fridley/totino-grace-high-school/totino-grace-eagles-softball  </vt:lpstr>
      <vt:lpstr>Booster   </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Parents  Totino-Grace  Softball </dc:title>
  <cp:lastModifiedBy>Microsoft Office User</cp:lastModifiedBy>
  <cp:revision>2</cp:revision>
  <dcterms:modified xsi:type="dcterms:W3CDTF">2026-03-31T14:19:18Z</dcterms:modified>
</cp:coreProperties>
</file>