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d2c10e42f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d2c10e42f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d2c10e42f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d2c10e42f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d2c10e42fc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d2c10e42f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launchpad.classlink.com/rcsdk12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311700" y="1152475"/>
            <a:ext cx="7539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Access School Links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Login ROConnect DashBoard - </a:t>
            </a:r>
            <a:r>
              <a:rPr lang="en" u="sng">
                <a:solidFill>
                  <a:schemeClr val="hlink"/>
                </a:solidFill>
                <a:hlinkClick r:id="rId3"/>
              </a:rPr>
              <a:t>Link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Click on SchooLinks Icon </a:t>
            </a:r>
            <a:endParaRPr/>
          </a:p>
          <a:p>
            <a:pPr indent="0" lvl="0" marL="18288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 title="Screenshot 2026-01-21 13241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3800" y="2787424"/>
            <a:ext cx="2077675" cy="21863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199200" y="324875"/>
            <a:ext cx="4372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SchooLinks</a:t>
            </a:r>
            <a:endParaRPr/>
          </a:p>
        </p:txBody>
      </p:sp>
      <p:pic>
        <p:nvPicPr>
          <p:cNvPr id="57" name="Google Shape;57;p13" title="Screenshot 2026-03-26 130346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33800" y="637000"/>
            <a:ext cx="2077674" cy="199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SchooLinks Profile and Resume</a:t>
            </a:r>
            <a:endParaRPr/>
          </a:p>
        </p:txBody>
      </p:sp>
      <p:pic>
        <p:nvPicPr>
          <p:cNvPr id="63" name="Google Shape;63;p14" title="Gemini_Generated_Image_z1nmx1z1nmx1z1n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263" y="1327775"/>
            <a:ext cx="8905477" cy="342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SchooLinks Scholarships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 title="Gemini_Generated_Image_se6rtrse6rtrse6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450" y="1046450"/>
            <a:ext cx="8863474" cy="389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