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Lst>
  <p:notesMasterIdLst>
    <p:notesMasterId r:id="rId24"/>
  </p:notesMasterIdLst>
  <p:handoutMasterIdLst>
    <p:handoutMasterId r:id="rId25"/>
  </p:handoutMasterIdLst>
  <p:sldIdLst>
    <p:sldId id="285" r:id="rId2"/>
    <p:sldId id="259" r:id="rId3"/>
    <p:sldId id="286" r:id="rId4"/>
    <p:sldId id="288" r:id="rId5"/>
    <p:sldId id="290" r:id="rId6"/>
    <p:sldId id="289" r:id="rId7"/>
    <p:sldId id="263" r:id="rId8"/>
    <p:sldId id="267" r:id="rId9"/>
    <p:sldId id="268" r:id="rId10"/>
    <p:sldId id="269" r:id="rId11"/>
    <p:sldId id="270" r:id="rId12"/>
    <p:sldId id="271" r:id="rId13"/>
    <p:sldId id="272" r:id="rId14"/>
    <p:sldId id="273" r:id="rId15"/>
    <p:sldId id="274" r:id="rId16"/>
    <p:sldId id="275" r:id="rId17"/>
    <p:sldId id="283" r:id="rId18"/>
    <p:sldId id="284" r:id="rId19"/>
    <p:sldId id="276" r:id="rId20"/>
    <p:sldId id="277" r:id="rId21"/>
    <p:sldId id="278" r:id="rId22"/>
    <p:sldId id="279" r:id="rId23"/>
  </p:sldIdLst>
  <p:sldSz cx="12192000" cy="6858000"/>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09A4F0-76B2-4FB1-A1B6-226C738C0D26}" v="129" dt="2026-03-27T21:35:38.488"/>
    <p1510:client id="{D7B56FD2-EA08-6CD9-9EC9-B72081A2224D}" v="6" dt="2026-03-26T21:39:39.0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89" autoAdjust="0"/>
    <p:restoredTop sz="94660"/>
  </p:normalViewPr>
  <p:slideViewPr>
    <p:cSldViewPr snapToGrid="0">
      <p:cViewPr varScale="1">
        <p:scale>
          <a:sx n="85" d="100"/>
          <a:sy n="85" d="100"/>
        </p:scale>
        <p:origin x="120" y="9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4DCE00-5BAB-41B6-8953-420DD51555CF}" type="doc">
      <dgm:prSet loTypeId="urn:microsoft.com/office/officeart/2005/8/layout/lProcess2" loCatId="list" qsTypeId="urn:microsoft.com/office/officeart/2005/8/quickstyle/simple1" qsCatId="simple" csTypeId="urn:microsoft.com/office/officeart/2005/8/colors/accent1_1" csCatId="accent1" phldr="1"/>
      <dgm:spPr/>
      <dgm:t>
        <a:bodyPr/>
        <a:lstStyle/>
        <a:p>
          <a:endParaRPr lang="en-US"/>
        </a:p>
      </dgm:t>
    </dgm:pt>
    <dgm:pt modelId="{4351EAC9-6092-47B7-BA6D-48510C7845D5}">
      <dgm:prSet phldrT="[Text]">
        <dgm:style>
          <a:lnRef idx="3">
            <a:schemeClr val="lt1"/>
          </a:lnRef>
          <a:fillRef idx="1">
            <a:schemeClr val="accent6"/>
          </a:fillRef>
          <a:effectRef idx="1">
            <a:schemeClr val="accent6"/>
          </a:effectRef>
          <a:fontRef idx="minor">
            <a:schemeClr val="lt1"/>
          </a:fontRef>
        </dgm:style>
      </dgm:prSet>
      <dgm:spPr/>
      <dgm:t>
        <a:bodyPr/>
        <a:lstStyle/>
        <a:p>
          <a:r>
            <a:rPr lang="en-US" b="1" dirty="0"/>
            <a:t>Crecimiento </a:t>
          </a:r>
          <a:r>
            <a:rPr lang="en-US" b="1" dirty="0" err="1"/>
            <a:t>profesional</a:t>
          </a:r>
          <a:endParaRPr lang="en-US" b="1" dirty="0"/>
        </a:p>
      </dgm:t>
    </dgm:pt>
    <dgm:pt modelId="{3DCBF129-F567-4194-8B8F-B284C5C3B552}" type="parTrans" cxnId="{DF0C8A17-F961-48D7-A057-DA435154AC84}">
      <dgm:prSet/>
      <dgm:spPr/>
      <dgm:t>
        <a:bodyPr/>
        <a:lstStyle/>
        <a:p>
          <a:endParaRPr lang="en-US"/>
        </a:p>
      </dgm:t>
    </dgm:pt>
    <dgm:pt modelId="{8A0069F5-48DE-4D29-8850-85219318613C}" type="sibTrans" cxnId="{DF0C8A17-F961-48D7-A057-DA435154AC84}">
      <dgm:prSet/>
      <dgm:spPr/>
      <dgm:t>
        <a:bodyPr/>
        <a:lstStyle/>
        <a:p>
          <a:endParaRPr lang="en-US"/>
        </a:p>
      </dgm:t>
    </dgm:pt>
    <dgm:pt modelId="{F54A4CEE-EA10-44C4-9CD9-8592F6A60E6C}">
      <dgm:prSet phldrT="[Text]" custT="1"/>
      <dgm:spPr/>
      <dgm:t>
        <a:bodyPr/>
        <a:lstStyle/>
        <a:p>
          <a:r>
            <a:rPr lang="es-ES" sz="1100" dirty="0"/>
            <a:t>Aprenda a apoyar a los diversos estudiantes de hoy en día</a:t>
          </a:r>
          <a:endParaRPr lang="en-US" sz="1100" dirty="0"/>
        </a:p>
      </dgm:t>
    </dgm:pt>
    <dgm:pt modelId="{C6FAEBEB-3184-4407-8500-2BB3ADEBB9F4}" type="parTrans" cxnId="{A18064D1-92EC-4ABB-A244-045A382D53C9}">
      <dgm:prSet/>
      <dgm:spPr/>
      <dgm:t>
        <a:bodyPr/>
        <a:lstStyle/>
        <a:p>
          <a:endParaRPr lang="en-US"/>
        </a:p>
      </dgm:t>
    </dgm:pt>
    <dgm:pt modelId="{FAF4417D-F3A9-4AC2-9D77-D6D1FD14EE55}" type="sibTrans" cxnId="{A18064D1-92EC-4ABB-A244-045A382D53C9}">
      <dgm:prSet/>
      <dgm:spPr/>
      <dgm:t>
        <a:bodyPr/>
        <a:lstStyle/>
        <a:p>
          <a:endParaRPr lang="en-US"/>
        </a:p>
      </dgm:t>
    </dgm:pt>
    <dgm:pt modelId="{FEA6B455-0907-4BF4-879A-9B1A7732047B}">
      <dgm:prSet phldrT="[Text]" custT="1"/>
      <dgm:spPr/>
      <dgm:t>
        <a:bodyPr/>
        <a:lstStyle/>
        <a:p>
          <a:r>
            <a:rPr lang="es-ES" sz="1100" dirty="0"/>
            <a:t>Continuar desarrollando habilidades de instrucción y conocimiento del contenido y el plan de estudios.</a:t>
          </a:r>
          <a:endParaRPr lang="en-US" sz="1100" dirty="0"/>
        </a:p>
      </dgm:t>
    </dgm:pt>
    <dgm:pt modelId="{3F5C9AF6-2E37-4C25-AD43-9DCEAED7CEAB}" type="parTrans" cxnId="{798A763D-790A-4D81-A409-6E795A1D57B8}">
      <dgm:prSet/>
      <dgm:spPr/>
      <dgm:t>
        <a:bodyPr/>
        <a:lstStyle/>
        <a:p>
          <a:endParaRPr lang="en-US"/>
        </a:p>
      </dgm:t>
    </dgm:pt>
    <dgm:pt modelId="{8CA84D2F-769F-48F5-8A81-DD0338EC587B}" type="sibTrans" cxnId="{798A763D-790A-4D81-A409-6E795A1D57B8}">
      <dgm:prSet/>
      <dgm:spPr/>
      <dgm:t>
        <a:bodyPr/>
        <a:lstStyle/>
        <a:p>
          <a:endParaRPr lang="en-US"/>
        </a:p>
      </dgm:t>
    </dgm:pt>
    <dgm:pt modelId="{60F0929D-83AD-4218-8E33-BF1C71573D0A}">
      <dgm:prSet phldrT="[Text]">
        <dgm:style>
          <a:lnRef idx="3">
            <a:schemeClr val="lt1"/>
          </a:lnRef>
          <a:fillRef idx="1">
            <a:schemeClr val="accent5"/>
          </a:fillRef>
          <a:effectRef idx="1">
            <a:schemeClr val="accent5"/>
          </a:effectRef>
          <a:fontRef idx="minor">
            <a:schemeClr val="lt1"/>
          </a:fontRef>
        </dgm:style>
      </dgm:prSet>
      <dgm:spPr/>
      <dgm:t>
        <a:bodyPr/>
        <a:lstStyle/>
        <a:p>
          <a:r>
            <a:rPr lang="en-US" b="1" dirty="0" err="1"/>
            <a:t>Colaboración</a:t>
          </a:r>
          <a:endParaRPr lang="en-US" b="1" dirty="0"/>
        </a:p>
      </dgm:t>
    </dgm:pt>
    <dgm:pt modelId="{312AA4FC-5F64-468B-B3C7-48DE9A48D8E6}" type="parTrans" cxnId="{136C69E1-99FC-4E57-9A3C-2FDE5FFCDAB0}">
      <dgm:prSet/>
      <dgm:spPr/>
      <dgm:t>
        <a:bodyPr/>
        <a:lstStyle/>
        <a:p>
          <a:endParaRPr lang="en-US"/>
        </a:p>
      </dgm:t>
    </dgm:pt>
    <dgm:pt modelId="{617790C3-6A09-4726-9B68-1D13A5D1630E}" type="sibTrans" cxnId="{136C69E1-99FC-4E57-9A3C-2FDE5FFCDAB0}">
      <dgm:prSet/>
      <dgm:spPr/>
      <dgm:t>
        <a:bodyPr/>
        <a:lstStyle/>
        <a:p>
          <a:endParaRPr lang="en-US"/>
        </a:p>
      </dgm:t>
    </dgm:pt>
    <dgm:pt modelId="{A69AA8E9-8045-4945-B701-C71BC41EFA7D}">
      <dgm:prSet phldrT="[Text]" custT="1"/>
      <dgm:spPr/>
      <dgm:t>
        <a:bodyPr/>
        <a:lstStyle/>
        <a:p>
          <a:r>
            <a:rPr lang="es-ES" sz="1100" dirty="0"/>
            <a:t>Asociarse con la comunidad educativa para promover el crecimiento de los estudiantes</a:t>
          </a:r>
          <a:endParaRPr lang="en-US" sz="1100" dirty="0"/>
        </a:p>
      </dgm:t>
    </dgm:pt>
    <dgm:pt modelId="{B571D10B-D951-4CB5-BAC9-CE90AC70C302}" type="parTrans" cxnId="{15CB4281-F691-4A4A-9798-237647CB2A47}">
      <dgm:prSet/>
      <dgm:spPr/>
      <dgm:t>
        <a:bodyPr/>
        <a:lstStyle/>
        <a:p>
          <a:endParaRPr lang="en-US"/>
        </a:p>
      </dgm:t>
    </dgm:pt>
    <dgm:pt modelId="{0EEE7058-EF9A-494A-8773-AF1ED16A5724}" type="sibTrans" cxnId="{15CB4281-F691-4A4A-9798-237647CB2A47}">
      <dgm:prSet/>
      <dgm:spPr/>
      <dgm:t>
        <a:bodyPr/>
        <a:lstStyle/>
        <a:p>
          <a:endParaRPr lang="en-US"/>
        </a:p>
      </dgm:t>
    </dgm:pt>
    <dgm:pt modelId="{94216BA6-DE68-4391-825A-2E8C22D0AFF3}">
      <dgm:prSet phldrT="[Text]" custT="1"/>
      <dgm:spPr/>
      <dgm:t>
        <a:bodyPr/>
        <a:lstStyle/>
        <a:p>
          <a:r>
            <a:rPr lang="es-ES" sz="1100" dirty="0"/>
            <a:t>Escuchar activamente a los miembros de la comunidad del salón de clases para satisfacer las necesidades de los estudiantes</a:t>
          </a:r>
          <a:endParaRPr lang="en-US" sz="1100" dirty="0"/>
        </a:p>
      </dgm:t>
    </dgm:pt>
    <dgm:pt modelId="{0BBE8047-6090-42B5-B162-95FCF34408A7}" type="parTrans" cxnId="{ED3EF793-7FE2-48A1-B212-878CCB1F6923}">
      <dgm:prSet/>
      <dgm:spPr/>
      <dgm:t>
        <a:bodyPr/>
        <a:lstStyle/>
        <a:p>
          <a:endParaRPr lang="en-US"/>
        </a:p>
      </dgm:t>
    </dgm:pt>
    <dgm:pt modelId="{C67008BE-F2CB-4AB7-8BDA-B0C9F5F29E33}" type="sibTrans" cxnId="{ED3EF793-7FE2-48A1-B212-878CCB1F6923}">
      <dgm:prSet/>
      <dgm:spPr/>
      <dgm:t>
        <a:bodyPr/>
        <a:lstStyle/>
        <a:p>
          <a:endParaRPr lang="en-US"/>
        </a:p>
      </dgm:t>
    </dgm:pt>
    <dgm:pt modelId="{A328AE13-1E2F-40F9-ADAD-A64966DBBD89}">
      <dgm:prSet phldrT="[Text]">
        <dgm:style>
          <a:lnRef idx="3">
            <a:schemeClr val="lt1"/>
          </a:lnRef>
          <a:fillRef idx="1">
            <a:schemeClr val="accent3"/>
          </a:fillRef>
          <a:effectRef idx="1">
            <a:schemeClr val="accent3"/>
          </a:effectRef>
          <a:fontRef idx="minor">
            <a:schemeClr val="lt1"/>
          </a:fontRef>
        </dgm:style>
      </dgm:prSet>
      <dgm:spPr/>
      <dgm:t>
        <a:bodyPr/>
        <a:lstStyle/>
        <a:p>
          <a:r>
            <a:rPr lang="en-US" b="1" dirty="0" err="1"/>
            <a:t>Diferenciación</a:t>
          </a:r>
          <a:endParaRPr lang="en-US" b="1" dirty="0"/>
        </a:p>
      </dgm:t>
    </dgm:pt>
    <dgm:pt modelId="{55B634CE-731F-4D94-9B81-157E4C2E9A37}" type="parTrans" cxnId="{BA467C80-E30B-472F-9001-AA57138F63CD}">
      <dgm:prSet/>
      <dgm:spPr/>
      <dgm:t>
        <a:bodyPr/>
        <a:lstStyle/>
        <a:p>
          <a:endParaRPr lang="en-US"/>
        </a:p>
      </dgm:t>
    </dgm:pt>
    <dgm:pt modelId="{FF98E2BC-ED80-4705-AFFD-F1076B50E419}" type="sibTrans" cxnId="{BA467C80-E30B-472F-9001-AA57138F63CD}">
      <dgm:prSet/>
      <dgm:spPr/>
      <dgm:t>
        <a:bodyPr/>
        <a:lstStyle/>
        <a:p>
          <a:endParaRPr lang="en-US"/>
        </a:p>
      </dgm:t>
    </dgm:pt>
    <dgm:pt modelId="{2620883E-15B1-4224-8857-6498D9178019}">
      <dgm:prSet phldrT="[Text]" custT="1"/>
      <dgm:spPr/>
      <dgm:t>
        <a:bodyPr/>
        <a:lstStyle/>
        <a:p>
          <a:r>
            <a:rPr lang="es-ES" sz="1100" dirty="0"/>
            <a:t>Usar decisiones de instrucción basadas en datos para enfocarse en las necesidades de estudiantes individuales</a:t>
          </a:r>
          <a:endParaRPr lang="en-US" sz="1100" dirty="0"/>
        </a:p>
      </dgm:t>
    </dgm:pt>
    <dgm:pt modelId="{3DCB907B-C40D-4533-BA57-41CB584954B7}" type="parTrans" cxnId="{EEDB4E25-60D0-47BB-9BBC-D2B5D0B0DC15}">
      <dgm:prSet/>
      <dgm:spPr/>
      <dgm:t>
        <a:bodyPr/>
        <a:lstStyle/>
        <a:p>
          <a:endParaRPr lang="en-US"/>
        </a:p>
      </dgm:t>
    </dgm:pt>
    <dgm:pt modelId="{5D50DB9C-AB6D-474D-BFD1-5D2AC3AF02C6}" type="sibTrans" cxnId="{EEDB4E25-60D0-47BB-9BBC-D2B5D0B0DC15}">
      <dgm:prSet/>
      <dgm:spPr/>
      <dgm:t>
        <a:bodyPr/>
        <a:lstStyle/>
        <a:p>
          <a:endParaRPr lang="en-US"/>
        </a:p>
      </dgm:t>
    </dgm:pt>
    <dgm:pt modelId="{0D336985-8FD8-474E-B6B9-506A684F85B8}">
      <dgm:prSet phldrT="[Text]" custT="1"/>
      <dgm:spPr/>
      <dgm:t>
        <a:bodyPr/>
        <a:lstStyle/>
        <a:p>
          <a:r>
            <a:rPr lang="es-ES" sz="1100" dirty="0"/>
            <a:t>Utilizar recursos y tecnología para apoyar a estudiantes diversos</a:t>
          </a:r>
          <a:endParaRPr lang="en-US" sz="1100" dirty="0"/>
        </a:p>
      </dgm:t>
    </dgm:pt>
    <dgm:pt modelId="{69AFB353-5547-4107-AA65-8908AF4F2EEF}" type="parTrans" cxnId="{D9F845AE-2B70-4B59-83B1-040E803F0872}">
      <dgm:prSet/>
      <dgm:spPr/>
      <dgm:t>
        <a:bodyPr/>
        <a:lstStyle/>
        <a:p>
          <a:endParaRPr lang="en-US"/>
        </a:p>
      </dgm:t>
    </dgm:pt>
    <dgm:pt modelId="{7FBE334C-E19C-43FD-BA35-EB2F84BF683A}" type="sibTrans" cxnId="{D9F845AE-2B70-4B59-83B1-040E803F0872}">
      <dgm:prSet/>
      <dgm:spPr/>
      <dgm:t>
        <a:bodyPr/>
        <a:lstStyle/>
        <a:p>
          <a:endParaRPr lang="en-US"/>
        </a:p>
      </dgm:t>
    </dgm:pt>
    <dgm:pt modelId="{29E56055-0789-4EA0-90FE-BEB2DAC23F3B}">
      <dgm:prSet>
        <dgm:style>
          <a:lnRef idx="3">
            <a:schemeClr val="lt1"/>
          </a:lnRef>
          <a:fillRef idx="1">
            <a:schemeClr val="accent2"/>
          </a:fillRef>
          <a:effectRef idx="1">
            <a:schemeClr val="accent2"/>
          </a:effectRef>
          <a:fontRef idx="minor">
            <a:schemeClr val="lt1"/>
          </a:fontRef>
        </dgm:style>
      </dgm:prSet>
      <dgm:spPr/>
      <dgm:t>
        <a:bodyPr/>
        <a:lstStyle/>
        <a:p>
          <a:r>
            <a:rPr lang="en-US" b="1" dirty="0" err="1"/>
            <a:t>Planificación</a:t>
          </a:r>
          <a:r>
            <a:rPr lang="en-US" b="1" dirty="0"/>
            <a:t> con </a:t>
          </a:r>
          <a:r>
            <a:rPr lang="en-US" b="1" dirty="0" err="1"/>
            <a:t>propósito</a:t>
          </a:r>
          <a:endParaRPr lang="en-US" b="1" dirty="0"/>
        </a:p>
      </dgm:t>
    </dgm:pt>
    <dgm:pt modelId="{E9717A62-7AC6-4393-BDC6-D92ED3E2AC3F}" type="parTrans" cxnId="{23477131-340D-4112-B97B-AD53A70818E1}">
      <dgm:prSet/>
      <dgm:spPr/>
      <dgm:t>
        <a:bodyPr/>
        <a:lstStyle/>
        <a:p>
          <a:endParaRPr lang="en-US"/>
        </a:p>
      </dgm:t>
    </dgm:pt>
    <dgm:pt modelId="{3BD801DB-D982-4B67-874C-DA51C83F4D3F}" type="sibTrans" cxnId="{23477131-340D-4112-B97B-AD53A70818E1}">
      <dgm:prSet/>
      <dgm:spPr/>
      <dgm:t>
        <a:bodyPr/>
        <a:lstStyle/>
        <a:p>
          <a:endParaRPr lang="en-US"/>
        </a:p>
      </dgm:t>
    </dgm:pt>
    <dgm:pt modelId="{F379FAA0-7EC9-4D17-BBDC-3CF47F3AAB1F}">
      <dgm:prSet>
        <dgm:style>
          <a:lnRef idx="3">
            <a:schemeClr val="lt1"/>
          </a:lnRef>
          <a:fillRef idx="1">
            <a:schemeClr val="accent4"/>
          </a:fillRef>
          <a:effectRef idx="1">
            <a:schemeClr val="accent4"/>
          </a:effectRef>
          <a:fontRef idx="minor">
            <a:schemeClr val="lt1"/>
          </a:fontRef>
        </dgm:style>
      </dgm:prSet>
      <dgm:spPr/>
      <dgm:t>
        <a:bodyPr/>
        <a:lstStyle/>
        <a:p>
          <a:r>
            <a:rPr lang="en-US" b="1" dirty="0" err="1"/>
            <a:t>Relaciones</a:t>
          </a:r>
          <a:r>
            <a:rPr lang="en-US" b="1" dirty="0"/>
            <a:t> </a:t>
          </a:r>
          <a:r>
            <a:rPr lang="en-US" b="1" dirty="0" err="1"/>
            <a:t>positivas</a:t>
          </a:r>
          <a:endParaRPr lang="en-US" b="1" dirty="0"/>
        </a:p>
      </dgm:t>
    </dgm:pt>
    <dgm:pt modelId="{50E6ADC1-FE76-4A76-A654-8D16CB7C90F5}" type="parTrans" cxnId="{5E1980E0-5599-46C1-BEF1-6A3142A70681}">
      <dgm:prSet/>
      <dgm:spPr/>
      <dgm:t>
        <a:bodyPr/>
        <a:lstStyle/>
        <a:p>
          <a:endParaRPr lang="en-US"/>
        </a:p>
      </dgm:t>
    </dgm:pt>
    <dgm:pt modelId="{CABAE382-890F-45B9-A209-0BADF9B53D77}" type="sibTrans" cxnId="{5E1980E0-5599-46C1-BEF1-6A3142A70681}">
      <dgm:prSet/>
      <dgm:spPr/>
      <dgm:t>
        <a:bodyPr/>
        <a:lstStyle/>
        <a:p>
          <a:endParaRPr lang="en-US"/>
        </a:p>
      </dgm:t>
    </dgm:pt>
    <dgm:pt modelId="{BEE1A528-4F6E-415A-84E9-C9F807491DF6}">
      <dgm:prSet custT="1"/>
      <dgm:spPr/>
      <dgm:t>
        <a:bodyPr/>
        <a:lstStyle/>
        <a:p>
          <a:r>
            <a:rPr lang="es-ES" sz="1100" dirty="0"/>
            <a:t>Crear un salón de clases acogedor para apoyar las necesidades de los estudiantes.</a:t>
          </a:r>
          <a:endParaRPr lang="en-US" sz="1100" dirty="0"/>
        </a:p>
      </dgm:t>
    </dgm:pt>
    <dgm:pt modelId="{F766AF12-ABE4-4EA3-B229-3830315EDBA0}" type="parTrans" cxnId="{3B3BE8F4-277E-4CAD-927B-EB76F742C0EE}">
      <dgm:prSet/>
      <dgm:spPr/>
      <dgm:t>
        <a:bodyPr/>
        <a:lstStyle/>
        <a:p>
          <a:endParaRPr lang="en-US"/>
        </a:p>
      </dgm:t>
    </dgm:pt>
    <dgm:pt modelId="{91B5A5FB-DFB1-49FE-95A3-22788D57B089}" type="sibTrans" cxnId="{3B3BE8F4-277E-4CAD-927B-EB76F742C0EE}">
      <dgm:prSet/>
      <dgm:spPr/>
      <dgm:t>
        <a:bodyPr/>
        <a:lstStyle/>
        <a:p>
          <a:endParaRPr lang="en-US"/>
        </a:p>
      </dgm:t>
    </dgm:pt>
    <dgm:pt modelId="{B038D0FE-D945-495F-8153-6573C2AD2632}">
      <dgm:prSet custT="1"/>
      <dgm:spPr/>
      <dgm:t>
        <a:bodyPr/>
        <a:lstStyle/>
        <a:p>
          <a:r>
            <a:rPr lang="es-ES" sz="1100" dirty="0"/>
            <a:t>Utilizar los recursos apropiados para apoyar las necesidades de desarrollo, emocionales y académicas.</a:t>
          </a:r>
          <a:endParaRPr lang="en-US" sz="1100" dirty="0"/>
        </a:p>
      </dgm:t>
    </dgm:pt>
    <dgm:pt modelId="{FDB43F02-934D-465C-9279-18AB3E7DFD9E}" type="parTrans" cxnId="{CA1BBC93-6EC7-479C-989C-6187929D58B8}">
      <dgm:prSet/>
      <dgm:spPr/>
      <dgm:t>
        <a:bodyPr/>
        <a:lstStyle/>
        <a:p>
          <a:endParaRPr lang="en-US"/>
        </a:p>
      </dgm:t>
    </dgm:pt>
    <dgm:pt modelId="{CD76A8F0-D699-47E0-AD50-7D2FC45AD745}" type="sibTrans" cxnId="{CA1BBC93-6EC7-479C-989C-6187929D58B8}">
      <dgm:prSet/>
      <dgm:spPr/>
      <dgm:t>
        <a:bodyPr/>
        <a:lstStyle/>
        <a:p>
          <a:endParaRPr lang="en-US"/>
        </a:p>
      </dgm:t>
    </dgm:pt>
    <dgm:pt modelId="{98E7580C-E792-47ED-94BB-A0D42040E0F2}">
      <dgm:prSet custT="1"/>
      <dgm:spPr/>
      <dgm:t>
        <a:bodyPr/>
        <a:lstStyle/>
        <a:p>
          <a:r>
            <a:rPr lang="es-ES" sz="1100" dirty="0"/>
            <a:t>Comunicación y expectativas claras y consistentes.</a:t>
          </a:r>
          <a:endParaRPr lang="en-US" sz="1100" dirty="0"/>
        </a:p>
      </dgm:t>
    </dgm:pt>
    <dgm:pt modelId="{72B0C101-50CF-46BC-A227-569A4DD0F946}" type="parTrans" cxnId="{AD2D0CD1-D819-413F-894C-F460A57C6F9D}">
      <dgm:prSet/>
      <dgm:spPr/>
      <dgm:t>
        <a:bodyPr/>
        <a:lstStyle/>
        <a:p>
          <a:endParaRPr lang="en-US"/>
        </a:p>
      </dgm:t>
    </dgm:pt>
    <dgm:pt modelId="{1B625722-1BCC-4EE1-B9B1-F8D7750178E8}" type="sibTrans" cxnId="{AD2D0CD1-D819-413F-894C-F460A57C6F9D}">
      <dgm:prSet/>
      <dgm:spPr/>
      <dgm:t>
        <a:bodyPr/>
        <a:lstStyle/>
        <a:p>
          <a:endParaRPr lang="en-US"/>
        </a:p>
      </dgm:t>
    </dgm:pt>
    <dgm:pt modelId="{163CCFCE-AA96-4723-8ED2-E481CCCBEDF6}">
      <dgm:prSet custT="1"/>
      <dgm:spPr/>
      <dgm:t>
        <a:bodyPr/>
        <a:lstStyle/>
        <a:p>
          <a:r>
            <a:rPr lang="es-ES" sz="1100" dirty="0"/>
            <a:t>Planificación común enfocada para apoyar el crecimiento de todos los estudiantes</a:t>
          </a:r>
          <a:endParaRPr lang="en-US" sz="1100" dirty="0"/>
        </a:p>
      </dgm:t>
    </dgm:pt>
    <dgm:pt modelId="{36B0E2D5-DC01-4334-AD62-6B667D1EB0DC}" type="parTrans" cxnId="{47D0D0C3-1CC6-4CA1-BD74-A834AC57C136}">
      <dgm:prSet/>
      <dgm:spPr/>
      <dgm:t>
        <a:bodyPr/>
        <a:lstStyle/>
        <a:p>
          <a:endParaRPr lang="en-US"/>
        </a:p>
      </dgm:t>
    </dgm:pt>
    <dgm:pt modelId="{9E120D72-37E7-4A9A-9C55-0834640E9B1E}" type="sibTrans" cxnId="{47D0D0C3-1CC6-4CA1-BD74-A834AC57C136}">
      <dgm:prSet/>
      <dgm:spPr/>
      <dgm:t>
        <a:bodyPr/>
        <a:lstStyle/>
        <a:p>
          <a:endParaRPr lang="en-US"/>
        </a:p>
      </dgm:t>
    </dgm:pt>
    <dgm:pt modelId="{C6F66954-E7E9-4A2D-8ABE-51C58422D0B5}">
      <dgm:prSet custT="1"/>
      <dgm:spPr/>
      <dgm:t>
        <a:bodyPr/>
        <a:lstStyle/>
        <a:p>
          <a:r>
            <a:rPr lang="es-ES" sz="1100" dirty="0"/>
            <a:t>Planificación intencional de lecciones para incluir análisis de datos y conocimiento del contenido.</a:t>
          </a:r>
          <a:endParaRPr lang="en-US" sz="1100" dirty="0"/>
        </a:p>
      </dgm:t>
    </dgm:pt>
    <dgm:pt modelId="{70582473-7CB8-4511-9D49-9E38067A0333}" type="parTrans" cxnId="{7EFB794F-BC23-407D-B713-EEB39B212280}">
      <dgm:prSet/>
      <dgm:spPr/>
      <dgm:t>
        <a:bodyPr/>
        <a:lstStyle/>
        <a:p>
          <a:endParaRPr lang="en-US"/>
        </a:p>
      </dgm:t>
    </dgm:pt>
    <dgm:pt modelId="{BA29FFBB-130C-4CAD-9EFD-B02CEE653ADF}" type="sibTrans" cxnId="{7EFB794F-BC23-407D-B713-EEB39B212280}">
      <dgm:prSet/>
      <dgm:spPr/>
      <dgm:t>
        <a:bodyPr/>
        <a:lstStyle/>
        <a:p>
          <a:endParaRPr lang="en-US"/>
        </a:p>
      </dgm:t>
    </dgm:pt>
    <dgm:pt modelId="{F5B04A29-9182-4FB3-9B7B-62B03ACA89BE}">
      <dgm:prSet custT="1"/>
      <dgm:spPr/>
      <dgm:t>
        <a:bodyPr/>
        <a:lstStyle/>
        <a:p>
          <a:r>
            <a:rPr lang="es-ES" sz="1100" dirty="0"/>
            <a:t>Asegurar que cada estudiante reciba instrucción inicial de calidad</a:t>
          </a:r>
          <a:endParaRPr lang="en-US" sz="1100" dirty="0"/>
        </a:p>
      </dgm:t>
    </dgm:pt>
    <dgm:pt modelId="{82A02805-62B1-428A-BACF-434EBF33CBFD}" type="parTrans" cxnId="{32604E22-ECA4-42E3-B665-2891FD48DDE6}">
      <dgm:prSet/>
      <dgm:spPr/>
      <dgm:t>
        <a:bodyPr/>
        <a:lstStyle/>
        <a:p>
          <a:endParaRPr lang="en-US"/>
        </a:p>
      </dgm:t>
    </dgm:pt>
    <dgm:pt modelId="{361D1546-AA90-483E-A7A1-AA71512D631D}" type="sibTrans" cxnId="{32604E22-ECA4-42E3-B665-2891FD48DDE6}">
      <dgm:prSet/>
      <dgm:spPr/>
      <dgm:t>
        <a:bodyPr/>
        <a:lstStyle/>
        <a:p>
          <a:endParaRPr lang="en-US"/>
        </a:p>
      </dgm:t>
    </dgm:pt>
    <dgm:pt modelId="{742E4A90-3B65-4DEA-ABC8-A2592859D2D6}">
      <dgm:prSet phldrT="[Text]" custT="1"/>
      <dgm:spPr/>
      <dgm:t>
        <a:bodyPr/>
        <a:lstStyle/>
        <a:p>
          <a:r>
            <a:rPr lang="es-ES" sz="1100" dirty="0"/>
            <a:t>Implementar adecuadamente las adaptaciones y modificaciones de los estudiantes.</a:t>
          </a:r>
          <a:endParaRPr lang="en-US" sz="1100" dirty="0"/>
        </a:p>
      </dgm:t>
    </dgm:pt>
    <dgm:pt modelId="{A2691FC8-EDD4-4C5E-AE87-C75AB6856A1A}" type="parTrans" cxnId="{06CDBA31-B92F-4DFA-8774-8F420007EB8C}">
      <dgm:prSet/>
      <dgm:spPr/>
      <dgm:t>
        <a:bodyPr/>
        <a:lstStyle/>
        <a:p>
          <a:endParaRPr lang="en-US"/>
        </a:p>
      </dgm:t>
    </dgm:pt>
    <dgm:pt modelId="{AE9B0811-C4C0-4677-9661-137C45E71B6C}" type="sibTrans" cxnId="{06CDBA31-B92F-4DFA-8774-8F420007EB8C}">
      <dgm:prSet/>
      <dgm:spPr/>
      <dgm:t>
        <a:bodyPr/>
        <a:lstStyle/>
        <a:p>
          <a:endParaRPr lang="en-US"/>
        </a:p>
      </dgm:t>
    </dgm:pt>
    <dgm:pt modelId="{FC7254FA-D6BB-4EE6-97DC-B17119BD712A}">
      <dgm:prSet phldrT="[Text]" custT="1"/>
      <dgm:spPr/>
      <dgm:t>
        <a:bodyPr/>
        <a:lstStyle/>
        <a:p>
          <a:r>
            <a:rPr lang="es-ES" sz="1100" dirty="0"/>
            <a:t>Crear oportunidades para interacciones y comentarios significativos</a:t>
          </a:r>
          <a:endParaRPr lang="en-US" sz="1100" dirty="0"/>
        </a:p>
      </dgm:t>
    </dgm:pt>
    <dgm:pt modelId="{04E74AD7-F2F8-4E84-92F2-247F5FE8CA34}" type="parTrans" cxnId="{0ED1759F-7C9C-4296-A247-6A334F436229}">
      <dgm:prSet/>
      <dgm:spPr/>
      <dgm:t>
        <a:bodyPr/>
        <a:lstStyle/>
        <a:p>
          <a:endParaRPr lang="en-US"/>
        </a:p>
      </dgm:t>
    </dgm:pt>
    <dgm:pt modelId="{88C439D0-C1BF-434F-A17B-EECF8B3A591E}" type="sibTrans" cxnId="{0ED1759F-7C9C-4296-A247-6A334F436229}">
      <dgm:prSet/>
      <dgm:spPr/>
      <dgm:t>
        <a:bodyPr/>
        <a:lstStyle/>
        <a:p>
          <a:endParaRPr lang="en-US"/>
        </a:p>
      </dgm:t>
    </dgm:pt>
    <dgm:pt modelId="{E9E98C5E-C99F-4BAC-B24C-B1A74072324E}">
      <dgm:prSet phldrT="[Text]" custT="1"/>
      <dgm:spPr/>
      <dgm:t>
        <a:bodyPr/>
        <a:lstStyle/>
        <a:p>
          <a:r>
            <a:rPr lang="es-ES" sz="1100" dirty="0"/>
            <a:t>Buscar oportunidades para mostrar habilidades y desarrollar capacidades.</a:t>
          </a:r>
          <a:endParaRPr lang="en-US" sz="1100" dirty="0"/>
        </a:p>
      </dgm:t>
    </dgm:pt>
    <dgm:pt modelId="{9BBA2F00-14F9-467D-82F5-59CB0BC001EA}" type="parTrans" cxnId="{0B82A06A-5DFC-4DEC-932D-7EBA67BBF133}">
      <dgm:prSet/>
      <dgm:spPr/>
      <dgm:t>
        <a:bodyPr/>
        <a:lstStyle/>
        <a:p>
          <a:endParaRPr lang="en-US"/>
        </a:p>
      </dgm:t>
    </dgm:pt>
    <dgm:pt modelId="{B87978D3-2EF0-4372-8F9A-D839B2FD0856}" type="sibTrans" cxnId="{0B82A06A-5DFC-4DEC-932D-7EBA67BBF133}">
      <dgm:prSet/>
      <dgm:spPr/>
      <dgm:t>
        <a:bodyPr/>
        <a:lstStyle/>
        <a:p>
          <a:endParaRPr lang="en-US"/>
        </a:p>
      </dgm:t>
    </dgm:pt>
    <dgm:pt modelId="{F4EEC1E8-EF82-4710-A9DB-3CD75CCFACEA}">
      <dgm:prSet custT="1"/>
      <dgm:spPr/>
      <dgm:t>
        <a:bodyPr/>
        <a:lstStyle/>
        <a:p>
          <a:r>
            <a:rPr lang="es-ES" sz="1100" dirty="0"/>
            <a:t>Suministrar a los estudiantes que necesitan apoyo con intervenciones basadas en evidencia</a:t>
          </a:r>
          <a:endParaRPr lang="en-US" sz="1100" dirty="0"/>
        </a:p>
      </dgm:t>
    </dgm:pt>
    <dgm:pt modelId="{8589493B-C82A-4D50-961F-50046A347BEF}" type="parTrans" cxnId="{64DF8694-61BC-435E-A07E-E6E822CFBF85}">
      <dgm:prSet/>
      <dgm:spPr/>
      <dgm:t>
        <a:bodyPr/>
        <a:lstStyle/>
        <a:p>
          <a:endParaRPr lang="en-US"/>
        </a:p>
      </dgm:t>
    </dgm:pt>
    <dgm:pt modelId="{5D31991B-F128-48B3-A1B2-1761F2644E3A}" type="sibTrans" cxnId="{64DF8694-61BC-435E-A07E-E6E822CFBF85}">
      <dgm:prSet/>
      <dgm:spPr/>
      <dgm:t>
        <a:bodyPr/>
        <a:lstStyle/>
        <a:p>
          <a:endParaRPr lang="en-US"/>
        </a:p>
      </dgm:t>
    </dgm:pt>
    <dgm:pt modelId="{67CEC674-3679-4FEB-872D-AD903114B091}">
      <dgm:prSet custT="1"/>
      <dgm:spPr/>
      <dgm:t>
        <a:bodyPr/>
        <a:lstStyle/>
        <a:p>
          <a:r>
            <a:rPr lang="es-ES" sz="1100" dirty="0"/>
            <a:t>Crear oportunidades para la retroalimentación y participación de la familia y la comunidad.</a:t>
          </a:r>
          <a:endParaRPr lang="en-US" sz="1100" dirty="0"/>
        </a:p>
      </dgm:t>
    </dgm:pt>
    <dgm:pt modelId="{88E66206-89FC-4BED-AA4C-1D710E329FF3}" type="parTrans" cxnId="{32C82A8B-BCBB-4E72-B656-74F3911E7B9B}">
      <dgm:prSet/>
      <dgm:spPr/>
      <dgm:t>
        <a:bodyPr/>
        <a:lstStyle/>
        <a:p>
          <a:endParaRPr lang="en-US"/>
        </a:p>
      </dgm:t>
    </dgm:pt>
    <dgm:pt modelId="{8A2C2624-AB6C-4335-BA3F-674887B01A2E}" type="sibTrans" cxnId="{32C82A8B-BCBB-4E72-B656-74F3911E7B9B}">
      <dgm:prSet/>
      <dgm:spPr/>
      <dgm:t>
        <a:bodyPr/>
        <a:lstStyle/>
        <a:p>
          <a:endParaRPr lang="en-US"/>
        </a:p>
      </dgm:t>
    </dgm:pt>
    <dgm:pt modelId="{2DD86B08-3D81-4CEC-8118-76E6733431CD}" type="pres">
      <dgm:prSet presAssocID="{744DCE00-5BAB-41B6-8953-420DD51555CF}" presName="theList" presStyleCnt="0">
        <dgm:presLayoutVars>
          <dgm:dir/>
          <dgm:animLvl val="lvl"/>
          <dgm:resizeHandles val="exact"/>
        </dgm:presLayoutVars>
      </dgm:prSet>
      <dgm:spPr/>
    </dgm:pt>
    <dgm:pt modelId="{C6882E8A-3168-4A9C-8999-D92EFF42D869}" type="pres">
      <dgm:prSet presAssocID="{4351EAC9-6092-47B7-BA6D-48510C7845D5}" presName="compNode" presStyleCnt="0"/>
      <dgm:spPr/>
    </dgm:pt>
    <dgm:pt modelId="{6BEAF9E4-34F6-4A42-A603-B39C98D67C94}" type="pres">
      <dgm:prSet presAssocID="{4351EAC9-6092-47B7-BA6D-48510C7845D5}" presName="aNode" presStyleLbl="bgShp" presStyleIdx="0" presStyleCnt="5"/>
      <dgm:spPr/>
    </dgm:pt>
    <dgm:pt modelId="{9BA95700-FE12-45A8-951E-22802E2483AF}" type="pres">
      <dgm:prSet presAssocID="{4351EAC9-6092-47B7-BA6D-48510C7845D5}" presName="textNode" presStyleLbl="bgShp" presStyleIdx="0" presStyleCnt="5"/>
      <dgm:spPr/>
    </dgm:pt>
    <dgm:pt modelId="{A6685EEF-3F99-4FEE-BBD3-4ECA720E77AA}" type="pres">
      <dgm:prSet presAssocID="{4351EAC9-6092-47B7-BA6D-48510C7845D5}" presName="compChildNode" presStyleCnt="0"/>
      <dgm:spPr/>
    </dgm:pt>
    <dgm:pt modelId="{E9085BBE-6067-44DD-865A-3610B8DDC573}" type="pres">
      <dgm:prSet presAssocID="{4351EAC9-6092-47B7-BA6D-48510C7845D5}" presName="theInnerList" presStyleCnt="0"/>
      <dgm:spPr/>
    </dgm:pt>
    <dgm:pt modelId="{E5ECE3B9-7127-4B45-B420-E8118D44DD13}" type="pres">
      <dgm:prSet presAssocID="{F54A4CEE-EA10-44C4-9CD9-8592F6A60E6C}" presName="childNode" presStyleLbl="node1" presStyleIdx="0" presStyleCnt="17" custLinFactY="-25250" custLinFactNeighborX="-603" custLinFactNeighborY="-100000">
        <dgm:presLayoutVars>
          <dgm:bulletEnabled val="1"/>
        </dgm:presLayoutVars>
      </dgm:prSet>
      <dgm:spPr/>
    </dgm:pt>
    <dgm:pt modelId="{385479D5-CB9B-4024-9877-72DA09ADF9AE}" type="pres">
      <dgm:prSet presAssocID="{F54A4CEE-EA10-44C4-9CD9-8592F6A60E6C}" presName="aSpace2" presStyleCnt="0"/>
      <dgm:spPr/>
    </dgm:pt>
    <dgm:pt modelId="{3F060CA4-4B5E-4451-AA30-1CFFD5DE08F6}" type="pres">
      <dgm:prSet presAssocID="{FEA6B455-0907-4BF4-879A-9B1A7732047B}" presName="childNode" presStyleLbl="node1" presStyleIdx="1" presStyleCnt="17" custLinFactY="-26513" custLinFactNeighborX="2024" custLinFactNeighborY="-100000">
        <dgm:presLayoutVars>
          <dgm:bulletEnabled val="1"/>
        </dgm:presLayoutVars>
      </dgm:prSet>
      <dgm:spPr/>
    </dgm:pt>
    <dgm:pt modelId="{1545000E-23E3-49C3-89D3-7673E50CAC48}" type="pres">
      <dgm:prSet presAssocID="{FEA6B455-0907-4BF4-879A-9B1A7732047B}" presName="aSpace2" presStyleCnt="0"/>
      <dgm:spPr/>
    </dgm:pt>
    <dgm:pt modelId="{15930136-B463-42FA-A51E-1287AAC2271A}" type="pres">
      <dgm:prSet presAssocID="{E9E98C5E-C99F-4BAC-B24C-B1A74072324E}" presName="childNode" presStyleLbl="node1" presStyleIdx="2" presStyleCnt="17" custLinFactY="-5285" custLinFactNeighborX="-1012" custLinFactNeighborY="-100000">
        <dgm:presLayoutVars>
          <dgm:bulletEnabled val="1"/>
        </dgm:presLayoutVars>
      </dgm:prSet>
      <dgm:spPr/>
    </dgm:pt>
    <dgm:pt modelId="{64D9DC75-99D2-462C-BB23-3821FFB78B34}" type="pres">
      <dgm:prSet presAssocID="{4351EAC9-6092-47B7-BA6D-48510C7845D5}" presName="aSpace" presStyleCnt="0"/>
      <dgm:spPr/>
    </dgm:pt>
    <dgm:pt modelId="{C5EB086D-BD80-4971-8D55-B2C8EF862970}" type="pres">
      <dgm:prSet presAssocID="{60F0929D-83AD-4218-8E33-BF1C71573D0A}" presName="compNode" presStyleCnt="0"/>
      <dgm:spPr/>
    </dgm:pt>
    <dgm:pt modelId="{8320C5D0-9FF8-4AFD-B84D-1EE36816D68B}" type="pres">
      <dgm:prSet presAssocID="{60F0929D-83AD-4218-8E33-BF1C71573D0A}" presName="aNode" presStyleLbl="bgShp" presStyleIdx="1" presStyleCnt="5"/>
      <dgm:spPr/>
    </dgm:pt>
    <dgm:pt modelId="{5392E6E8-2884-4A46-B200-43FD531033CA}" type="pres">
      <dgm:prSet presAssocID="{60F0929D-83AD-4218-8E33-BF1C71573D0A}" presName="textNode" presStyleLbl="bgShp" presStyleIdx="1" presStyleCnt="5"/>
      <dgm:spPr/>
    </dgm:pt>
    <dgm:pt modelId="{18F574B2-9C5B-4509-B2D5-FC027B3E9633}" type="pres">
      <dgm:prSet presAssocID="{60F0929D-83AD-4218-8E33-BF1C71573D0A}" presName="compChildNode" presStyleCnt="0"/>
      <dgm:spPr/>
    </dgm:pt>
    <dgm:pt modelId="{A2F90ED1-2341-4BBE-959B-4E8694D9CFDF}" type="pres">
      <dgm:prSet presAssocID="{60F0929D-83AD-4218-8E33-BF1C71573D0A}" presName="theInnerList" presStyleCnt="0"/>
      <dgm:spPr/>
    </dgm:pt>
    <dgm:pt modelId="{E3C34A16-FA10-4DCF-BA6D-ACE671B93B9A}" type="pres">
      <dgm:prSet presAssocID="{A69AA8E9-8045-4945-B701-C71BC41EFA7D}" presName="childNode" presStyleLbl="node1" presStyleIdx="3" presStyleCnt="17" custScaleX="108870" custScaleY="110745" custLinFactY="-25395" custLinFactNeighborX="-506" custLinFactNeighborY="-100000">
        <dgm:presLayoutVars>
          <dgm:bulletEnabled val="1"/>
        </dgm:presLayoutVars>
      </dgm:prSet>
      <dgm:spPr/>
    </dgm:pt>
    <dgm:pt modelId="{1B5180D4-6F0F-4949-80F8-87EAC60E9758}" type="pres">
      <dgm:prSet presAssocID="{A69AA8E9-8045-4945-B701-C71BC41EFA7D}" presName="aSpace2" presStyleCnt="0"/>
      <dgm:spPr/>
    </dgm:pt>
    <dgm:pt modelId="{4BA16EA9-29C8-4FB7-8687-04AB411F38D0}" type="pres">
      <dgm:prSet presAssocID="{94216BA6-DE68-4391-825A-2E8C22D0AFF3}" presName="childNode" presStyleLbl="node1" presStyleIdx="4" presStyleCnt="17" custScaleX="105554" custScaleY="147487" custLinFactY="-20926" custLinFactNeighborX="1012" custLinFactNeighborY="-100000">
        <dgm:presLayoutVars>
          <dgm:bulletEnabled val="1"/>
        </dgm:presLayoutVars>
      </dgm:prSet>
      <dgm:spPr/>
    </dgm:pt>
    <dgm:pt modelId="{7FB5E342-D267-43D0-A5F0-3DA5618F6138}" type="pres">
      <dgm:prSet presAssocID="{94216BA6-DE68-4391-825A-2E8C22D0AFF3}" presName="aSpace2" presStyleCnt="0"/>
      <dgm:spPr/>
    </dgm:pt>
    <dgm:pt modelId="{D641C0C0-A4F2-4325-BA80-A08982E1B70B}" type="pres">
      <dgm:prSet presAssocID="{FC7254FA-D6BB-4EE6-97DC-B17119BD712A}" presName="childNode" presStyleLbl="node1" presStyleIdx="5" presStyleCnt="17" custScaleY="122490" custLinFactY="-4726" custLinFactNeighborX="-2024" custLinFactNeighborY="-100000">
        <dgm:presLayoutVars>
          <dgm:bulletEnabled val="1"/>
        </dgm:presLayoutVars>
      </dgm:prSet>
      <dgm:spPr/>
    </dgm:pt>
    <dgm:pt modelId="{8394948F-3725-4FEF-940C-619344C200B2}" type="pres">
      <dgm:prSet presAssocID="{60F0929D-83AD-4218-8E33-BF1C71573D0A}" presName="aSpace" presStyleCnt="0"/>
      <dgm:spPr/>
    </dgm:pt>
    <dgm:pt modelId="{C567F6FE-FC9D-4F65-BAE9-5A77B537F515}" type="pres">
      <dgm:prSet presAssocID="{A328AE13-1E2F-40F9-ADAD-A64966DBBD89}" presName="compNode" presStyleCnt="0"/>
      <dgm:spPr/>
    </dgm:pt>
    <dgm:pt modelId="{8241B13D-E81E-4856-83F6-45BD7E4DB950}" type="pres">
      <dgm:prSet presAssocID="{A328AE13-1E2F-40F9-ADAD-A64966DBBD89}" presName="aNode" presStyleLbl="bgShp" presStyleIdx="2" presStyleCnt="5" custLinFactNeighborX="4313" custLinFactNeighborY="802"/>
      <dgm:spPr/>
    </dgm:pt>
    <dgm:pt modelId="{B8050F2D-72DD-44FE-890F-AA3B78041418}" type="pres">
      <dgm:prSet presAssocID="{A328AE13-1E2F-40F9-ADAD-A64966DBBD89}" presName="textNode" presStyleLbl="bgShp" presStyleIdx="2" presStyleCnt="5"/>
      <dgm:spPr/>
    </dgm:pt>
    <dgm:pt modelId="{A5EC747A-6B92-414F-9B0D-7C57B147F414}" type="pres">
      <dgm:prSet presAssocID="{A328AE13-1E2F-40F9-ADAD-A64966DBBD89}" presName="compChildNode" presStyleCnt="0"/>
      <dgm:spPr/>
    </dgm:pt>
    <dgm:pt modelId="{34880671-F943-4435-92B1-D5BBAEEABF43}" type="pres">
      <dgm:prSet presAssocID="{A328AE13-1E2F-40F9-ADAD-A64966DBBD89}" presName="theInnerList" presStyleCnt="0"/>
      <dgm:spPr/>
    </dgm:pt>
    <dgm:pt modelId="{990D4245-0A34-4347-A9B9-AD9696B28374}" type="pres">
      <dgm:prSet presAssocID="{2620883E-15B1-4224-8857-6498D9178019}" presName="childNode" presStyleLbl="node1" presStyleIdx="6" presStyleCnt="17" custScaleX="120076" custScaleY="450196" custLinFactY="-115534" custLinFactNeighborX="3938" custLinFactNeighborY="-200000">
        <dgm:presLayoutVars>
          <dgm:bulletEnabled val="1"/>
        </dgm:presLayoutVars>
      </dgm:prSet>
      <dgm:spPr/>
    </dgm:pt>
    <dgm:pt modelId="{C5228807-6C5C-4E34-A73B-BA62DA2512B7}" type="pres">
      <dgm:prSet presAssocID="{2620883E-15B1-4224-8857-6498D9178019}" presName="aSpace2" presStyleCnt="0"/>
      <dgm:spPr/>
    </dgm:pt>
    <dgm:pt modelId="{AC84182A-5474-4432-902C-91C2A324D198}" type="pres">
      <dgm:prSet presAssocID="{0D336985-8FD8-474E-B6B9-506A684F85B8}" presName="childNode" presStyleLbl="node1" presStyleIdx="7" presStyleCnt="17" custScaleX="122100" custScaleY="290402" custLinFactY="-99461" custLinFactNeighborX="3733" custLinFactNeighborY="-100000">
        <dgm:presLayoutVars>
          <dgm:bulletEnabled val="1"/>
        </dgm:presLayoutVars>
      </dgm:prSet>
      <dgm:spPr/>
    </dgm:pt>
    <dgm:pt modelId="{E0F7D363-2765-4042-B474-B2CFFBA424FD}" type="pres">
      <dgm:prSet presAssocID="{0D336985-8FD8-474E-B6B9-506A684F85B8}" presName="aSpace2" presStyleCnt="0"/>
      <dgm:spPr/>
    </dgm:pt>
    <dgm:pt modelId="{20AB0007-0F55-47C0-8148-AA367DF1EFB2}" type="pres">
      <dgm:prSet presAssocID="{742E4A90-3B65-4DEA-ABC8-A2592859D2D6}" presName="childNode" presStyleLbl="node1" presStyleIdx="8" presStyleCnt="17" custScaleX="117859" custScaleY="351748" custLinFactY="-59012" custLinFactNeighborX="2354" custLinFactNeighborY="-100000">
        <dgm:presLayoutVars>
          <dgm:bulletEnabled val="1"/>
        </dgm:presLayoutVars>
      </dgm:prSet>
      <dgm:spPr/>
    </dgm:pt>
    <dgm:pt modelId="{738EAE20-56F5-4C45-8D72-E584BEF7C972}" type="pres">
      <dgm:prSet presAssocID="{742E4A90-3B65-4DEA-ABC8-A2592859D2D6}" presName="aSpace2" presStyleCnt="0"/>
      <dgm:spPr/>
    </dgm:pt>
    <dgm:pt modelId="{135A1595-AFA2-48CC-9757-FAF570490BEC}" type="pres">
      <dgm:prSet presAssocID="{F4EEC1E8-EF82-4710-A9DB-3CD75CCFACEA}" presName="childNode" presStyleLbl="node1" presStyleIdx="9" presStyleCnt="17" custScaleX="111817" custScaleY="379967" custLinFactY="-22438" custLinFactNeighborX="2354" custLinFactNeighborY="-100000">
        <dgm:presLayoutVars>
          <dgm:bulletEnabled val="1"/>
        </dgm:presLayoutVars>
      </dgm:prSet>
      <dgm:spPr/>
    </dgm:pt>
    <dgm:pt modelId="{E4A79D70-8B65-43FF-B3D4-98E11E302FCF}" type="pres">
      <dgm:prSet presAssocID="{A328AE13-1E2F-40F9-ADAD-A64966DBBD89}" presName="aSpace" presStyleCnt="0"/>
      <dgm:spPr/>
    </dgm:pt>
    <dgm:pt modelId="{CACA3973-86A5-44C1-8007-A8067163E907}" type="pres">
      <dgm:prSet presAssocID="{29E56055-0789-4EA0-90FE-BEB2DAC23F3B}" presName="compNode" presStyleCnt="0"/>
      <dgm:spPr/>
    </dgm:pt>
    <dgm:pt modelId="{4C09116F-5FBA-4D89-81F4-09B602EDAE89}" type="pres">
      <dgm:prSet presAssocID="{29E56055-0789-4EA0-90FE-BEB2DAC23F3B}" presName="aNode" presStyleLbl="bgShp" presStyleIdx="3" presStyleCnt="5"/>
      <dgm:spPr/>
    </dgm:pt>
    <dgm:pt modelId="{C0AB89A9-CA89-4020-930D-A28F5C97C0BE}" type="pres">
      <dgm:prSet presAssocID="{29E56055-0789-4EA0-90FE-BEB2DAC23F3B}" presName="textNode" presStyleLbl="bgShp" presStyleIdx="3" presStyleCnt="5"/>
      <dgm:spPr/>
    </dgm:pt>
    <dgm:pt modelId="{CB79174D-8D4B-4455-9B12-3E3C20B1241B}" type="pres">
      <dgm:prSet presAssocID="{29E56055-0789-4EA0-90FE-BEB2DAC23F3B}" presName="compChildNode" presStyleCnt="0"/>
      <dgm:spPr/>
    </dgm:pt>
    <dgm:pt modelId="{9353D5D2-CD48-4B79-AB3D-FF4992D5E6ED}" type="pres">
      <dgm:prSet presAssocID="{29E56055-0789-4EA0-90FE-BEB2DAC23F3B}" presName="theInnerList" presStyleCnt="0"/>
      <dgm:spPr/>
    </dgm:pt>
    <dgm:pt modelId="{29AEF298-AF59-4E52-A284-E98F08D252F8}" type="pres">
      <dgm:prSet presAssocID="{163CCFCE-AA96-4723-8ED2-E481CCCBEDF6}" presName="childNode" presStyleLbl="node1" presStyleIdx="10" presStyleCnt="17" custScaleY="122382" custLinFactY="-13664" custLinFactNeighborX="4048" custLinFactNeighborY="-100000">
        <dgm:presLayoutVars>
          <dgm:bulletEnabled val="1"/>
        </dgm:presLayoutVars>
      </dgm:prSet>
      <dgm:spPr/>
    </dgm:pt>
    <dgm:pt modelId="{A3F6B67D-D707-4603-8380-91F6B06749E4}" type="pres">
      <dgm:prSet presAssocID="{163CCFCE-AA96-4723-8ED2-E481CCCBEDF6}" presName="aSpace2" presStyleCnt="0"/>
      <dgm:spPr/>
    </dgm:pt>
    <dgm:pt modelId="{68A48792-40D7-4831-8A29-0E2ABE7710F5}" type="pres">
      <dgm:prSet presAssocID="{C6F66954-E7E9-4A2D-8ABE-51C58422D0B5}" presName="childNode" presStyleLbl="node1" presStyleIdx="11" presStyleCnt="17" custScaleY="140617" custLinFactY="-3050" custLinFactNeighborX="3541" custLinFactNeighborY="-100000">
        <dgm:presLayoutVars>
          <dgm:bulletEnabled val="1"/>
        </dgm:presLayoutVars>
      </dgm:prSet>
      <dgm:spPr/>
    </dgm:pt>
    <dgm:pt modelId="{3DE7089C-C18C-48FA-A33E-7C27EEA5586A}" type="pres">
      <dgm:prSet presAssocID="{C6F66954-E7E9-4A2D-8ABE-51C58422D0B5}" presName="aSpace2" presStyleCnt="0"/>
      <dgm:spPr/>
    </dgm:pt>
    <dgm:pt modelId="{9DF7E95E-CAB4-4BE8-81C7-A36391869776}" type="pres">
      <dgm:prSet presAssocID="{F5B04A29-9182-4FB3-9B7B-62B03ACA89BE}" presName="childNode" presStyleLbl="node1" presStyleIdx="12" presStyleCnt="17" custLinFactNeighborX="2024" custLinFactNeighborY="-24469">
        <dgm:presLayoutVars>
          <dgm:bulletEnabled val="1"/>
        </dgm:presLayoutVars>
      </dgm:prSet>
      <dgm:spPr/>
    </dgm:pt>
    <dgm:pt modelId="{5ACD5719-71B5-4E17-8A1C-A7F6EDEBAEA1}" type="pres">
      <dgm:prSet presAssocID="{29E56055-0789-4EA0-90FE-BEB2DAC23F3B}" presName="aSpace" presStyleCnt="0"/>
      <dgm:spPr/>
    </dgm:pt>
    <dgm:pt modelId="{CE1F4C84-E6E5-4AAD-A1D4-11FE77437572}" type="pres">
      <dgm:prSet presAssocID="{F379FAA0-7EC9-4D17-BBDC-3CF47F3AAB1F}" presName="compNode" presStyleCnt="0"/>
      <dgm:spPr/>
    </dgm:pt>
    <dgm:pt modelId="{ED4E38CB-6A20-4D14-B3E0-C687FA7EC0D0}" type="pres">
      <dgm:prSet presAssocID="{F379FAA0-7EC9-4D17-BBDC-3CF47F3AAB1F}" presName="aNode" presStyleLbl="bgShp" presStyleIdx="4" presStyleCnt="5" custLinFactNeighborX="288" custLinFactNeighborY="110"/>
      <dgm:spPr/>
    </dgm:pt>
    <dgm:pt modelId="{CA33ADE1-DD73-46B1-9743-0D3D78037506}" type="pres">
      <dgm:prSet presAssocID="{F379FAA0-7EC9-4D17-BBDC-3CF47F3AAB1F}" presName="textNode" presStyleLbl="bgShp" presStyleIdx="4" presStyleCnt="5"/>
      <dgm:spPr/>
    </dgm:pt>
    <dgm:pt modelId="{FFDFD9BB-4369-4732-B0EC-3AA3E70C2337}" type="pres">
      <dgm:prSet presAssocID="{F379FAA0-7EC9-4D17-BBDC-3CF47F3AAB1F}" presName="compChildNode" presStyleCnt="0"/>
      <dgm:spPr/>
    </dgm:pt>
    <dgm:pt modelId="{7D281DA7-9490-4C1D-B032-DA58E8BFA462}" type="pres">
      <dgm:prSet presAssocID="{F379FAA0-7EC9-4D17-BBDC-3CF47F3AAB1F}" presName="theInnerList" presStyleCnt="0"/>
      <dgm:spPr/>
    </dgm:pt>
    <dgm:pt modelId="{CBCC8013-C087-4538-8AD3-12C3604A4702}" type="pres">
      <dgm:prSet presAssocID="{BEE1A528-4F6E-415A-84E9-C9F807491DF6}" presName="childNode" presStyleLbl="node1" presStyleIdx="13" presStyleCnt="17" custScaleX="116751" custScaleY="289520" custLinFactY="-12871" custLinFactNeighborX="-2034" custLinFactNeighborY="-100000">
        <dgm:presLayoutVars>
          <dgm:bulletEnabled val="1"/>
        </dgm:presLayoutVars>
      </dgm:prSet>
      <dgm:spPr/>
    </dgm:pt>
    <dgm:pt modelId="{A04597F2-7997-43C1-B246-D70A4BE94984}" type="pres">
      <dgm:prSet presAssocID="{BEE1A528-4F6E-415A-84E9-C9F807491DF6}" presName="aSpace2" presStyleCnt="0"/>
      <dgm:spPr/>
    </dgm:pt>
    <dgm:pt modelId="{E0FA5E4D-6E8E-46E5-A2AA-709A25844865}" type="pres">
      <dgm:prSet presAssocID="{98E7580C-E792-47ED-94BB-A0D42040E0F2}" presName="childNode" presStyleLbl="node1" presStyleIdx="14" presStyleCnt="17" custScaleX="115137" custScaleY="188030" custLinFactY="-3563" custLinFactNeighborX="-1227" custLinFactNeighborY="-100000">
        <dgm:presLayoutVars>
          <dgm:bulletEnabled val="1"/>
        </dgm:presLayoutVars>
      </dgm:prSet>
      <dgm:spPr/>
    </dgm:pt>
    <dgm:pt modelId="{D16209DA-9E64-4782-9C8B-C0614CFB8B89}" type="pres">
      <dgm:prSet presAssocID="{98E7580C-E792-47ED-94BB-A0D42040E0F2}" presName="aSpace2" presStyleCnt="0"/>
      <dgm:spPr/>
    </dgm:pt>
    <dgm:pt modelId="{E4C1B88E-7C33-4256-9686-A82EFCCA56F3}" type="pres">
      <dgm:prSet presAssocID="{B038D0FE-D945-495F-8153-6573C2AD2632}" presName="childNode" presStyleLbl="node1" presStyleIdx="15" presStyleCnt="17" custScaleX="112804" custScaleY="420102" custLinFactNeighborX="-61" custLinFactNeighborY="19068">
        <dgm:presLayoutVars>
          <dgm:bulletEnabled val="1"/>
        </dgm:presLayoutVars>
      </dgm:prSet>
      <dgm:spPr/>
    </dgm:pt>
    <dgm:pt modelId="{DF408194-8710-4A3E-992E-8DD42C5AE5BE}" type="pres">
      <dgm:prSet presAssocID="{B038D0FE-D945-495F-8153-6573C2AD2632}" presName="aSpace2" presStyleCnt="0"/>
      <dgm:spPr/>
    </dgm:pt>
    <dgm:pt modelId="{64157FBB-F893-427A-9ECA-B7967E2E23AD}" type="pres">
      <dgm:prSet presAssocID="{67CEC674-3679-4FEB-872D-AD903114B091}" presName="childNode" presStyleLbl="node1" presStyleIdx="16" presStyleCnt="17" custScaleX="114105" custScaleY="355073" custLinFactNeighborX="-711" custLinFactNeighborY="91264">
        <dgm:presLayoutVars>
          <dgm:bulletEnabled val="1"/>
        </dgm:presLayoutVars>
      </dgm:prSet>
      <dgm:spPr/>
    </dgm:pt>
  </dgm:ptLst>
  <dgm:cxnLst>
    <dgm:cxn modelId="{571FF507-E9FA-475C-83EA-AADDA2AE783A}" type="presOf" srcId="{742E4A90-3B65-4DEA-ABC8-A2592859D2D6}" destId="{20AB0007-0F55-47C0-8148-AA367DF1EFB2}" srcOrd="0" destOrd="0" presId="urn:microsoft.com/office/officeart/2005/8/layout/lProcess2"/>
    <dgm:cxn modelId="{6A5C0A0A-4793-45D0-9E4B-F848CA6A8D2D}" type="presOf" srcId="{29E56055-0789-4EA0-90FE-BEB2DAC23F3B}" destId="{4C09116F-5FBA-4D89-81F4-09B602EDAE89}" srcOrd="0" destOrd="0" presId="urn:microsoft.com/office/officeart/2005/8/layout/lProcess2"/>
    <dgm:cxn modelId="{DCBA1715-5133-443B-932C-544192CF900E}" type="presOf" srcId="{60F0929D-83AD-4218-8E33-BF1C71573D0A}" destId="{5392E6E8-2884-4A46-B200-43FD531033CA}" srcOrd="1" destOrd="0" presId="urn:microsoft.com/office/officeart/2005/8/layout/lProcess2"/>
    <dgm:cxn modelId="{DF0C8A17-F961-48D7-A057-DA435154AC84}" srcId="{744DCE00-5BAB-41B6-8953-420DD51555CF}" destId="{4351EAC9-6092-47B7-BA6D-48510C7845D5}" srcOrd="0" destOrd="0" parTransId="{3DCBF129-F567-4194-8B8F-B284C5C3B552}" sibTransId="{8A0069F5-48DE-4D29-8850-85219318613C}"/>
    <dgm:cxn modelId="{8A5BE01C-67B9-4FE8-B6DC-0D5E4FA85457}" type="presOf" srcId="{F379FAA0-7EC9-4D17-BBDC-3CF47F3AAB1F}" destId="{ED4E38CB-6A20-4D14-B3E0-C687FA7EC0D0}" srcOrd="0" destOrd="0" presId="urn:microsoft.com/office/officeart/2005/8/layout/lProcess2"/>
    <dgm:cxn modelId="{97BCB71D-7E95-4802-84D5-D0F83167E1C1}" type="presOf" srcId="{F4EEC1E8-EF82-4710-A9DB-3CD75CCFACEA}" destId="{135A1595-AFA2-48CC-9757-FAF570490BEC}" srcOrd="0" destOrd="0" presId="urn:microsoft.com/office/officeart/2005/8/layout/lProcess2"/>
    <dgm:cxn modelId="{2345CA1F-BF58-475D-A3FF-400A5CE5CF96}" type="presOf" srcId="{2620883E-15B1-4224-8857-6498D9178019}" destId="{990D4245-0A34-4347-A9B9-AD9696B28374}" srcOrd="0" destOrd="0" presId="urn:microsoft.com/office/officeart/2005/8/layout/lProcess2"/>
    <dgm:cxn modelId="{6C9B6B20-2047-47C1-BCB1-83AB1F9D94F6}" type="presOf" srcId="{A69AA8E9-8045-4945-B701-C71BC41EFA7D}" destId="{E3C34A16-FA10-4DCF-BA6D-ACE671B93B9A}" srcOrd="0" destOrd="0" presId="urn:microsoft.com/office/officeart/2005/8/layout/lProcess2"/>
    <dgm:cxn modelId="{556DBF21-0ACD-4914-8284-0A48036476B3}" type="presOf" srcId="{E9E98C5E-C99F-4BAC-B24C-B1A74072324E}" destId="{15930136-B463-42FA-A51E-1287AAC2271A}" srcOrd="0" destOrd="0" presId="urn:microsoft.com/office/officeart/2005/8/layout/lProcess2"/>
    <dgm:cxn modelId="{0E06CF21-F618-4175-90DA-57CA7FA2B846}" type="presOf" srcId="{98E7580C-E792-47ED-94BB-A0D42040E0F2}" destId="{E0FA5E4D-6E8E-46E5-A2AA-709A25844865}" srcOrd="0" destOrd="0" presId="urn:microsoft.com/office/officeart/2005/8/layout/lProcess2"/>
    <dgm:cxn modelId="{32604E22-ECA4-42E3-B665-2891FD48DDE6}" srcId="{29E56055-0789-4EA0-90FE-BEB2DAC23F3B}" destId="{F5B04A29-9182-4FB3-9B7B-62B03ACA89BE}" srcOrd="2" destOrd="0" parTransId="{82A02805-62B1-428A-BACF-434EBF33CBFD}" sibTransId="{361D1546-AA90-483E-A7A1-AA71512D631D}"/>
    <dgm:cxn modelId="{EEDB4E25-60D0-47BB-9BBC-D2B5D0B0DC15}" srcId="{A328AE13-1E2F-40F9-ADAD-A64966DBBD89}" destId="{2620883E-15B1-4224-8857-6498D9178019}" srcOrd="0" destOrd="0" parTransId="{3DCB907B-C40D-4533-BA57-41CB584954B7}" sibTransId="{5D50DB9C-AB6D-474D-BFD1-5D2AC3AF02C6}"/>
    <dgm:cxn modelId="{23477131-340D-4112-B97B-AD53A70818E1}" srcId="{744DCE00-5BAB-41B6-8953-420DD51555CF}" destId="{29E56055-0789-4EA0-90FE-BEB2DAC23F3B}" srcOrd="3" destOrd="0" parTransId="{E9717A62-7AC6-4393-BDC6-D92ED3E2AC3F}" sibTransId="{3BD801DB-D982-4B67-874C-DA51C83F4D3F}"/>
    <dgm:cxn modelId="{06CDBA31-B92F-4DFA-8774-8F420007EB8C}" srcId="{A328AE13-1E2F-40F9-ADAD-A64966DBBD89}" destId="{742E4A90-3B65-4DEA-ABC8-A2592859D2D6}" srcOrd="2" destOrd="0" parTransId="{A2691FC8-EDD4-4C5E-AE87-C75AB6856A1A}" sibTransId="{AE9B0811-C4C0-4677-9661-137C45E71B6C}"/>
    <dgm:cxn modelId="{A70F1C36-1608-4977-B0EA-3AC52F2B49FC}" type="presOf" srcId="{4351EAC9-6092-47B7-BA6D-48510C7845D5}" destId="{9BA95700-FE12-45A8-951E-22802E2483AF}" srcOrd="1" destOrd="0" presId="urn:microsoft.com/office/officeart/2005/8/layout/lProcess2"/>
    <dgm:cxn modelId="{798A763D-790A-4D81-A409-6E795A1D57B8}" srcId="{4351EAC9-6092-47B7-BA6D-48510C7845D5}" destId="{FEA6B455-0907-4BF4-879A-9B1A7732047B}" srcOrd="1" destOrd="0" parTransId="{3F5C9AF6-2E37-4C25-AD43-9DCEAED7CEAB}" sibTransId="{8CA84D2F-769F-48F5-8A81-DD0338EC587B}"/>
    <dgm:cxn modelId="{0B82A06A-5DFC-4DEC-932D-7EBA67BBF133}" srcId="{4351EAC9-6092-47B7-BA6D-48510C7845D5}" destId="{E9E98C5E-C99F-4BAC-B24C-B1A74072324E}" srcOrd="2" destOrd="0" parTransId="{9BBA2F00-14F9-467D-82F5-59CB0BC001EA}" sibTransId="{B87978D3-2EF0-4372-8F9A-D839B2FD0856}"/>
    <dgm:cxn modelId="{7EFB794F-BC23-407D-B713-EEB39B212280}" srcId="{29E56055-0789-4EA0-90FE-BEB2DAC23F3B}" destId="{C6F66954-E7E9-4A2D-8ABE-51C58422D0B5}" srcOrd="1" destOrd="0" parTransId="{70582473-7CB8-4511-9D49-9E38067A0333}" sibTransId="{BA29FFBB-130C-4CAD-9EFD-B02CEE653ADF}"/>
    <dgm:cxn modelId="{36E2B273-F281-467C-81A6-278CE48A7D1F}" type="presOf" srcId="{60F0929D-83AD-4218-8E33-BF1C71573D0A}" destId="{8320C5D0-9FF8-4AFD-B84D-1EE36816D68B}" srcOrd="0" destOrd="0" presId="urn:microsoft.com/office/officeart/2005/8/layout/lProcess2"/>
    <dgm:cxn modelId="{1A28E577-15EC-40BB-BFAE-DB77B1C13A09}" type="presOf" srcId="{BEE1A528-4F6E-415A-84E9-C9F807491DF6}" destId="{CBCC8013-C087-4538-8AD3-12C3604A4702}" srcOrd="0" destOrd="0" presId="urn:microsoft.com/office/officeart/2005/8/layout/lProcess2"/>
    <dgm:cxn modelId="{BA467C80-E30B-472F-9001-AA57138F63CD}" srcId="{744DCE00-5BAB-41B6-8953-420DD51555CF}" destId="{A328AE13-1E2F-40F9-ADAD-A64966DBBD89}" srcOrd="2" destOrd="0" parTransId="{55B634CE-731F-4D94-9B81-157E4C2E9A37}" sibTransId="{FF98E2BC-ED80-4705-AFFD-F1076B50E419}"/>
    <dgm:cxn modelId="{15CB4281-F691-4A4A-9798-237647CB2A47}" srcId="{60F0929D-83AD-4218-8E33-BF1C71573D0A}" destId="{A69AA8E9-8045-4945-B701-C71BC41EFA7D}" srcOrd="0" destOrd="0" parTransId="{B571D10B-D951-4CB5-BAC9-CE90AC70C302}" sibTransId="{0EEE7058-EF9A-494A-8773-AF1ED16A5724}"/>
    <dgm:cxn modelId="{7D46FF82-B288-4FF7-BEDC-349293AEBDB0}" type="presOf" srcId="{F5B04A29-9182-4FB3-9B7B-62B03ACA89BE}" destId="{9DF7E95E-CAB4-4BE8-81C7-A36391869776}" srcOrd="0" destOrd="0" presId="urn:microsoft.com/office/officeart/2005/8/layout/lProcess2"/>
    <dgm:cxn modelId="{3184298B-6ED0-4576-893C-5538D9185E24}" type="presOf" srcId="{67CEC674-3679-4FEB-872D-AD903114B091}" destId="{64157FBB-F893-427A-9ECA-B7967E2E23AD}" srcOrd="0" destOrd="0" presId="urn:microsoft.com/office/officeart/2005/8/layout/lProcess2"/>
    <dgm:cxn modelId="{32C82A8B-BCBB-4E72-B656-74F3911E7B9B}" srcId="{F379FAA0-7EC9-4D17-BBDC-3CF47F3AAB1F}" destId="{67CEC674-3679-4FEB-872D-AD903114B091}" srcOrd="3" destOrd="0" parTransId="{88E66206-89FC-4BED-AA4C-1D710E329FF3}" sibTransId="{8A2C2624-AB6C-4335-BA3F-674887B01A2E}"/>
    <dgm:cxn modelId="{CA1BBC93-6EC7-479C-989C-6187929D58B8}" srcId="{F379FAA0-7EC9-4D17-BBDC-3CF47F3AAB1F}" destId="{B038D0FE-D945-495F-8153-6573C2AD2632}" srcOrd="2" destOrd="0" parTransId="{FDB43F02-934D-465C-9279-18AB3E7DFD9E}" sibTransId="{CD76A8F0-D699-47E0-AD50-7D2FC45AD745}"/>
    <dgm:cxn modelId="{ED3EF793-7FE2-48A1-B212-878CCB1F6923}" srcId="{60F0929D-83AD-4218-8E33-BF1C71573D0A}" destId="{94216BA6-DE68-4391-825A-2E8C22D0AFF3}" srcOrd="1" destOrd="0" parTransId="{0BBE8047-6090-42B5-B162-95FCF34408A7}" sibTransId="{C67008BE-F2CB-4AB7-8BDA-B0C9F5F29E33}"/>
    <dgm:cxn modelId="{64DF8694-61BC-435E-A07E-E6E822CFBF85}" srcId="{A328AE13-1E2F-40F9-ADAD-A64966DBBD89}" destId="{F4EEC1E8-EF82-4710-A9DB-3CD75CCFACEA}" srcOrd="3" destOrd="0" parTransId="{8589493B-C82A-4D50-961F-50046A347BEF}" sibTransId="{5D31991B-F128-48B3-A1B2-1761F2644E3A}"/>
    <dgm:cxn modelId="{DCEB1398-79EE-4BA7-A6E6-D3AA38711FCB}" type="presOf" srcId="{0D336985-8FD8-474E-B6B9-506A684F85B8}" destId="{AC84182A-5474-4432-902C-91C2A324D198}" srcOrd="0" destOrd="0" presId="urn:microsoft.com/office/officeart/2005/8/layout/lProcess2"/>
    <dgm:cxn modelId="{0ED1759F-7C9C-4296-A247-6A334F436229}" srcId="{60F0929D-83AD-4218-8E33-BF1C71573D0A}" destId="{FC7254FA-D6BB-4EE6-97DC-B17119BD712A}" srcOrd="2" destOrd="0" parTransId="{04E74AD7-F2F8-4E84-92F2-247F5FE8CA34}" sibTransId="{88C439D0-C1BF-434F-A17B-EECF8B3A591E}"/>
    <dgm:cxn modelId="{B1A67DA3-2069-4BE7-9BC0-2FBE6BA6E47D}" type="presOf" srcId="{744DCE00-5BAB-41B6-8953-420DD51555CF}" destId="{2DD86B08-3D81-4CEC-8118-76E6733431CD}" srcOrd="0" destOrd="0" presId="urn:microsoft.com/office/officeart/2005/8/layout/lProcess2"/>
    <dgm:cxn modelId="{D55D3CAB-0308-444F-8520-E0B6EF64223E}" type="presOf" srcId="{4351EAC9-6092-47B7-BA6D-48510C7845D5}" destId="{6BEAF9E4-34F6-4A42-A603-B39C98D67C94}" srcOrd="0" destOrd="0" presId="urn:microsoft.com/office/officeart/2005/8/layout/lProcess2"/>
    <dgm:cxn modelId="{D9F845AE-2B70-4B59-83B1-040E803F0872}" srcId="{A328AE13-1E2F-40F9-ADAD-A64966DBBD89}" destId="{0D336985-8FD8-474E-B6B9-506A684F85B8}" srcOrd="1" destOrd="0" parTransId="{69AFB353-5547-4107-AA65-8908AF4F2EEF}" sibTransId="{7FBE334C-E19C-43FD-BA35-EB2F84BF683A}"/>
    <dgm:cxn modelId="{D74288B4-60B4-4AB1-9498-034F15820824}" type="presOf" srcId="{A328AE13-1E2F-40F9-ADAD-A64966DBBD89}" destId="{B8050F2D-72DD-44FE-890F-AA3B78041418}" srcOrd="1" destOrd="0" presId="urn:microsoft.com/office/officeart/2005/8/layout/lProcess2"/>
    <dgm:cxn modelId="{999152BB-86E9-4AD9-8CCD-12E725082BBF}" type="presOf" srcId="{FEA6B455-0907-4BF4-879A-9B1A7732047B}" destId="{3F060CA4-4B5E-4451-AA30-1CFFD5DE08F6}" srcOrd="0" destOrd="0" presId="urn:microsoft.com/office/officeart/2005/8/layout/lProcess2"/>
    <dgm:cxn modelId="{47D0D0C3-1CC6-4CA1-BD74-A834AC57C136}" srcId="{29E56055-0789-4EA0-90FE-BEB2DAC23F3B}" destId="{163CCFCE-AA96-4723-8ED2-E481CCCBEDF6}" srcOrd="0" destOrd="0" parTransId="{36B0E2D5-DC01-4334-AD62-6B667D1EB0DC}" sibTransId="{9E120D72-37E7-4A9A-9C55-0834640E9B1E}"/>
    <dgm:cxn modelId="{AD2D0CD1-D819-413F-894C-F460A57C6F9D}" srcId="{F379FAA0-7EC9-4D17-BBDC-3CF47F3AAB1F}" destId="{98E7580C-E792-47ED-94BB-A0D42040E0F2}" srcOrd="1" destOrd="0" parTransId="{72B0C101-50CF-46BC-A227-569A4DD0F946}" sibTransId="{1B625722-1BCC-4EE1-B9B1-F8D7750178E8}"/>
    <dgm:cxn modelId="{A18064D1-92EC-4ABB-A244-045A382D53C9}" srcId="{4351EAC9-6092-47B7-BA6D-48510C7845D5}" destId="{F54A4CEE-EA10-44C4-9CD9-8592F6A60E6C}" srcOrd="0" destOrd="0" parTransId="{C6FAEBEB-3184-4407-8500-2BB3ADEBB9F4}" sibTransId="{FAF4417D-F3A9-4AC2-9D77-D6D1FD14EE55}"/>
    <dgm:cxn modelId="{E7DAC6D1-3F9A-4AC4-9C9A-6B802708D566}" type="presOf" srcId="{F54A4CEE-EA10-44C4-9CD9-8592F6A60E6C}" destId="{E5ECE3B9-7127-4B45-B420-E8118D44DD13}" srcOrd="0" destOrd="0" presId="urn:microsoft.com/office/officeart/2005/8/layout/lProcess2"/>
    <dgm:cxn modelId="{C679E3D5-A7FD-4C59-B3F2-DCE44B4A20F8}" type="presOf" srcId="{94216BA6-DE68-4391-825A-2E8C22D0AFF3}" destId="{4BA16EA9-29C8-4FB7-8687-04AB411F38D0}" srcOrd="0" destOrd="0" presId="urn:microsoft.com/office/officeart/2005/8/layout/lProcess2"/>
    <dgm:cxn modelId="{CCDFC0DD-7005-42E7-A17E-AF3D071A6AD3}" type="presOf" srcId="{C6F66954-E7E9-4A2D-8ABE-51C58422D0B5}" destId="{68A48792-40D7-4831-8A29-0E2ABE7710F5}" srcOrd="0" destOrd="0" presId="urn:microsoft.com/office/officeart/2005/8/layout/lProcess2"/>
    <dgm:cxn modelId="{E61D75DF-9A00-4BE5-ABE4-0FC5556FA0FA}" type="presOf" srcId="{A328AE13-1E2F-40F9-ADAD-A64966DBBD89}" destId="{8241B13D-E81E-4856-83F6-45BD7E4DB950}" srcOrd="0" destOrd="0" presId="urn:microsoft.com/office/officeart/2005/8/layout/lProcess2"/>
    <dgm:cxn modelId="{5E1980E0-5599-46C1-BEF1-6A3142A70681}" srcId="{744DCE00-5BAB-41B6-8953-420DD51555CF}" destId="{F379FAA0-7EC9-4D17-BBDC-3CF47F3AAB1F}" srcOrd="4" destOrd="0" parTransId="{50E6ADC1-FE76-4A76-A654-8D16CB7C90F5}" sibTransId="{CABAE382-890F-45B9-A209-0BADF9B53D77}"/>
    <dgm:cxn modelId="{689F01E1-6A84-41B6-96DE-090DFFFD5E46}" type="presOf" srcId="{163CCFCE-AA96-4723-8ED2-E481CCCBEDF6}" destId="{29AEF298-AF59-4E52-A284-E98F08D252F8}" srcOrd="0" destOrd="0" presId="urn:microsoft.com/office/officeart/2005/8/layout/lProcess2"/>
    <dgm:cxn modelId="{136C69E1-99FC-4E57-9A3C-2FDE5FFCDAB0}" srcId="{744DCE00-5BAB-41B6-8953-420DD51555CF}" destId="{60F0929D-83AD-4218-8E33-BF1C71573D0A}" srcOrd="1" destOrd="0" parTransId="{312AA4FC-5F64-468B-B3C7-48DE9A48D8E6}" sibTransId="{617790C3-6A09-4726-9B68-1D13A5D1630E}"/>
    <dgm:cxn modelId="{A7B7FFE8-9F55-41EA-8A9F-C17731AC981B}" type="presOf" srcId="{F379FAA0-7EC9-4D17-BBDC-3CF47F3AAB1F}" destId="{CA33ADE1-DD73-46B1-9743-0D3D78037506}" srcOrd="1" destOrd="0" presId="urn:microsoft.com/office/officeart/2005/8/layout/lProcess2"/>
    <dgm:cxn modelId="{950BA0E9-71CF-406C-BB20-2096BF6E9950}" type="presOf" srcId="{29E56055-0789-4EA0-90FE-BEB2DAC23F3B}" destId="{C0AB89A9-CA89-4020-930D-A28F5C97C0BE}" srcOrd="1" destOrd="0" presId="urn:microsoft.com/office/officeart/2005/8/layout/lProcess2"/>
    <dgm:cxn modelId="{3B3BE8F4-277E-4CAD-927B-EB76F742C0EE}" srcId="{F379FAA0-7EC9-4D17-BBDC-3CF47F3AAB1F}" destId="{BEE1A528-4F6E-415A-84E9-C9F807491DF6}" srcOrd="0" destOrd="0" parTransId="{F766AF12-ABE4-4EA3-B229-3830315EDBA0}" sibTransId="{91B5A5FB-DFB1-49FE-95A3-22788D57B089}"/>
    <dgm:cxn modelId="{77A98AFB-B7B1-4BBE-8FCE-E20FED55551F}" type="presOf" srcId="{B038D0FE-D945-495F-8153-6573C2AD2632}" destId="{E4C1B88E-7C33-4256-9686-A82EFCCA56F3}" srcOrd="0" destOrd="0" presId="urn:microsoft.com/office/officeart/2005/8/layout/lProcess2"/>
    <dgm:cxn modelId="{0CC5AAFE-E1F9-41C7-9DDA-9A17B96F14AD}" type="presOf" srcId="{FC7254FA-D6BB-4EE6-97DC-B17119BD712A}" destId="{D641C0C0-A4F2-4325-BA80-A08982E1B70B}" srcOrd="0" destOrd="0" presId="urn:microsoft.com/office/officeart/2005/8/layout/lProcess2"/>
    <dgm:cxn modelId="{D7E0DDCC-1BFC-40CF-A102-EFDEEEA2F629}" type="presParOf" srcId="{2DD86B08-3D81-4CEC-8118-76E6733431CD}" destId="{C6882E8A-3168-4A9C-8999-D92EFF42D869}" srcOrd="0" destOrd="0" presId="urn:microsoft.com/office/officeart/2005/8/layout/lProcess2"/>
    <dgm:cxn modelId="{169703B5-F0BD-4B44-BF69-CC35EB05218F}" type="presParOf" srcId="{C6882E8A-3168-4A9C-8999-D92EFF42D869}" destId="{6BEAF9E4-34F6-4A42-A603-B39C98D67C94}" srcOrd="0" destOrd="0" presId="urn:microsoft.com/office/officeart/2005/8/layout/lProcess2"/>
    <dgm:cxn modelId="{CFCD3D31-3DA7-498D-AB4C-3E7F129D83EC}" type="presParOf" srcId="{C6882E8A-3168-4A9C-8999-D92EFF42D869}" destId="{9BA95700-FE12-45A8-951E-22802E2483AF}" srcOrd="1" destOrd="0" presId="urn:microsoft.com/office/officeart/2005/8/layout/lProcess2"/>
    <dgm:cxn modelId="{A8675EBD-3428-44F6-8B2D-B851CD2DD0F8}" type="presParOf" srcId="{C6882E8A-3168-4A9C-8999-D92EFF42D869}" destId="{A6685EEF-3F99-4FEE-BBD3-4ECA720E77AA}" srcOrd="2" destOrd="0" presId="urn:microsoft.com/office/officeart/2005/8/layout/lProcess2"/>
    <dgm:cxn modelId="{2C4ECA20-0306-43F3-A238-7D758F001C52}" type="presParOf" srcId="{A6685EEF-3F99-4FEE-BBD3-4ECA720E77AA}" destId="{E9085BBE-6067-44DD-865A-3610B8DDC573}" srcOrd="0" destOrd="0" presId="urn:microsoft.com/office/officeart/2005/8/layout/lProcess2"/>
    <dgm:cxn modelId="{CC6F28F3-31D7-498D-BA96-2101D3268963}" type="presParOf" srcId="{E9085BBE-6067-44DD-865A-3610B8DDC573}" destId="{E5ECE3B9-7127-4B45-B420-E8118D44DD13}" srcOrd="0" destOrd="0" presId="urn:microsoft.com/office/officeart/2005/8/layout/lProcess2"/>
    <dgm:cxn modelId="{9D38061E-99AF-443A-A22C-65E17CDFDA0A}" type="presParOf" srcId="{E9085BBE-6067-44DD-865A-3610B8DDC573}" destId="{385479D5-CB9B-4024-9877-72DA09ADF9AE}" srcOrd="1" destOrd="0" presId="urn:microsoft.com/office/officeart/2005/8/layout/lProcess2"/>
    <dgm:cxn modelId="{08EC79DF-0762-4BE5-B4D4-D76025EE4102}" type="presParOf" srcId="{E9085BBE-6067-44DD-865A-3610B8DDC573}" destId="{3F060CA4-4B5E-4451-AA30-1CFFD5DE08F6}" srcOrd="2" destOrd="0" presId="urn:microsoft.com/office/officeart/2005/8/layout/lProcess2"/>
    <dgm:cxn modelId="{22C0A397-5131-4280-B040-B2711862A6F4}" type="presParOf" srcId="{E9085BBE-6067-44DD-865A-3610B8DDC573}" destId="{1545000E-23E3-49C3-89D3-7673E50CAC48}" srcOrd="3" destOrd="0" presId="urn:microsoft.com/office/officeart/2005/8/layout/lProcess2"/>
    <dgm:cxn modelId="{70265C19-80AC-4EFC-A470-ED4FD68FA769}" type="presParOf" srcId="{E9085BBE-6067-44DD-865A-3610B8DDC573}" destId="{15930136-B463-42FA-A51E-1287AAC2271A}" srcOrd="4" destOrd="0" presId="urn:microsoft.com/office/officeart/2005/8/layout/lProcess2"/>
    <dgm:cxn modelId="{80678EE8-5D78-49AF-ABE5-397939FD8719}" type="presParOf" srcId="{2DD86B08-3D81-4CEC-8118-76E6733431CD}" destId="{64D9DC75-99D2-462C-BB23-3821FFB78B34}" srcOrd="1" destOrd="0" presId="urn:microsoft.com/office/officeart/2005/8/layout/lProcess2"/>
    <dgm:cxn modelId="{13919387-77B9-471E-992B-3E7747CAE8CE}" type="presParOf" srcId="{2DD86B08-3D81-4CEC-8118-76E6733431CD}" destId="{C5EB086D-BD80-4971-8D55-B2C8EF862970}" srcOrd="2" destOrd="0" presId="urn:microsoft.com/office/officeart/2005/8/layout/lProcess2"/>
    <dgm:cxn modelId="{D3F83A6E-AB09-4554-97CB-FA9F5B2B8966}" type="presParOf" srcId="{C5EB086D-BD80-4971-8D55-B2C8EF862970}" destId="{8320C5D0-9FF8-4AFD-B84D-1EE36816D68B}" srcOrd="0" destOrd="0" presId="urn:microsoft.com/office/officeart/2005/8/layout/lProcess2"/>
    <dgm:cxn modelId="{E3966C11-CB0C-4A1A-B35E-860A0AC86A67}" type="presParOf" srcId="{C5EB086D-BD80-4971-8D55-B2C8EF862970}" destId="{5392E6E8-2884-4A46-B200-43FD531033CA}" srcOrd="1" destOrd="0" presId="urn:microsoft.com/office/officeart/2005/8/layout/lProcess2"/>
    <dgm:cxn modelId="{F1D25063-634F-452E-A44A-8AB46F0C0D55}" type="presParOf" srcId="{C5EB086D-BD80-4971-8D55-B2C8EF862970}" destId="{18F574B2-9C5B-4509-B2D5-FC027B3E9633}" srcOrd="2" destOrd="0" presId="urn:microsoft.com/office/officeart/2005/8/layout/lProcess2"/>
    <dgm:cxn modelId="{4800B389-4FB8-438E-8AF4-8EAAB8B4670A}" type="presParOf" srcId="{18F574B2-9C5B-4509-B2D5-FC027B3E9633}" destId="{A2F90ED1-2341-4BBE-959B-4E8694D9CFDF}" srcOrd="0" destOrd="0" presId="urn:microsoft.com/office/officeart/2005/8/layout/lProcess2"/>
    <dgm:cxn modelId="{7A55998D-6A28-4438-8DC8-861C2B0759CE}" type="presParOf" srcId="{A2F90ED1-2341-4BBE-959B-4E8694D9CFDF}" destId="{E3C34A16-FA10-4DCF-BA6D-ACE671B93B9A}" srcOrd="0" destOrd="0" presId="urn:microsoft.com/office/officeart/2005/8/layout/lProcess2"/>
    <dgm:cxn modelId="{660BB871-200D-4DED-A897-92F511BDC6E5}" type="presParOf" srcId="{A2F90ED1-2341-4BBE-959B-4E8694D9CFDF}" destId="{1B5180D4-6F0F-4949-80F8-87EAC60E9758}" srcOrd="1" destOrd="0" presId="urn:microsoft.com/office/officeart/2005/8/layout/lProcess2"/>
    <dgm:cxn modelId="{CDD8D566-E1BD-4A3B-8DB0-AD280A47DA17}" type="presParOf" srcId="{A2F90ED1-2341-4BBE-959B-4E8694D9CFDF}" destId="{4BA16EA9-29C8-4FB7-8687-04AB411F38D0}" srcOrd="2" destOrd="0" presId="urn:microsoft.com/office/officeart/2005/8/layout/lProcess2"/>
    <dgm:cxn modelId="{28401238-6D37-474F-BFF3-DF4E892D7811}" type="presParOf" srcId="{A2F90ED1-2341-4BBE-959B-4E8694D9CFDF}" destId="{7FB5E342-D267-43D0-A5F0-3DA5618F6138}" srcOrd="3" destOrd="0" presId="urn:microsoft.com/office/officeart/2005/8/layout/lProcess2"/>
    <dgm:cxn modelId="{3F7957E9-D737-4E4A-B518-4CF8AFF5C794}" type="presParOf" srcId="{A2F90ED1-2341-4BBE-959B-4E8694D9CFDF}" destId="{D641C0C0-A4F2-4325-BA80-A08982E1B70B}" srcOrd="4" destOrd="0" presId="urn:microsoft.com/office/officeart/2005/8/layout/lProcess2"/>
    <dgm:cxn modelId="{9FF5410C-5ECD-48B7-964F-D80E7536840A}" type="presParOf" srcId="{2DD86B08-3D81-4CEC-8118-76E6733431CD}" destId="{8394948F-3725-4FEF-940C-619344C200B2}" srcOrd="3" destOrd="0" presId="urn:microsoft.com/office/officeart/2005/8/layout/lProcess2"/>
    <dgm:cxn modelId="{8227CA8A-0531-4BAA-9FA9-5BD1774C6116}" type="presParOf" srcId="{2DD86B08-3D81-4CEC-8118-76E6733431CD}" destId="{C567F6FE-FC9D-4F65-BAE9-5A77B537F515}" srcOrd="4" destOrd="0" presId="urn:microsoft.com/office/officeart/2005/8/layout/lProcess2"/>
    <dgm:cxn modelId="{F11BCEBC-0AA5-4CB8-98F1-23F145902A0F}" type="presParOf" srcId="{C567F6FE-FC9D-4F65-BAE9-5A77B537F515}" destId="{8241B13D-E81E-4856-83F6-45BD7E4DB950}" srcOrd="0" destOrd="0" presId="urn:microsoft.com/office/officeart/2005/8/layout/lProcess2"/>
    <dgm:cxn modelId="{DCE38B50-66EA-4EC0-94FC-8CCA5E0A4115}" type="presParOf" srcId="{C567F6FE-FC9D-4F65-BAE9-5A77B537F515}" destId="{B8050F2D-72DD-44FE-890F-AA3B78041418}" srcOrd="1" destOrd="0" presId="urn:microsoft.com/office/officeart/2005/8/layout/lProcess2"/>
    <dgm:cxn modelId="{183C4AC3-8A33-4178-82B6-90EA3CFAB2B5}" type="presParOf" srcId="{C567F6FE-FC9D-4F65-BAE9-5A77B537F515}" destId="{A5EC747A-6B92-414F-9B0D-7C57B147F414}" srcOrd="2" destOrd="0" presId="urn:microsoft.com/office/officeart/2005/8/layout/lProcess2"/>
    <dgm:cxn modelId="{9365269F-C3EE-4E3C-951A-5D718EBE609A}" type="presParOf" srcId="{A5EC747A-6B92-414F-9B0D-7C57B147F414}" destId="{34880671-F943-4435-92B1-D5BBAEEABF43}" srcOrd="0" destOrd="0" presId="urn:microsoft.com/office/officeart/2005/8/layout/lProcess2"/>
    <dgm:cxn modelId="{6DE99BCB-9692-4C76-9893-C61399AA667F}" type="presParOf" srcId="{34880671-F943-4435-92B1-D5BBAEEABF43}" destId="{990D4245-0A34-4347-A9B9-AD9696B28374}" srcOrd="0" destOrd="0" presId="urn:microsoft.com/office/officeart/2005/8/layout/lProcess2"/>
    <dgm:cxn modelId="{EAE3FF12-275D-4786-A471-CC5AD864ED00}" type="presParOf" srcId="{34880671-F943-4435-92B1-D5BBAEEABF43}" destId="{C5228807-6C5C-4E34-A73B-BA62DA2512B7}" srcOrd="1" destOrd="0" presId="urn:microsoft.com/office/officeart/2005/8/layout/lProcess2"/>
    <dgm:cxn modelId="{DD74602D-FCB9-47D2-9199-9B5528E7DAD8}" type="presParOf" srcId="{34880671-F943-4435-92B1-D5BBAEEABF43}" destId="{AC84182A-5474-4432-902C-91C2A324D198}" srcOrd="2" destOrd="0" presId="urn:microsoft.com/office/officeart/2005/8/layout/lProcess2"/>
    <dgm:cxn modelId="{C3A7491C-C8D8-45C4-AD32-16B068B6F378}" type="presParOf" srcId="{34880671-F943-4435-92B1-D5BBAEEABF43}" destId="{E0F7D363-2765-4042-B474-B2CFFBA424FD}" srcOrd="3" destOrd="0" presId="urn:microsoft.com/office/officeart/2005/8/layout/lProcess2"/>
    <dgm:cxn modelId="{00B886B1-4B9C-43AE-8704-76C192603C3E}" type="presParOf" srcId="{34880671-F943-4435-92B1-D5BBAEEABF43}" destId="{20AB0007-0F55-47C0-8148-AA367DF1EFB2}" srcOrd="4" destOrd="0" presId="urn:microsoft.com/office/officeart/2005/8/layout/lProcess2"/>
    <dgm:cxn modelId="{55D92734-F800-4720-B10E-964D67A93A00}" type="presParOf" srcId="{34880671-F943-4435-92B1-D5BBAEEABF43}" destId="{738EAE20-56F5-4C45-8D72-E584BEF7C972}" srcOrd="5" destOrd="0" presId="urn:microsoft.com/office/officeart/2005/8/layout/lProcess2"/>
    <dgm:cxn modelId="{5398EDAA-A418-40D5-82BB-7992BC74B66A}" type="presParOf" srcId="{34880671-F943-4435-92B1-D5BBAEEABF43}" destId="{135A1595-AFA2-48CC-9757-FAF570490BEC}" srcOrd="6" destOrd="0" presId="urn:microsoft.com/office/officeart/2005/8/layout/lProcess2"/>
    <dgm:cxn modelId="{F648544E-204C-47A7-9D83-9A5BC5E38513}" type="presParOf" srcId="{2DD86B08-3D81-4CEC-8118-76E6733431CD}" destId="{E4A79D70-8B65-43FF-B3D4-98E11E302FCF}" srcOrd="5" destOrd="0" presId="urn:microsoft.com/office/officeart/2005/8/layout/lProcess2"/>
    <dgm:cxn modelId="{6A14A442-68BC-4964-8A4F-501FDB01B260}" type="presParOf" srcId="{2DD86B08-3D81-4CEC-8118-76E6733431CD}" destId="{CACA3973-86A5-44C1-8007-A8067163E907}" srcOrd="6" destOrd="0" presId="urn:microsoft.com/office/officeart/2005/8/layout/lProcess2"/>
    <dgm:cxn modelId="{12CEC87D-4A70-41B8-89CE-9B433C9674D1}" type="presParOf" srcId="{CACA3973-86A5-44C1-8007-A8067163E907}" destId="{4C09116F-5FBA-4D89-81F4-09B602EDAE89}" srcOrd="0" destOrd="0" presId="urn:microsoft.com/office/officeart/2005/8/layout/lProcess2"/>
    <dgm:cxn modelId="{EFF2E3BA-ED9D-4F80-A7D5-7A2848F4360E}" type="presParOf" srcId="{CACA3973-86A5-44C1-8007-A8067163E907}" destId="{C0AB89A9-CA89-4020-930D-A28F5C97C0BE}" srcOrd="1" destOrd="0" presId="urn:microsoft.com/office/officeart/2005/8/layout/lProcess2"/>
    <dgm:cxn modelId="{B2D85343-4386-4DE0-B381-3AB65AA9B323}" type="presParOf" srcId="{CACA3973-86A5-44C1-8007-A8067163E907}" destId="{CB79174D-8D4B-4455-9B12-3E3C20B1241B}" srcOrd="2" destOrd="0" presId="urn:microsoft.com/office/officeart/2005/8/layout/lProcess2"/>
    <dgm:cxn modelId="{6DFDE8C1-E5F6-4013-862A-7704DCD210D6}" type="presParOf" srcId="{CB79174D-8D4B-4455-9B12-3E3C20B1241B}" destId="{9353D5D2-CD48-4B79-AB3D-FF4992D5E6ED}" srcOrd="0" destOrd="0" presId="urn:microsoft.com/office/officeart/2005/8/layout/lProcess2"/>
    <dgm:cxn modelId="{BEF75897-F8CE-457B-9336-9258BFFFD783}" type="presParOf" srcId="{9353D5D2-CD48-4B79-AB3D-FF4992D5E6ED}" destId="{29AEF298-AF59-4E52-A284-E98F08D252F8}" srcOrd="0" destOrd="0" presId="urn:microsoft.com/office/officeart/2005/8/layout/lProcess2"/>
    <dgm:cxn modelId="{C00AB75B-7721-43CA-BE4A-5F301D6D21D2}" type="presParOf" srcId="{9353D5D2-CD48-4B79-AB3D-FF4992D5E6ED}" destId="{A3F6B67D-D707-4603-8380-91F6B06749E4}" srcOrd="1" destOrd="0" presId="urn:microsoft.com/office/officeart/2005/8/layout/lProcess2"/>
    <dgm:cxn modelId="{E43391F9-C773-4CB9-8337-380B520C68EB}" type="presParOf" srcId="{9353D5D2-CD48-4B79-AB3D-FF4992D5E6ED}" destId="{68A48792-40D7-4831-8A29-0E2ABE7710F5}" srcOrd="2" destOrd="0" presId="urn:microsoft.com/office/officeart/2005/8/layout/lProcess2"/>
    <dgm:cxn modelId="{7A31AE12-0B9C-4CE1-93E8-ED12B605AA71}" type="presParOf" srcId="{9353D5D2-CD48-4B79-AB3D-FF4992D5E6ED}" destId="{3DE7089C-C18C-48FA-A33E-7C27EEA5586A}" srcOrd="3" destOrd="0" presId="urn:microsoft.com/office/officeart/2005/8/layout/lProcess2"/>
    <dgm:cxn modelId="{8998E7A6-3F11-4B20-AEC1-3B4AD296D2F1}" type="presParOf" srcId="{9353D5D2-CD48-4B79-AB3D-FF4992D5E6ED}" destId="{9DF7E95E-CAB4-4BE8-81C7-A36391869776}" srcOrd="4" destOrd="0" presId="urn:microsoft.com/office/officeart/2005/8/layout/lProcess2"/>
    <dgm:cxn modelId="{C3552164-6C4C-45BB-9CFE-2A12BAB779E3}" type="presParOf" srcId="{2DD86B08-3D81-4CEC-8118-76E6733431CD}" destId="{5ACD5719-71B5-4E17-8A1C-A7F6EDEBAEA1}" srcOrd="7" destOrd="0" presId="urn:microsoft.com/office/officeart/2005/8/layout/lProcess2"/>
    <dgm:cxn modelId="{118C6CF1-803B-486F-A491-924DC084F530}" type="presParOf" srcId="{2DD86B08-3D81-4CEC-8118-76E6733431CD}" destId="{CE1F4C84-E6E5-4AAD-A1D4-11FE77437572}" srcOrd="8" destOrd="0" presId="urn:microsoft.com/office/officeart/2005/8/layout/lProcess2"/>
    <dgm:cxn modelId="{F4EFEFF5-04BE-4D8F-8144-90CEE387520E}" type="presParOf" srcId="{CE1F4C84-E6E5-4AAD-A1D4-11FE77437572}" destId="{ED4E38CB-6A20-4D14-B3E0-C687FA7EC0D0}" srcOrd="0" destOrd="0" presId="urn:microsoft.com/office/officeart/2005/8/layout/lProcess2"/>
    <dgm:cxn modelId="{9853CCB5-8B60-413D-AC8C-6D82259D8CAE}" type="presParOf" srcId="{CE1F4C84-E6E5-4AAD-A1D4-11FE77437572}" destId="{CA33ADE1-DD73-46B1-9743-0D3D78037506}" srcOrd="1" destOrd="0" presId="urn:microsoft.com/office/officeart/2005/8/layout/lProcess2"/>
    <dgm:cxn modelId="{F8B9534B-4DAB-4173-8B13-2304CF618D36}" type="presParOf" srcId="{CE1F4C84-E6E5-4AAD-A1D4-11FE77437572}" destId="{FFDFD9BB-4369-4732-B0EC-3AA3E70C2337}" srcOrd="2" destOrd="0" presId="urn:microsoft.com/office/officeart/2005/8/layout/lProcess2"/>
    <dgm:cxn modelId="{ED8D494A-FF6B-4241-9299-DBC8CFB3302E}" type="presParOf" srcId="{FFDFD9BB-4369-4732-B0EC-3AA3E70C2337}" destId="{7D281DA7-9490-4C1D-B032-DA58E8BFA462}" srcOrd="0" destOrd="0" presId="urn:microsoft.com/office/officeart/2005/8/layout/lProcess2"/>
    <dgm:cxn modelId="{1B238CC5-2E15-42C5-A264-1F0DFB9D279F}" type="presParOf" srcId="{7D281DA7-9490-4C1D-B032-DA58E8BFA462}" destId="{CBCC8013-C087-4538-8AD3-12C3604A4702}" srcOrd="0" destOrd="0" presId="urn:microsoft.com/office/officeart/2005/8/layout/lProcess2"/>
    <dgm:cxn modelId="{8CE5C0A2-2E7A-40E2-92F7-801D1F80D569}" type="presParOf" srcId="{7D281DA7-9490-4C1D-B032-DA58E8BFA462}" destId="{A04597F2-7997-43C1-B246-D70A4BE94984}" srcOrd="1" destOrd="0" presId="urn:microsoft.com/office/officeart/2005/8/layout/lProcess2"/>
    <dgm:cxn modelId="{9799EDEA-781D-40E0-ABEA-5DF8F927A518}" type="presParOf" srcId="{7D281DA7-9490-4C1D-B032-DA58E8BFA462}" destId="{E0FA5E4D-6E8E-46E5-A2AA-709A25844865}" srcOrd="2" destOrd="0" presId="urn:microsoft.com/office/officeart/2005/8/layout/lProcess2"/>
    <dgm:cxn modelId="{B3727778-DEFB-45BC-8F07-FD7298E7F99D}" type="presParOf" srcId="{7D281DA7-9490-4C1D-B032-DA58E8BFA462}" destId="{D16209DA-9E64-4782-9C8B-C0614CFB8B89}" srcOrd="3" destOrd="0" presId="urn:microsoft.com/office/officeart/2005/8/layout/lProcess2"/>
    <dgm:cxn modelId="{8066465F-E626-45B0-941B-ADD4B044E3DE}" type="presParOf" srcId="{7D281DA7-9490-4C1D-B032-DA58E8BFA462}" destId="{E4C1B88E-7C33-4256-9686-A82EFCCA56F3}" srcOrd="4" destOrd="0" presId="urn:microsoft.com/office/officeart/2005/8/layout/lProcess2"/>
    <dgm:cxn modelId="{E0AE9EB7-3CF3-4F91-B05B-D425E61A973B}" type="presParOf" srcId="{7D281DA7-9490-4C1D-B032-DA58E8BFA462}" destId="{DF408194-8710-4A3E-992E-8DD42C5AE5BE}" srcOrd="5" destOrd="0" presId="urn:microsoft.com/office/officeart/2005/8/layout/lProcess2"/>
    <dgm:cxn modelId="{8B33539C-565B-4BB1-8E65-1E869D66D673}" type="presParOf" srcId="{7D281DA7-9490-4C1D-B032-DA58E8BFA462}" destId="{64157FBB-F893-427A-9ECA-B7967E2E23AD}" srcOrd="6" destOrd="0" presId="urn:microsoft.com/office/officeart/2005/8/layout/l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A3FBB2-4E62-406C-9061-9C26C124ABE3}"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B63D24B3-B31A-40E1-836B-5C7BC571481C}">
      <dgm:prSet phldrT="[Text]"/>
      <dgm:spPr/>
      <dgm:t>
        <a:bodyPr/>
        <a:lstStyle/>
        <a:p>
          <a:r>
            <a:rPr lang="en-US" dirty="0"/>
            <a:t>Spanish/</a:t>
          </a:r>
          <a:r>
            <a:rPr lang="en-US" dirty="0" err="1"/>
            <a:t>Es</a:t>
          </a:r>
          <a:r>
            <a:rPr lang="es-MX" dirty="0"/>
            <a:t>pañol</a:t>
          </a:r>
          <a:endParaRPr lang="en-US" dirty="0"/>
        </a:p>
      </dgm:t>
    </dgm:pt>
    <dgm:pt modelId="{2A247B59-C7C8-4950-ABDC-301E7C9248E3}" type="parTrans" cxnId="{F8072296-F5B6-4B22-9589-A1B1A4F29570}">
      <dgm:prSet/>
      <dgm:spPr/>
      <dgm:t>
        <a:bodyPr/>
        <a:lstStyle/>
        <a:p>
          <a:endParaRPr lang="en-US"/>
        </a:p>
      </dgm:t>
    </dgm:pt>
    <dgm:pt modelId="{284147EC-E685-44BF-8F05-04ECE8ECED2F}" type="sibTrans" cxnId="{F8072296-F5B6-4B22-9589-A1B1A4F29570}">
      <dgm:prSet/>
      <dgm:spPr/>
      <dgm:t>
        <a:bodyPr/>
        <a:lstStyle/>
        <a:p>
          <a:endParaRPr lang="en-US"/>
        </a:p>
      </dgm:t>
    </dgm:pt>
    <dgm:pt modelId="{A4A066B6-1D4C-403B-989D-05B23BC08A36}">
      <dgm:prSet phldrT="[Text]"/>
      <dgm:spPr/>
      <dgm:t>
        <a:bodyPr/>
        <a:lstStyle/>
        <a:p>
          <a:r>
            <a:rPr lang="en-US" dirty="0"/>
            <a:t>Language Arts/</a:t>
          </a:r>
          <a:r>
            <a:rPr lang="en-US" dirty="0" err="1">
              <a:solidFill>
                <a:schemeClr val="accent2"/>
              </a:solidFill>
            </a:rPr>
            <a:t>Artes</a:t>
          </a:r>
          <a:r>
            <a:rPr lang="en-US" dirty="0">
              <a:solidFill>
                <a:schemeClr val="accent2"/>
              </a:solidFill>
            </a:rPr>
            <a:t> del </a:t>
          </a:r>
          <a:r>
            <a:rPr lang="en-US" dirty="0" err="1">
              <a:solidFill>
                <a:schemeClr val="accent2"/>
              </a:solidFill>
            </a:rPr>
            <a:t>Lenguaje</a:t>
          </a:r>
          <a:endParaRPr lang="en-US" dirty="0">
            <a:solidFill>
              <a:schemeClr val="accent2"/>
            </a:solidFill>
          </a:endParaRPr>
        </a:p>
      </dgm:t>
    </dgm:pt>
    <dgm:pt modelId="{A28A5B27-4733-4AEF-AF3D-FA5095298199}" type="parTrans" cxnId="{ED69DF51-FBD8-4A9F-94E2-5C4A4887A26D}">
      <dgm:prSet/>
      <dgm:spPr/>
      <dgm:t>
        <a:bodyPr/>
        <a:lstStyle/>
        <a:p>
          <a:endParaRPr lang="en-US"/>
        </a:p>
      </dgm:t>
    </dgm:pt>
    <dgm:pt modelId="{0679CF22-28AB-45AE-BAF2-9DB30C5D7C44}" type="sibTrans" cxnId="{ED69DF51-FBD8-4A9F-94E2-5C4A4887A26D}">
      <dgm:prSet/>
      <dgm:spPr/>
      <dgm:t>
        <a:bodyPr/>
        <a:lstStyle/>
        <a:p>
          <a:endParaRPr lang="en-US"/>
        </a:p>
      </dgm:t>
    </dgm:pt>
    <dgm:pt modelId="{9B096342-9735-4C44-ACA6-660F3CC32B08}">
      <dgm:prSet phldrT="[Text]"/>
      <dgm:spPr/>
      <dgm:t>
        <a:bodyPr/>
        <a:lstStyle/>
        <a:p>
          <a:r>
            <a:rPr lang="en-US" dirty="0"/>
            <a:t>English/</a:t>
          </a:r>
          <a:r>
            <a:rPr lang="en-US" dirty="0" err="1"/>
            <a:t>Inglés</a:t>
          </a:r>
          <a:endParaRPr lang="en-US" dirty="0"/>
        </a:p>
      </dgm:t>
    </dgm:pt>
    <dgm:pt modelId="{412ED74E-C88D-47D6-B274-0AB0E0C352E5}" type="parTrans" cxnId="{FF872809-9B82-4013-8F81-ABAEDF06BCE5}">
      <dgm:prSet/>
      <dgm:spPr/>
      <dgm:t>
        <a:bodyPr/>
        <a:lstStyle/>
        <a:p>
          <a:endParaRPr lang="en-US"/>
        </a:p>
      </dgm:t>
    </dgm:pt>
    <dgm:pt modelId="{299B4ED2-ED85-407B-B6BC-4273DD02B31C}" type="sibTrans" cxnId="{FF872809-9B82-4013-8F81-ABAEDF06BCE5}">
      <dgm:prSet/>
      <dgm:spPr/>
      <dgm:t>
        <a:bodyPr/>
        <a:lstStyle/>
        <a:p>
          <a:endParaRPr lang="en-US"/>
        </a:p>
      </dgm:t>
    </dgm:pt>
    <dgm:pt modelId="{676AEFB3-7FC5-4DB7-873F-CDF949C0D03D}">
      <dgm:prSet phldrT="[Text]"/>
      <dgm:spPr/>
      <dgm:t>
        <a:bodyPr/>
        <a:lstStyle/>
        <a:p>
          <a:r>
            <a:rPr lang="en-US" dirty="0"/>
            <a:t>Language Arts/</a:t>
          </a:r>
          <a:r>
            <a:rPr lang="en-US" dirty="0" err="1">
              <a:solidFill>
                <a:schemeClr val="accent2"/>
              </a:solidFill>
            </a:rPr>
            <a:t>Artes</a:t>
          </a:r>
          <a:r>
            <a:rPr lang="en-US" dirty="0">
              <a:solidFill>
                <a:schemeClr val="accent2"/>
              </a:solidFill>
            </a:rPr>
            <a:t> del </a:t>
          </a:r>
          <a:r>
            <a:rPr lang="en-US" dirty="0" err="1">
              <a:solidFill>
                <a:schemeClr val="accent2"/>
              </a:solidFill>
            </a:rPr>
            <a:t>Lenguaje</a:t>
          </a:r>
          <a:endParaRPr lang="en-US" dirty="0">
            <a:solidFill>
              <a:schemeClr val="accent2"/>
            </a:solidFill>
          </a:endParaRPr>
        </a:p>
      </dgm:t>
    </dgm:pt>
    <dgm:pt modelId="{694BB154-5695-4A52-B245-24159ABC0E41}" type="parTrans" cxnId="{26CA4C2F-A1D5-46E8-BBDD-2CACF67AABAE}">
      <dgm:prSet/>
      <dgm:spPr/>
      <dgm:t>
        <a:bodyPr/>
        <a:lstStyle/>
        <a:p>
          <a:endParaRPr lang="en-US"/>
        </a:p>
      </dgm:t>
    </dgm:pt>
    <dgm:pt modelId="{1CB2F5AF-C936-4FBF-BBE1-958E027F1907}" type="sibTrans" cxnId="{26CA4C2F-A1D5-46E8-BBDD-2CACF67AABAE}">
      <dgm:prSet/>
      <dgm:spPr/>
      <dgm:t>
        <a:bodyPr/>
        <a:lstStyle/>
        <a:p>
          <a:endParaRPr lang="en-US"/>
        </a:p>
      </dgm:t>
    </dgm:pt>
    <dgm:pt modelId="{E60F9A25-30FA-4076-A056-1DCC45BB7C3C}">
      <dgm:prSet/>
      <dgm:spPr/>
      <dgm:t>
        <a:bodyPr/>
        <a:lstStyle/>
        <a:p>
          <a:r>
            <a:rPr lang="en-US" dirty="0"/>
            <a:t>Social Studies/</a:t>
          </a:r>
          <a:r>
            <a:rPr lang="en-US" dirty="0" err="1">
              <a:solidFill>
                <a:schemeClr val="accent2"/>
              </a:solidFill>
            </a:rPr>
            <a:t>Estudios</a:t>
          </a:r>
          <a:r>
            <a:rPr lang="en-US" dirty="0">
              <a:solidFill>
                <a:schemeClr val="accent2"/>
              </a:solidFill>
            </a:rPr>
            <a:t> </a:t>
          </a:r>
          <a:r>
            <a:rPr lang="en-US" dirty="0" err="1">
              <a:solidFill>
                <a:schemeClr val="accent2"/>
              </a:solidFill>
            </a:rPr>
            <a:t>Sociales</a:t>
          </a:r>
          <a:endParaRPr lang="en-US" dirty="0">
            <a:solidFill>
              <a:schemeClr val="accent2"/>
            </a:solidFill>
          </a:endParaRPr>
        </a:p>
      </dgm:t>
    </dgm:pt>
    <dgm:pt modelId="{04EC830F-7B06-43F7-BE0E-B16F53784C4C}" type="parTrans" cxnId="{E1C8196F-645E-4232-9E85-F80507946719}">
      <dgm:prSet/>
      <dgm:spPr/>
      <dgm:t>
        <a:bodyPr/>
        <a:lstStyle/>
        <a:p>
          <a:endParaRPr lang="en-US"/>
        </a:p>
      </dgm:t>
    </dgm:pt>
    <dgm:pt modelId="{5034F31E-7EE9-4660-BA6D-526A6F1E7B6F}" type="sibTrans" cxnId="{E1C8196F-645E-4232-9E85-F80507946719}">
      <dgm:prSet/>
      <dgm:spPr/>
      <dgm:t>
        <a:bodyPr/>
        <a:lstStyle/>
        <a:p>
          <a:endParaRPr lang="en-US"/>
        </a:p>
      </dgm:t>
    </dgm:pt>
    <dgm:pt modelId="{8F55D587-368A-4661-B0D6-97A40501856E}">
      <dgm:prSet/>
      <dgm:spPr/>
      <dgm:t>
        <a:bodyPr/>
        <a:lstStyle/>
        <a:p>
          <a:r>
            <a:rPr lang="en-US" dirty="0"/>
            <a:t>LOTE/</a:t>
          </a:r>
          <a:r>
            <a:rPr lang="en-US" dirty="0">
              <a:solidFill>
                <a:schemeClr val="accent2"/>
              </a:solidFill>
            </a:rPr>
            <a:t>L</a:t>
          </a:r>
          <a:r>
            <a:rPr lang="es-MX" dirty="0" err="1">
              <a:solidFill>
                <a:schemeClr val="accent2"/>
              </a:solidFill>
            </a:rPr>
            <a:t>engua</a:t>
          </a:r>
          <a:r>
            <a:rPr lang="es-MX" dirty="0">
              <a:solidFill>
                <a:schemeClr val="accent2"/>
              </a:solidFill>
            </a:rPr>
            <a:t> extranjera (español)</a:t>
          </a:r>
          <a:endParaRPr lang="en-US" dirty="0">
            <a:solidFill>
              <a:schemeClr val="accent2"/>
            </a:solidFill>
          </a:endParaRPr>
        </a:p>
      </dgm:t>
    </dgm:pt>
    <dgm:pt modelId="{BC9A9A57-657F-4E11-94B6-E2A0B7A69A2E}" type="parTrans" cxnId="{31A33671-F18D-4D99-96C3-76E957FAE2C7}">
      <dgm:prSet/>
      <dgm:spPr/>
      <dgm:t>
        <a:bodyPr/>
        <a:lstStyle/>
        <a:p>
          <a:endParaRPr lang="en-US"/>
        </a:p>
      </dgm:t>
    </dgm:pt>
    <dgm:pt modelId="{600BC5BF-6072-451D-994B-F5637DCDC63F}" type="sibTrans" cxnId="{31A33671-F18D-4D99-96C3-76E957FAE2C7}">
      <dgm:prSet/>
      <dgm:spPr/>
      <dgm:t>
        <a:bodyPr/>
        <a:lstStyle/>
        <a:p>
          <a:endParaRPr lang="en-US"/>
        </a:p>
      </dgm:t>
    </dgm:pt>
    <dgm:pt modelId="{3BC94E5A-69F2-4B97-8226-411B80251290}">
      <dgm:prSet/>
      <dgm:spPr/>
      <dgm:t>
        <a:bodyPr/>
        <a:lstStyle/>
        <a:p>
          <a:r>
            <a:rPr lang="en-US" dirty="0"/>
            <a:t>Math/</a:t>
          </a:r>
          <a:r>
            <a:rPr lang="en-US" dirty="0" err="1">
              <a:solidFill>
                <a:schemeClr val="accent2"/>
              </a:solidFill>
            </a:rPr>
            <a:t>Matemáticas</a:t>
          </a:r>
          <a:endParaRPr lang="en-US" dirty="0">
            <a:solidFill>
              <a:schemeClr val="accent2"/>
            </a:solidFill>
          </a:endParaRPr>
        </a:p>
      </dgm:t>
    </dgm:pt>
    <dgm:pt modelId="{A5460B35-E9BB-49C5-9039-7CBEE8B03FAC}" type="parTrans" cxnId="{BC9931D3-49F6-4D55-8F63-2AA2AA46EB33}">
      <dgm:prSet/>
      <dgm:spPr/>
      <dgm:t>
        <a:bodyPr/>
        <a:lstStyle/>
        <a:p>
          <a:endParaRPr lang="en-US"/>
        </a:p>
      </dgm:t>
    </dgm:pt>
    <dgm:pt modelId="{1B19592C-AE79-4E20-8C11-86A26A6EDFDD}" type="sibTrans" cxnId="{BC9931D3-49F6-4D55-8F63-2AA2AA46EB33}">
      <dgm:prSet/>
      <dgm:spPr/>
      <dgm:t>
        <a:bodyPr/>
        <a:lstStyle/>
        <a:p>
          <a:endParaRPr lang="en-US"/>
        </a:p>
      </dgm:t>
    </dgm:pt>
    <dgm:pt modelId="{541AB8D1-5448-4C29-A26A-F13C4D325B2A}">
      <dgm:prSet/>
      <dgm:spPr/>
      <dgm:t>
        <a:bodyPr/>
        <a:lstStyle/>
        <a:p>
          <a:r>
            <a:rPr lang="en-US" dirty="0"/>
            <a:t>Science/</a:t>
          </a:r>
          <a:r>
            <a:rPr lang="en-US" dirty="0" err="1">
              <a:solidFill>
                <a:schemeClr val="accent2"/>
              </a:solidFill>
            </a:rPr>
            <a:t>Ciencias</a:t>
          </a:r>
          <a:endParaRPr lang="en-US" dirty="0">
            <a:solidFill>
              <a:schemeClr val="accent2"/>
            </a:solidFill>
          </a:endParaRPr>
        </a:p>
      </dgm:t>
    </dgm:pt>
    <dgm:pt modelId="{05F5A67C-E336-48BC-92D0-9242EB7CB35F}" type="parTrans" cxnId="{B6D220D5-88E3-4A2A-9693-3583FDD7BE90}">
      <dgm:prSet/>
      <dgm:spPr/>
      <dgm:t>
        <a:bodyPr/>
        <a:lstStyle/>
        <a:p>
          <a:endParaRPr lang="en-US"/>
        </a:p>
      </dgm:t>
    </dgm:pt>
    <dgm:pt modelId="{9301418E-8B75-4831-8E71-5A0E4574E649}" type="sibTrans" cxnId="{B6D220D5-88E3-4A2A-9693-3583FDD7BE90}">
      <dgm:prSet/>
      <dgm:spPr/>
      <dgm:t>
        <a:bodyPr/>
        <a:lstStyle/>
        <a:p>
          <a:endParaRPr lang="en-US"/>
        </a:p>
      </dgm:t>
    </dgm:pt>
    <dgm:pt modelId="{BBC392A1-31DD-48F8-954C-131196288EA3}" type="pres">
      <dgm:prSet presAssocID="{93A3FBB2-4E62-406C-9061-9C26C124ABE3}" presName="Name0" presStyleCnt="0">
        <dgm:presLayoutVars>
          <dgm:dir/>
          <dgm:animLvl val="lvl"/>
          <dgm:resizeHandles/>
        </dgm:presLayoutVars>
      </dgm:prSet>
      <dgm:spPr/>
    </dgm:pt>
    <dgm:pt modelId="{22DAC100-0BEB-4FB0-9BE8-EBA3C88E6B1E}" type="pres">
      <dgm:prSet presAssocID="{B63D24B3-B31A-40E1-836B-5C7BC571481C}" presName="linNode" presStyleCnt="0"/>
      <dgm:spPr/>
    </dgm:pt>
    <dgm:pt modelId="{E67BDE82-D725-4136-BA01-3BCC32A460D4}" type="pres">
      <dgm:prSet presAssocID="{B63D24B3-B31A-40E1-836B-5C7BC571481C}" presName="parentShp" presStyleLbl="node1" presStyleIdx="0" presStyleCnt="2" custScaleX="100615" custScaleY="59605" custLinFactNeighborX="-2287" custLinFactNeighborY="-26">
        <dgm:presLayoutVars>
          <dgm:bulletEnabled val="1"/>
        </dgm:presLayoutVars>
      </dgm:prSet>
      <dgm:spPr/>
    </dgm:pt>
    <dgm:pt modelId="{F8FE96CE-A1AE-48BB-9071-19BF9F9329BA}" type="pres">
      <dgm:prSet presAssocID="{B63D24B3-B31A-40E1-836B-5C7BC571481C}" presName="childShp" presStyleLbl="bgAccFollowNode1" presStyleIdx="0" presStyleCnt="2" custScaleX="82103" custScaleY="54876" custLinFactNeighborX="-1534" custLinFactNeighborY="4960">
        <dgm:presLayoutVars>
          <dgm:bulletEnabled val="1"/>
        </dgm:presLayoutVars>
      </dgm:prSet>
      <dgm:spPr/>
    </dgm:pt>
    <dgm:pt modelId="{F9502EC8-B9B2-4C24-AC34-4DA06ECB261E}" type="pres">
      <dgm:prSet presAssocID="{284147EC-E685-44BF-8F05-04ECE8ECED2F}" presName="spacing" presStyleCnt="0"/>
      <dgm:spPr/>
    </dgm:pt>
    <dgm:pt modelId="{9C2A38B0-5A8F-4B71-8BAA-279F4CF4D2B0}" type="pres">
      <dgm:prSet presAssocID="{9B096342-9735-4C44-ACA6-660F3CC32B08}" presName="linNode" presStyleCnt="0"/>
      <dgm:spPr/>
    </dgm:pt>
    <dgm:pt modelId="{35350EBC-709B-449E-96E0-662AE6D0CD2D}" type="pres">
      <dgm:prSet presAssocID="{9B096342-9735-4C44-ACA6-660F3CC32B08}" presName="parentShp" presStyleLbl="node1" presStyleIdx="1" presStyleCnt="2" custScaleY="56695" custLinFactNeighborX="365" custLinFactNeighborY="120">
        <dgm:presLayoutVars>
          <dgm:bulletEnabled val="1"/>
        </dgm:presLayoutVars>
      </dgm:prSet>
      <dgm:spPr/>
    </dgm:pt>
    <dgm:pt modelId="{2D9A7932-0880-483B-875E-E4CEDD6B541F}" type="pres">
      <dgm:prSet presAssocID="{9B096342-9735-4C44-ACA6-660F3CC32B08}" presName="childShp" presStyleLbl="bgAccFollowNode1" presStyleIdx="1" presStyleCnt="2" custScaleX="87394" custScaleY="49441" custLinFactNeighborX="-3554" custLinFactNeighborY="1055">
        <dgm:presLayoutVars>
          <dgm:bulletEnabled val="1"/>
        </dgm:presLayoutVars>
      </dgm:prSet>
      <dgm:spPr/>
    </dgm:pt>
  </dgm:ptLst>
  <dgm:cxnLst>
    <dgm:cxn modelId="{FF872809-9B82-4013-8F81-ABAEDF06BCE5}" srcId="{93A3FBB2-4E62-406C-9061-9C26C124ABE3}" destId="{9B096342-9735-4C44-ACA6-660F3CC32B08}" srcOrd="1" destOrd="0" parTransId="{412ED74E-C88D-47D6-B274-0AB0E0C352E5}" sibTransId="{299B4ED2-ED85-407B-B6BC-4273DD02B31C}"/>
    <dgm:cxn modelId="{26CA4C2F-A1D5-46E8-BBDD-2CACF67AABAE}" srcId="{9B096342-9735-4C44-ACA6-660F3CC32B08}" destId="{676AEFB3-7FC5-4DB7-873F-CDF949C0D03D}" srcOrd="0" destOrd="0" parTransId="{694BB154-5695-4A52-B245-24159ABC0E41}" sibTransId="{1CB2F5AF-C936-4FBF-BBE1-958E027F1907}"/>
    <dgm:cxn modelId="{4ADCBE30-28F9-4EA8-8192-2B1B6469EE27}" type="presOf" srcId="{E60F9A25-30FA-4076-A056-1DCC45BB7C3C}" destId="{F8FE96CE-A1AE-48BB-9071-19BF9F9329BA}" srcOrd="0" destOrd="1" presId="urn:microsoft.com/office/officeart/2005/8/layout/vList6"/>
    <dgm:cxn modelId="{35F39B3A-CB4A-46B6-9F72-BA932EF27CD8}" type="presOf" srcId="{9B096342-9735-4C44-ACA6-660F3CC32B08}" destId="{35350EBC-709B-449E-96E0-662AE6D0CD2D}" srcOrd="0" destOrd="0" presId="urn:microsoft.com/office/officeart/2005/8/layout/vList6"/>
    <dgm:cxn modelId="{520CD73B-D5D7-4711-AEF6-28A237CB2C45}" type="presOf" srcId="{8F55D587-368A-4661-B0D6-97A40501856E}" destId="{F8FE96CE-A1AE-48BB-9071-19BF9F9329BA}" srcOrd="0" destOrd="2" presId="urn:microsoft.com/office/officeart/2005/8/layout/vList6"/>
    <dgm:cxn modelId="{1273D15F-CBD9-47A3-AA56-3FD5C5E03C19}" type="presOf" srcId="{93A3FBB2-4E62-406C-9061-9C26C124ABE3}" destId="{BBC392A1-31DD-48F8-954C-131196288EA3}" srcOrd="0" destOrd="0" presId="urn:microsoft.com/office/officeart/2005/8/layout/vList6"/>
    <dgm:cxn modelId="{D58A1F4D-0786-4DE7-9CBB-6FABF25C9575}" type="presOf" srcId="{676AEFB3-7FC5-4DB7-873F-CDF949C0D03D}" destId="{2D9A7932-0880-483B-875E-E4CEDD6B541F}" srcOrd="0" destOrd="0" presId="urn:microsoft.com/office/officeart/2005/8/layout/vList6"/>
    <dgm:cxn modelId="{E1C8196F-645E-4232-9E85-F80507946719}" srcId="{B63D24B3-B31A-40E1-836B-5C7BC571481C}" destId="{E60F9A25-30FA-4076-A056-1DCC45BB7C3C}" srcOrd="1" destOrd="0" parTransId="{04EC830F-7B06-43F7-BE0E-B16F53784C4C}" sibTransId="{5034F31E-7EE9-4660-BA6D-526A6F1E7B6F}"/>
    <dgm:cxn modelId="{31A33671-F18D-4D99-96C3-76E957FAE2C7}" srcId="{B63D24B3-B31A-40E1-836B-5C7BC571481C}" destId="{8F55D587-368A-4661-B0D6-97A40501856E}" srcOrd="2" destOrd="0" parTransId="{BC9A9A57-657F-4E11-94B6-E2A0B7A69A2E}" sibTransId="{600BC5BF-6072-451D-994B-F5637DCDC63F}"/>
    <dgm:cxn modelId="{ED69DF51-FBD8-4A9F-94E2-5C4A4887A26D}" srcId="{B63D24B3-B31A-40E1-836B-5C7BC571481C}" destId="{A4A066B6-1D4C-403B-989D-05B23BC08A36}" srcOrd="0" destOrd="0" parTransId="{A28A5B27-4733-4AEF-AF3D-FA5095298199}" sibTransId="{0679CF22-28AB-45AE-BAF2-9DB30C5D7C44}"/>
    <dgm:cxn modelId="{F8072296-F5B6-4B22-9589-A1B1A4F29570}" srcId="{93A3FBB2-4E62-406C-9061-9C26C124ABE3}" destId="{B63D24B3-B31A-40E1-836B-5C7BC571481C}" srcOrd="0" destOrd="0" parTransId="{2A247B59-C7C8-4950-ABDC-301E7C9248E3}" sibTransId="{284147EC-E685-44BF-8F05-04ECE8ECED2F}"/>
    <dgm:cxn modelId="{0392B0A7-3888-41C3-8B2F-FEFB3C167DB2}" type="presOf" srcId="{B63D24B3-B31A-40E1-836B-5C7BC571481C}" destId="{E67BDE82-D725-4136-BA01-3BCC32A460D4}" srcOrd="0" destOrd="0" presId="urn:microsoft.com/office/officeart/2005/8/layout/vList6"/>
    <dgm:cxn modelId="{C241ADB2-5BC7-4478-9330-E88B125D504C}" type="presOf" srcId="{541AB8D1-5448-4C29-A26A-F13C4D325B2A}" destId="{2D9A7932-0880-483B-875E-E4CEDD6B541F}" srcOrd="0" destOrd="2" presId="urn:microsoft.com/office/officeart/2005/8/layout/vList6"/>
    <dgm:cxn modelId="{BC9931D3-49F6-4D55-8F63-2AA2AA46EB33}" srcId="{9B096342-9735-4C44-ACA6-660F3CC32B08}" destId="{3BC94E5A-69F2-4B97-8226-411B80251290}" srcOrd="1" destOrd="0" parTransId="{A5460B35-E9BB-49C5-9039-7CBEE8B03FAC}" sibTransId="{1B19592C-AE79-4E20-8C11-86A26A6EDFDD}"/>
    <dgm:cxn modelId="{B6D220D5-88E3-4A2A-9693-3583FDD7BE90}" srcId="{9B096342-9735-4C44-ACA6-660F3CC32B08}" destId="{541AB8D1-5448-4C29-A26A-F13C4D325B2A}" srcOrd="2" destOrd="0" parTransId="{05F5A67C-E336-48BC-92D0-9242EB7CB35F}" sibTransId="{9301418E-8B75-4831-8E71-5A0E4574E649}"/>
    <dgm:cxn modelId="{B8DEEEF3-0143-4DB2-A30E-0F8E76A4C194}" type="presOf" srcId="{A4A066B6-1D4C-403B-989D-05B23BC08A36}" destId="{F8FE96CE-A1AE-48BB-9071-19BF9F9329BA}" srcOrd="0" destOrd="0" presId="urn:microsoft.com/office/officeart/2005/8/layout/vList6"/>
    <dgm:cxn modelId="{2A5B3EFC-B16E-4F26-8292-B18C1362F405}" type="presOf" srcId="{3BC94E5A-69F2-4B97-8226-411B80251290}" destId="{2D9A7932-0880-483B-875E-E4CEDD6B541F}" srcOrd="0" destOrd="1" presId="urn:microsoft.com/office/officeart/2005/8/layout/vList6"/>
    <dgm:cxn modelId="{79B6C352-E334-46B6-974B-6F118076D5AE}" type="presParOf" srcId="{BBC392A1-31DD-48F8-954C-131196288EA3}" destId="{22DAC100-0BEB-4FB0-9BE8-EBA3C88E6B1E}" srcOrd="0" destOrd="0" presId="urn:microsoft.com/office/officeart/2005/8/layout/vList6"/>
    <dgm:cxn modelId="{FCDDFD9F-B39F-4739-BDAA-14AC0DB77B8B}" type="presParOf" srcId="{22DAC100-0BEB-4FB0-9BE8-EBA3C88E6B1E}" destId="{E67BDE82-D725-4136-BA01-3BCC32A460D4}" srcOrd="0" destOrd="0" presId="urn:microsoft.com/office/officeart/2005/8/layout/vList6"/>
    <dgm:cxn modelId="{2C068331-1357-44AC-8F2E-ED1AFF92C921}" type="presParOf" srcId="{22DAC100-0BEB-4FB0-9BE8-EBA3C88E6B1E}" destId="{F8FE96CE-A1AE-48BB-9071-19BF9F9329BA}" srcOrd="1" destOrd="0" presId="urn:microsoft.com/office/officeart/2005/8/layout/vList6"/>
    <dgm:cxn modelId="{360D8F89-86E3-4646-8060-1E1B847231DF}" type="presParOf" srcId="{BBC392A1-31DD-48F8-954C-131196288EA3}" destId="{F9502EC8-B9B2-4C24-AC34-4DA06ECB261E}" srcOrd="1" destOrd="0" presId="urn:microsoft.com/office/officeart/2005/8/layout/vList6"/>
    <dgm:cxn modelId="{6C75FC4D-006C-418D-9587-425140EAD9C4}" type="presParOf" srcId="{BBC392A1-31DD-48F8-954C-131196288EA3}" destId="{9C2A38B0-5A8F-4B71-8BAA-279F4CF4D2B0}" srcOrd="2" destOrd="0" presId="urn:microsoft.com/office/officeart/2005/8/layout/vList6"/>
    <dgm:cxn modelId="{55489CA8-0EBC-48E1-9CE2-306633E44E0F}" type="presParOf" srcId="{9C2A38B0-5A8F-4B71-8BAA-279F4CF4D2B0}" destId="{35350EBC-709B-449E-96E0-662AE6D0CD2D}" srcOrd="0" destOrd="0" presId="urn:microsoft.com/office/officeart/2005/8/layout/vList6"/>
    <dgm:cxn modelId="{25721920-1BCC-40F6-8ECF-C3D068BAF1A4}" type="presParOf" srcId="{9C2A38B0-5A8F-4B71-8BAA-279F4CF4D2B0}" destId="{2D9A7932-0880-483B-875E-E4CEDD6B541F}" srcOrd="1" destOrd="0" presId="urn:microsoft.com/office/officeart/2005/8/layout/v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EAF9E4-34F6-4A42-A603-B39C98D67C94}">
      <dsp:nvSpPr>
        <dsp:cNvPr id="0" name=""/>
        <dsp:cNvSpPr/>
      </dsp:nvSpPr>
      <dsp:spPr>
        <a:xfrm>
          <a:off x="4749" y="0"/>
          <a:ext cx="1666660" cy="5370113"/>
        </a:xfrm>
        <a:prstGeom prst="roundRect">
          <a:avLst>
            <a:gd name="adj" fmla="val 10000"/>
          </a:avLst>
        </a:prstGeom>
        <a:solidFill>
          <a:schemeClr val="accent6"/>
        </a:solidFill>
        <a:ln w="28575" cap="rnd" cmpd="sng" algn="ctr">
          <a:solidFill>
            <a:schemeClr val="lt1"/>
          </a:solidFill>
          <a:prstDash val="solid"/>
        </a:ln>
        <a:effectLst/>
      </dsp:spPr>
      <dsp:style>
        <a:lnRef idx="3">
          <a:schemeClr val="lt1"/>
        </a:lnRef>
        <a:fillRef idx="1">
          <a:schemeClr val="accent6"/>
        </a:fillRef>
        <a:effectRef idx="1">
          <a:schemeClr val="accent6"/>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Crecimiento </a:t>
          </a:r>
          <a:r>
            <a:rPr lang="en-US" sz="1700" b="1" kern="1200" dirty="0" err="1"/>
            <a:t>profesional</a:t>
          </a:r>
          <a:endParaRPr lang="en-US" sz="1700" b="1" kern="1200" dirty="0"/>
        </a:p>
      </dsp:txBody>
      <dsp:txXfrm>
        <a:off x="4749" y="0"/>
        <a:ext cx="1666660" cy="1611033"/>
      </dsp:txXfrm>
    </dsp:sp>
    <dsp:sp modelId="{E5ECE3B9-7127-4B45-B420-E8118D44DD13}">
      <dsp:nvSpPr>
        <dsp:cNvPr id="0" name=""/>
        <dsp:cNvSpPr/>
      </dsp:nvSpPr>
      <dsp:spPr>
        <a:xfrm>
          <a:off x="163375" y="1182792"/>
          <a:ext cx="1333328" cy="1055012"/>
        </a:xfrm>
        <a:prstGeom prst="roundRect">
          <a:avLst>
            <a:gd name="adj" fmla="val 10000"/>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s-ES" sz="1100" kern="1200" dirty="0"/>
            <a:t>Aprenda a apoyar a los diversos estudiantes de hoy en día</a:t>
          </a:r>
          <a:endParaRPr lang="en-US" sz="1100" kern="1200" dirty="0"/>
        </a:p>
      </dsp:txBody>
      <dsp:txXfrm>
        <a:off x="194275" y="1213692"/>
        <a:ext cx="1271528" cy="993212"/>
      </dsp:txXfrm>
    </dsp:sp>
    <dsp:sp modelId="{3F060CA4-4B5E-4451-AA30-1CFFD5DE08F6}">
      <dsp:nvSpPr>
        <dsp:cNvPr id="0" name=""/>
        <dsp:cNvSpPr/>
      </dsp:nvSpPr>
      <dsp:spPr>
        <a:xfrm>
          <a:off x="198402" y="2386789"/>
          <a:ext cx="1333328" cy="1055012"/>
        </a:xfrm>
        <a:prstGeom prst="roundRect">
          <a:avLst>
            <a:gd name="adj" fmla="val 10000"/>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s-ES" sz="1100" kern="1200" dirty="0"/>
            <a:t>Continuar desarrollando habilidades de instrucción y conocimiento del contenido y el plan de estudios.</a:t>
          </a:r>
          <a:endParaRPr lang="en-US" sz="1100" kern="1200" dirty="0"/>
        </a:p>
      </dsp:txBody>
      <dsp:txXfrm>
        <a:off x="229302" y="2417689"/>
        <a:ext cx="1271528" cy="993212"/>
      </dsp:txXfrm>
    </dsp:sp>
    <dsp:sp modelId="{15930136-B463-42FA-A51E-1287AAC2271A}">
      <dsp:nvSpPr>
        <dsp:cNvPr id="0" name=""/>
        <dsp:cNvSpPr/>
      </dsp:nvSpPr>
      <dsp:spPr>
        <a:xfrm>
          <a:off x="157922" y="3828069"/>
          <a:ext cx="1333328" cy="1055012"/>
        </a:xfrm>
        <a:prstGeom prst="roundRect">
          <a:avLst>
            <a:gd name="adj" fmla="val 10000"/>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s-ES" sz="1100" kern="1200" dirty="0"/>
            <a:t>Buscar oportunidades para mostrar habilidades y desarrollar capacidades.</a:t>
          </a:r>
          <a:endParaRPr lang="en-US" sz="1100" kern="1200" dirty="0"/>
        </a:p>
      </dsp:txBody>
      <dsp:txXfrm>
        <a:off x="188822" y="3858969"/>
        <a:ext cx="1271528" cy="993212"/>
      </dsp:txXfrm>
    </dsp:sp>
    <dsp:sp modelId="{8320C5D0-9FF8-4AFD-B84D-1EE36816D68B}">
      <dsp:nvSpPr>
        <dsp:cNvPr id="0" name=""/>
        <dsp:cNvSpPr/>
      </dsp:nvSpPr>
      <dsp:spPr>
        <a:xfrm>
          <a:off x="1796409" y="0"/>
          <a:ext cx="1666660" cy="5370113"/>
        </a:xfrm>
        <a:prstGeom prst="roundRect">
          <a:avLst>
            <a:gd name="adj" fmla="val 10000"/>
          </a:avLst>
        </a:prstGeom>
        <a:solidFill>
          <a:schemeClr val="accent5"/>
        </a:solidFill>
        <a:ln w="28575" cap="rnd" cmpd="sng" algn="ctr">
          <a:solidFill>
            <a:schemeClr val="lt1"/>
          </a:solidFill>
          <a:prstDash val="solid"/>
        </a:ln>
        <a:effectLst/>
      </dsp:spPr>
      <dsp:style>
        <a:lnRef idx="3">
          <a:schemeClr val="lt1"/>
        </a:lnRef>
        <a:fillRef idx="1">
          <a:schemeClr val="accent5"/>
        </a:fillRef>
        <a:effectRef idx="1">
          <a:schemeClr val="accent5"/>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err="1"/>
            <a:t>Colaboración</a:t>
          </a:r>
          <a:endParaRPr lang="en-US" sz="1700" b="1" kern="1200" dirty="0"/>
        </a:p>
      </dsp:txBody>
      <dsp:txXfrm>
        <a:off x="1796409" y="0"/>
        <a:ext cx="1666660" cy="1611033"/>
      </dsp:txXfrm>
    </dsp:sp>
    <dsp:sp modelId="{E3C34A16-FA10-4DCF-BA6D-ACE671B93B9A}">
      <dsp:nvSpPr>
        <dsp:cNvPr id="0" name=""/>
        <dsp:cNvSpPr/>
      </dsp:nvSpPr>
      <dsp:spPr>
        <a:xfrm>
          <a:off x="1897195" y="1265959"/>
          <a:ext cx="1451594" cy="939039"/>
        </a:xfrm>
        <a:prstGeom prst="roundRect">
          <a:avLst>
            <a:gd name="adj" fmla="val 10000"/>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s-ES" sz="1100" kern="1200" dirty="0"/>
            <a:t>Asociarse con la comunidad educativa para promover el crecimiento de los estudiantes</a:t>
          </a:r>
          <a:endParaRPr lang="en-US" sz="1100" kern="1200" dirty="0"/>
        </a:p>
      </dsp:txBody>
      <dsp:txXfrm>
        <a:off x="1924699" y="1293463"/>
        <a:ext cx="1396586" cy="884031"/>
      </dsp:txXfrm>
    </dsp:sp>
    <dsp:sp modelId="{4BA16EA9-29C8-4FB7-8687-04AB411F38D0}">
      <dsp:nvSpPr>
        <dsp:cNvPr id="0" name=""/>
        <dsp:cNvSpPr/>
      </dsp:nvSpPr>
      <dsp:spPr>
        <a:xfrm>
          <a:off x="1939542" y="2373344"/>
          <a:ext cx="1407381" cy="1250586"/>
        </a:xfrm>
        <a:prstGeom prst="roundRect">
          <a:avLst>
            <a:gd name="adj" fmla="val 10000"/>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s-ES" sz="1100" kern="1200" dirty="0"/>
            <a:t>Escuchar activamente a los miembros de la comunidad del salón de clases para satisfacer las necesidades de los estudiantes</a:t>
          </a:r>
          <a:endParaRPr lang="en-US" sz="1100" kern="1200" dirty="0"/>
        </a:p>
      </dsp:txBody>
      <dsp:txXfrm>
        <a:off x="1976170" y="2409972"/>
        <a:ext cx="1334125" cy="1177330"/>
      </dsp:txXfrm>
    </dsp:sp>
    <dsp:sp modelId="{D641C0C0-A4F2-4325-BA80-A08982E1B70B}">
      <dsp:nvSpPr>
        <dsp:cNvPr id="0" name=""/>
        <dsp:cNvSpPr/>
      </dsp:nvSpPr>
      <dsp:spPr>
        <a:xfrm>
          <a:off x="1936088" y="3891745"/>
          <a:ext cx="1333328" cy="1038629"/>
        </a:xfrm>
        <a:prstGeom prst="roundRect">
          <a:avLst>
            <a:gd name="adj" fmla="val 10000"/>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s-ES" sz="1100" kern="1200" dirty="0"/>
            <a:t>Crear oportunidades para interacciones y comentarios significativos</a:t>
          </a:r>
          <a:endParaRPr lang="en-US" sz="1100" kern="1200" dirty="0"/>
        </a:p>
      </dsp:txBody>
      <dsp:txXfrm>
        <a:off x="1966508" y="3922165"/>
        <a:ext cx="1272488" cy="977789"/>
      </dsp:txXfrm>
    </dsp:sp>
    <dsp:sp modelId="{8241B13D-E81E-4856-83F6-45BD7E4DB950}">
      <dsp:nvSpPr>
        <dsp:cNvPr id="0" name=""/>
        <dsp:cNvSpPr/>
      </dsp:nvSpPr>
      <dsp:spPr>
        <a:xfrm>
          <a:off x="3659951" y="0"/>
          <a:ext cx="1666660" cy="5370113"/>
        </a:xfrm>
        <a:prstGeom prst="roundRect">
          <a:avLst>
            <a:gd name="adj" fmla="val 10000"/>
          </a:avLst>
        </a:prstGeom>
        <a:solidFill>
          <a:schemeClr val="accent3"/>
        </a:solidFill>
        <a:ln w="28575" cap="rnd" cmpd="sng" algn="ctr">
          <a:solidFill>
            <a:schemeClr val="lt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err="1"/>
            <a:t>Diferenciación</a:t>
          </a:r>
          <a:endParaRPr lang="en-US" sz="1700" b="1" kern="1200" dirty="0"/>
        </a:p>
      </dsp:txBody>
      <dsp:txXfrm>
        <a:off x="3659951" y="0"/>
        <a:ext cx="1666660" cy="1611033"/>
      </dsp:txXfrm>
    </dsp:sp>
    <dsp:sp modelId="{990D4245-0A34-4347-A9B9-AD9696B28374}">
      <dsp:nvSpPr>
        <dsp:cNvPr id="0" name=""/>
        <dsp:cNvSpPr/>
      </dsp:nvSpPr>
      <dsp:spPr>
        <a:xfrm>
          <a:off x="3673401" y="1276616"/>
          <a:ext cx="1601007" cy="1033944"/>
        </a:xfrm>
        <a:prstGeom prst="roundRect">
          <a:avLst>
            <a:gd name="adj" fmla="val 10000"/>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s-ES" sz="1100" kern="1200" dirty="0"/>
            <a:t>Usar decisiones de instrucción basadas en datos para enfocarse en las necesidades de estudiantes individuales</a:t>
          </a:r>
          <a:endParaRPr lang="en-US" sz="1100" kern="1200" dirty="0"/>
        </a:p>
      </dsp:txBody>
      <dsp:txXfrm>
        <a:off x="3703684" y="1306899"/>
        <a:ext cx="1540441" cy="973378"/>
      </dsp:txXfrm>
    </dsp:sp>
    <dsp:sp modelId="{AC84182A-5474-4432-902C-91C2A324D198}">
      <dsp:nvSpPr>
        <dsp:cNvPr id="0" name=""/>
        <dsp:cNvSpPr/>
      </dsp:nvSpPr>
      <dsp:spPr>
        <a:xfrm>
          <a:off x="3657175" y="2418141"/>
          <a:ext cx="1627993" cy="666952"/>
        </a:xfrm>
        <a:prstGeom prst="roundRect">
          <a:avLst>
            <a:gd name="adj" fmla="val 10000"/>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s-ES" sz="1100" kern="1200" dirty="0"/>
            <a:t>Utilizar recursos y tecnología para apoyar a estudiantes diversos</a:t>
          </a:r>
          <a:endParaRPr lang="en-US" sz="1100" kern="1200" dirty="0"/>
        </a:p>
      </dsp:txBody>
      <dsp:txXfrm>
        <a:off x="3676709" y="2437675"/>
        <a:ext cx="1588925" cy="627884"/>
      </dsp:txXfrm>
    </dsp:sp>
    <dsp:sp modelId="{20AB0007-0F55-47C0-8148-AA367DF1EFB2}">
      <dsp:nvSpPr>
        <dsp:cNvPr id="0" name=""/>
        <dsp:cNvSpPr/>
      </dsp:nvSpPr>
      <dsp:spPr>
        <a:xfrm>
          <a:off x="3667061" y="3213324"/>
          <a:ext cx="1571447" cy="807843"/>
        </a:xfrm>
        <a:prstGeom prst="roundRect">
          <a:avLst>
            <a:gd name="adj" fmla="val 10000"/>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s-ES" sz="1100" kern="1200" dirty="0"/>
            <a:t>Implementar adecuadamente las adaptaciones y modificaciones de los estudiantes.</a:t>
          </a:r>
          <a:endParaRPr lang="en-US" sz="1100" kern="1200" dirty="0"/>
        </a:p>
      </dsp:txBody>
      <dsp:txXfrm>
        <a:off x="3690722" y="3236985"/>
        <a:ext cx="1524125" cy="760521"/>
      </dsp:txXfrm>
    </dsp:sp>
    <dsp:sp modelId="{135A1595-AFA2-48CC-9757-FAF570490BEC}">
      <dsp:nvSpPr>
        <dsp:cNvPr id="0" name=""/>
        <dsp:cNvSpPr/>
      </dsp:nvSpPr>
      <dsp:spPr>
        <a:xfrm>
          <a:off x="3707341" y="4140498"/>
          <a:ext cx="1490887" cy="872652"/>
        </a:xfrm>
        <a:prstGeom prst="roundRect">
          <a:avLst>
            <a:gd name="adj" fmla="val 10000"/>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s-ES" sz="1100" kern="1200" dirty="0"/>
            <a:t>Suministrar a los estudiantes que necesitan apoyo con intervenciones basadas en evidencia</a:t>
          </a:r>
          <a:endParaRPr lang="en-US" sz="1100" kern="1200" dirty="0"/>
        </a:p>
      </dsp:txBody>
      <dsp:txXfrm>
        <a:off x="3732900" y="4166057"/>
        <a:ext cx="1439769" cy="821534"/>
      </dsp:txXfrm>
    </dsp:sp>
    <dsp:sp modelId="{4C09116F-5FBA-4D89-81F4-09B602EDAE89}">
      <dsp:nvSpPr>
        <dsp:cNvPr id="0" name=""/>
        <dsp:cNvSpPr/>
      </dsp:nvSpPr>
      <dsp:spPr>
        <a:xfrm>
          <a:off x="5379728" y="0"/>
          <a:ext cx="1666660" cy="5370113"/>
        </a:xfrm>
        <a:prstGeom prst="roundRect">
          <a:avLst>
            <a:gd name="adj" fmla="val 10000"/>
          </a:avLst>
        </a:prstGeom>
        <a:solidFill>
          <a:schemeClr val="accent2"/>
        </a:solidFill>
        <a:ln w="28575" cap="rnd" cmpd="sng" algn="ctr">
          <a:solidFill>
            <a:schemeClr val="lt1"/>
          </a:solidFill>
          <a:prstDash val="solid"/>
        </a:ln>
        <a:effectLst/>
      </dsp:spPr>
      <dsp:style>
        <a:lnRef idx="3">
          <a:schemeClr val="lt1"/>
        </a:lnRef>
        <a:fillRef idx="1">
          <a:schemeClr val="accent2"/>
        </a:fillRef>
        <a:effectRef idx="1">
          <a:schemeClr val="accent2"/>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err="1"/>
            <a:t>Planificación</a:t>
          </a:r>
          <a:r>
            <a:rPr lang="en-US" sz="1700" b="1" kern="1200" dirty="0"/>
            <a:t> con </a:t>
          </a:r>
          <a:r>
            <a:rPr lang="en-US" sz="1700" b="1" kern="1200" dirty="0" err="1"/>
            <a:t>propósito</a:t>
          </a:r>
          <a:endParaRPr lang="en-US" sz="1700" b="1" kern="1200" dirty="0"/>
        </a:p>
      </dsp:txBody>
      <dsp:txXfrm>
        <a:off x="5379728" y="0"/>
        <a:ext cx="1666660" cy="1611033"/>
      </dsp:txXfrm>
    </dsp:sp>
    <dsp:sp modelId="{29AEF298-AF59-4E52-A284-E98F08D252F8}">
      <dsp:nvSpPr>
        <dsp:cNvPr id="0" name=""/>
        <dsp:cNvSpPr/>
      </dsp:nvSpPr>
      <dsp:spPr>
        <a:xfrm>
          <a:off x="5600367" y="1353927"/>
          <a:ext cx="1333328" cy="1084645"/>
        </a:xfrm>
        <a:prstGeom prst="roundRect">
          <a:avLst>
            <a:gd name="adj" fmla="val 10000"/>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s-ES" sz="1100" kern="1200" dirty="0"/>
            <a:t>Planificación común enfocada para apoyar el crecimiento de todos los estudiantes</a:t>
          </a:r>
          <a:endParaRPr lang="en-US" sz="1100" kern="1200" dirty="0"/>
        </a:p>
      </dsp:txBody>
      <dsp:txXfrm>
        <a:off x="5632135" y="1385695"/>
        <a:ext cx="1269792" cy="1021109"/>
      </dsp:txXfrm>
    </dsp:sp>
    <dsp:sp modelId="{68A48792-40D7-4831-8A29-0E2ABE7710F5}">
      <dsp:nvSpPr>
        <dsp:cNvPr id="0" name=""/>
        <dsp:cNvSpPr/>
      </dsp:nvSpPr>
      <dsp:spPr>
        <a:xfrm>
          <a:off x="5593607" y="2668992"/>
          <a:ext cx="1333328" cy="1246258"/>
        </a:xfrm>
        <a:prstGeom prst="roundRect">
          <a:avLst>
            <a:gd name="adj" fmla="val 10000"/>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s-ES" sz="1100" kern="1200" dirty="0"/>
            <a:t>Planificación intencional de lecciones para incluir análisis de datos y conocimiento del contenido.</a:t>
          </a:r>
          <a:endParaRPr lang="en-US" sz="1100" kern="1200" dirty="0"/>
        </a:p>
      </dsp:txBody>
      <dsp:txXfrm>
        <a:off x="5630109" y="2705494"/>
        <a:ext cx="1260324" cy="1173254"/>
      </dsp:txXfrm>
    </dsp:sp>
    <dsp:sp modelId="{9DF7E95E-CAB4-4BE8-81C7-A36391869776}">
      <dsp:nvSpPr>
        <dsp:cNvPr id="0" name=""/>
        <dsp:cNvSpPr/>
      </dsp:nvSpPr>
      <dsp:spPr>
        <a:xfrm>
          <a:off x="5573381" y="4181620"/>
          <a:ext cx="1333328" cy="886278"/>
        </a:xfrm>
        <a:prstGeom prst="roundRect">
          <a:avLst>
            <a:gd name="adj" fmla="val 10000"/>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s-ES" sz="1100" kern="1200" dirty="0"/>
            <a:t>Asegurar que cada estudiante reciba instrucción inicial de calidad</a:t>
          </a:r>
          <a:endParaRPr lang="en-US" sz="1100" kern="1200" dirty="0"/>
        </a:p>
      </dsp:txBody>
      <dsp:txXfrm>
        <a:off x="5599339" y="4207578"/>
        <a:ext cx="1281412" cy="834362"/>
      </dsp:txXfrm>
    </dsp:sp>
    <dsp:sp modelId="{ED4E38CB-6A20-4D14-B3E0-C687FA7EC0D0}">
      <dsp:nvSpPr>
        <dsp:cNvPr id="0" name=""/>
        <dsp:cNvSpPr/>
      </dsp:nvSpPr>
      <dsp:spPr>
        <a:xfrm>
          <a:off x="7176137" y="0"/>
          <a:ext cx="1666660" cy="5370113"/>
        </a:xfrm>
        <a:prstGeom prst="roundRect">
          <a:avLst>
            <a:gd name="adj" fmla="val 10000"/>
          </a:avLst>
        </a:prstGeom>
        <a:solidFill>
          <a:schemeClr val="accent4"/>
        </a:solidFill>
        <a:ln w="28575" cap="rnd" cmpd="sng" algn="ctr">
          <a:solidFill>
            <a:schemeClr val="lt1"/>
          </a:solidFill>
          <a:prstDash val="solid"/>
        </a:ln>
        <a:effectLst/>
      </dsp:spPr>
      <dsp:style>
        <a:lnRef idx="3">
          <a:schemeClr val="lt1"/>
        </a:lnRef>
        <a:fillRef idx="1">
          <a:schemeClr val="accent4"/>
        </a:fillRef>
        <a:effectRef idx="1">
          <a:schemeClr val="accent4"/>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err="1"/>
            <a:t>Relaciones</a:t>
          </a:r>
          <a:r>
            <a:rPr lang="en-US" sz="1700" b="1" kern="1200" dirty="0"/>
            <a:t> </a:t>
          </a:r>
          <a:r>
            <a:rPr lang="en-US" sz="1700" b="1" kern="1200" dirty="0" err="1"/>
            <a:t>positivas</a:t>
          </a:r>
          <a:endParaRPr lang="en-US" sz="1700" b="1" kern="1200" dirty="0"/>
        </a:p>
      </dsp:txBody>
      <dsp:txXfrm>
        <a:off x="7176137" y="0"/>
        <a:ext cx="1666660" cy="1611033"/>
      </dsp:txXfrm>
    </dsp:sp>
    <dsp:sp modelId="{CBCC8013-C087-4538-8AD3-12C3604A4702}">
      <dsp:nvSpPr>
        <dsp:cNvPr id="0" name=""/>
        <dsp:cNvSpPr/>
      </dsp:nvSpPr>
      <dsp:spPr>
        <a:xfrm>
          <a:off x="7199261" y="1537115"/>
          <a:ext cx="1556673" cy="777187"/>
        </a:xfrm>
        <a:prstGeom prst="roundRect">
          <a:avLst>
            <a:gd name="adj" fmla="val 10000"/>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s-ES" sz="1100" kern="1200" dirty="0"/>
            <a:t>Crear un salón de clases acogedor para apoyar las necesidades de los estudiantes.</a:t>
          </a:r>
          <a:endParaRPr lang="en-US" sz="1100" kern="1200" dirty="0"/>
        </a:p>
      </dsp:txBody>
      <dsp:txXfrm>
        <a:off x="7222024" y="1559878"/>
        <a:ext cx="1511147" cy="731661"/>
      </dsp:txXfrm>
    </dsp:sp>
    <dsp:sp modelId="{E0FA5E4D-6E8E-46E5-A2AA-709A25844865}">
      <dsp:nvSpPr>
        <dsp:cNvPr id="0" name=""/>
        <dsp:cNvSpPr/>
      </dsp:nvSpPr>
      <dsp:spPr>
        <a:xfrm>
          <a:off x="7220781" y="2380588"/>
          <a:ext cx="1535154" cy="504747"/>
        </a:xfrm>
        <a:prstGeom prst="roundRect">
          <a:avLst>
            <a:gd name="adj" fmla="val 10000"/>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s-ES" sz="1100" kern="1200" dirty="0"/>
            <a:t>Comunicación y expectativas claras y consistentes.</a:t>
          </a:r>
          <a:endParaRPr lang="en-US" sz="1100" kern="1200" dirty="0"/>
        </a:p>
      </dsp:txBody>
      <dsp:txXfrm>
        <a:off x="7235565" y="2395372"/>
        <a:ext cx="1505586" cy="475179"/>
      </dsp:txXfrm>
    </dsp:sp>
    <dsp:sp modelId="{E4C1B88E-7C33-4256-9686-A82EFCCA56F3}">
      <dsp:nvSpPr>
        <dsp:cNvPr id="0" name=""/>
        <dsp:cNvSpPr/>
      </dsp:nvSpPr>
      <dsp:spPr>
        <a:xfrm>
          <a:off x="7251881" y="2985372"/>
          <a:ext cx="1504047" cy="1127722"/>
        </a:xfrm>
        <a:prstGeom prst="roundRect">
          <a:avLst>
            <a:gd name="adj" fmla="val 10000"/>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s-ES" sz="1100" kern="1200" dirty="0"/>
            <a:t>Utilizar los recursos apropiados para apoyar las necesidades de desarrollo, emocionales y académicas.</a:t>
          </a:r>
          <a:endParaRPr lang="en-US" sz="1100" kern="1200" dirty="0"/>
        </a:p>
      </dsp:txBody>
      <dsp:txXfrm>
        <a:off x="7284911" y="3018402"/>
        <a:ext cx="1437987" cy="1061662"/>
      </dsp:txXfrm>
    </dsp:sp>
    <dsp:sp modelId="{64157FBB-F893-427A-9ECA-B7967E2E23AD}">
      <dsp:nvSpPr>
        <dsp:cNvPr id="0" name=""/>
        <dsp:cNvSpPr/>
      </dsp:nvSpPr>
      <dsp:spPr>
        <a:xfrm>
          <a:off x="7234541" y="4184208"/>
          <a:ext cx="1521394" cy="953158"/>
        </a:xfrm>
        <a:prstGeom prst="roundRect">
          <a:avLst>
            <a:gd name="adj" fmla="val 10000"/>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s-ES" sz="1100" kern="1200" dirty="0"/>
            <a:t>Crear oportunidades para la retroalimentación y participación de la familia y la comunidad.</a:t>
          </a:r>
          <a:endParaRPr lang="en-US" sz="1100" kern="1200" dirty="0"/>
        </a:p>
      </dsp:txBody>
      <dsp:txXfrm>
        <a:off x="7262458" y="4212125"/>
        <a:ext cx="1465560" cy="8973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FE96CE-A1AE-48BB-9071-19BF9F9329BA}">
      <dsp:nvSpPr>
        <dsp:cNvPr id="0" name=""/>
        <dsp:cNvSpPr/>
      </dsp:nvSpPr>
      <dsp:spPr>
        <a:xfrm>
          <a:off x="2927800" y="234973"/>
          <a:ext cx="3213759" cy="1746175"/>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Language Arts/</a:t>
          </a:r>
          <a:r>
            <a:rPr lang="en-US" sz="1400" kern="1200" dirty="0" err="1">
              <a:solidFill>
                <a:schemeClr val="accent2"/>
              </a:solidFill>
            </a:rPr>
            <a:t>Artes</a:t>
          </a:r>
          <a:r>
            <a:rPr lang="en-US" sz="1400" kern="1200" dirty="0">
              <a:solidFill>
                <a:schemeClr val="accent2"/>
              </a:solidFill>
            </a:rPr>
            <a:t> del </a:t>
          </a:r>
          <a:r>
            <a:rPr lang="en-US" sz="1400" kern="1200" dirty="0" err="1">
              <a:solidFill>
                <a:schemeClr val="accent2"/>
              </a:solidFill>
            </a:rPr>
            <a:t>Lenguaje</a:t>
          </a:r>
          <a:endParaRPr lang="en-US" sz="1400" kern="1200" dirty="0">
            <a:solidFill>
              <a:schemeClr val="accent2"/>
            </a:solidFill>
          </a:endParaRPr>
        </a:p>
        <a:p>
          <a:pPr marL="114300" lvl="1" indent="-114300" algn="l" defTabSz="622300">
            <a:lnSpc>
              <a:spcPct val="90000"/>
            </a:lnSpc>
            <a:spcBef>
              <a:spcPct val="0"/>
            </a:spcBef>
            <a:spcAft>
              <a:spcPct val="15000"/>
            </a:spcAft>
            <a:buChar char="•"/>
          </a:pPr>
          <a:r>
            <a:rPr lang="en-US" sz="1400" kern="1200" dirty="0"/>
            <a:t>Social Studies/</a:t>
          </a:r>
          <a:r>
            <a:rPr lang="en-US" sz="1400" kern="1200" dirty="0" err="1">
              <a:solidFill>
                <a:schemeClr val="accent2"/>
              </a:solidFill>
            </a:rPr>
            <a:t>Estudios</a:t>
          </a:r>
          <a:r>
            <a:rPr lang="en-US" sz="1400" kern="1200" dirty="0">
              <a:solidFill>
                <a:schemeClr val="accent2"/>
              </a:solidFill>
            </a:rPr>
            <a:t> </a:t>
          </a:r>
          <a:r>
            <a:rPr lang="en-US" sz="1400" kern="1200" dirty="0" err="1">
              <a:solidFill>
                <a:schemeClr val="accent2"/>
              </a:solidFill>
            </a:rPr>
            <a:t>Sociales</a:t>
          </a:r>
          <a:endParaRPr lang="en-US" sz="1400" kern="1200" dirty="0">
            <a:solidFill>
              <a:schemeClr val="accent2"/>
            </a:solidFill>
          </a:endParaRPr>
        </a:p>
        <a:p>
          <a:pPr marL="114300" lvl="1" indent="-114300" algn="l" defTabSz="622300">
            <a:lnSpc>
              <a:spcPct val="90000"/>
            </a:lnSpc>
            <a:spcBef>
              <a:spcPct val="0"/>
            </a:spcBef>
            <a:spcAft>
              <a:spcPct val="15000"/>
            </a:spcAft>
            <a:buChar char="•"/>
          </a:pPr>
          <a:r>
            <a:rPr lang="en-US" sz="1400" kern="1200" dirty="0"/>
            <a:t>LOTE/</a:t>
          </a:r>
          <a:r>
            <a:rPr lang="en-US" sz="1400" kern="1200" dirty="0">
              <a:solidFill>
                <a:schemeClr val="accent2"/>
              </a:solidFill>
            </a:rPr>
            <a:t>L</a:t>
          </a:r>
          <a:r>
            <a:rPr lang="es-MX" sz="1400" kern="1200" dirty="0" err="1">
              <a:solidFill>
                <a:schemeClr val="accent2"/>
              </a:solidFill>
            </a:rPr>
            <a:t>engua</a:t>
          </a:r>
          <a:r>
            <a:rPr lang="es-MX" sz="1400" kern="1200" dirty="0">
              <a:solidFill>
                <a:schemeClr val="accent2"/>
              </a:solidFill>
            </a:rPr>
            <a:t> extranjera (español)</a:t>
          </a:r>
          <a:endParaRPr lang="en-US" sz="1400" kern="1200" dirty="0">
            <a:solidFill>
              <a:schemeClr val="accent2"/>
            </a:solidFill>
          </a:endParaRPr>
        </a:p>
      </dsp:txBody>
      <dsp:txXfrm>
        <a:off x="2927800" y="453245"/>
        <a:ext cx="2558943" cy="1309631"/>
      </dsp:txXfrm>
    </dsp:sp>
    <dsp:sp modelId="{E67BDE82-D725-4136-BA01-3BCC32A460D4}">
      <dsp:nvSpPr>
        <dsp:cNvPr id="0" name=""/>
        <dsp:cNvSpPr/>
      </dsp:nvSpPr>
      <dsp:spPr>
        <a:xfrm>
          <a:off x="252726" y="1077"/>
          <a:ext cx="2625583" cy="189665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Spanish/</a:t>
          </a:r>
          <a:r>
            <a:rPr lang="en-US" sz="2200" kern="1200" dirty="0" err="1"/>
            <a:t>Es</a:t>
          </a:r>
          <a:r>
            <a:rPr lang="es-MX" sz="2200" kern="1200" dirty="0"/>
            <a:t>pañol</a:t>
          </a:r>
          <a:endParaRPr lang="en-US" sz="2200" kern="1200" dirty="0"/>
        </a:p>
      </dsp:txBody>
      <dsp:txXfrm>
        <a:off x="345313" y="93664"/>
        <a:ext cx="2440409" cy="1711479"/>
      </dsp:txXfrm>
    </dsp:sp>
    <dsp:sp modelId="{2D9A7932-0880-483B-875E-E4CEDD6B541F}">
      <dsp:nvSpPr>
        <dsp:cNvPr id="0" name=""/>
        <dsp:cNvSpPr/>
      </dsp:nvSpPr>
      <dsp:spPr>
        <a:xfrm>
          <a:off x="2763510" y="2365746"/>
          <a:ext cx="3420865" cy="1573231"/>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Language Arts/</a:t>
          </a:r>
          <a:r>
            <a:rPr lang="en-US" sz="1400" kern="1200" dirty="0" err="1">
              <a:solidFill>
                <a:schemeClr val="accent2"/>
              </a:solidFill>
            </a:rPr>
            <a:t>Artes</a:t>
          </a:r>
          <a:r>
            <a:rPr lang="en-US" sz="1400" kern="1200" dirty="0">
              <a:solidFill>
                <a:schemeClr val="accent2"/>
              </a:solidFill>
            </a:rPr>
            <a:t> del </a:t>
          </a:r>
          <a:r>
            <a:rPr lang="en-US" sz="1400" kern="1200" dirty="0" err="1">
              <a:solidFill>
                <a:schemeClr val="accent2"/>
              </a:solidFill>
            </a:rPr>
            <a:t>Lenguaje</a:t>
          </a:r>
          <a:endParaRPr lang="en-US" sz="1400" kern="1200" dirty="0">
            <a:solidFill>
              <a:schemeClr val="accent2"/>
            </a:solidFill>
          </a:endParaRPr>
        </a:p>
        <a:p>
          <a:pPr marL="114300" lvl="1" indent="-114300" algn="l" defTabSz="622300">
            <a:lnSpc>
              <a:spcPct val="90000"/>
            </a:lnSpc>
            <a:spcBef>
              <a:spcPct val="0"/>
            </a:spcBef>
            <a:spcAft>
              <a:spcPct val="15000"/>
            </a:spcAft>
            <a:buChar char="•"/>
          </a:pPr>
          <a:r>
            <a:rPr lang="en-US" sz="1400" kern="1200" dirty="0"/>
            <a:t>Math/</a:t>
          </a:r>
          <a:r>
            <a:rPr lang="en-US" sz="1400" kern="1200" dirty="0" err="1">
              <a:solidFill>
                <a:schemeClr val="accent2"/>
              </a:solidFill>
            </a:rPr>
            <a:t>Matemáticas</a:t>
          </a:r>
          <a:endParaRPr lang="en-US" sz="1400" kern="1200" dirty="0">
            <a:solidFill>
              <a:schemeClr val="accent2"/>
            </a:solidFill>
          </a:endParaRPr>
        </a:p>
        <a:p>
          <a:pPr marL="114300" lvl="1" indent="-114300" algn="l" defTabSz="622300">
            <a:lnSpc>
              <a:spcPct val="90000"/>
            </a:lnSpc>
            <a:spcBef>
              <a:spcPct val="0"/>
            </a:spcBef>
            <a:spcAft>
              <a:spcPct val="15000"/>
            </a:spcAft>
            <a:buChar char="•"/>
          </a:pPr>
          <a:r>
            <a:rPr lang="en-US" sz="1400" kern="1200" dirty="0"/>
            <a:t>Science/</a:t>
          </a:r>
          <a:r>
            <a:rPr lang="en-US" sz="1400" kern="1200" dirty="0" err="1">
              <a:solidFill>
                <a:schemeClr val="accent2"/>
              </a:solidFill>
            </a:rPr>
            <a:t>Ciencias</a:t>
          </a:r>
          <a:endParaRPr lang="en-US" sz="1400" kern="1200" dirty="0">
            <a:solidFill>
              <a:schemeClr val="accent2"/>
            </a:solidFill>
          </a:endParaRPr>
        </a:p>
      </dsp:txBody>
      <dsp:txXfrm>
        <a:off x="2763510" y="2562400"/>
        <a:ext cx="2830903" cy="1179923"/>
      </dsp:txXfrm>
    </dsp:sp>
    <dsp:sp modelId="{35350EBC-709B-449E-96E0-662AE6D0CD2D}">
      <dsp:nvSpPr>
        <dsp:cNvPr id="0" name=""/>
        <dsp:cNvSpPr/>
      </dsp:nvSpPr>
      <dsp:spPr>
        <a:xfrm>
          <a:off x="261005" y="2218668"/>
          <a:ext cx="2609534" cy="180405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English/</a:t>
          </a:r>
          <a:r>
            <a:rPr lang="en-US" sz="2200" kern="1200" dirty="0" err="1"/>
            <a:t>Inglés</a:t>
          </a:r>
          <a:endParaRPr lang="en-US" sz="2200" kern="1200" dirty="0"/>
        </a:p>
      </dsp:txBody>
      <dsp:txXfrm>
        <a:off x="349072" y="2306735"/>
        <a:ext cx="2433400" cy="162792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5"/>
          </a:xfrm>
          <a:prstGeom prst="rect">
            <a:avLst/>
          </a:prstGeom>
        </p:spPr>
        <p:txBody>
          <a:bodyPr vert="horz" lIns="92432" tIns="46216" rIns="92432" bIns="46216" rtlCol="0"/>
          <a:lstStyle>
            <a:lvl1pPr algn="l">
              <a:defRPr sz="1100"/>
            </a:lvl1pPr>
          </a:lstStyle>
          <a:p>
            <a:endParaRPr lang="en-US"/>
          </a:p>
        </p:txBody>
      </p:sp>
      <p:sp>
        <p:nvSpPr>
          <p:cNvPr id="3" name="Date Placeholder 2"/>
          <p:cNvSpPr>
            <a:spLocks noGrp="1"/>
          </p:cNvSpPr>
          <p:nvPr>
            <p:ph type="dt" sz="quarter" idx="1"/>
          </p:nvPr>
        </p:nvSpPr>
        <p:spPr>
          <a:xfrm>
            <a:off x="3898102" y="0"/>
            <a:ext cx="2982119" cy="466435"/>
          </a:xfrm>
          <a:prstGeom prst="rect">
            <a:avLst/>
          </a:prstGeom>
        </p:spPr>
        <p:txBody>
          <a:bodyPr vert="horz" lIns="92432" tIns="46216" rIns="92432" bIns="46216" rtlCol="0"/>
          <a:lstStyle>
            <a:lvl1pPr algn="r">
              <a:defRPr sz="1100"/>
            </a:lvl1pPr>
          </a:lstStyle>
          <a:p>
            <a:fld id="{FF9646D1-362E-42C1-ADFF-046A3ACDD0DE}" type="datetimeFigureOut">
              <a:rPr lang="en-US" smtClean="0"/>
              <a:t>3/26/2026</a:t>
            </a:fld>
            <a:endParaRPr lang="en-US"/>
          </a:p>
        </p:txBody>
      </p:sp>
      <p:sp>
        <p:nvSpPr>
          <p:cNvPr id="4" name="Footer Placeholder 3"/>
          <p:cNvSpPr>
            <a:spLocks noGrp="1"/>
          </p:cNvSpPr>
          <p:nvPr>
            <p:ph type="ftr" sz="quarter" idx="2"/>
          </p:nvPr>
        </p:nvSpPr>
        <p:spPr>
          <a:xfrm>
            <a:off x="0" y="8829968"/>
            <a:ext cx="2982119" cy="466434"/>
          </a:xfrm>
          <a:prstGeom prst="rect">
            <a:avLst/>
          </a:prstGeom>
        </p:spPr>
        <p:txBody>
          <a:bodyPr vert="horz" lIns="92432" tIns="46216" rIns="92432" bIns="46216" rtlCol="0" anchor="b"/>
          <a:lstStyle>
            <a:lvl1pPr algn="l">
              <a:defRPr sz="1100"/>
            </a:lvl1pPr>
          </a:lstStyle>
          <a:p>
            <a:endParaRPr lang="en-US"/>
          </a:p>
        </p:txBody>
      </p:sp>
      <p:sp>
        <p:nvSpPr>
          <p:cNvPr id="5" name="Slide Number Placeholder 4"/>
          <p:cNvSpPr>
            <a:spLocks noGrp="1"/>
          </p:cNvSpPr>
          <p:nvPr>
            <p:ph type="sldNum" sz="quarter" idx="3"/>
          </p:nvPr>
        </p:nvSpPr>
        <p:spPr>
          <a:xfrm>
            <a:off x="3898102" y="8829968"/>
            <a:ext cx="2982119" cy="466434"/>
          </a:xfrm>
          <a:prstGeom prst="rect">
            <a:avLst/>
          </a:prstGeom>
        </p:spPr>
        <p:txBody>
          <a:bodyPr vert="horz" lIns="92432" tIns="46216" rIns="92432" bIns="46216" rtlCol="0" anchor="b"/>
          <a:lstStyle>
            <a:lvl1pPr algn="r">
              <a:defRPr sz="1100"/>
            </a:lvl1pPr>
          </a:lstStyle>
          <a:p>
            <a:fld id="{4BBB4D7C-8239-4726-9485-A2873688F6EA}" type="slidenum">
              <a:rPr lang="en-US" smtClean="0"/>
              <a:t>‹#›</a:t>
            </a:fld>
            <a:endParaRPr lang="en-US"/>
          </a:p>
        </p:txBody>
      </p:sp>
    </p:spTree>
    <p:extLst>
      <p:ext uri="{BB962C8B-B14F-4D97-AF65-F5344CB8AC3E}">
        <p14:creationId xmlns:p14="http://schemas.microsoft.com/office/powerpoint/2010/main" val="8854167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5"/>
          </a:xfrm>
          <a:prstGeom prst="rect">
            <a:avLst/>
          </a:prstGeom>
        </p:spPr>
        <p:txBody>
          <a:bodyPr vert="horz" lIns="92432" tIns="46216" rIns="92432" bIns="46216" rtlCol="0"/>
          <a:lstStyle>
            <a:lvl1pPr algn="l">
              <a:defRPr sz="1100"/>
            </a:lvl1pPr>
          </a:lstStyle>
          <a:p>
            <a:endParaRPr lang="en-US"/>
          </a:p>
        </p:txBody>
      </p:sp>
      <p:sp>
        <p:nvSpPr>
          <p:cNvPr id="3" name="Date Placeholder 2"/>
          <p:cNvSpPr>
            <a:spLocks noGrp="1"/>
          </p:cNvSpPr>
          <p:nvPr>
            <p:ph type="dt" idx="1"/>
          </p:nvPr>
        </p:nvSpPr>
        <p:spPr>
          <a:xfrm>
            <a:off x="3898102" y="0"/>
            <a:ext cx="2982119" cy="466435"/>
          </a:xfrm>
          <a:prstGeom prst="rect">
            <a:avLst/>
          </a:prstGeom>
        </p:spPr>
        <p:txBody>
          <a:bodyPr vert="horz" lIns="92432" tIns="46216" rIns="92432" bIns="46216" rtlCol="0"/>
          <a:lstStyle>
            <a:lvl1pPr algn="r">
              <a:defRPr sz="1100"/>
            </a:lvl1pPr>
          </a:lstStyle>
          <a:p>
            <a:fld id="{AF90B545-2AF4-4B18-BF94-654F5CC1E722}" type="datetimeFigureOut">
              <a:rPr lang="en-US" smtClean="0"/>
              <a:t>3/26/2026</a:t>
            </a:fld>
            <a:endParaRPr lang="en-US"/>
          </a:p>
        </p:txBody>
      </p:sp>
      <p:sp>
        <p:nvSpPr>
          <p:cNvPr id="4" name="Slide Image Placeholder 3"/>
          <p:cNvSpPr>
            <a:spLocks noGrp="1" noRot="1" noChangeAspect="1"/>
          </p:cNvSpPr>
          <p:nvPr>
            <p:ph type="sldImg" idx="2"/>
          </p:nvPr>
        </p:nvSpPr>
        <p:spPr>
          <a:xfrm>
            <a:off x="654050" y="1162050"/>
            <a:ext cx="5573713" cy="3136900"/>
          </a:xfrm>
          <a:prstGeom prst="rect">
            <a:avLst/>
          </a:prstGeom>
          <a:noFill/>
          <a:ln w="12700">
            <a:solidFill>
              <a:prstClr val="black"/>
            </a:solidFill>
          </a:ln>
        </p:spPr>
        <p:txBody>
          <a:bodyPr vert="horz" lIns="92432" tIns="46216" rIns="92432" bIns="46216" rtlCol="0" anchor="ctr"/>
          <a:lstStyle/>
          <a:p>
            <a:endParaRPr lang="en-US"/>
          </a:p>
        </p:txBody>
      </p:sp>
      <p:sp>
        <p:nvSpPr>
          <p:cNvPr id="5" name="Notes Placeholder 4"/>
          <p:cNvSpPr>
            <a:spLocks noGrp="1"/>
          </p:cNvSpPr>
          <p:nvPr>
            <p:ph type="body" sz="quarter" idx="3"/>
          </p:nvPr>
        </p:nvSpPr>
        <p:spPr>
          <a:xfrm>
            <a:off x="688182" y="4473892"/>
            <a:ext cx="5505450" cy="3660457"/>
          </a:xfrm>
          <a:prstGeom prst="rect">
            <a:avLst/>
          </a:prstGeom>
        </p:spPr>
        <p:txBody>
          <a:bodyPr vert="horz" lIns="92432" tIns="46216" rIns="92432" bIns="462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2982119" cy="466434"/>
          </a:xfrm>
          <a:prstGeom prst="rect">
            <a:avLst/>
          </a:prstGeom>
        </p:spPr>
        <p:txBody>
          <a:bodyPr vert="horz" lIns="92432" tIns="46216" rIns="92432" bIns="46216" rtlCol="0" anchor="b"/>
          <a:lstStyle>
            <a:lvl1pPr algn="l">
              <a:defRPr sz="1100"/>
            </a:lvl1pPr>
          </a:lstStyle>
          <a:p>
            <a:endParaRPr lang="en-US"/>
          </a:p>
        </p:txBody>
      </p:sp>
      <p:sp>
        <p:nvSpPr>
          <p:cNvPr id="7" name="Slide Number Placeholder 6"/>
          <p:cNvSpPr>
            <a:spLocks noGrp="1"/>
          </p:cNvSpPr>
          <p:nvPr>
            <p:ph type="sldNum" sz="quarter" idx="5"/>
          </p:nvPr>
        </p:nvSpPr>
        <p:spPr>
          <a:xfrm>
            <a:off x="3898102" y="8829968"/>
            <a:ext cx="2982119" cy="466434"/>
          </a:xfrm>
          <a:prstGeom prst="rect">
            <a:avLst/>
          </a:prstGeom>
        </p:spPr>
        <p:txBody>
          <a:bodyPr vert="horz" lIns="92432" tIns="46216" rIns="92432" bIns="46216" rtlCol="0" anchor="b"/>
          <a:lstStyle>
            <a:lvl1pPr algn="r">
              <a:defRPr sz="1100"/>
            </a:lvl1pPr>
          </a:lstStyle>
          <a:p>
            <a:fld id="{3D2B6023-B0A5-42FB-BBB6-9ECD8E69AE6B}" type="slidenum">
              <a:rPr lang="en-US" smtClean="0"/>
              <a:t>‹#›</a:t>
            </a:fld>
            <a:endParaRPr lang="en-US"/>
          </a:p>
        </p:txBody>
      </p:sp>
    </p:spTree>
    <p:extLst>
      <p:ext uri="{BB962C8B-B14F-4D97-AF65-F5344CB8AC3E}">
        <p14:creationId xmlns:p14="http://schemas.microsoft.com/office/powerpoint/2010/main" val="3275204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2B6023-B0A5-42FB-BBB6-9ECD8E69AE6B}" type="slidenum">
              <a:rPr lang="en-US" smtClean="0"/>
              <a:t>2</a:t>
            </a:fld>
            <a:endParaRPr lang="en-US"/>
          </a:p>
        </p:txBody>
      </p:sp>
    </p:spTree>
    <p:extLst>
      <p:ext uri="{BB962C8B-B14F-4D97-AF65-F5344CB8AC3E}">
        <p14:creationId xmlns:p14="http://schemas.microsoft.com/office/powerpoint/2010/main" val="4124206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2B6023-B0A5-42FB-BBB6-9ECD8E69AE6B}" type="slidenum">
              <a:rPr lang="en-US" smtClean="0"/>
              <a:t>11</a:t>
            </a:fld>
            <a:endParaRPr lang="en-US"/>
          </a:p>
        </p:txBody>
      </p:sp>
    </p:spTree>
    <p:extLst>
      <p:ext uri="{BB962C8B-B14F-4D97-AF65-F5344CB8AC3E}">
        <p14:creationId xmlns:p14="http://schemas.microsoft.com/office/powerpoint/2010/main" val="2603121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2B6023-B0A5-42FB-BBB6-9ECD8E69AE6B}" type="slidenum">
              <a:rPr lang="en-US" smtClean="0"/>
              <a:t>12</a:t>
            </a:fld>
            <a:endParaRPr lang="en-US"/>
          </a:p>
        </p:txBody>
      </p:sp>
    </p:spTree>
    <p:extLst>
      <p:ext uri="{BB962C8B-B14F-4D97-AF65-F5344CB8AC3E}">
        <p14:creationId xmlns:p14="http://schemas.microsoft.com/office/powerpoint/2010/main" val="1152705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2B6023-B0A5-42FB-BBB6-9ECD8E69AE6B}" type="slidenum">
              <a:rPr lang="en-US" smtClean="0"/>
              <a:t>13</a:t>
            </a:fld>
            <a:endParaRPr lang="en-US"/>
          </a:p>
        </p:txBody>
      </p:sp>
    </p:spTree>
    <p:extLst>
      <p:ext uri="{BB962C8B-B14F-4D97-AF65-F5344CB8AC3E}">
        <p14:creationId xmlns:p14="http://schemas.microsoft.com/office/powerpoint/2010/main" val="3283393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2B6023-B0A5-42FB-BBB6-9ECD8E69AE6B}" type="slidenum">
              <a:rPr lang="en-US" smtClean="0"/>
              <a:t>14</a:t>
            </a:fld>
            <a:endParaRPr lang="en-US"/>
          </a:p>
        </p:txBody>
      </p:sp>
    </p:spTree>
    <p:extLst>
      <p:ext uri="{BB962C8B-B14F-4D97-AF65-F5344CB8AC3E}">
        <p14:creationId xmlns:p14="http://schemas.microsoft.com/office/powerpoint/2010/main" val="138321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2B6023-B0A5-42FB-BBB6-9ECD8E69AE6B}" type="slidenum">
              <a:rPr lang="en-US" smtClean="0"/>
              <a:t>15</a:t>
            </a:fld>
            <a:endParaRPr lang="en-US"/>
          </a:p>
        </p:txBody>
      </p:sp>
    </p:spTree>
    <p:extLst>
      <p:ext uri="{BB962C8B-B14F-4D97-AF65-F5344CB8AC3E}">
        <p14:creationId xmlns:p14="http://schemas.microsoft.com/office/powerpoint/2010/main" val="1056545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2B6023-B0A5-42FB-BBB6-9ECD8E69AE6B}" type="slidenum">
              <a:rPr lang="en-US" smtClean="0"/>
              <a:t>16</a:t>
            </a:fld>
            <a:endParaRPr lang="en-US"/>
          </a:p>
        </p:txBody>
      </p:sp>
    </p:spTree>
    <p:extLst>
      <p:ext uri="{BB962C8B-B14F-4D97-AF65-F5344CB8AC3E}">
        <p14:creationId xmlns:p14="http://schemas.microsoft.com/office/powerpoint/2010/main" val="5990002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2B6023-B0A5-42FB-BBB6-9ECD8E69AE6B}" type="slidenum">
              <a:rPr lang="en-US" smtClean="0"/>
              <a:t>17</a:t>
            </a:fld>
            <a:endParaRPr lang="en-US"/>
          </a:p>
        </p:txBody>
      </p:sp>
    </p:spTree>
    <p:extLst>
      <p:ext uri="{BB962C8B-B14F-4D97-AF65-F5344CB8AC3E}">
        <p14:creationId xmlns:p14="http://schemas.microsoft.com/office/powerpoint/2010/main" val="901285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2B6023-B0A5-42FB-BBB6-9ECD8E69AE6B}" type="slidenum">
              <a:rPr lang="en-US" smtClean="0"/>
              <a:t>18</a:t>
            </a:fld>
            <a:endParaRPr lang="en-US"/>
          </a:p>
        </p:txBody>
      </p:sp>
    </p:spTree>
    <p:extLst>
      <p:ext uri="{BB962C8B-B14F-4D97-AF65-F5344CB8AC3E}">
        <p14:creationId xmlns:p14="http://schemas.microsoft.com/office/powerpoint/2010/main" val="3660723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2B6023-B0A5-42FB-BBB6-9ECD8E69AE6B}" type="slidenum">
              <a:rPr lang="en-US" smtClean="0"/>
              <a:t>19</a:t>
            </a:fld>
            <a:endParaRPr lang="en-US"/>
          </a:p>
        </p:txBody>
      </p:sp>
    </p:spTree>
    <p:extLst>
      <p:ext uri="{BB962C8B-B14F-4D97-AF65-F5344CB8AC3E}">
        <p14:creationId xmlns:p14="http://schemas.microsoft.com/office/powerpoint/2010/main" val="8017464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2B6023-B0A5-42FB-BBB6-9ECD8E69AE6B}" type="slidenum">
              <a:rPr lang="en-US" smtClean="0"/>
              <a:t>20</a:t>
            </a:fld>
            <a:endParaRPr lang="en-US"/>
          </a:p>
        </p:txBody>
      </p:sp>
    </p:spTree>
    <p:extLst>
      <p:ext uri="{BB962C8B-B14F-4D97-AF65-F5344CB8AC3E}">
        <p14:creationId xmlns:p14="http://schemas.microsoft.com/office/powerpoint/2010/main" val="778022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2B6023-B0A5-42FB-BBB6-9ECD8E69AE6B}" type="slidenum">
              <a:rPr lang="en-US" smtClean="0"/>
              <a:t>3</a:t>
            </a:fld>
            <a:endParaRPr lang="en-US"/>
          </a:p>
        </p:txBody>
      </p:sp>
    </p:spTree>
    <p:extLst>
      <p:ext uri="{BB962C8B-B14F-4D97-AF65-F5344CB8AC3E}">
        <p14:creationId xmlns:p14="http://schemas.microsoft.com/office/powerpoint/2010/main" val="11206717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2B6023-B0A5-42FB-BBB6-9ECD8E69AE6B}" type="slidenum">
              <a:rPr lang="en-US" smtClean="0"/>
              <a:t>21</a:t>
            </a:fld>
            <a:endParaRPr lang="en-US"/>
          </a:p>
        </p:txBody>
      </p:sp>
    </p:spTree>
    <p:extLst>
      <p:ext uri="{BB962C8B-B14F-4D97-AF65-F5344CB8AC3E}">
        <p14:creationId xmlns:p14="http://schemas.microsoft.com/office/powerpoint/2010/main" val="22127566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2B6023-B0A5-42FB-BBB6-9ECD8E69AE6B}" type="slidenum">
              <a:rPr lang="en-US" smtClean="0"/>
              <a:t>22</a:t>
            </a:fld>
            <a:endParaRPr lang="en-US"/>
          </a:p>
        </p:txBody>
      </p:sp>
    </p:spTree>
    <p:extLst>
      <p:ext uri="{BB962C8B-B14F-4D97-AF65-F5344CB8AC3E}">
        <p14:creationId xmlns:p14="http://schemas.microsoft.com/office/powerpoint/2010/main" val="1821462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2B6023-B0A5-42FB-BBB6-9ECD8E69AE6B}" type="slidenum">
              <a:rPr lang="en-US" smtClean="0"/>
              <a:t>4</a:t>
            </a:fld>
            <a:endParaRPr lang="en-US"/>
          </a:p>
        </p:txBody>
      </p:sp>
    </p:spTree>
    <p:extLst>
      <p:ext uri="{BB962C8B-B14F-4D97-AF65-F5344CB8AC3E}">
        <p14:creationId xmlns:p14="http://schemas.microsoft.com/office/powerpoint/2010/main" val="4012648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42463-3E17-AACA-BA5A-F93103653A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9713EA-C424-41BB-6160-4F0D6C2E70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3A7A5C-2F0E-7F8E-001F-03F4F3D46D9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DAA18DA-8699-7400-E116-1ACAAC5E65C2}"/>
              </a:ext>
            </a:extLst>
          </p:cNvPr>
          <p:cNvSpPr>
            <a:spLocks noGrp="1"/>
          </p:cNvSpPr>
          <p:nvPr>
            <p:ph type="sldNum" sz="quarter" idx="10"/>
          </p:nvPr>
        </p:nvSpPr>
        <p:spPr/>
        <p:txBody>
          <a:bodyPr/>
          <a:lstStyle/>
          <a:p>
            <a:fld id="{3D2B6023-B0A5-42FB-BBB6-9ECD8E69AE6B}" type="slidenum">
              <a:rPr lang="en-US" smtClean="0"/>
              <a:t>5</a:t>
            </a:fld>
            <a:endParaRPr lang="en-US"/>
          </a:p>
        </p:txBody>
      </p:sp>
    </p:spTree>
    <p:extLst>
      <p:ext uri="{BB962C8B-B14F-4D97-AF65-F5344CB8AC3E}">
        <p14:creationId xmlns:p14="http://schemas.microsoft.com/office/powerpoint/2010/main" val="568798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2B6023-B0A5-42FB-BBB6-9ECD8E69AE6B}" type="slidenum">
              <a:rPr lang="en-US" smtClean="0"/>
              <a:t>6</a:t>
            </a:fld>
            <a:endParaRPr lang="en-US"/>
          </a:p>
        </p:txBody>
      </p:sp>
    </p:spTree>
    <p:extLst>
      <p:ext uri="{BB962C8B-B14F-4D97-AF65-F5344CB8AC3E}">
        <p14:creationId xmlns:p14="http://schemas.microsoft.com/office/powerpoint/2010/main" val="2196022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2B6023-B0A5-42FB-BBB6-9ECD8E69AE6B}" type="slidenum">
              <a:rPr lang="en-US" smtClean="0"/>
              <a:t>7</a:t>
            </a:fld>
            <a:endParaRPr lang="en-US"/>
          </a:p>
        </p:txBody>
      </p:sp>
    </p:spTree>
    <p:extLst>
      <p:ext uri="{BB962C8B-B14F-4D97-AF65-F5344CB8AC3E}">
        <p14:creationId xmlns:p14="http://schemas.microsoft.com/office/powerpoint/2010/main" val="106369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2B6023-B0A5-42FB-BBB6-9ECD8E69AE6B}" type="slidenum">
              <a:rPr lang="en-US" smtClean="0"/>
              <a:t>8</a:t>
            </a:fld>
            <a:endParaRPr lang="en-US"/>
          </a:p>
        </p:txBody>
      </p:sp>
    </p:spTree>
    <p:extLst>
      <p:ext uri="{BB962C8B-B14F-4D97-AF65-F5344CB8AC3E}">
        <p14:creationId xmlns:p14="http://schemas.microsoft.com/office/powerpoint/2010/main" val="2270551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2B6023-B0A5-42FB-BBB6-9ECD8E69AE6B}" type="slidenum">
              <a:rPr lang="en-US" smtClean="0"/>
              <a:t>9</a:t>
            </a:fld>
            <a:endParaRPr lang="en-US"/>
          </a:p>
        </p:txBody>
      </p:sp>
    </p:spTree>
    <p:extLst>
      <p:ext uri="{BB962C8B-B14F-4D97-AF65-F5344CB8AC3E}">
        <p14:creationId xmlns:p14="http://schemas.microsoft.com/office/powerpoint/2010/main" val="4205060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2B6023-B0A5-42FB-BBB6-9ECD8E69AE6B}" type="slidenum">
              <a:rPr lang="en-US" smtClean="0"/>
              <a:t>10</a:t>
            </a:fld>
            <a:endParaRPr lang="en-US"/>
          </a:p>
        </p:txBody>
      </p:sp>
    </p:spTree>
    <p:extLst>
      <p:ext uri="{BB962C8B-B14F-4D97-AF65-F5344CB8AC3E}">
        <p14:creationId xmlns:p14="http://schemas.microsoft.com/office/powerpoint/2010/main" val="2924211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4883E0-65E7-4C96-8A2B-361B4DC59471}"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C872A-1327-43A2-BB48-1B887846D862}" type="slidenum">
              <a:rPr lang="en-US" smtClean="0"/>
              <a:t>‹#›</a:t>
            </a:fld>
            <a:endParaRPr lang="en-US"/>
          </a:p>
        </p:txBody>
      </p:sp>
    </p:spTree>
    <p:extLst>
      <p:ext uri="{BB962C8B-B14F-4D97-AF65-F5344CB8AC3E}">
        <p14:creationId xmlns:p14="http://schemas.microsoft.com/office/powerpoint/2010/main" val="569474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4883E0-65E7-4C96-8A2B-361B4DC59471}" type="datetimeFigureOut">
              <a:rPr lang="en-US" smtClean="0"/>
              <a:t>3/26/2026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C872A-1327-43A2-BB48-1B887846D862}" type="slidenum">
              <a:rPr lang="en-US" smtClean="0"/>
              <a:t>‹#›</a:t>
            </a:fld>
            <a:endParaRPr lang="en-US"/>
          </a:p>
        </p:txBody>
      </p:sp>
    </p:spTree>
    <p:extLst>
      <p:ext uri="{BB962C8B-B14F-4D97-AF65-F5344CB8AC3E}">
        <p14:creationId xmlns:p14="http://schemas.microsoft.com/office/powerpoint/2010/main" val="3841340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34883E0-65E7-4C96-8A2B-361B4DC59471}"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C872A-1327-43A2-BB48-1B887846D862}" type="slidenum">
              <a:rPr lang="en-US" smtClean="0"/>
              <a:t>‹#›</a:t>
            </a:fld>
            <a:endParaRPr lang="en-US"/>
          </a:p>
        </p:txBody>
      </p:sp>
    </p:spTree>
    <p:extLst>
      <p:ext uri="{BB962C8B-B14F-4D97-AF65-F5344CB8AC3E}">
        <p14:creationId xmlns:p14="http://schemas.microsoft.com/office/powerpoint/2010/main" val="1944442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34883E0-65E7-4C96-8A2B-361B4DC59471}"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C872A-1327-43A2-BB48-1B887846D862}"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372911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4883E0-65E7-4C96-8A2B-361B4DC59471}"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C872A-1327-43A2-BB48-1B887846D862}" type="slidenum">
              <a:rPr lang="en-US" smtClean="0"/>
              <a:t>‹#›</a:t>
            </a:fld>
            <a:endParaRPr lang="en-US"/>
          </a:p>
        </p:txBody>
      </p:sp>
    </p:spTree>
    <p:extLst>
      <p:ext uri="{BB962C8B-B14F-4D97-AF65-F5344CB8AC3E}">
        <p14:creationId xmlns:p14="http://schemas.microsoft.com/office/powerpoint/2010/main" val="4053090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34883E0-65E7-4C96-8A2B-361B4DC59471}" type="datetimeFigureOut">
              <a:rPr lang="en-US" smtClean="0"/>
              <a:t>3/26/2026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C872A-1327-43A2-BB48-1B887846D862}" type="slidenum">
              <a:rPr lang="en-US" smtClean="0"/>
              <a:t>‹#›</a:t>
            </a:fld>
            <a:endParaRPr lang="en-US"/>
          </a:p>
        </p:txBody>
      </p:sp>
    </p:spTree>
    <p:extLst>
      <p:ext uri="{BB962C8B-B14F-4D97-AF65-F5344CB8AC3E}">
        <p14:creationId xmlns:p14="http://schemas.microsoft.com/office/powerpoint/2010/main" val="457086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34883E0-65E7-4C96-8A2B-361B4DC59471}" type="datetimeFigureOut">
              <a:rPr lang="en-US" smtClean="0"/>
              <a:t>3/26/2026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C872A-1327-43A2-BB48-1B887846D862}" type="slidenum">
              <a:rPr lang="en-US" smtClean="0"/>
              <a:t>‹#›</a:t>
            </a:fld>
            <a:endParaRPr lang="en-US"/>
          </a:p>
        </p:txBody>
      </p:sp>
    </p:spTree>
    <p:extLst>
      <p:ext uri="{BB962C8B-B14F-4D97-AF65-F5344CB8AC3E}">
        <p14:creationId xmlns:p14="http://schemas.microsoft.com/office/powerpoint/2010/main" val="34318209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4883E0-65E7-4C96-8A2B-361B4DC59471}"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C872A-1327-43A2-BB48-1B887846D862}" type="slidenum">
              <a:rPr lang="en-US" smtClean="0"/>
              <a:t>‹#›</a:t>
            </a:fld>
            <a:endParaRPr lang="en-US"/>
          </a:p>
        </p:txBody>
      </p:sp>
    </p:spTree>
    <p:extLst>
      <p:ext uri="{BB962C8B-B14F-4D97-AF65-F5344CB8AC3E}">
        <p14:creationId xmlns:p14="http://schemas.microsoft.com/office/powerpoint/2010/main" val="4041347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4883E0-65E7-4C96-8A2B-361B4DC59471}"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C872A-1327-43A2-BB48-1B887846D862}" type="slidenum">
              <a:rPr lang="en-US" smtClean="0"/>
              <a:t>‹#›</a:t>
            </a:fld>
            <a:endParaRPr lang="en-US"/>
          </a:p>
        </p:txBody>
      </p:sp>
    </p:spTree>
    <p:extLst>
      <p:ext uri="{BB962C8B-B14F-4D97-AF65-F5344CB8AC3E}">
        <p14:creationId xmlns:p14="http://schemas.microsoft.com/office/powerpoint/2010/main" val="1756088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E34883E0-65E7-4C96-8A2B-361B4DC59471}"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C872A-1327-43A2-BB48-1B887846D862}" type="slidenum">
              <a:rPr lang="en-US" smtClean="0"/>
              <a:t>‹#›</a:t>
            </a:fld>
            <a:endParaRPr lang="en-US"/>
          </a:p>
        </p:txBody>
      </p:sp>
    </p:spTree>
    <p:extLst>
      <p:ext uri="{BB962C8B-B14F-4D97-AF65-F5344CB8AC3E}">
        <p14:creationId xmlns:p14="http://schemas.microsoft.com/office/powerpoint/2010/main" val="39060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4883E0-65E7-4C96-8A2B-361B4DC59471}" type="datetimeFigureOut">
              <a:rPr lang="en-US" smtClean="0"/>
              <a:t>3/26/2026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C872A-1327-43A2-BB48-1B887846D862}" type="slidenum">
              <a:rPr lang="en-US" smtClean="0"/>
              <a:t>‹#›</a:t>
            </a:fld>
            <a:endParaRPr lang="en-US"/>
          </a:p>
        </p:txBody>
      </p:sp>
    </p:spTree>
    <p:extLst>
      <p:ext uri="{BB962C8B-B14F-4D97-AF65-F5344CB8AC3E}">
        <p14:creationId xmlns:p14="http://schemas.microsoft.com/office/powerpoint/2010/main" val="218911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4883E0-65E7-4C96-8A2B-361B4DC59471}" type="datetimeFigureOut">
              <a:rPr lang="en-US" smtClean="0"/>
              <a:t>3/26/2026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C872A-1327-43A2-BB48-1B887846D862}" type="slidenum">
              <a:rPr lang="en-US" smtClean="0"/>
              <a:t>‹#›</a:t>
            </a:fld>
            <a:endParaRPr lang="en-US"/>
          </a:p>
        </p:txBody>
      </p:sp>
    </p:spTree>
    <p:extLst>
      <p:ext uri="{BB962C8B-B14F-4D97-AF65-F5344CB8AC3E}">
        <p14:creationId xmlns:p14="http://schemas.microsoft.com/office/powerpoint/2010/main" val="734695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4883E0-65E7-4C96-8A2B-361B4DC59471}" type="datetimeFigureOut">
              <a:rPr lang="en-US" smtClean="0"/>
              <a:t>3/26/2026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1C872A-1327-43A2-BB48-1B887846D862}" type="slidenum">
              <a:rPr lang="en-US" smtClean="0"/>
              <a:t>‹#›</a:t>
            </a:fld>
            <a:endParaRPr lang="en-US"/>
          </a:p>
        </p:txBody>
      </p:sp>
    </p:spTree>
    <p:extLst>
      <p:ext uri="{BB962C8B-B14F-4D97-AF65-F5344CB8AC3E}">
        <p14:creationId xmlns:p14="http://schemas.microsoft.com/office/powerpoint/2010/main" val="376617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E34883E0-65E7-4C96-8A2B-361B4DC59471}" type="datetimeFigureOut">
              <a:rPr lang="en-US" smtClean="0"/>
              <a:t>3/26/2026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1E1C872A-1327-43A2-BB48-1B887846D862}" type="slidenum">
              <a:rPr lang="en-US" smtClean="0"/>
              <a:t>‹#›</a:t>
            </a:fld>
            <a:endParaRPr lang="en-US"/>
          </a:p>
        </p:txBody>
      </p:sp>
    </p:spTree>
    <p:extLst>
      <p:ext uri="{BB962C8B-B14F-4D97-AF65-F5344CB8AC3E}">
        <p14:creationId xmlns:p14="http://schemas.microsoft.com/office/powerpoint/2010/main" val="1191362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34883E0-65E7-4C96-8A2B-361B4DC59471}" type="datetimeFigureOut">
              <a:rPr lang="en-US" smtClean="0"/>
              <a:t>3/26/2026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1E1C872A-1327-43A2-BB48-1B887846D862}" type="slidenum">
              <a:rPr lang="en-US" smtClean="0"/>
              <a:t>‹#›</a:t>
            </a:fld>
            <a:endParaRPr lang="en-US"/>
          </a:p>
        </p:txBody>
      </p:sp>
    </p:spTree>
    <p:extLst>
      <p:ext uri="{BB962C8B-B14F-4D97-AF65-F5344CB8AC3E}">
        <p14:creationId xmlns:p14="http://schemas.microsoft.com/office/powerpoint/2010/main" val="3057830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E34883E0-65E7-4C96-8A2B-361B4DC59471}" type="datetimeFigureOut">
              <a:rPr lang="en-US" smtClean="0"/>
              <a:t>3/26/2026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1E1C872A-1327-43A2-BB48-1B887846D862}" type="slidenum">
              <a:rPr lang="en-US" smtClean="0"/>
              <a:t>‹#›</a:t>
            </a:fld>
            <a:endParaRPr lang="en-US"/>
          </a:p>
        </p:txBody>
      </p:sp>
    </p:spTree>
    <p:extLst>
      <p:ext uri="{BB962C8B-B14F-4D97-AF65-F5344CB8AC3E}">
        <p14:creationId xmlns:p14="http://schemas.microsoft.com/office/powerpoint/2010/main" val="2209624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4883E0-65E7-4C96-8A2B-361B4DC59471}" type="datetimeFigureOut">
              <a:rPr lang="en-US" smtClean="0"/>
              <a:t>3/26/2026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C872A-1327-43A2-BB48-1B887846D862}" type="slidenum">
              <a:rPr lang="en-US" smtClean="0"/>
              <a:t>‹#›</a:t>
            </a:fld>
            <a:endParaRPr lang="en-US"/>
          </a:p>
        </p:txBody>
      </p:sp>
    </p:spTree>
    <p:extLst>
      <p:ext uri="{BB962C8B-B14F-4D97-AF65-F5344CB8AC3E}">
        <p14:creationId xmlns:p14="http://schemas.microsoft.com/office/powerpoint/2010/main" val="2629257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34883E0-65E7-4C96-8A2B-361B4DC59471}" type="datetimeFigureOut">
              <a:rPr lang="en-US" smtClean="0"/>
              <a:t>3/26/2026</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E1C872A-1327-43A2-BB48-1B887846D862}" type="slidenum">
              <a:rPr lang="en-US" smtClean="0"/>
              <a:t>‹#›</a:t>
            </a:fld>
            <a:endParaRPr lang="en-US"/>
          </a:p>
        </p:txBody>
      </p:sp>
    </p:spTree>
    <p:extLst>
      <p:ext uri="{BB962C8B-B14F-4D97-AF65-F5344CB8AC3E}">
        <p14:creationId xmlns:p14="http://schemas.microsoft.com/office/powerpoint/2010/main" val="3909523132"/>
      </p:ext>
    </p:extLst>
  </p:cSld>
  <p:clrMap bg1="dk1" tx1="lt1" bg2="dk2" tx2="lt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5.jpeg"/></Relationships>
</file>

<file path=ppt/slides/_rels/slide11.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8.jpeg"/><Relationship Id="rId7" Type="http://schemas.openxmlformats.org/officeDocument/2006/relationships/image" Target="../media/image39.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8.jpg"/><Relationship Id="rId5" Type="http://schemas.openxmlformats.org/officeDocument/2006/relationships/image" Target="../media/image37.jp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jpeg"/></Relationships>
</file>

<file path=ppt/slides/_rels/slide1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45.jpeg"/><Relationship Id="rId4" Type="http://schemas.openxmlformats.org/officeDocument/2006/relationships/image" Target="../media/image2.png"/><Relationship Id="rId9" Type="http://schemas.openxmlformats.org/officeDocument/2006/relationships/image" Target="../media/image44.jpeg"/></Relationships>
</file>

<file path=ppt/slides/_rels/slide1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8.jpeg"/><Relationship Id="rId7"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47.jpg"/><Relationship Id="rId5" Type="http://schemas.openxmlformats.org/officeDocument/2006/relationships/image" Target="../media/image46.jpeg"/><Relationship Id="rId4" Type="http://schemas.openxmlformats.org/officeDocument/2006/relationships/hyperlink" Target="http://www.google.com/url?sa=i&amp;rct=j&amp;q=&amp;esrc=s&amp;source=images&amp;cd=&amp;cad=rja&amp;uact=8&amp;ved=2ahUKEwir2uCuitbaAhUFKqwKHcByAS4QjRx6BAgAEAU&amp;url=http://wxxinews.org/programs/need-know?page%3D52&amp;psig=AOvVaw1HdknAdFIfPBWd-SjWD7VJ&amp;ust=1524768081188719"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8.jpeg"/><Relationship Id="rId7" Type="http://schemas.openxmlformats.org/officeDocument/2006/relationships/image" Target="../media/image53.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15.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8.jpeg"/><Relationship Id="rId7" Type="http://schemas.openxmlformats.org/officeDocument/2006/relationships/image" Target="../media/image57.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56.jpg"/><Relationship Id="rId5" Type="http://schemas.openxmlformats.org/officeDocument/2006/relationships/image" Target="cid:47eb1f81-62fd-440c-898f-196eae9d1989@namprd04.prod.outlook.com" TargetMode="External"/><Relationship Id="rId4" Type="http://schemas.openxmlformats.org/officeDocument/2006/relationships/image" Target="../media/image55.jpeg"/></Relationships>
</file>

<file path=ppt/slides/_rels/slide16.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8.jpeg"/><Relationship Id="rId7" Type="http://schemas.openxmlformats.org/officeDocument/2006/relationships/image" Target="../media/image61.jpe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60.jpg"/><Relationship Id="rId5" Type="http://schemas.openxmlformats.org/officeDocument/2006/relationships/image" Target="../media/image59.jpeg"/><Relationship Id="rId4" Type="http://schemas.openxmlformats.org/officeDocument/2006/relationships/hyperlink" Target="https://www.google.com/url?sa=i&amp;rct=j&amp;q=&amp;esrc=s&amp;source=images&amp;cd=&amp;cad=rja&amp;uact=8&amp;ved=2ahUKEwjyvMTCktbaAhUBCawKHVquCuMQjRx6BAgAEAU&amp;url=https://www.humbleisd.net/Page/93973&amp;psig=AOvVaw2H7tRQcZOfq6L0Yv-dpr_r&amp;ust=1524770396937279" TargetMode="External"/><Relationship Id="rId9" Type="http://schemas.openxmlformats.org/officeDocument/2006/relationships/image" Target="../media/image63.jpe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64.png"/><Relationship Id="rId7" Type="http://schemas.openxmlformats.org/officeDocument/2006/relationships/diagramQuickStyle" Target="../diagrams/quickStyle2.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Layout" Target="../diagrams/layout2.xml"/><Relationship Id="rId11" Type="http://schemas.openxmlformats.org/officeDocument/2006/relationships/image" Target="../media/image67.png"/><Relationship Id="rId5" Type="http://schemas.openxmlformats.org/officeDocument/2006/relationships/diagramData" Target="../diagrams/data2.xml"/><Relationship Id="rId10" Type="http://schemas.openxmlformats.org/officeDocument/2006/relationships/image" Target="../media/image66.jpeg"/><Relationship Id="rId4" Type="http://schemas.openxmlformats.org/officeDocument/2006/relationships/image" Target="../media/image65.jpeg"/><Relationship Id="rId9" Type="http://schemas.microsoft.com/office/2007/relationships/diagramDrawing" Target="../diagrams/drawing2.xml"/></Relationships>
</file>

<file path=ppt/slides/_rels/slide18.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image" Target="../media/image64.png"/><Relationship Id="rId7" Type="http://schemas.openxmlformats.org/officeDocument/2006/relationships/image" Target="../media/image70.jpe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5.jpeg"/></Relationships>
</file>

<file path=ppt/slides/_rels/slide19.xml.rels><?xml version="1.0" encoding="UTF-8" standalone="yes"?>
<Relationships xmlns="http://schemas.openxmlformats.org/package/2006/relationships"><Relationship Id="rId8" Type="http://schemas.openxmlformats.org/officeDocument/2006/relationships/image" Target="../media/image76.jpeg"/><Relationship Id="rId3" Type="http://schemas.openxmlformats.org/officeDocument/2006/relationships/image" Target="../media/image8.jpeg"/><Relationship Id="rId7" Type="http://schemas.openxmlformats.org/officeDocument/2006/relationships/image" Target="../media/image75.jp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74.jpeg"/><Relationship Id="rId11" Type="http://schemas.openxmlformats.org/officeDocument/2006/relationships/image" Target="../media/image79.jpeg"/><Relationship Id="rId5" Type="http://schemas.openxmlformats.org/officeDocument/2006/relationships/image" Target="../media/image73.gif"/><Relationship Id="rId10" Type="http://schemas.openxmlformats.org/officeDocument/2006/relationships/image" Target="../media/image78.jpeg"/><Relationship Id="rId4" Type="http://schemas.openxmlformats.org/officeDocument/2006/relationships/image" Target="../media/image72.jpg"/><Relationship Id="rId9" Type="http://schemas.openxmlformats.org/officeDocument/2006/relationships/image" Target="../media/image77.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80.gif"/><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81.jpeg"/><Relationship Id="rId5" Type="http://schemas.openxmlformats.org/officeDocument/2006/relationships/image" Target="../media/image14.png"/><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82.png"/></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84.jpeg"/><Relationship Id="rId4" Type="http://schemas.openxmlformats.org/officeDocument/2006/relationships/image" Target="../media/image83.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13.png"/><Relationship Id="rId7" Type="http://schemas.openxmlformats.org/officeDocument/2006/relationships/diagramData" Target="../diagrams/data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cid:image001.jpg@01D8C434.DAEFC600" TargetMode="External"/><Relationship Id="rId11" Type="http://schemas.microsoft.com/office/2007/relationships/diagramDrawing" Target="../diagrams/drawing1.xml"/><Relationship Id="rId5" Type="http://schemas.openxmlformats.org/officeDocument/2006/relationships/image" Target="../media/image15.jpeg"/><Relationship Id="rId10" Type="http://schemas.openxmlformats.org/officeDocument/2006/relationships/diagramColors" Target="../diagrams/colors1.xml"/><Relationship Id="rId4" Type="http://schemas.openxmlformats.org/officeDocument/2006/relationships/image" Target="../media/image14.png"/><Relationship Id="rId9"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25.jpeg"/><Relationship Id="rId18" Type="http://schemas.openxmlformats.org/officeDocument/2006/relationships/image" Target="../media/image30.png"/><Relationship Id="rId3" Type="http://schemas.openxmlformats.org/officeDocument/2006/relationships/image" Target="../media/image16.png"/><Relationship Id="rId7" Type="http://schemas.openxmlformats.org/officeDocument/2006/relationships/image" Target="../media/image20.jpg"/><Relationship Id="rId12" Type="http://schemas.openxmlformats.org/officeDocument/2006/relationships/image" Target="../media/image24.png"/><Relationship Id="rId17" Type="http://schemas.openxmlformats.org/officeDocument/2006/relationships/image" Target="../media/image29.jpeg"/><Relationship Id="rId2" Type="http://schemas.openxmlformats.org/officeDocument/2006/relationships/notesSlide" Target="../notesSlides/notesSlide6.xml"/><Relationship Id="rId16"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19.png"/><Relationship Id="rId11" Type="http://schemas.openxmlformats.org/officeDocument/2006/relationships/image" Target="../media/image23.jpg"/><Relationship Id="rId5" Type="http://schemas.openxmlformats.org/officeDocument/2006/relationships/image" Target="../media/image18.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jpg"/><Relationship Id="rId1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008">
            <a:extLst>
              <a:ext uri="{FF2B5EF4-FFF2-40B4-BE49-F238E27FC236}">
                <a16:creationId xmlns:a16="http://schemas.microsoft.com/office/drawing/2014/main" id="{43D51904-3A54-AD49-3413-1774EDAB886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50485" y="1112017"/>
            <a:ext cx="10019251" cy="386638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Users\tiptonv\AppData\Local\Microsoft\Windows\Temporary Internet Files\Content.Outlook\X9SJ53JQ\image1.jpeg">
            <a:extLst>
              <a:ext uri="{FF2B5EF4-FFF2-40B4-BE49-F238E27FC236}">
                <a16:creationId xmlns:a16="http://schemas.microsoft.com/office/drawing/2014/main" id="{300D31A0-4BB8-7462-BDC8-72CC8B2E6362}"/>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1" y="0"/>
            <a:ext cx="1994500" cy="6858000"/>
          </a:xfrm>
          <a:prstGeom prst="rect">
            <a:avLst/>
          </a:prstGeom>
          <a:noFill/>
        </p:spPr>
      </p:pic>
      <p:sp>
        <p:nvSpPr>
          <p:cNvPr id="7" name="TextBox 6">
            <a:extLst>
              <a:ext uri="{FF2B5EF4-FFF2-40B4-BE49-F238E27FC236}">
                <a16:creationId xmlns:a16="http://schemas.microsoft.com/office/drawing/2014/main" id="{4465CC2B-FB5C-D32E-11CE-CCCC18AE5ED9}"/>
              </a:ext>
            </a:extLst>
          </p:cNvPr>
          <p:cNvSpPr txBox="1"/>
          <p:nvPr/>
        </p:nvSpPr>
        <p:spPr>
          <a:xfrm>
            <a:off x="1994501" y="281020"/>
            <a:ext cx="7837396" cy="830997"/>
          </a:xfrm>
          <a:prstGeom prst="rect">
            <a:avLst/>
          </a:prstGeom>
          <a:noFill/>
        </p:spPr>
        <p:txBody>
          <a:bodyPr wrap="square">
            <a:spAutoFit/>
          </a:bodyPr>
          <a:lstStyle/>
          <a:p>
            <a:r>
              <a:rPr lang="en-US" sz="4800" b="1" dirty="0">
                <a:ln w="0">
                  <a:solidFill>
                    <a:schemeClr val="tx1"/>
                  </a:solidFill>
                </a:ln>
                <a:latin typeface="Cambria" panose="02040503050406030204" pitchFamily="18" charset="0"/>
              </a:rPr>
              <a:t>Clase de 2034 Grizzlies</a:t>
            </a:r>
            <a:endParaRPr lang="en-US" sz="4800" b="1" dirty="0"/>
          </a:p>
        </p:txBody>
      </p:sp>
      <p:sp>
        <p:nvSpPr>
          <p:cNvPr id="3" name="TextBox 2">
            <a:extLst>
              <a:ext uri="{FF2B5EF4-FFF2-40B4-BE49-F238E27FC236}">
                <a16:creationId xmlns:a16="http://schemas.microsoft.com/office/drawing/2014/main" id="{E32B6070-48A0-9CAE-E7F1-5A1731D0C40F}"/>
              </a:ext>
            </a:extLst>
          </p:cNvPr>
          <p:cNvSpPr txBox="1"/>
          <p:nvPr/>
        </p:nvSpPr>
        <p:spPr>
          <a:xfrm>
            <a:off x="2913076" y="5221957"/>
            <a:ext cx="7791276" cy="1200329"/>
          </a:xfrm>
          <a:prstGeom prst="rect">
            <a:avLst/>
          </a:prstGeom>
          <a:noFill/>
        </p:spPr>
        <p:txBody>
          <a:bodyPr wrap="square">
            <a:spAutoFit/>
          </a:bodyPr>
          <a:lstStyle/>
          <a:p>
            <a:r>
              <a:rPr lang="es-ES" sz="2400" b="1" i="0" dirty="0">
                <a:effectLst/>
                <a:latin typeface="Cambria" panose="02040503050406030204" pitchFamily="18" charset="0"/>
                <a:ea typeface="Cambria" panose="02040503050406030204" pitchFamily="18" charset="0"/>
              </a:rPr>
              <a:t>La educación es para mejorar la vida de los demás y para dejar tu comunidad y el mundo mejor de lo que lo encontraste. </a:t>
            </a:r>
            <a:r>
              <a:rPr lang="en-US" sz="2000" b="1" i="0" dirty="0">
                <a:effectLst/>
                <a:latin typeface="Century Gothic" panose="020B0502020202020204" pitchFamily="34" charset="0"/>
              </a:rPr>
              <a:t>~</a:t>
            </a:r>
            <a:r>
              <a:rPr lang="en-US" sz="1600" b="1" i="0" dirty="0">
                <a:effectLst/>
                <a:latin typeface="Century Gothic" panose="020B0502020202020204" pitchFamily="34" charset="0"/>
              </a:rPr>
              <a:t>Marian Wright Edelman</a:t>
            </a:r>
            <a:endParaRPr lang="en-US" sz="1600" b="1" dirty="0">
              <a:latin typeface="Century Gothic" panose="020B0502020202020204" pitchFamily="34" charset="0"/>
              <a:ea typeface="Cambria" panose="02040503050406030204" pitchFamily="18" charset="0"/>
            </a:endParaRPr>
          </a:p>
        </p:txBody>
      </p:sp>
    </p:spTree>
    <p:extLst>
      <p:ext uri="{BB962C8B-B14F-4D97-AF65-F5344CB8AC3E}">
        <p14:creationId xmlns:p14="http://schemas.microsoft.com/office/powerpoint/2010/main" val="3470580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2774" y="914399"/>
            <a:ext cx="8395757" cy="1303867"/>
          </a:xfrm>
        </p:spPr>
        <p:txBody>
          <a:bodyPr>
            <a:normAutofit fontScale="90000"/>
          </a:bodyPr>
          <a:lstStyle/>
          <a:p>
            <a:r>
              <a:rPr lang="es-ES" b="1" dirty="0">
                <a:latin typeface="Cambria" panose="02040503050406030204" pitchFamily="18" charset="0"/>
              </a:rPr>
              <a:t>Procedimientos Y Horarios Del Autobús Escolar/Día Escolar</a:t>
            </a:r>
            <a:endParaRPr lang="en-US" b="1" dirty="0">
              <a:latin typeface="Cambria" panose="02040503050406030204" pitchFamily="18" charset="0"/>
            </a:endParaRPr>
          </a:p>
        </p:txBody>
      </p:sp>
      <p:pic>
        <p:nvPicPr>
          <p:cNvPr id="3" name="Picture 2" descr="C:\Users\tiptonv\AppData\Local\Microsoft\Windows\Temporary Internet Files\Content.Outlook\X9SJ53JQ\image1.jpeg"/>
          <p:cNvPicPr/>
          <p:nvPr/>
        </p:nvPicPr>
        <p:blipFill rotWithShape="1">
          <a:blip r:embed="rId3">
            <a:extLst>
              <a:ext uri="{28A0092B-C50C-407E-A947-70E740481C1C}">
                <a14:useLocalDpi xmlns:a14="http://schemas.microsoft.com/office/drawing/2010/main" val="0"/>
              </a:ext>
            </a:extLst>
          </a:blip>
          <a:srcRect l="-3318" t="22840" r="3318" b="10656"/>
          <a:stretch/>
        </p:blipFill>
        <p:spPr bwMode="auto">
          <a:xfrm>
            <a:off x="-82549" y="0"/>
            <a:ext cx="2904369" cy="6858000"/>
          </a:xfrm>
          <a:prstGeom prst="rect">
            <a:avLst/>
          </a:prstGeom>
          <a:noFill/>
          <a:ln>
            <a:noFill/>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5867" y="2463799"/>
            <a:ext cx="4284133" cy="3750734"/>
          </a:xfrm>
          <a:prstGeom prst="rect">
            <a:avLst/>
          </a:prstGeom>
        </p:spPr>
      </p:pic>
      <p:sp>
        <p:nvSpPr>
          <p:cNvPr id="5" name="TextBox 4"/>
          <p:cNvSpPr txBox="1"/>
          <p:nvPr/>
        </p:nvSpPr>
        <p:spPr>
          <a:xfrm>
            <a:off x="3515260" y="2836333"/>
            <a:ext cx="3335867" cy="1938992"/>
          </a:xfrm>
          <a:prstGeom prst="rect">
            <a:avLst/>
          </a:prstGeom>
          <a:noFill/>
        </p:spPr>
        <p:txBody>
          <a:bodyPr wrap="square" rtlCol="0">
            <a:spAutoFit/>
          </a:bodyPr>
          <a:lstStyle/>
          <a:p>
            <a:pPr marL="285750" indent="-285750">
              <a:buFont typeface="Arial" panose="020B0604020202020204" pitchFamily="34" charset="0"/>
              <a:buChar char="•"/>
            </a:pPr>
            <a:r>
              <a:rPr lang="en-US" sz="4000" b="1" dirty="0">
                <a:latin typeface="Cambria" panose="02040503050406030204" pitchFamily="18" charset="0"/>
                <a:ea typeface="Cambria" panose="02040503050406030204" pitchFamily="18" charset="0"/>
              </a:rPr>
              <a:t>Llegada</a:t>
            </a:r>
          </a:p>
          <a:p>
            <a:pPr marL="285750" indent="-285750">
              <a:buFont typeface="Arial" panose="020B0604020202020204" pitchFamily="34" charset="0"/>
              <a:buChar char="•"/>
            </a:pPr>
            <a:r>
              <a:rPr lang="en-US" sz="4000" b="1" dirty="0" err="1">
                <a:latin typeface="Cambria" panose="02040503050406030204" pitchFamily="18" charset="0"/>
                <a:ea typeface="Cambria" panose="02040503050406030204" pitchFamily="18" charset="0"/>
              </a:rPr>
              <a:t>Despacho</a:t>
            </a:r>
            <a:endParaRPr lang="en-US" sz="4000" b="1"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sz="4000" b="1" dirty="0">
                <a:latin typeface="Cambria" panose="02040503050406030204" pitchFamily="18" charset="0"/>
                <a:ea typeface="Cambria" panose="02040503050406030204" pitchFamily="18" charset="0"/>
              </a:rPr>
              <a:t>Verificación</a:t>
            </a:r>
          </a:p>
        </p:txBody>
      </p:sp>
    </p:spTree>
    <p:extLst>
      <p:ext uri="{BB962C8B-B14F-4D97-AF65-F5344CB8AC3E}">
        <p14:creationId xmlns:p14="http://schemas.microsoft.com/office/powerpoint/2010/main" val="4058890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iptonv\AppData\Local\Microsoft\Windows\Temporary Internet Files\Content.Outlook\X9SJ53JQ\image1.jpeg"/>
          <p:cNvPicPr/>
          <p:nvPr/>
        </p:nvPicPr>
        <p:blipFill rotWithShape="1">
          <a:blip r:embed="rId3">
            <a:extLst>
              <a:ext uri="{28A0092B-C50C-407E-A947-70E740481C1C}">
                <a14:useLocalDpi xmlns:a14="http://schemas.microsoft.com/office/drawing/2010/main" val="0"/>
              </a:ext>
            </a:extLst>
          </a:blip>
          <a:srcRect l="-3318" t="22840" r="3318" b="10656"/>
          <a:stretch/>
        </p:blipFill>
        <p:spPr bwMode="auto">
          <a:xfrm>
            <a:off x="-92881" y="15875"/>
            <a:ext cx="2904369" cy="6858000"/>
          </a:xfrm>
          <a:prstGeom prst="rect">
            <a:avLst/>
          </a:prstGeom>
          <a:noFill/>
          <a:ln>
            <a:noFill/>
          </a:ln>
        </p:spPr>
      </p:pic>
      <p:sp>
        <p:nvSpPr>
          <p:cNvPr id="4" name="AutoShape 2" descr="Image result for green lockers"/>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5398" y="581552"/>
            <a:ext cx="4762500" cy="1729848"/>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09126">
            <a:off x="10715621" y="5021499"/>
            <a:ext cx="1228697" cy="1628023"/>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11488" y="15875"/>
            <a:ext cx="2201175" cy="2295525"/>
          </a:xfrm>
          <a:prstGeom prst="rect">
            <a:avLst/>
          </a:prstGeom>
        </p:spPr>
      </p:pic>
      <p:sp>
        <p:nvSpPr>
          <p:cNvPr id="5" name="TextBox 4"/>
          <p:cNvSpPr txBox="1"/>
          <p:nvPr/>
        </p:nvSpPr>
        <p:spPr>
          <a:xfrm>
            <a:off x="3057166" y="2308501"/>
            <a:ext cx="6869669" cy="452431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400" b="1" dirty="0">
                <a:latin typeface="Cambria" panose="02040503050406030204" pitchFamily="18" charset="0"/>
              </a:rPr>
              <a:t>Cafeteria</a:t>
            </a:r>
          </a:p>
          <a:p>
            <a:pPr marL="285750" indent="-285750">
              <a:buFont typeface="Arial" panose="020B0604020202020204" pitchFamily="34" charset="0"/>
              <a:buChar char="•"/>
            </a:pPr>
            <a:r>
              <a:rPr lang="en-US" sz="2400" b="1" dirty="0">
                <a:latin typeface="Cambria"/>
                <a:ea typeface="Cambria"/>
              </a:rPr>
              <a:t>Código de </a:t>
            </a:r>
            <a:r>
              <a:rPr lang="en-US" sz="2400" b="1" dirty="0" err="1">
                <a:latin typeface="Cambria"/>
                <a:ea typeface="Cambria"/>
              </a:rPr>
              <a:t>Vestimenta</a:t>
            </a:r>
            <a:endParaRPr lang="en-US" sz="2400" b="1" dirty="0">
              <a:latin typeface="Cambria"/>
              <a:ea typeface="Cambria"/>
            </a:endParaRPr>
          </a:p>
          <a:p>
            <a:pPr marL="285750" indent="-285750">
              <a:buFont typeface="Arial" panose="020B0604020202020204" pitchFamily="34" charset="0"/>
              <a:buChar char="•"/>
            </a:pPr>
            <a:r>
              <a:rPr lang="en-US" sz="2400" b="1" dirty="0" err="1">
                <a:latin typeface="Cambria" panose="02040503050406030204" pitchFamily="18" charset="0"/>
              </a:rPr>
              <a:t>Casilleros</a:t>
            </a:r>
            <a:endParaRPr lang="en-US" sz="2400" b="1" dirty="0">
              <a:latin typeface="Cambria" panose="02040503050406030204" pitchFamily="18" charset="0"/>
            </a:endParaRPr>
          </a:p>
          <a:p>
            <a:pPr marL="285750" indent="-285750">
              <a:buFont typeface="Arial" panose="020B0604020202020204" pitchFamily="34" charset="0"/>
              <a:buChar char="•"/>
            </a:pPr>
            <a:r>
              <a:rPr lang="en-US" sz="2400" b="1" dirty="0" err="1">
                <a:latin typeface="Cambria"/>
                <a:ea typeface="Cambria"/>
              </a:rPr>
              <a:t>Celulares</a:t>
            </a:r>
            <a:r>
              <a:rPr lang="en-US" sz="2400" b="1" dirty="0">
                <a:latin typeface="Cambria"/>
                <a:ea typeface="Cambria"/>
              </a:rPr>
              <a:t>/</a:t>
            </a:r>
            <a:r>
              <a:rPr lang="en-US" sz="2400" b="1" dirty="0" err="1">
                <a:latin typeface="Cambria"/>
                <a:ea typeface="Cambria"/>
              </a:rPr>
              <a:t>dispositivos</a:t>
            </a:r>
            <a:r>
              <a:rPr lang="en-US" sz="2400" b="1" dirty="0">
                <a:latin typeface="Cambria"/>
                <a:ea typeface="Cambria"/>
              </a:rPr>
              <a:t> </a:t>
            </a:r>
            <a:r>
              <a:rPr lang="en-US" sz="2400" b="1" dirty="0" err="1">
                <a:latin typeface="Cambria"/>
                <a:ea typeface="Cambria"/>
              </a:rPr>
              <a:t>inteligentes</a:t>
            </a:r>
            <a:endParaRPr lang="en-US" sz="2400" b="1" dirty="0">
              <a:latin typeface="Cambria"/>
              <a:ea typeface="Cambria"/>
            </a:endParaRPr>
          </a:p>
          <a:p>
            <a:pPr marL="285750" indent="-285750">
              <a:buFont typeface="Arial" panose="020B0604020202020204" pitchFamily="34" charset="0"/>
              <a:buChar char="•"/>
            </a:pPr>
            <a:r>
              <a:rPr lang="en-US" sz="2400" b="1" dirty="0">
                <a:latin typeface="Cambria"/>
                <a:ea typeface="Cambria"/>
              </a:rPr>
              <a:t>Skyward—Grados</a:t>
            </a:r>
          </a:p>
          <a:p>
            <a:pPr marL="285750" indent="-285750">
              <a:buFont typeface="Arial" panose="020B0604020202020204" pitchFamily="34" charset="0"/>
              <a:buChar char="•"/>
            </a:pPr>
            <a:r>
              <a:rPr lang="en-US" sz="2400" b="1" dirty="0" err="1">
                <a:latin typeface="Cambria" panose="02040503050406030204" pitchFamily="18" charset="0"/>
              </a:rPr>
              <a:t>Documentaciones</a:t>
            </a:r>
            <a:r>
              <a:rPr lang="en-US" sz="2400" b="1" dirty="0">
                <a:latin typeface="Cambria" panose="02040503050406030204" pitchFamily="18" charset="0"/>
              </a:rPr>
              <a:t> </a:t>
            </a:r>
            <a:r>
              <a:rPr lang="en-US" sz="2400" b="1" dirty="0" err="1">
                <a:latin typeface="Cambria" panose="02040503050406030204" pitchFamily="18" charset="0"/>
              </a:rPr>
              <a:t>disciplinarias</a:t>
            </a:r>
            <a:r>
              <a:rPr lang="en-US" sz="2400" b="1" dirty="0">
                <a:latin typeface="Cambria" panose="02040503050406030204" pitchFamily="18" charset="0"/>
              </a:rPr>
              <a:t> del</a:t>
            </a:r>
          </a:p>
          <a:p>
            <a:r>
              <a:rPr lang="en-US" sz="2400" b="1" dirty="0">
                <a:latin typeface="Cambria" panose="02040503050406030204" pitchFamily="18" charset="0"/>
              </a:rPr>
              <a:t>    aula</a:t>
            </a:r>
          </a:p>
          <a:p>
            <a:pPr marL="285750" indent="-285750">
              <a:buFont typeface="Arial" panose="020B0604020202020204" pitchFamily="34" charset="0"/>
              <a:buChar char="•"/>
            </a:pPr>
            <a:r>
              <a:rPr lang="en-US" sz="2400" b="1" dirty="0" err="1">
                <a:latin typeface="Cambria"/>
                <a:ea typeface="Cambria"/>
              </a:rPr>
              <a:t>Reportes</a:t>
            </a:r>
            <a:r>
              <a:rPr lang="en-US" sz="2400" b="1" dirty="0">
                <a:latin typeface="Cambria"/>
                <a:ea typeface="Cambria"/>
              </a:rPr>
              <a:t> de Progreso/ </a:t>
            </a:r>
            <a:r>
              <a:rPr lang="en-US" sz="2400" b="1" dirty="0" err="1">
                <a:latin typeface="Cambria"/>
                <a:ea typeface="Cambria"/>
              </a:rPr>
              <a:t>Boletas</a:t>
            </a:r>
            <a:r>
              <a:rPr lang="en-US" sz="2400" b="1" dirty="0">
                <a:latin typeface="Cambria"/>
                <a:ea typeface="Cambria"/>
              </a:rPr>
              <a:t> de </a:t>
            </a:r>
            <a:r>
              <a:rPr lang="en-US" sz="2400" b="1" dirty="0" err="1">
                <a:latin typeface="Cambria"/>
                <a:ea typeface="Cambria"/>
              </a:rPr>
              <a:t>Calificaciones</a:t>
            </a:r>
            <a:endParaRPr lang="en-US" sz="2400" b="1" dirty="0">
              <a:latin typeface="Cambria"/>
              <a:ea typeface="Cambria"/>
            </a:endParaRPr>
          </a:p>
          <a:p>
            <a:pPr marL="285750" indent="-285750">
              <a:buFont typeface="Arial" panose="020B0604020202020204" pitchFamily="34" charset="0"/>
              <a:buChar char="•"/>
            </a:pPr>
            <a:r>
              <a:rPr lang="en-US" sz="2400" b="1" dirty="0">
                <a:latin typeface="Cambria"/>
                <a:ea typeface="Cambria"/>
              </a:rPr>
              <a:t>Padres </a:t>
            </a:r>
            <a:r>
              <a:rPr lang="en-US" sz="2400" b="1" dirty="0" err="1">
                <a:latin typeface="Cambria"/>
                <a:ea typeface="Cambria"/>
              </a:rPr>
              <a:t>Voluntarios</a:t>
            </a:r>
            <a:r>
              <a:rPr lang="en-US" sz="2400" b="1" dirty="0">
                <a:latin typeface="Cambria"/>
                <a:ea typeface="Cambria"/>
              </a:rPr>
              <a:t>—PTA, GTA &amp; </a:t>
            </a:r>
            <a:r>
              <a:rPr lang="en-US" sz="2400" b="1" dirty="0" err="1">
                <a:latin typeface="Cambria"/>
                <a:ea typeface="Cambria"/>
              </a:rPr>
              <a:t>Programa</a:t>
            </a:r>
            <a:r>
              <a:rPr lang="en-US" sz="2400" b="1" dirty="0">
                <a:latin typeface="Cambria"/>
                <a:ea typeface="Cambria"/>
              </a:rPr>
              <a:t> de Doble </a:t>
            </a:r>
            <a:r>
              <a:rPr lang="en-US" sz="2400" b="1" dirty="0" err="1">
                <a:latin typeface="Cambria"/>
                <a:ea typeface="Cambria"/>
              </a:rPr>
              <a:t>Lenguaje</a:t>
            </a:r>
            <a:endParaRPr lang="en-US" sz="2400" b="1" dirty="0">
              <a:latin typeface="Cambria"/>
              <a:ea typeface="Cambria"/>
            </a:endParaRPr>
          </a:p>
          <a:p>
            <a:pPr marL="285750" indent="-285750">
              <a:buFont typeface="Arial" panose="020B0604020202020204" pitchFamily="34" charset="0"/>
              <a:buChar char="•"/>
            </a:pPr>
            <a:r>
              <a:rPr lang="en-US" sz="2400" b="1" dirty="0">
                <a:latin typeface="Cambria"/>
                <a:ea typeface="Cambria"/>
              </a:rPr>
              <a:t> Club de Refuerzo</a:t>
            </a:r>
            <a:endParaRPr lang="en-US" dirty="0"/>
          </a:p>
        </p:txBody>
      </p:sp>
      <p:pic>
        <p:nvPicPr>
          <p:cNvPr id="6" name="Picture 5"/>
          <p:cNvPicPr>
            <a:picLocks noChangeAspect="1"/>
          </p:cNvPicPr>
          <p:nvPr/>
        </p:nvPicPr>
        <p:blipFill rotWithShape="1">
          <a:blip r:embed="rId7" cstate="print">
            <a:extLst>
              <a:ext uri="{28A0092B-C50C-407E-A947-70E740481C1C}">
                <a14:useLocalDpi xmlns:a14="http://schemas.microsoft.com/office/drawing/2010/main" val="0"/>
              </a:ext>
            </a:extLst>
          </a:blip>
          <a:srcRect l="8619" t="3591" r="4655" b="8068"/>
          <a:stretch/>
        </p:blipFill>
        <p:spPr>
          <a:xfrm>
            <a:off x="6569127" y="2184834"/>
            <a:ext cx="1621064" cy="1293048"/>
          </a:xfrm>
          <a:prstGeom prst="rect">
            <a:avLst/>
          </a:prstGeom>
        </p:spPr>
      </p:pic>
      <p:pic>
        <p:nvPicPr>
          <p:cNvPr id="10242" name="Picture 2" descr="Group of Female High School Students Talking by Lockers Stock Image ...">
            <a:extLst>
              <a:ext uri="{FF2B5EF4-FFF2-40B4-BE49-F238E27FC236}">
                <a16:creationId xmlns:a16="http://schemas.microsoft.com/office/drawing/2014/main" id="{6DF22008-9981-A133-98B2-9E6E9FFAC89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8655" y="185309"/>
            <a:ext cx="2751113" cy="304698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4" descr="Home | GTAB Pearland">
            <a:extLst>
              <a:ext uri="{FF2B5EF4-FFF2-40B4-BE49-F238E27FC236}">
                <a16:creationId xmlns:a16="http://schemas.microsoft.com/office/drawing/2014/main" id="{0FE7D044-BFBD-2953-E14F-A5C62FD3920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78342" y="2170425"/>
            <a:ext cx="1621064" cy="12930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ual Language Parents of Lewisville ISD">
            <a:extLst>
              <a:ext uri="{FF2B5EF4-FFF2-40B4-BE49-F238E27FC236}">
                <a16:creationId xmlns:a16="http://schemas.microsoft.com/office/drawing/2014/main" id="{CA529045-ECA2-3F9E-D4F2-B67E8EB12B8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19271" y="3465989"/>
            <a:ext cx="1757359" cy="1343640"/>
          </a:xfrm>
          <a:prstGeom prst="rect">
            <a:avLst/>
          </a:prstGeom>
          <a:noFill/>
          <a:ln>
            <a:solidFill>
              <a:srgbClr val="000D3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47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12E3267-7ABE-412B-8580-47EC0D1F61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20B62C5A-2250-4380-AB23-DB87446CCED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D42CF425-7213-4F89-B0FF-4C2BDDD9C6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7" name="Picture 16">
            <a:extLst>
              <a:ext uri="{FF2B5EF4-FFF2-40B4-BE49-F238E27FC236}">
                <a16:creationId xmlns:a16="http://schemas.microsoft.com/office/drawing/2014/main" id="{D35DA97D-88F8-4249-B650-4FC9FD50A38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43F38673-6E30-4BAE-AC67-0B283EBF42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id="{202A25CB-1ED1-4C87-AB49-8D3BC684D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646113" y="441142"/>
            <a:ext cx="4165580" cy="1400530"/>
          </a:xfrm>
        </p:spPr>
        <p:txBody>
          <a:bodyPr vert="horz" lIns="91440" tIns="45720" rIns="91440" bIns="45720" rtlCol="0" anchor="t">
            <a:normAutofit/>
          </a:bodyPr>
          <a:lstStyle/>
          <a:p>
            <a:r>
              <a:rPr lang="en-US" b="1" dirty="0">
                <a:latin typeface="Cambria" panose="02040503050406030204" pitchFamily="18" charset="0"/>
                <a:ea typeface="Cambria" panose="02040503050406030204" pitchFamily="18" charset="0"/>
              </a:rPr>
              <a:t>Manteniendose Conectado</a:t>
            </a:r>
          </a:p>
        </p:txBody>
      </p:sp>
      <p:sp>
        <p:nvSpPr>
          <p:cNvPr id="23" name="Freeform: Shape 22">
            <a:extLst>
              <a:ext uri="{FF2B5EF4-FFF2-40B4-BE49-F238E27FC236}">
                <a16:creationId xmlns:a16="http://schemas.microsoft.com/office/drawing/2014/main" id="{7DAA46B9-B7E8-4487-B28E-C63A6EB7AA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7191 h 6985200"/>
              <a:gd name="connsiteX6" fmla="*/ 1 w 6858001"/>
              <a:gd name="connsiteY6" fmla="*/ 887191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7191"/>
                </a:lnTo>
                <a:lnTo>
                  <a:pt x="1" y="887191"/>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solidFill>
            <a:srgbClr val="FFFFFF"/>
          </a:solidFill>
          <a:ln>
            <a:noFill/>
          </a:ln>
        </p:spPr>
        <p:txBody>
          <a:bodyPr/>
          <a:lstStyle/>
          <a:p>
            <a:endParaRPr lang="en-US"/>
          </a:p>
        </p:txBody>
      </p:sp>
      <p:sp>
        <p:nvSpPr>
          <p:cNvPr id="25" name="Freeform 23">
            <a:extLst>
              <a:ext uri="{FF2B5EF4-FFF2-40B4-BE49-F238E27FC236}">
                <a16:creationId xmlns:a16="http://schemas.microsoft.com/office/drawing/2014/main" id="{C866818C-1E5F-475A-B310-3C06B555FB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20087" y="9525"/>
            <a:ext cx="3933956" cy="2683330"/>
          </a:xfrm>
          <a:prstGeom prst="rect">
            <a:avLst/>
          </a:prstGeom>
          <a:effectLst/>
        </p:spPr>
      </p:pic>
      <p:sp>
        <p:nvSpPr>
          <p:cNvPr id="27" name="Rectangle 26">
            <a:extLst>
              <a:ext uri="{FF2B5EF4-FFF2-40B4-BE49-F238E27FC236}">
                <a16:creationId xmlns:a16="http://schemas.microsoft.com/office/drawing/2014/main" id="{D12AFDE8-E1ED-4A49-B8B3-4953F4B8A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TextBox 4"/>
          <p:cNvSpPr txBox="1"/>
          <p:nvPr/>
        </p:nvSpPr>
        <p:spPr>
          <a:xfrm>
            <a:off x="251670" y="2052918"/>
            <a:ext cx="4955549" cy="4195481"/>
          </a:xfrm>
          <a:prstGeom prst="rect">
            <a:avLst/>
          </a:prstGeom>
        </p:spPr>
        <p:txBody>
          <a:bodyPr vert="horz" lIns="91440" tIns="45720" rIns="91440" bIns="45720" rtlCol="0">
            <a:normAutofit fontScale="92500" lnSpcReduction="20000"/>
          </a:bodyPr>
          <a:lstStyle/>
          <a:p>
            <a:pPr marL="342900" indent="-342900">
              <a:spcBef>
                <a:spcPts val="1000"/>
              </a:spcBef>
              <a:buClr>
                <a:schemeClr val="bg2">
                  <a:lumMod val="40000"/>
                  <a:lumOff val="60000"/>
                </a:schemeClr>
              </a:buClr>
              <a:buSzPct val="80000"/>
              <a:buFont typeface="Wingdings 3" charset="2"/>
              <a:buChar char=""/>
            </a:pPr>
            <a:r>
              <a:rPr lang="en-US" sz="2600" b="1" dirty="0">
                <a:latin typeface="Cambria" panose="02040503050406030204" pitchFamily="18" charset="0"/>
                <a:ea typeface="Cambria" panose="02040503050406030204" pitchFamily="18" charset="0"/>
                <a:cs typeface="+mj-cs"/>
              </a:rPr>
              <a:t>Portal Para Padres - Skyward</a:t>
            </a:r>
          </a:p>
          <a:p>
            <a:pPr marL="342900" indent="-342900">
              <a:spcBef>
                <a:spcPts val="1000"/>
              </a:spcBef>
              <a:buClr>
                <a:schemeClr val="bg2">
                  <a:lumMod val="40000"/>
                  <a:lumOff val="60000"/>
                </a:schemeClr>
              </a:buClr>
              <a:buSzPct val="80000"/>
              <a:buFont typeface="Wingdings 3" charset="2"/>
              <a:buChar char=""/>
            </a:pPr>
            <a:r>
              <a:rPr lang="en-US" sz="2600" b="1" dirty="0" err="1">
                <a:latin typeface="Cambria" panose="02040503050406030204" pitchFamily="18" charset="0"/>
                <a:ea typeface="Cambria" panose="02040503050406030204" pitchFamily="18" charset="0"/>
                <a:cs typeface="+mj-cs"/>
              </a:rPr>
              <a:t>Calendario</a:t>
            </a:r>
            <a:r>
              <a:rPr lang="en-US" sz="2600" b="1" dirty="0">
                <a:latin typeface="Cambria" panose="02040503050406030204" pitchFamily="18" charset="0"/>
                <a:ea typeface="Cambria" panose="02040503050406030204" pitchFamily="18" charset="0"/>
                <a:cs typeface="+mj-cs"/>
              </a:rPr>
              <a:t> </a:t>
            </a:r>
            <a:r>
              <a:rPr lang="en-US" sz="2600" b="1" dirty="0" err="1">
                <a:latin typeface="Cambria" panose="02040503050406030204" pitchFamily="18" charset="0"/>
                <a:ea typeface="Cambria" panose="02040503050406030204" pitchFamily="18" charset="0"/>
                <a:cs typeface="+mj-cs"/>
              </a:rPr>
              <a:t>Mensual</a:t>
            </a:r>
            <a:endParaRPr lang="en-US" sz="2600" b="1" dirty="0">
              <a:latin typeface="Cambria" panose="02040503050406030204" pitchFamily="18" charset="0"/>
              <a:ea typeface="Cambria" panose="02040503050406030204" pitchFamily="18" charset="0"/>
              <a:cs typeface="+mj-cs"/>
            </a:endParaRPr>
          </a:p>
          <a:p>
            <a:pPr marL="342900" indent="-342900">
              <a:spcBef>
                <a:spcPts val="1000"/>
              </a:spcBef>
              <a:buClr>
                <a:schemeClr val="bg2">
                  <a:lumMod val="40000"/>
                  <a:lumOff val="60000"/>
                </a:schemeClr>
              </a:buClr>
              <a:buSzPct val="80000"/>
              <a:buFont typeface="Wingdings 3" charset="2"/>
              <a:buChar char=""/>
            </a:pPr>
            <a:r>
              <a:rPr lang="en-US" sz="2600" b="1" dirty="0" err="1">
                <a:latin typeface="Cambria" panose="02040503050406030204" pitchFamily="18" charset="0"/>
                <a:ea typeface="Cambria" panose="02040503050406030204" pitchFamily="18" charset="0"/>
                <a:cs typeface="+mj-cs"/>
              </a:rPr>
              <a:t>Correo</a:t>
            </a:r>
            <a:r>
              <a:rPr lang="en-US" sz="2600" b="1" dirty="0">
                <a:latin typeface="Cambria" panose="02040503050406030204" pitchFamily="18" charset="0"/>
                <a:ea typeface="Cambria" panose="02040503050406030204" pitchFamily="18" charset="0"/>
                <a:cs typeface="+mj-cs"/>
              </a:rPr>
              <a:t> </a:t>
            </a:r>
            <a:r>
              <a:rPr lang="en-US" sz="2600" b="1" dirty="0" err="1">
                <a:latin typeface="Cambria" panose="02040503050406030204" pitchFamily="18" charset="0"/>
                <a:ea typeface="Cambria" panose="02040503050406030204" pitchFamily="18" charset="0"/>
                <a:cs typeface="+mj-cs"/>
              </a:rPr>
              <a:t>Electronico</a:t>
            </a:r>
            <a:endParaRPr lang="en-US" sz="2600" b="1" dirty="0">
              <a:latin typeface="Cambria" panose="02040503050406030204" pitchFamily="18" charset="0"/>
              <a:ea typeface="Cambria" panose="02040503050406030204" pitchFamily="18" charset="0"/>
              <a:cs typeface="+mj-cs"/>
            </a:endParaRPr>
          </a:p>
          <a:p>
            <a:pPr marL="342900" indent="-342900">
              <a:spcBef>
                <a:spcPts val="1000"/>
              </a:spcBef>
              <a:buClr>
                <a:schemeClr val="bg2">
                  <a:lumMod val="40000"/>
                  <a:lumOff val="60000"/>
                </a:schemeClr>
              </a:buClr>
              <a:buSzPct val="80000"/>
              <a:buFont typeface="Wingdings 3" charset="2"/>
              <a:buChar char=""/>
            </a:pPr>
            <a:r>
              <a:rPr lang="en-US" sz="2600" b="1" dirty="0">
                <a:latin typeface="Cambria" panose="02040503050406030204" pitchFamily="18" charset="0"/>
                <a:ea typeface="Cambria" panose="02040503050406030204" pitchFamily="18" charset="0"/>
                <a:cs typeface="+mj-cs"/>
              </a:rPr>
              <a:t>Sitio Web del Campus</a:t>
            </a:r>
          </a:p>
          <a:p>
            <a:pPr marL="342900" indent="-342900">
              <a:spcBef>
                <a:spcPts val="1000"/>
              </a:spcBef>
              <a:buClr>
                <a:schemeClr val="bg2">
                  <a:lumMod val="40000"/>
                  <a:lumOff val="60000"/>
                </a:schemeClr>
              </a:buClr>
              <a:buSzPct val="80000"/>
              <a:buFont typeface="Wingdings 3" charset="2"/>
              <a:buChar char=""/>
            </a:pPr>
            <a:r>
              <a:rPr lang="en-US" sz="2600" b="1" dirty="0" err="1">
                <a:latin typeface="Cambria" panose="02040503050406030204" pitchFamily="18" charset="0"/>
                <a:ea typeface="Cambria" panose="02040503050406030204" pitchFamily="18" charset="0"/>
                <a:cs typeface="+mj-cs"/>
              </a:rPr>
              <a:t>Anuncios</a:t>
            </a:r>
            <a:r>
              <a:rPr lang="en-US" sz="2600" b="1" dirty="0">
                <a:latin typeface="Cambria" panose="02040503050406030204" pitchFamily="18" charset="0"/>
                <a:ea typeface="Cambria" panose="02040503050406030204" pitchFamily="18" charset="0"/>
                <a:cs typeface="+mj-cs"/>
              </a:rPr>
              <a:t> en Canvas</a:t>
            </a:r>
          </a:p>
          <a:p>
            <a:pPr marL="342900" indent="-342900">
              <a:spcBef>
                <a:spcPts val="1000"/>
              </a:spcBef>
              <a:buClr>
                <a:schemeClr val="bg2">
                  <a:lumMod val="40000"/>
                  <a:lumOff val="60000"/>
                </a:schemeClr>
              </a:buClr>
              <a:buSzPct val="80000"/>
              <a:buFont typeface="Wingdings 3" charset="2"/>
              <a:buChar char=""/>
            </a:pPr>
            <a:r>
              <a:rPr lang="en-US" sz="2600" b="1" dirty="0" err="1">
                <a:latin typeface="Cambria" panose="02040503050406030204" pitchFamily="18" charset="0"/>
                <a:ea typeface="Cambria" panose="02040503050406030204" pitchFamily="18" charset="0"/>
                <a:cs typeface="+mj-cs"/>
              </a:rPr>
              <a:t>Carpeta</a:t>
            </a:r>
            <a:r>
              <a:rPr lang="en-US" sz="2600" b="1" dirty="0">
                <a:latin typeface="Cambria" panose="02040503050406030204" pitchFamily="18" charset="0"/>
                <a:ea typeface="Cambria" panose="02040503050406030204" pitchFamily="18" charset="0"/>
                <a:cs typeface="+mj-cs"/>
              </a:rPr>
              <a:t> </a:t>
            </a:r>
            <a:r>
              <a:rPr lang="en-US" sz="2600" b="1" dirty="0" err="1">
                <a:latin typeface="Cambria" panose="02040503050406030204" pitchFamily="18" charset="0"/>
                <a:ea typeface="Cambria" panose="02040503050406030204" pitchFamily="18" charset="0"/>
                <a:cs typeface="+mj-cs"/>
              </a:rPr>
              <a:t>Semanal</a:t>
            </a:r>
            <a:endParaRPr lang="en-US" sz="2600" b="1" dirty="0">
              <a:latin typeface="Cambria" panose="02040503050406030204" pitchFamily="18" charset="0"/>
              <a:ea typeface="Cambria" panose="02040503050406030204" pitchFamily="18" charset="0"/>
              <a:cs typeface="+mj-cs"/>
            </a:endParaRPr>
          </a:p>
          <a:p>
            <a:pPr>
              <a:spcBef>
                <a:spcPts val="1000"/>
              </a:spcBef>
              <a:buClr>
                <a:schemeClr val="bg2">
                  <a:lumMod val="40000"/>
                  <a:lumOff val="60000"/>
                </a:schemeClr>
              </a:buClr>
              <a:buSzPct val="80000"/>
              <a:buFont typeface="Wingdings 3" charset="2"/>
              <a:buChar char=""/>
            </a:pPr>
            <a:r>
              <a:rPr lang="es-ES" sz="2600" b="1" dirty="0">
                <a:latin typeface="Cambria" panose="02040503050406030204" pitchFamily="18" charset="0"/>
                <a:ea typeface="Cambria" panose="02040503050406030204" pitchFamily="18" charset="0"/>
                <a:cs typeface="+mj-cs"/>
              </a:rPr>
              <a:t>Asegúrese de que su número de teléfono y dirección de correo electrónico sean correctos en </a:t>
            </a:r>
            <a:r>
              <a:rPr lang="es-ES" sz="2600" b="1" dirty="0" err="1">
                <a:latin typeface="Cambria" panose="02040503050406030204" pitchFamily="18" charset="0"/>
                <a:ea typeface="Cambria" panose="02040503050406030204" pitchFamily="18" charset="0"/>
                <a:cs typeface="+mj-cs"/>
              </a:rPr>
              <a:t>Skyward</a:t>
            </a:r>
            <a:r>
              <a:rPr lang="es-ES" sz="2600" b="1" dirty="0">
                <a:latin typeface="Cambria" panose="02040503050406030204" pitchFamily="18" charset="0"/>
                <a:ea typeface="Cambria" panose="02040503050406030204" pitchFamily="18" charset="0"/>
                <a:cs typeface="+mj-cs"/>
              </a:rPr>
              <a:t> para recibir noticias e información importante.</a:t>
            </a:r>
            <a:endParaRPr lang="en-US" dirty="0">
              <a:latin typeface="+mj-lt"/>
              <a:ea typeface="+mj-ea"/>
              <a:cs typeface="+mj-cs"/>
            </a:endParaRPr>
          </a:p>
        </p:txBody>
      </p:sp>
      <p:pic>
        <p:nvPicPr>
          <p:cNvPr id="11266" name="Picture 2" descr="Weekly Take-Home Tri-Fold 3-Pocket Folders - 12 folders">
            <a:extLst>
              <a:ext uri="{FF2B5EF4-FFF2-40B4-BE49-F238E27FC236}">
                <a16:creationId xmlns:a16="http://schemas.microsoft.com/office/drawing/2014/main" id="{39F36BE9-D749-B00E-F995-8BF6DEE4162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36880" y="2986439"/>
            <a:ext cx="3427281" cy="3368442"/>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District Calendars / Home">
            <a:extLst>
              <a:ext uri="{FF2B5EF4-FFF2-40B4-BE49-F238E27FC236}">
                <a16:creationId xmlns:a16="http://schemas.microsoft.com/office/drawing/2014/main" id="{F462F7DF-9CE4-CC9F-AFAC-73FF9020449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63690" y="3086100"/>
            <a:ext cx="28575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793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iptonv\AppData\Local\Microsoft\Windows\Temporary Internet Files\Content.Outlook\X9SJ53JQ\image1.jpeg"/>
          <p:cNvPicPr/>
          <p:nvPr/>
        </p:nvPicPr>
        <p:blipFill rotWithShape="1">
          <a:blip r:embed="rId3">
            <a:extLst>
              <a:ext uri="{28A0092B-C50C-407E-A947-70E740481C1C}">
                <a14:useLocalDpi xmlns:a14="http://schemas.microsoft.com/office/drawing/2010/main" val="0"/>
              </a:ext>
            </a:extLst>
          </a:blip>
          <a:srcRect l="-3318" t="22840" r="3318" b="10656"/>
          <a:stretch/>
        </p:blipFill>
        <p:spPr bwMode="auto">
          <a:xfrm>
            <a:off x="-124013" y="0"/>
            <a:ext cx="2904369" cy="6858000"/>
          </a:xfrm>
          <a:prstGeom prst="rect">
            <a:avLst/>
          </a:prstGeom>
          <a:noFill/>
          <a:ln>
            <a:noFill/>
          </a:ln>
        </p:spPr>
      </p:pic>
      <p:sp>
        <p:nvSpPr>
          <p:cNvPr id="4" name="TextBox 3"/>
          <p:cNvSpPr txBox="1"/>
          <p:nvPr/>
        </p:nvSpPr>
        <p:spPr>
          <a:xfrm>
            <a:off x="3013455" y="2151592"/>
            <a:ext cx="6883020" cy="3539430"/>
          </a:xfrm>
          <a:prstGeom prst="rect">
            <a:avLst/>
          </a:prstGeom>
          <a:noFill/>
        </p:spPr>
        <p:txBody>
          <a:bodyPr wrap="square" rtlCol="0">
            <a:spAutoFit/>
          </a:bodyPr>
          <a:lstStyle/>
          <a:p>
            <a:pPr marL="285750" indent="-285750">
              <a:buFont typeface="Arial" panose="020B0604020202020204" pitchFamily="34" charset="0"/>
              <a:buChar char="•"/>
            </a:pPr>
            <a:r>
              <a:rPr lang="en-US" sz="3200" b="1" dirty="0">
                <a:latin typeface="Cambria" panose="02040503050406030204" pitchFamily="18" charset="0"/>
              </a:rPr>
              <a:t>Asistencia</a:t>
            </a:r>
          </a:p>
          <a:p>
            <a:pPr marL="285750" indent="-285750">
              <a:buFont typeface="Arial" panose="020B0604020202020204" pitchFamily="34" charset="0"/>
              <a:buChar char="•"/>
            </a:pPr>
            <a:r>
              <a:rPr lang="es-ES" sz="3200" b="1" dirty="0">
                <a:latin typeface="Cambria" panose="02040503050406030204" pitchFamily="18" charset="0"/>
              </a:rPr>
              <a:t>Expectativas del Aula y del Equipo</a:t>
            </a:r>
          </a:p>
          <a:p>
            <a:r>
              <a:rPr lang="es-ES" sz="3200" b="1" dirty="0">
                <a:latin typeface="Cambria" panose="02040503050406030204" pitchFamily="18" charset="0"/>
              </a:rPr>
              <a:t>&amp; compromiso con el campus</a:t>
            </a:r>
          </a:p>
          <a:p>
            <a:pPr marL="285750" indent="-285750">
              <a:buFont typeface="Arial" panose="020B0604020202020204" pitchFamily="34" charset="0"/>
              <a:buChar char="•"/>
            </a:pPr>
            <a:r>
              <a:rPr lang="en-US" sz="3200" b="1" dirty="0" err="1">
                <a:latin typeface="Cambria" panose="02040503050406030204" pitchFamily="18" charset="0"/>
              </a:rPr>
              <a:t>Campamento</a:t>
            </a:r>
            <a:r>
              <a:rPr lang="en-US" sz="3200" b="1" dirty="0">
                <a:latin typeface="Cambria" panose="02040503050406030204" pitchFamily="18" charset="0"/>
              </a:rPr>
              <a:t> Grizzly</a:t>
            </a:r>
          </a:p>
          <a:p>
            <a:pPr marL="285750" indent="-285750">
              <a:buFont typeface="Arial" panose="020B0604020202020204" pitchFamily="34" charset="0"/>
              <a:buChar char="•"/>
            </a:pPr>
            <a:r>
              <a:rPr lang="en-US" sz="3200" b="1" dirty="0" err="1">
                <a:latin typeface="Cambria" panose="02040503050406030204" pitchFamily="18" charset="0"/>
              </a:rPr>
              <a:t>Disciplina</a:t>
            </a:r>
            <a:r>
              <a:rPr lang="en-US" sz="3200" b="1" dirty="0">
                <a:latin typeface="Cambria" panose="02040503050406030204" pitchFamily="18" charset="0"/>
              </a:rPr>
              <a:t> del Campus</a:t>
            </a:r>
          </a:p>
          <a:p>
            <a:pPr marL="285750" indent="-285750">
              <a:buFont typeface="Arial" panose="020B0604020202020204" pitchFamily="34" charset="0"/>
              <a:buChar char="•"/>
            </a:pPr>
            <a:r>
              <a:rPr lang="en-US" sz="3200" b="1" dirty="0">
                <a:latin typeface="Cambria" panose="02040503050406030204" pitchFamily="18" charset="0"/>
              </a:rPr>
              <a:t>Política de Bully &amp; Prevención</a:t>
            </a:r>
          </a:p>
          <a:p>
            <a:pPr marL="285750" indent="-285750">
              <a:buFont typeface="Arial" panose="020B0604020202020204" pitchFamily="34" charset="0"/>
              <a:buChar char="•"/>
            </a:pPr>
            <a:r>
              <a:rPr lang="en-US" sz="3200" b="1" dirty="0">
                <a:latin typeface="Cambria" panose="02040503050406030204" pitchFamily="18" charset="0"/>
              </a:rPr>
              <a:t>Seguridad Escolar y Comunitaria</a:t>
            </a:r>
          </a:p>
        </p:txBody>
      </p:sp>
      <p:pic>
        <p:nvPicPr>
          <p:cNvPr id="5" name="irc_mi" descr="Image result for News to know">
            <a:hlinkClick r:id="rId4"/>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80356" y="0"/>
            <a:ext cx="5801669" cy="1758680"/>
          </a:xfrm>
          <a:prstGeom prst="rect">
            <a:avLst/>
          </a:prstGeom>
          <a:noFill/>
          <a:ln>
            <a:noFill/>
          </a:ln>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53275" y="2007799"/>
            <a:ext cx="2245109" cy="1667287"/>
          </a:xfrm>
          <a:prstGeom prst="rect">
            <a:avLst/>
          </a:prstGeom>
        </p:spPr>
      </p:pic>
      <p:pic>
        <p:nvPicPr>
          <p:cNvPr id="9222" name="Picture 6">
            <a:extLst>
              <a:ext uri="{FF2B5EF4-FFF2-40B4-BE49-F238E27FC236}">
                <a16:creationId xmlns:a16="http://schemas.microsoft.com/office/drawing/2014/main" id="{FC443676-097F-859D-EC2D-035D10EAD54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35208" y="5074970"/>
            <a:ext cx="3263175" cy="1497496"/>
          </a:xfrm>
          <a:prstGeom prst="rect">
            <a:avLst/>
          </a:prstGeom>
          <a:noFill/>
          <a:effectLst>
            <a:glow rad="127000">
              <a:schemeClr val="tx1"/>
            </a:glow>
          </a:effectLst>
          <a:extLst>
            <a:ext uri="{909E8E84-426E-40DD-AFC4-6F175D3DCCD1}">
              <a14:hiddenFill xmlns:a14="http://schemas.microsoft.com/office/drawing/2010/main">
                <a:solidFill>
                  <a:srgbClr val="FFFFFF"/>
                </a:solidFill>
              </a14:hiddenFill>
            </a:ext>
          </a:extLst>
        </p:spPr>
      </p:pic>
      <p:pic>
        <p:nvPicPr>
          <p:cNvPr id="9224" name="Picture 8" descr="Code of Conduct for Management Committee Members of a Housing Society ...">
            <a:extLst>
              <a:ext uri="{FF2B5EF4-FFF2-40B4-BE49-F238E27FC236}">
                <a16:creationId xmlns:a16="http://schemas.microsoft.com/office/drawing/2014/main" id="{E93BB43B-1CE8-609C-B634-3E64E0E8B57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34205" y="5691022"/>
            <a:ext cx="3047999" cy="1129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326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332" y="736600"/>
            <a:ext cx="4431089" cy="1549399"/>
          </a:xfrm>
        </p:spPr>
        <p:txBody>
          <a:bodyPr/>
          <a:lstStyle/>
          <a:p>
            <a:r>
              <a:rPr lang="en-US" sz="3200" b="1" dirty="0" err="1">
                <a:latin typeface="Cambria" panose="02040503050406030204" pitchFamily="18" charset="0"/>
              </a:rPr>
              <a:t>Clases</a:t>
            </a:r>
            <a:r>
              <a:rPr lang="en-US" sz="3200" b="1" dirty="0">
                <a:latin typeface="Cambria" panose="02040503050406030204" pitchFamily="18" charset="0"/>
              </a:rPr>
              <a:t> </a:t>
            </a:r>
            <a:r>
              <a:rPr lang="en-US" sz="3200" b="1" dirty="0" err="1">
                <a:latin typeface="Cambria" panose="02040503050406030204" pitchFamily="18" charset="0"/>
              </a:rPr>
              <a:t>Electivas</a:t>
            </a:r>
            <a:endParaRPr lang="en-US" sz="3200" b="1" dirty="0">
              <a:latin typeface="Cambria" panose="02040503050406030204" pitchFamily="18" charset="0"/>
            </a:endParaRPr>
          </a:p>
        </p:txBody>
      </p:sp>
      <p:pic>
        <p:nvPicPr>
          <p:cNvPr id="3" name="Picture 2" descr="C:\Users\tiptonv\AppData\Local\Microsoft\Windows\Temporary Internet Files\Content.Outlook\X9SJ53JQ\image1.jpeg"/>
          <p:cNvPicPr/>
          <p:nvPr/>
        </p:nvPicPr>
        <p:blipFill rotWithShape="1">
          <a:blip r:embed="rId3">
            <a:extLst>
              <a:ext uri="{28A0092B-C50C-407E-A947-70E740481C1C}">
                <a14:useLocalDpi xmlns:a14="http://schemas.microsoft.com/office/drawing/2010/main" val="0"/>
              </a:ext>
            </a:extLst>
          </a:blip>
          <a:srcRect l="-3318" t="22840" r="3318" b="10656"/>
          <a:stretch/>
        </p:blipFill>
        <p:spPr bwMode="auto">
          <a:xfrm>
            <a:off x="-102527" y="0"/>
            <a:ext cx="2904369" cy="6858000"/>
          </a:xfrm>
          <a:prstGeom prst="rect">
            <a:avLst/>
          </a:prstGeom>
          <a:noFill/>
          <a:ln>
            <a:noFill/>
          </a:ln>
        </p:spPr>
      </p:pic>
      <p:sp>
        <p:nvSpPr>
          <p:cNvPr id="4" name="TextBox 3"/>
          <p:cNvSpPr txBox="1"/>
          <p:nvPr/>
        </p:nvSpPr>
        <p:spPr>
          <a:xfrm>
            <a:off x="2801841" y="1822739"/>
            <a:ext cx="4846580" cy="3046988"/>
          </a:xfrm>
          <a:prstGeom prst="rect">
            <a:avLst/>
          </a:prstGeom>
          <a:noFill/>
        </p:spPr>
        <p:txBody>
          <a:bodyPr wrap="square" rtlCol="0">
            <a:spAutoFit/>
          </a:bodyPr>
          <a:lstStyle/>
          <a:p>
            <a:pPr marL="571500" indent="-571500">
              <a:buFont typeface="Arial" panose="020B0604020202020204" pitchFamily="34" charset="0"/>
              <a:buChar char="•"/>
            </a:pPr>
            <a:r>
              <a:rPr lang="en-US" sz="3200" b="1" dirty="0">
                <a:latin typeface="Cambria" panose="02040503050406030204" pitchFamily="18" charset="0"/>
              </a:rPr>
              <a:t>Banda</a:t>
            </a:r>
          </a:p>
          <a:p>
            <a:pPr marL="571500" indent="-571500">
              <a:buFont typeface="Arial" panose="020B0604020202020204" pitchFamily="34" charset="0"/>
              <a:buChar char="•"/>
            </a:pPr>
            <a:r>
              <a:rPr lang="en-US" sz="3200" b="1" dirty="0" err="1">
                <a:latin typeface="Cambria" panose="02040503050406030204" pitchFamily="18" charset="0"/>
              </a:rPr>
              <a:t>Arte</a:t>
            </a:r>
            <a:r>
              <a:rPr lang="en-US" sz="3200" b="1" dirty="0">
                <a:latin typeface="Cambria" panose="02040503050406030204" pitchFamily="18" charset="0"/>
              </a:rPr>
              <a:t> </a:t>
            </a:r>
          </a:p>
          <a:p>
            <a:pPr marL="571500" indent="-571500">
              <a:buFont typeface="Arial" panose="020B0604020202020204" pitchFamily="34" charset="0"/>
              <a:buChar char="•"/>
            </a:pPr>
            <a:r>
              <a:rPr lang="en-US" sz="3200" b="1" dirty="0">
                <a:latin typeface="Cambria" panose="02040503050406030204" pitchFamily="18" charset="0"/>
              </a:rPr>
              <a:t>Educación </a:t>
            </a:r>
            <a:r>
              <a:rPr lang="en-US" sz="3200" b="1" dirty="0" err="1">
                <a:latin typeface="Cambria" panose="02040503050406030204" pitchFamily="18" charset="0"/>
              </a:rPr>
              <a:t>Física</a:t>
            </a:r>
            <a:endParaRPr lang="en-US" sz="3200" b="1" dirty="0">
              <a:latin typeface="Cambria" panose="02040503050406030204" pitchFamily="18" charset="0"/>
            </a:endParaRPr>
          </a:p>
          <a:p>
            <a:pPr marL="571500" indent="-571500">
              <a:buFont typeface="Arial" panose="020B0604020202020204" pitchFamily="34" charset="0"/>
              <a:buChar char="•"/>
            </a:pPr>
            <a:r>
              <a:rPr lang="en-US" sz="3200" b="1" dirty="0">
                <a:latin typeface="Cambria" panose="02040503050406030204" pitchFamily="18" charset="0"/>
              </a:rPr>
              <a:t>Coro/Música</a:t>
            </a:r>
          </a:p>
          <a:p>
            <a:pPr marL="571500" indent="-571500">
              <a:buFont typeface="Arial" panose="020B0604020202020204" pitchFamily="34" charset="0"/>
              <a:buChar char="•"/>
            </a:pPr>
            <a:r>
              <a:rPr lang="en-US" sz="3200" b="1" dirty="0" err="1">
                <a:latin typeface="Cambria" panose="02040503050406030204" pitchFamily="18" charset="0"/>
              </a:rPr>
              <a:t>Español</a:t>
            </a:r>
            <a:r>
              <a:rPr lang="en-US" sz="3200" b="1" dirty="0">
                <a:latin typeface="Cambria" panose="02040503050406030204" pitchFamily="18" charset="0"/>
              </a:rPr>
              <a:t>-Programa de </a:t>
            </a:r>
            <a:r>
              <a:rPr lang="en-US" sz="3200" b="1" dirty="0" err="1">
                <a:latin typeface="Cambria" panose="02040503050406030204" pitchFamily="18" charset="0"/>
              </a:rPr>
              <a:t>Lenguaje</a:t>
            </a:r>
            <a:r>
              <a:rPr lang="en-US" sz="3200" b="1" dirty="0">
                <a:latin typeface="Cambria" panose="02040503050406030204" pitchFamily="18" charset="0"/>
              </a:rPr>
              <a:t> Dual</a:t>
            </a:r>
          </a:p>
        </p:txBody>
      </p:sp>
      <p:pic>
        <p:nvPicPr>
          <p:cNvPr id="7170" name="Picture 2">
            <a:extLst>
              <a:ext uri="{FF2B5EF4-FFF2-40B4-BE49-F238E27FC236}">
                <a16:creationId xmlns:a16="http://schemas.microsoft.com/office/drawing/2014/main" id="{93135FC6-F55C-73CD-387F-672AE078F3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4587" y="1208"/>
            <a:ext cx="2987445" cy="206918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4,400+ Spanish Class Illustrations, Royalty-Free Vector Graphics &amp; Clip Art  - iStock | Spanish class high school, Spanish class college, College spanish  class">
            <a:extLst>
              <a:ext uri="{FF2B5EF4-FFF2-40B4-BE49-F238E27FC236}">
                <a16:creationId xmlns:a16="http://schemas.microsoft.com/office/drawing/2014/main" id="{76F39352-5E06-2A81-EDD1-9DBE350905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42034" y="-1"/>
            <a:ext cx="2749966" cy="18227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group of people standing around a table&#10;&#10;Description automatically generated">
            <a:extLst>
              <a:ext uri="{FF2B5EF4-FFF2-40B4-BE49-F238E27FC236}">
                <a16:creationId xmlns:a16="http://schemas.microsoft.com/office/drawing/2014/main" id="{1AF21A7A-FBB1-1210-56E4-CA32AAC19C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90617" y="4741874"/>
            <a:ext cx="3195274" cy="2114918"/>
          </a:xfrm>
          <a:prstGeom prst="rect">
            <a:avLst/>
          </a:prstGeom>
        </p:spPr>
      </p:pic>
      <p:pic>
        <p:nvPicPr>
          <p:cNvPr id="7" name="Picture 4">
            <a:extLst>
              <a:ext uri="{FF2B5EF4-FFF2-40B4-BE49-F238E27FC236}">
                <a16:creationId xmlns:a16="http://schemas.microsoft.com/office/drawing/2014/main" id="{CD2B6F74-BE9C-2925-D2B8-DC010421C96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79776" y="4741874"/>
            <a:ext cx="2742205" cy="21268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40EE72F9-FF49-41F8-49E6-71B454CFABF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17057" y="1822738"/>
            <a:ext cx="4568834" cy="2919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033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7399" y="615529"/>
            <a:ext cx="7914841" cy="1270000"/>
          </a:xfrm>
        </p:spPr>
        <p:txBody>
          <a:bodyPr/>
          <a:lstStyle/>
          <a:p>
            <a:r>
              <a:rPr lang="en-US" b="1" dirty="0" err="1">
                <a:latin typeface="Cambria" panose="02040503050406030204" pitchFamily="18" charset="0"/>
              </a:rPr>
              <a:t>Apoyo</a:t>
            </a:r>
            <a:r>
              <a:rPr lang="en-US" b="1" dirty="0">
                <a:latin typeface="Cambria" panose="02040503050406030204" pitchFamily="18" charset="0"/>
              </a:rPr>
              <a:t> Estudiantil</a:t>
            </a:r>
          </a:p>
        </p:txBody>
      </p:sp>
      <p:pic>
        <p:nvPicPr>
          <p:cNvPr id="3" name="Picture 2" descr="C:\Users\tiptonv\AppData\Local\Microsoft\Windows\Temporary Internet Files\Content.Outlook\X9SJ53JQ\image1.jpeg"/>
          <p:cNvPicPr/>
          <p:nvPr/>
        </p:nvPicPr>
        <p:blipFill rotWithShape="1">
          <a:blip r:embed="rId3">
            <a:extLst>
              <a:ext uri="{28A0092B-C50C-407E-A947-70E740481C1C}">
                <a14:useLocalDpi xmlns:a14="http://schemas.microsoft.com/office/drawing/2010/main" val="0"/>
              </a:ext>
            </a:extLst>
          </a:blip>
          <a:srcRect l="-3318" t="22840" r="3318" b="10656"/>
          <a:stretch/>
        </p:blipFill>
        <p:spPr bwMode="auto">
          <a:xfrm>
            <a:off x="-95250" y="0"/>
            <a:ext cx="2922649" cy="6858000"/>
          </a:xfrm>
          <a:prstGeom prst="rect">
            <a:avLst/>
          </a:prstGeom>
          <a:noFill/>
          <a:ln>
            <a:noFill/>
          </a:ln>
        </p:spPr>
      </p:pic>
      <p:sp>
        <p:nvSpPr>
          <p:cNvPr id="4" name="TextBox 3"/>
          <p:cNvSpPr txBox="1"/>
          <p:nvPr/>
        </p:nvSpPr>
        <p:spPr>
          <a:xfrm>
            <a:off x="2798825" y="2221142"/>
            <a:ext cx="5751286" cy="3785652"/>
          </a:xfrm>
          <a:prstGeom prst="rect">
            <a:avLst/>
          </a:prstGeom>
          <a:noFill/>
        </p:spPr>
        <p:txBody>
          <a:bodyPr wrap="square" rtlCol="0">
            <a:spAutoFit/>
          </a:bodyPr>
          <a:lstStyle/>
          <a:p>
            <a:pPr marL="342900" indent="-342900">
              <a:buFont typeface="Arial" panose="020B0604020202020204" pitchFamily="34" charset="0"/>
              <a:buChar char="•"/>
            </a:pPr>
            <a:r>
              <a:rPr lang="en-US" sz="2400" b="1" dirty="0" err="1">
                <a:latin typeface="Cambria" panose="02040503050406030204" pitchFamily="18" charset="0"/>
              </a:rPr>
              <a:t>Tutoriales</a:t>
            </a:r>
            <a:endParaRPr lang="en-US" sz="2400" b="1" dirty="0">
              <a:latin typeface="Cambria" panose="02040503050406030204" pitchFamily="18" charset="0"/>
            </a:endParaRPr>
          </a:p>
          <a:p>
            <a:pPr marL="342900" indent="-342900">
              <a:buFont typeface="Arial" panose="020B0604020202020204" pitchFamily="34" charset="0"/>
              <a:buChar char="•"/>
            </a:pPr>
            <a:r>
              <a:rPr lang="en-US" sz="2400" b="1" dirty="0" err="1">
                <a:latin typeface="Cambria" panose="02040503050406030204" pitchFamily="18" charset="0"/>
              </a:rPr>
              <a:t>Conferencia</a:t>
            </a:r>
            <a:r>
              <a:rPr lang="en-US" sz="2400" b="1" dirty="0">
                <a:latin typeface="Cambria" panose="02040503050406030204" pitchFamily="18" charset="0"/>
              </a:rPr>
              <a:t> de Padres &amp; Maestros</a:t>
            </a:r>
          </a:p>
          <a:p>
            <a:pPr marL="342900" indent="-342900">
              <a:buFont typeface="Arial" panose="020B0604020202020204" pitchFamily="34" charset="0"/>
              <a:buChar char="•"/>
            </a:pPr>
            <a:r>
              <a:rPr lang="en-US" sz="2400" b="1" dirty="0" err="1">
                <a:latin typeface="Cambria" panose="02040503050406030204" pitchFamily="18" charset="0"/>
              </a:rPr>
              <a:t>Consejeros</a:t>
            </a:r>
            <a:r>
              <a:rPr lang="en-US" sz="2400" b="1" dirty="0">
                <a:latin typeface="Cambria" panose="02040503050406030204" pitchFamily="18" charset="0"/>
              </a:rPr>
              <a:t> </a:t>
            </a:r>
            <a:r>
              <a:rPr lang="en-US" sz="2400" b="1" dirty="0" err="1">
                <a:latin typeface="Cambria" panose="02040503050406030204" pitchFamily="18" charset="0"/>
              </a:rPr>
              <a:t>Escolares</a:t>
            </a:r>
            <a:endParaRPr lang="en-US" sz="2400" b="1" dirty="0">
              <a:latin typeface="Cambria" panose="02040503050406030204" pitchFamily="18" charset="0"/>
            </a:endParaRPr>
          </a:p>
          <a:p>
            <a:pPr marL="342900" indent="-342900">
              <a:buFont typeface="Arial" panose="020B0604020202020204" pitchFamily="34" charset="0"/>
              <a:buChar char="•"/>
            </a:pPr>
            <a:r>
              <a:rPr lang="en-US" sz="2400" b="1" dirty="0">
                <a:latin typeface="Cambria" panose="02040503050406030204" pitchFamily="18" charset="0"/>
              </a:rPr>
              <a:t>Comunidades en las Escuelas</a:t>
            </a:r>
          </a:p>
          <a:p>
            <a:pPr marL="342900" indent="-342900">
              <a:buFont typeface="Arial" panose="020B0604020202020204" pitchFamily="34" charset="0"/>
              <a:buChar char="•"/>
            </a:pPr>
            <a:r>
              <a:rPr lang="en-US" sz="2400" b="1" dirty="0" err="1">
                <a:latin typeface="Cambria" panose="02040503050406030204" pitchFamily="18" charset="0"/>
              </a:rPr>
              <a:t>Título</a:t>
            </a:r>
            <a:r>
              <a:rPr lang="en-US" sz="2400" b="1" dirty="0">
                <a:latin typeface="Cambria" panose="02040503050406030204" pitchFamily="18" charset="0"/>
              </a:rPr>
              <a:t> I </a:t>
            </a:r>
            <a:r>
              <a:rPr lang="en-US" sz="2400" b="1" dirty="0" err="1">
                <a:latin typeface="Cambria" panose="02040503050406030204" pitchFamily="18" charset="0"/>
              </a:rPr>
              <a:t>Matemáticas</a:t>
            </a:r>
            <a:r>
              <a:rPr lang="en-US" sz="2400" b="1" dirty="0">
                <a:latin typeface="Cambria" panose="02040503050406030204" pitchFamily="18" charset="0"/>
              </a:rPr>
              <a:t> y </a:t>
            </a:r>
            <a:r>
              <a:rPr lang="en-US" sz="2400" b="1" dirty="0" err="1">
                <a:latin typeface="Cambria" panose="02040503050406030204" pitchFamily="18" charset="0"/>
              </a:rPr>
              <a:t>Lectura</a:t>
            </a:r>
            <a:r>
              <a:rPr lang="en-US" sz="2400" b="1" dirty="0">
                <a:latin typeface="Cambria" panose="02040503050406030204" pitchFamily="18" charset="0"/>
              </a:rPr>
              <a:t> 180 </a:t>
            </a:r>
          </a:p>
          <a:p>
            <a:pPr marL="342900" indent="-342900">
              <a:buFont typeface="Arial" panose="020B0604020202020204" pitchFamily="34" charset="0"/>
              <a:buChar char="•"/>
            </a:pPr>
            <a:r>
              <a:rPr lang="en-US" sz="2400" b="1" dirty="0">
                <a:latin typeface="Cambria" panose="02040503050406030204" pitchFamily="18" charset="0"/>
              </a:rPr>
              <a:t>Academia GT </a:t>
            </a:r>
          </a:p>
          <a:p>
            <a:pPr marL="342900" indent="-342900">
              <a:buFont typeface="Arial" panose="020B0604020202020204" pitchFamily="34" charset="0"/>
              <a:buChar char="•"/>
            </a:pPr>
            <a:r>
              <a:rPr lang="en-US" sz="2400" b="1" dirty="0" err="1">
                <a:latin typeface="Cambria" panose="02040503050406030204" pitchFamily="18" charset="0"/>
              </a:rPr>
              <a:t>Soporte</a:t>
            </a:r>
            <a:r>
              <a:rPr lang="en-US" sz="2400" b="1" dirty="0">
                <a:latin typeface="Cambria" panose="02040503050406030204" pitchFamily="18" charset="0"/>
              </a:rPr>
              <a:t> de Idioma Dual-ESL</a:t>
            </a:r>
          </a:p>
          <a:p>
            <a:pPr marL="342900" indent="-342900">
              <a:buFont typeface="Arial" panose="020B0604020202020204" pitchFamily="34" charset="0"/>
              <a:buChar char="•"/>
            </a:pPr>
            <a:r>
              <a:rPr lang="en-US" sz="2400" b="1" dirty="0">
                <a:latin typeface="Cambria" panose="02040503050406030204" pitchFamily="18" charset="0"/>
              </a:rPr>
              <a:t>Mentores del </a:t>
            </a:r>
            <a:r>
              <a:rPr lang="en-US" sz="2400" b="1" dirty="0" err="1">
                <a:latin typeface="Cambria" panose="02040503050406030204" pitchFamily="18" charset="0"/>
              </a:rPr>
              <a:t>Progama</a:t>
            </a:r>
            <a:r>
              <a:rPr lang="en-US" sz="2400" b="1" dirty="0">
                <a:latin typeface="Cambria" panose="02040503050406030204" pitchFamily="18" charset="0"/>
              </a:rPr>
              <a:t> Rise </a:t>
            </a:r>
          </a:p>
          <a:p>
            <a:pPr marL="342900" indent="-342900">
              <a:buFont typeface="Arial" panose="020B0604020202020204" pitchFamily="34" charset="0"/>
              <a:buChar char="•"/>
            </a:pPr>
            <a:r>
              <a:rPr lang="es-ES" sz="2400" b="1" dirty="0">
                <a:latin typeface="Cambria" panose="02040503050406030204" pitchFamily="18" charset="0"/>
              </a:rPr>
              <a:t>Servicios de asesoramiento virtual de T-Chat</a:t>
            </a:r>
            <a:endParaRPr lang="en-US" sz="2400" b="1" dirty="0">
              <a:latin typeface="Cambria" panose="02040503050406030204" pitchFamily="18" charset="0"/>
            </a:endParaRPr>
          </a:p>
        </p:txBody>
      </p:sp>
      <p:pic>
        <p:nvPicPr>
          <p:cNvPr id="6" name="Picture 5" descr="cid:47eb1f81-62fd-440c-898f-196eae9d1989@namprd04.prod.outlook.com"/>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8238196" y="3072518"/>
            <a:ext cx="1627577" cy="1549260"/>
          </a:xfrm>
          <a:prstGeom prst="rect">
            <a:avLst/>
          </a:prstGeom>
          <a:noFill/>
          <a:ln>
            <a:noFill/>
          </a:ln>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05623" y="3688047"/>
            <a:ext cx="1877595" cy="1348017"/>
          </a:xfrm>
          <a:prstGeom prst="rect">
            <a:avLst/>
          </a:prstGeom>
        </p:spPr>
      </p:pic>
      <p:pic>
        <p:nvPicPr>
          <p:cNvPr id="4098" name="Picture 2">
            <a:extLst>
              <a:ext uri="{FF2B5EF4-FFF2-40B4-BE49-F238E27FC236}">
                <a16:creationId xmlns:a16="http://schemas.microsoft.com/office/drawing/2014/main" id="{0EEFFC5E-D4A4-D1F1-2A3E-4C54F66BAD9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46720" y="0"/>
            <a:ext cx="4145280" cy="30725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Youth &amp; Family Services of North Central | Counseling, Shelter, Foster Care,  Crisis">
            <a:extLst>
              <a:ext uri="{FF2B5EF4-FFF2-40B4-BE49-F238E27FC236}">
                <a16:creationId xmlns:a16="http://schemas.microsoft.com/office/drawing/2014/main" id="{2E75CFB6-DC80-6F2D-1960-24080CE34E8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252622" y="5224195"/>
            <a:ext cx="2372412" cy="1318007"/>
          </a:xfrm>
          <a:prstGeom prst="rect">
            <a:avLst/>
          </a:prstGeom>
          <a:ln>
            <a:noFill/>
          </a:ln>
          <a:effectLst>
            <a:glow rad="127000">
              <a:schemeClr val="tx1"/>
            </a:glow>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897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5501" y="1080609"/>
            <a:ext cx="4912872" cy="1303867"/>
          </a:xfrm>
        </p:spPr>
        <p:txBody>
          <a:bodyPr>
            <a:normAutofit/>
          </a:bodyPr>
          <a:lstStyle/>
          <a:p>
            <a:r>
              <a:rPr lang="en-US" sz="3200" b="1" dirty="0">
                <a:latin typeface="Cambria" panose="02040503050406030204" pitchFamily="18" charset="0"/>
              </a:rPr>
              <a:t>Programa de incentivos</a:t>
            </a:r>
          </a:p>
        </p:txBody>
      </p:sp>
      <p:pic>
        <p:nvPicPr>
          <p:cNvPr id="3" name="Picture 2" descr="C:\Users\tiptonv\AppData\Local\Microsoft\Windows\Temporary Internet Files\Content.Outlook\X9SJ53JQ\image1.jpeg"/>
          <p:cNvPicPr/>
          <p:nvPr/>
        </p:nvPicPr>
        <p:blipFill rotWithShape="1">
          <a:blip r:embed="rId3">
            <a:extLst>
              <a:ext uri="{28A0092B-C50C-407E-A947-70E740481C1C}">
                <a14:useLocalDpi xmlns:a14="http://schemas.microsoft.com/office/drawing/2010/main" val="0"/>
              </a:ext>
            </a:extLst>
          </a:blip>
          <a:srcRect l="-3318" t="22840" r="3318" b="10656"/>
          <a:stretch/>
        </p:blipFill>
        <p:spPr bwMode="auto">
          <a:xfrm>
            <a:off x="-115339" y="0"/>
            <a:ext cx="2904369" cy="6858000"/>
          </a:xfrm>
          <a:prstGeom prst="rect">
            <a:avLst/>
          </a:prstGeom>
          <a:noFill/>
          <a:ln>
            <a:noFill/>
          </a:ln>
        </p:spPr>
      </p:pic>
      <p:sp>
        <p:nvSpPr>
          <p:cNvPr id="5" name="TextBox 4"/>
          <p:cNvSpPr txBox="1"/>
          <p:nvPr/>
        </p:nvSpPr>
        <p:spPr>
          <a:xfrm>
            <a:off x="3005501" y="1775621"/>
            <a:ext cx="4819554" cy="3108543"/>
          </a:xfrm>
          <a:prstGeom prst="rect">
            <a:avLst/>
          </a:prstGeom>
          <a:noFill/>
        </p:spPr>
        <p:txBody>
          <a:bodyPr wrap="square" rtlCol="0">
            <a:spAutoFit/>
          </a:bodyPr>
          <a:lstStyle/>
          <a:p>
            <a:pPr marL="285750" indent="-285750">
              <a:buFont typeface="Arial" panose="020B0604020202020204" pitchFamily="34" charset="0"/>
              <a:buChar char="•"/>
            </a:pPr>
            <a:r>
              <a:rPr lang="en-US" sz="2800" b="1" dirty="0">
                <a:latin typeface="Cambria" panose="02040503050406030204" pitchFamily="18" charset="0"/>
              </a:rPr>
              <a:t>PAWS &amp; </a:t>
            </a:r>
            <a:r>
              <a:rPr lang="en-US" sz="2800" b="1" dirty="0" err="1">
                <a:latin typeface="Cambria" panose="02040503050406030204" pitchFamily="18" charset="0"/>
              </a:rPr>
              <a:t>Aplausos</a:t>
            </a:r>
            <a:endParaRPr lang="en-US" sz="2800" b="1" dirty="0">
              <a:latin typeface="Cambria" panose="02040503050406030204" pitchFamily="18" charset="0"/>
            </a:endParaRPr>
          </a:p>
          <a:p>
            <a:pPr marL="285750" indent="-285750">
              <a:buFont typeface="Arial" panose="020B0604020202020204" pitchFamily="34" charset="0"/>
              <a:buChar char="•"/>
            </a:pPr>
            <a:r>
              <a:rPr lang="en-US" sz="2800" b="1" dirty="0" err="1">
                <a:latin typeface="Cambria" panose="02040503050406030204" pitchFamily="18" charset="0"/>
              </a:rPr>
              <a:t>Excursiones</a:t>
            </a:r>
            <a:r>
              <a:rPr lang="en-US" sz="2800" b="1" dirty="0">
                <a:latin typeface="Cambria" panose="02040503050406030204" pitchFamily="18" charset="0"/>
              </a:rPr>
              <a:t> </a:t>
            </a:r>
            <a:r>
              <a:rPr lang="en-US" sz="2800" b="1" dirty="0" err="1">
                <a:latin typeface="Cambria" panose="02040503050406030204" pitchFamily="18" charset="0"/>
              </a:rPr>
              <a:t>escolares</a:t>
            </a:r>
            <a:endParaRPr lang="en-US" sz="2800" b="1" dirty="0">
              <a:latin typeface="Cambria" panose="02040503050406030204" pitchFamily="18" charset="0"/>
            </a:endParaRPr>
          </a:p>
          <a:p>
            <a:pPr marL="285750" indent="-285750">
              <a:buFont typeface="Arial" panose="020B0604020202020204" pitchFamily="34" charset="0"/>
              <a:buChar char="•"/>
            </a:pPr>
            <a:r>
              <a:rPr lang="en-US" sz="2800" b="1" dirty="0" err="1">
                <a:latin typeface="Cambria" panose="02040503050406030204" pitchFamily="18" charset="0"/>
              </a:rPr>
              <a:t>Eventos</a:t>
            </a:r>
            <a:r>
              <a:rPr lang="en-US" sz="2800" b="1" dirty="0">
                <a:latin typeface="Cambria" panose="02040503050406030204" pitchFamily="18" charset="0"/>
              </a:rPr>
              <a:t> </a:t>
            </a:r>
            <a:r>
              <a:rPr lang="en-US" sz="2800" b="1" dirty="0" err="1">
                <a:latin typeface="Cambria" panose="02040503050406030204" pitchFamily="18" charset="0"/>
              </a:rPr>
              <a:t>Especiales</a:t>
            </a:r>
            <a:r>
              <a:rPr lang="en-US" sz="2800" b="1" dirty="0">
                <a:latin typeface="Cambria" panose="02040503050406030204" pitchFamily="18" charset="0"/>
              </a:rPr>
              <a:t>/Días </a:t>
            </a:r>
            <a:r>
              <a:rPr lang="en-US" sz="2800" b="1" dirty="0" err="1">
                <a:latin typeface="Cambria" panose="02040503050406030204" pitchFamily="18" charset="0"/>
              </a:rPr>
              <a:t>Temáticos</a:t>
            </a:r>
            <a:endParaRPr lang="en-US" sz="2800" b="1" dirty="0">
              <a:latin typeface="Cambria" panose="02040503050406030204" pitchFamily="18" charset="0"/>
            </a:endParaRPr>
          </a:p>
          <a:p>
            <a:pPr marL="285750" indent="-285750">
              <a:buFont typeface="Arial" panose="020B0604020202020204" pitchFamily="34" charset="0"/>
              <a:buChar char="•"/>
            </a:pPr>
            <a:r>
              <a:rPr lang="en-US" sz="2800" b="1" dirty="0">
                <a:latin typeface="Cambria" panose="02040503050406030204" pitchFamily="18" charset="0"/>
              </a:rPr>
              <a:t>Almuerzos </a:t>
            </a:r>
            <a:r>
              <a:rPr lang="en-US" sz="2800" b="1" dirty="0" err="1">
                <a:latin typeface="Cambria" panose="02040503050406030204" pitchFamily="18" charset="0"/>
              </a:rPr>
              <a:t>Caracteristicos</a:t>
            </a:r>
            <a:endParaRPr lang="en-US" sz="2800" b="1" dirty="0">
              <a:latin typeface="Cambria" panose="02040503050406030204" pitchFamily="18" charset="0"/>
            </a:endParaRPr>
          </a:p>
          <a:p>
            <a:pPr marL="285750" indent="-285750">
              <a:buFont typeface="Arial" panose="020B0604020202020204" pitchFamily="34" charset="0"/>
              <a:buChar char="•"/>
            </a:pPr>
            <a:r>
              <a:rPr lang="en-US" sz="2800" b="1" dirty="0">
                <a:latin typeface="Cambria" panose="02040503050406030204" pitchFamily="18" charset="0"/>
              </a:rPr>
              <a:t>Premio Gritty Grizzly</a:t>
            </a:r>
          </a:p>
          <a:p>
            <a:endParaRPr lang="en-US" sz="2800" dirty="0">
              <a:latin typeface="Cambria" panose="02040503050406030204" pitchFamily="18" charset="0"/>
            </a:endParaRPr>
          </a:p>
        </p:txBody>
      </p:sp>
      <p:pic>
        <p:nvPicPr>
          <p:cNvPr id="7" name="irc_mi" descr="Image result for no place for hate">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2789031" y="0"/>
            <a:ext cx="4884998" cy="1037167"/>
          </a:xfrm>
          <a:prstGeom prst="rect">
            <a:avLst/>
          </a:prstGeom>
          <a:noFill/>
          <a:ln>
            <a:noFill/>
          </a:ln>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18586">
            <a:off x="8291922" y="274743"/>
            <a:ext cx="3836316" cy="2380392"/>
          </a:xfrm>
          <a:prstGeom prst="rect">
            <a:avLst/>
          </a:prstGeom>
          <a:ln>
            <a:noFill/>
          </a:ln>
          <a:effectLst>
            <a:outerShdw blurRad="292100" dist="139700" dir="2700000" algn="tl" rotWithShape="0">
              <a:srgbClr val="333333">
                <a:alpha val="65000"/>
              </a:srgbClr>
            </a:outerShdw>
          </a:effectLst>
        </p:spPr>
      </p:pic>
      <p:pic>
        <p:nvPicPr>
          <p:cNvPr id="6" name="Picture 2">
            <a:extLst>
              <a:ext uri="{FF2B5EF4-FFF2-40B4-BE49-F238E27FC236}">
                <a16:creationId xmlns:a16="http://schemas.microsoft.com/office/drawing/2014/main" id="{0CADA49A-1ADF-234D-A480-D304157DD87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7017" b="19872"/>
          <a:stretch/>
        </p:blipFill>
        <p:spPr bwMode="auto">
          <a:xfrm rot="20806346">
            <a:off x="3334044" y="4745496"/>
            <a:ext cx="2588130" cy="18194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F6AE4E33-4B34-1087-3D3D-A4578EF971D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341" t="8735"/>
          <a:stretch/>
        </p:blipFill>
        <p:spPr bwMode="auto">
          <a:xfrm>
            <a:off x="6860561" y="3936158"/>
            <a:ext cx="3360874" cy="292184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42A5D1EB-0FE2-F738-798C-F5AC4991932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221435" y="2956391"/>
            <a:ext cx="1970565" cy="3216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284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24091" y="2333203"/>
            <a:ext cx="2997200" cy="646331"/>
          </a:xfrm>
          <a:prstGeom prst="rect">
            <a:avLst/>
          </a:prstGeom>
          <a:noFill/>
        </p:spPr>
        <p:txBody>
          <a:bodyPr wrap="square" rtlCol="0">
            <a:spAutoFit/>
          </a:bodyPr>
          <a:lstStyle/>
          <a:p>
            <a:endParaRPr lang="en-US" dirty="0"/>
          </a:p>
          <a:p>
            <a:endParaRPr lang="en-US" dirty="0"/>
          </a:p>
        </p:txBody>
      </p:sp>
      <p:pic>
        <p:nvPicPr>
          <p:cNvPr id="1026" name="Picture 2" descr="Dual Language Immersion Program – Programs – Hesperian Elementary School">
            <a:extLst>
              <a:ext uri="{FF2B5EF4-FFF2-40B4-BE49-F238E27FC236}">
                <a16:creationId xmlns:a16="http://schemas.microsoft.com/office/drawing/2014/main" id="{58B3E342-D30F-7018-FDAB-EC720C14BE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5511" y="92683"/>
            <a:ext cx="6216243" cy="15531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mazon.com: Dual Language Teacher Squad Team Gifts T-Shirt: Clothing">
            <a:extLst>
              <a:ext uri="{FF2B5EF4-FFF2-40B4-BE49-F238E27FC236}">
                <a16:creationId xmlns:a16="http://schemas.microsoft.com/office/drawing/2014/main" id="{C2D98559-7A82-2FD2-CF06-36396679043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322" t="17083" r="25030" b="17361"/>
          <a:stretch/>
        </p:blipFill>
        <p:spPr bwMode="auto">
          <a:xfrm>
            <a:off x="0" y="0"/>
            <a:ext cx="2298583"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Content Placeholder 3">
            <a:extLst>
              <a:ext uri="{FF2B5EF4-FFF2-40B4-BE49-F238E27FC236}">
                <a16:creationId xmlns:a16="http://schemas.microsoft.com/office/drawing/2014/main" id="{3034327F-C70F-BCD3-A5E0-F01C25480E28}"/>
              </a:ext>
            </a:extLst>
          </p:cNvPr>
          <p:cNvGraphicFramePr>
            <a:graphicFrameLocks/>
          </p:cNvGraphicFramePr>
          <p:nvPr>
            <p:extLst>
              <p:ext uri="{D42A27DB-BD31-4B8C-83A1-F6EECF244321}">
                <p14:modId xmlns:p14="http://schemas.microsoft.com/office/powerpoint/2010/main" val="764152068"/>
              </p:ext>
            </p:extLst>
          </p:nvPr>
        </p:nvGraphicFramePr>
        <p:xfrm>
          <a:off x="2418827" y="2390774"/>
          <a:ext cx="6523837" cy="40227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extBox 2">
            <a:extLst>
              <a:ext uri="{FF2B5EF4-FFF2-40B4-BE49-F238E27FC236}">
                <a16:creationId xmlns:a16="http://schemas.microsoft.com/office/drawing/2014/main" id="{B0D664D5-28A7-BEC8-0A00-75344B662BA4}"/>
              </a:ext>
            </a:extLst>
          </p:cNvPr>
          <p:cNvSpPr txBox="1"/>
          <p:nvPr/>
        </p:nvSpPr>
        <p:spPr>
          <a:xfrm>
            <a:off x="3048584" y="1741112"/>
            <a:ext cx="4637012" cy="461665"/>
          </a:xfrm>
          <a:prstGeom prst="rect">
            <a:avLst/>
          </a:prstGeom>
          <a:noFill/>
        </p:spPr>
        <p:txBody>
          <a:bodyPr wrap="square" rtlCol="0">
            <a:spAutoFit/>
          </a:bodyPr>
          <a:lstStyle/>
          <a:p>
            <a:r>
              <a:rPr lang="en-US" sz="2400" b="1" dirty="0">
                <a:latin typeface="Cambria" panose="02040503050406030204" pitchFamily="18" charset="0"/>
                <a:ea typeface="Cambria" panose="02040503050406030204" pitchFamily="18" charset="0"/>
              </a:rPr>
              <a:t>           Curriculum/</a:t>
            </a:r>
            <a:r>
              <a:rPr lang="en-US" sz="2400" b="1" dirty="0" err="1">
                <a:latin typeface="Cambria" panose="02040503050406030204" pitchFamily="18" charset="0"/>
                <a:ea typeface="Cambria" panose="02040503050406030204" pitchFamily="18" charset="0"/>
              </a:rPr>
              <a:t>Currículo</a:t>
            </a:r>
            <a:endParaRPr lang="en-US" sz="2400" b="1" dirty="0">
              <a:latin typeface="Cambria" panose="02040503050406030204" pitchFamily="18" charset="0"/>
              <a:ea typeface="Cambria" panose="02040503050406030204" pitchFamily="18" charset="0"/>
            </a:endParaRPr>
          </a:p>
        </p:txBody>
      </p:sp>
      <p:pic>
        <p:nvPicPr>
          <p:cNvPr id="4" name="Picture 4">
            <a:extLst>
              <a:ext uri="{FF2B5EF4-FFF2-40B4-BE49-F238E27FC236}">
                <a16:creationId xmlns:a16="http://schemas.microsoft.com/office/drawing/2014/main" id="{5DF1CA21-AE60-243A-E5C1-32105AF3D63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21753" y="1"/>
            <a:ext cx="3470247" cy="355465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DF7B32CD-5628-7C8C-0179-6E78E4E8C6A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20271" y="3554655"/>
            <a:ext cx="3671728" cy="3303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569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62226" y="1181499"/>
            <a:ext cx="6221046" cy="5601533"/>
          </a:xfrm>
          <a:prstGeom prst="rect">
            <a:avLst/>
          </a:prstGeom>
          <a:noFill/>
        </p:spPr>
        <p:txBody>
          <a:bodyPr wrap="square" rtlCol="0">
            <a:spAutoFit/>
          </a:bodyPr>
          <a:lstStyle/>
          <a:p>
            <a:endParaRPr lang="en-US" dirty="0"/>
          </a:p>
          <a:p>
            <a:r>
              <a:rPr lang="es-ES" sz="2000" b="1" dirty="0">
                <a:latin typeface="Cambria" panose="02040503050406030204" pitchFamily="18" charset="0"/>
                <a:ea typeface="Cambria" panose="02040503050406030204" pitchFamily="18" charset="0"/>
              </a:rPr>
              <a:t>Los estudiantes de Lenguaje Dual tendrán la oportunidad de aprender cómo ser bilingüe impacta positivamente a nuestra comunidad. Podrán practicar ambos idiomas en nuestros esfuerzos planificados</a:t>
            </a:r>
            <a:r>
              <a:rPr lang="en-US" sz="2000" b="1" dirty="0">
                <a:latin typeface="Cambria" panose="02040503050406030204" pitchFamily="18" charset="0"/>
                <a:ea typeface="Cambria" panose="02040503050406030204" pitchFamily="18" charset="0"/>
              </a:rPr>
              <a:t>.</a:t>
            </a:r>
          </a:p>
          <a:p>
            <a:endParaRPr lang="en-US" sz="2000" b="1"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s-ES" sz="2000" b="1" dirty="0">
                <a:latin typeface="Cambria" panose="02040503050406030204" pitchFamily="18" charset="0"/>
                <a:ea typeface="Cambria" panose="02040503050406030204" pitchFamily="18" charset="0"/>
              </a:rPr>
              <a:t>Visita de negocios que tienen un impacto global</a:t>
            </a:r>
          </a:p>
          <a:p>
            <a:pPr marL="285750" indent="-285750">
              <a:buFont typeface="Arial" panose="020B0604020202020204" pitchFamily="34" charset="0"/>
              <a:buChar char="•"/>
            </a:pPr>
            <a:endParaRPr lang="en-US" sz="2000" b="1"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sz="2000" b="1" dirty="0">
                <a:latin typeface="Cambria" panose="02040503050406030204" pitchFamily="18" charset="0"/>
                <a:ea typeface="Cambria" panose="02040503050406030204" pitchFamily="18" charset="0"/>
              </a:rPr>
              <a:t>Recorrido por Colegios y Universidades</a:t>
            </a:r>
          </a:p>
          <a:p>
            <a:endParaRPr lang="en-US" sz="2000" b="1"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s-ES" sz="2000" b="1" dirty="0">
                <a:latin typeface="Cambria" panose="02040503050406030204" pitchFamily="18" charset="0"/>
                <a:ea typeface="Cambria" panose="02040503050406030204" pitchFamily="18" charset="0"/>
              </a:rPr>
              <a:t>Reunión con oradores como autores y líderes.</a:t>
            </a:r>
          </a:p>
          <a:p>
            <a:pPr marL="285750" indent="-285750">
              <a:buFont typeface="Arial" panose="020B0604020202020204" pitchFamily="34" charset="0"/>
              <a:buChar char="•"/>
            </a:pPr>
            <a:endParaRPr lang="en-US" sz="2000" b="1"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s-ES" sz="2000" b="1" dirty="0">
                <a:latin typeface="Cambria" panose="02040503050406030204" pitchFamily="18" charset="0"/>
                <a:ea typeface="Cambria" panose="02040503050406030204" pitchFamily="18" charset="0"/>
              </a:rPr>
              <a:t>Participar en el alcance de la comunidad</a:t>
            </a:r>
          </a:p>
          <a:p>
            <a:pPr marL="285750" indent="-285750">
              <a:buFont typeface="Arial" panose="020B0604020202020204" pitchFamily="34" charset="0"/>
              <a:buChar char="•"/>
            </a:pPr>
            <a:endParaRPr lang="en-US" sz="2000" b="1"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s-ES" sz="2000" b="1" dirty="0">
                <a:latin typeface="Cambria" panose="02040503050406030204" pitchFamily="18" charset="0"/>
                <a:ea typeface="Cambria" panose="02040503050406030204" pitchFamily="18" charset="0"/>
              </a:rPr>
              <a:t>¡Pedimos su apoyo! ¡Prepárese para participar en la recaudación de fondos y el voluntariado activo!</a:t>
            </a:r>
            <a:endParaRPr lang="en-US" b="1" dirty="0">
              <a:latin typeface="Cambria" panose="02040503050406030204" pitchFamily="18" charset="0"/>
              <a:ea typeface="Cambria" panose="02040503050406030204" pitchFamily="18" charset="0"/>
            </a:endParaRPr>
          </a:p>
        </p:txBody>
      </p:sp>
      <p:pic>
        <p:nvPicPr>
          <p:cNvPr id="1026" name="Picture 2" descr="Dual Language Immersion Program – Programs – Hesperian Elementary School">
            <a:extLst>
              <a:ext uri="{FF2B5EF4-FFF2-40B4-BE49-F238E27FC236}">
                <a16:creationId xmlns:a16="http://schemas.microsoft.com/office/drawing/2014/main" id="{58B3E342-D30F-7018-FDAB-EC720C14BE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2225" y="0"/>
            <a:ext cx="7152226" cy="13925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mazon.com: Dual Language Teacher Squad Team Gifts T-Shirt: Clothing">
            <a:extLst>
              <a:ext uri="{FF2B5EF4-FFF2-40B4-BE49-F238E27FC236}">
                <a16:creationId xmlns:a16="http://schemas.microsoft.com/office/drawing/2014/main" id="{C2D98559-7A82-2FD2-CF06-36396679043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322" t="17083" r="25030" b="17361"/>
          <a:stretch/>
        </p:blipFill>
        <p:spPr bwMode="auto">
          <a:xfrm>
            <a:off x="0" y="0"/>
            <a:ext cx="25622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group of people in a stadium&#10;&#10;Description automatically generated">
            <a:extLst>
              <a:ext uri="{FF2B5EF4-FFF2-40B4-BE49-F238E27FC236}">
                <a16:creationId xmlns:a16="http://schemas.microsoft.com/office/drawing/2014/main" id="{C2B236FF-F910-0B82-D23D-C54D8D0023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14451" y="0"/>
            <a:ext cx="2477548" cy="2355042"/>
          </a:xfrm>
          <a:prstGeom prst="rect">
            <a:avLst/>
          </a:prstGeom>
        </p:spPr>
      </p:pic>
      <p:pic>
        <p:nvPicPr>
          <p:cNvPr id="3" name="Picture 2" descr="A group of people standing on the stairs of a baseball stadium&#10;&#10;Description automatically generated">
            <a:extLst>
              <a:ext uri="{FF2B5EF4-FFF2-40B4-BE49-F238E27FC236}">
                <a16:creationId xmlns:a16="http://schemas.microsoft.com/office/drawing/2014/main" id="{62BE43EE-7DAA-0C1C-61F5-B7F4173BFE6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71660" y="2030241"/>
            <a:ext cx="3520339" cy="2355042"/>
          </a:xfrm>
          <a:prstGeom prst="rect">
            <a:avLst/>
          </a:prstGeom>
        </p:spPr>
      </p:pic>
      <p:pic>
        <p:nvPicPr>
          <p:cNvPr id="4" name="Picture 3" descr="A person standing in front of a desk holding a microphone&#10;&#10;Description automatically generated">
            <a:extLst>
              <a:ext uri="{FF2B5EF4-FFF2-40B4-BE49-F238E27FC236}">
                <a16:creationId xmlns:a16="http://schemas.microsoft.com/office/drawing/2014/main" id="{75B033A1-093F-2927-7A54-3BE97737B0C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04781" y="4156684"/>
            <a:ext cx="1934474" cy="2469110"/>
          </a:xfrm>
          <a:prstGeom prst="rect">
            <a:avLst/>
          </a:prstGeom>
        </p:spPr>
      </p:pic>
      <p:pic>
        <p:nvPicPr>
          <p:cNvPr id="5" name="Picture 4" descr="A child speaking into a microphone in front of a screen&#10;&#10;Description automatically generated">
            <a:extLst>
              <a:ext uri="{FF2B5EF4-FFF2-40B4-BE49-F238E27FC236}">
                <a16:creationId xmlns:a16="http://schemas.microsoft.com/office/drawing/2014/main" id="{21A64DF4-5CD1-C4F9-1167-19F3AA43774B}"/>
              </a:ext>
            </a:extLst>
          </p:cNvPr>
          <p:cNvPicPr>
            <a:picLocks noChangeAspect="1"/>
          </p:cNvPicPr>
          <p:nvPr/>
        </p:nvPicPr>
        <p:blipFill rotWithShape="1">
          <a:blip r:embed="rId8">
            <a:extLst>
              <a:ext uri="{28A0092B-C50C-407E-A947-70E740481C1C}">
                <a14:useLocalDpi xmlns:a14="http://schemas.microsoft.com/office/drawing/2010/main" val="0"/>
              </a:ext>
            </a:extLst>
          </a:blip>
          <a:srcRect l="-2" t="10775" r="43505"/>
          <a:stretch/>
        </p:blipFill>
        <p:spPr>
          <a:xfrm>
            <a:off x="10440813" y="4156684"/>
            <a:ext cx="1751186" cy="2469110"/>
          </a:xfrm>
          <a:prstGeom prst="rect">
            <a:avLst/>
          </a:prstGeom>
        </p:spPr>
      </p:pic>
    </p:spTree>
    <p:extLst>
      <p:ext uri="{BB962C8B-B14F-4D97-AF65-F5344CB8AC3E}">
        <p14:creationId xmlns:p14="http://schemas.microsoft.com/office/powerpoint/2010/main" val="3048678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iptonv\AppData\Local\Microsoft\Windows\Temporary Internet Files\Content.Outlook\X9SJ53JQ\image1.jpeg"/>
          <p:cNvPicPr/>
          <p:nvPr/>
        </p:nvPicPr>
        <p:blipFill rotWithShape="1">
          <a:blip r:embed="rId3">
            <a:extLst>
              <a:ext uri="{28A0092B-C50C-407E-A947-70E740481C1C}">
                <a14:useLocalDpi xmlns:a14="http://schemas.microsoft.com/office/drawing/2010/main" val="0"/>
              </a:ext>
            </a:extLst>
          </a:blip>
          <a:srcRect l="-3318" t="22840" r="3318" b="10656"/>
          <a:stretch/>
        </p:blipFill>
        <p:spPr bwMode="auto">
          <a:xfrm>
            <a:off x="-123077" y="1"/>
            <a:ext cx="2904369" cy="6858000"/>
          </a:xfrm>
          <a:prstGeom prst="rect">
            <a:avLst/>
          </a:prstGeom>
          <a:noFill/>
          <a:ln>
            <a:no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1292" y="0"/>
            <a:ext cx="4854293" cy="1662643"/>
          </a:xfrm>
          <a:prstGeom prst="rect">
            <a:avLst/>
          </a:prstGeom>
        </p:spPr>
      </p:pic>
      <p:sp>
        <p:nvSpPr>
          <p:cNvPr id="6" name="TextBox 5"/>
          <p:cNvSpPr txBox="1"/>
          <p:nvPr/>
        </p:nvSpPr>
        <p:spPr>
          <a:xfrm>
            <a:off x="2854081" y="2127036"/>
            <a:ext cx="3734006" cy="4524315"/>
          </a:xfrm>
          <a:prstGeom prst="rect">
            <a:avLst/>
          </a:prstGeom>
          <a:noFill/>
        </p:spPr>
        <p:txBody>
          <a:bodyPr wrap="square" rtlCol="0">
            <a:spAutoFit/>
          </a:bodyPr>
          <a:lstStyle/>
          <a:p>
            <a:pPr marL="285750" indent="-285750">
              <a:buFont typeface="Arial" panose="020B0604020202020204" pitchFamily="34" charset="0"/>
              <a:buChar char="•"/>
            </a:pPr>
            <a:r>
              <a:rPr lang="en-US" sz="2400" b="1" dirty="0" err="1">
                <a:latin typeface="Cambria" panose="02040503050406030204" pitchFamily="18" charset="0"/>
              </a:rPr>
              <a:t>Consejo</a:t>
            </a:r>
            <a:r>
              <a:rPr lang="en-US" sz="2400" b="1" dirty="0">
                <a:latin typeface="Cambria" panose="02040503050406030204" pitchFamily="18" charset="0"/>
              </a:rPr>
              <a:t> Estudiantil</a:t>
            </a:r>
          </a:p>
          <a:p>
            <a:pPr marL="285750" indent="-285750">
              <a:buFont typeface="Arial" panose="020B0604020202020204" pitchFamily="34" charset="0"/>
              <a:buChar char="•"/>
            </a:pPr>
            <a:r>
              <a:rPr lang="en-US" sz="2400" b="1" dirty="0" err="1">
                <a:latin typeface="Cambria" panose="02040503050406030204" pitchFamily="18" charset="0"/>
              </a:rPr>
              <a:t>Solucionadores</a:t>
            </a:r>
            <a:r>
              <a:rPr lang="en-US" sz="2400" b="1" dirty="0">
                <a:latin typeface="Cambria" panose="02040503050406030204" pitchFamily="18" charset="0"/>
              </a:rPr>
              <a:t> de </a:t>
            </a:r>
            <a:r>
              <a:rPr lang="en-US" sz="2400" b="1" dirty="0" err="1">
                <a:latin typeface="Cambria" panose="02040503050406030204" pitchFamily="18" charset="0"/>
              </a:rPr>
              <a:t>Problemas</a:t>
            </a:r>
            <a:r>
              <a:rPr lang="en-US" sz="2400" b="1" dirty="0">
                <a:latin typeface="Cambria" panose="02040503050406030204" pitchFamily="18" charset="0"/>
              </a:rPr>
              <a:t> </a:t>
            </a:r>
            <a:r>
              <a:rPr lang="en-US" sz="2400" b="1" dirty="0" err="1">
                <a:latin typeface="Cambria" panose="02040503050406030204" pitchFamily="18" charset="0"/>
              </a:rPr>
              <a:t>Futuros</a:t>
            </a:r>
            <a:endParaRPr lang="en-US" sz="2400" b="1" dirty="0">
              <a:latin typeface="Cambria" panose="02040503050406030204" pitchFamily="18" charset="0"/>
            </a:endParaRPr>
          </a:p>
          <a:p>
            <a:pPr marL="285750" indent="-285750">
              <a:buFont typeface="Arial" panose="020B0604020202020204" pitchFamily="34" charset="0"/>
              <a:buChar char="•"/>
            </a:pPr>
            <a:r>
              <a:rPr lang="en-US" sz="2400" b="1" dirty="0">
                <a:latin typeface="Cambria" panose="02040503050406030204" pitchFamily="18" charset="0"/>
              </a:rPr>
              <a:t>PAWS</a:t>
            </a:r>
          </a:p>
          <a:p>
            <a:pPr marL="285750" indent="-285750">
              <a:buFont typeface="Arial" panose="020B0604020202020204" pitchFamily="34" charset="0"/>
              <a:buChar char="•"/>
            </a:pPr>
            <a:r>
              <a:rPr lang="en-US" sz="2400" b="1" dirty="0">
                <a:latin typeface="Cambria" panose="02040503050406030204" pitchFamily="18" charset="0"/>
              </a:rPr>
              <a:t>Club de </a:t>
            </a:r>
            <a:r>
              <a:rPr lang="en-US" sz="2400" b="1" dirty="0" err="1">
                <a:latin typeface="Cambria" panose="02040503050406030204" pitchFamily="18" charset="0"/>
              </a:rPr>
              <a:t>Matematicas</a:t>
            </a:r>
            <a:endParaRPr lang="en-US" sz="2400" b="1" dirty="0">
              <a:latin typeface="Cambria" panose="02040503050406030204" pitchFamily="18" charset="0"/>
            </a:endParaRPr>
          </a:p>
          <a:p>
            <a:pPr marL="285750" indent="-285750">
              <a:buFont typeface="Arial" panose="020B0604020202020204" pitchFamily="34" charset="0"/>
              <a:buChar char="•"/>
            </a:pPr>
            <a:r>
              <a:rPr lang="en-US" sz="2400" b="1" dirty="0" err="1">
                <a:latin typeface="Cambria" panose="02040503050406030204" pitchFamily="18" charset="0"/>
              </a:rPr>
              <a:t>Anuario</a:t>
            </a:r>
            <a:endParaRPr lang="en-US" sz="2400" b="1" dirty="0">
              <a:latin typeface="Cambria" panose="02040503050406030204" pitchFamily="18" charset="0"/>
            </a:endParaRPr>
          </a:p>
          <a:p>
            <a:pPr marL="285750" indent="-285750">
              <a:buFont typeface="Arial" panose="020B0604020202020204" pitchFamily="34" charset="0"/>
              <a:buChar char="•"/>
            </a:pPr>
            <a:r>
              <a:rPr lang="en-US" sz="2400" b="1" dirty="0">
                <a:latin typeface="Cambria" panose="02040503050406030204" pitchFamily="18" charset="0"/>
              </a:rPr>
              <a:t>Club de </a:t>
            </a:r>
            <a:r>
              <a:rPr lang="en-US" sz="2400" b="1" dirty="0" err="1">
                <a:latin typeface="Cambria" panose="02040503050406030204" pitchFamily="18" charset="0"/>
              </a:rPr>
              <a:t>Ajedrez</a:t>
            </a:r>
            <a:endParaRPr lang="en-US" sz="2400" b="1" dirty="0">
              <a:latin typeface="Cambria" panose="02040503050406030204" pitchFamily="18" charset="0"/>
            </a:endParaRPr>
          </a:p>
          <a:p>
            <a:pPr marL="285750" indent="-285750">
              <a:buFont typeface="Arial" panose="020B0604020202020204" pitchFamily="34" charset="0"/>
              <a:buChar char="•"/>
            </a:pPr>
            <a:r>
              <a:rPr lang="en-US" sz="2400" b="1" dirty="0">
                <a:latin typeface="Cambria" panose="02040503050406030204" pitchFamily="18" charset="0"/>
              </a:rPr>
              <a:t>Club del Libro</a:t>
            </a:r>
          </a:p>
          <a:p>
            <a:pPr marL="285750" indent="-285750">
              <a:buFont typeface="Arial" panose="020B0604020202020204" pitchFamily="34" charset="0"/>
              <a:buChar char="•"/>
            </a:pPr>
            <a:r>
              <a:rPr lang="en-US" sz="2400" b="1" dirty="0" err="1">
                <a:latin typeface="Cambria" panose="02040503050406030204" pitchFamily="18" charset="0"/>
              </a:rPr>
              <a:t>Robotica</a:t>
            </a:r>
            <a:endParaRPr lang="en-US" sz="2400" b="1" dirty="0">
              <a:latin typeface="Cambria" panose="02040503050406030204" pitchFamily="18" charset="0"/>
            </a:endParaRPr>
          </a:p>
          <a:p>
            <a:pPr marL="285750" indent="-285750">
              <a:buFont typeface="Arial" panose="020B0604020202020204" pitchFamily="34" charset="0"/>
              <a:buChar char="•"/>
            </a:pPr>
            <a:r>
              <a:rPr lang="en-US" sz="2400" b="1" dirty="0">
                <a:latin typeface="Cambria" panose="02040503050406030204" pitchFamily="18" charset="0"/>
              </a:rPr>
              <a:t>Quiz Bowl</a:t>
            </a:r>
          </a:p>
          <a:p>
            <a:pPr marL="285750" indent="-285750">
              <a:buFont typeface="Arial" panose="020B0604020202020204" pitchFamily="34" charset="0"/>
              <a:buChar char="•"/>
            </a:pPr>
            <a:r>
              <a:rPr lang="en-US" sz="2400" b="1" dirty="0">
                <a:latin typeface="Cambria" panose="02040503050406030204" pitchFamily="18" charset="0"/>
              </a:rPr>
              <a:t>Club de </a:t>
            </a:r>
            <a:r>
              <a:rPr lang="en-US" sz="2400" b="1" dirty="0" err="1">
                <a:latin typeface="Cambria" panose="02040503050406030204" pitchFamily="18" charset="0"/>
              </a:rPr>
              <a:t>Corredores</a:t>
            </a:r>
            <a:endParaRPr lang="en-US" sz="2400" b="1" dirty="0">
              <a:latin typeface="Cambria" panose="02040503050406030204" pitchFamily="18" charset="0"/>
            </a:endParaRPr>
          </a:p>
          <a:p>
            <a:pPr marL="285750" indent="-285750">
              <a:buFont typeface="Arial" panose="020B0604020202020204" pitchFamily="34" charset="0"/>
              <a:buChar char="•"/>
            </a:pPr>
            <a:r>
              <a:rPr lang="en-US" sz="2400" b="1" dirty="0">
                <a:latin typeface="Cambria" panose="02040503050406030204" pitchFamily="18" charset="0"/>
              </a:rPr>
              <a:t>CITY </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320228">
            <a:off x="8054380" y="408048"/>
            <a:ext cx="1917345" cy="1013782"/>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66644" y="31221"/>
            <a:ext cx="1524000" cy="1162502"/>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39993" y="1248289"/>
            <a:ext cx="1723184" cy="878747"/>
          </a:xfrm>
          <a:prstGeom prst="rect">
            <a:avLst/>
          </a:prstGeom>
          <a:ln>
            <a:noFill/>
          </a:ln>
          <a:effectLst>
            <a:outerShdw blurRad="292100" dist="139700" dir="2700000" algn="tl" rotWithShape="0">
              <a:srgbClr val="333333">
                <a:alpha val="65000"/>
              </a:srgbClr>
            </a:outerShdw>
          </a:effectLst>
        </p:spPr>
      </p:pic>
      <p:pic>
        <p:nvPicPr>
          <p:cNvPr id="3074" name="Picture 2">
            <a:extLst>
              <a:ext uri="{FF2B5EF4-FFF2-40B4-BE49-F238E27FC236}">
                <a16:creationId xmlns:a16="http://schemas.microsoft.com/office/drawing/2014/main" id="{E356604A-A39D-4965-4EB9-EF26447C227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07475" y="4190939"/>
            <a:ext cx="4142897" cy="25812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061F924F-89DD-A10B-4FCD-C4D7160E299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66260" y="2127036"/>
            <a:ext cx="3396917" cy="214968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BA656EE5-407E-66BB-1C33-B96329566E5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03002" y="1798657"/>
            <a:ext cx="2563258" cy="222243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a:extLst>
              <a:ext uri="{FF2B5EF4-FFF2-40B4-BE49-F238E27FC236}">
                <a16:creationId xmlns:a16="http://schemas.microsoft.com/office/drawing/2014/main" id="{D24C4C66-B150-BB51-5F88-FB55F3523CB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81946" y="4021087"/>
            <a:ext cx="2025529" cy="2836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493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6450" y="0"/>
            <a:ext cx="6771925" cy="1019175"/>
          </a:xfrm>
        </p:spPr>
        <p:txBody>
          <a:bodyPr/>
          <a:lstStyle/>
          <a:p>
            <a:r>
              <a:rPr lang="en-US" sz="3600" b="1" dirty="0" err="1">
                <a:latin typeface="Cambria" panose="02040503050406030204" pitchFamily="18" charset="0"/>
                <a:ea typeface="Cambria" panose="02040503050406030204" pitchFamily="18" charset="0"/>
              </a:rPr>
              <a:t>Administración</a:t>
            </a:r>
            <a:r>
              <a:rPr lang="en-US" sz="3600" b="1" dirty="0">
                <a:latin typeface="Cambria" panose="02040503050406030204" pitchFamily="18" charset="0"/>
                <a:ea typeface="Cambria" panose="02040503050406030204" pitchFamily="18" charset="0"/>
              </a:rPr>
              <a:t> de Sablatura</a:t>
            </a:r>
            <a:endParaRPr lang="en-US" sz="3600" b="1" dirty="0">
              <a:latin typeface="Cambria" panose="02040503050406030204" pitchFamily="18" charset="0"/>
            </a:endParaRPr>
          </a:p>
        </p:txBody>
      </p:sp>
      <p:pic>
        <p:nvPicPr>
          <p:cNvPr id="5" name="Picture 4" descr="C:\Users\tiptonv\AppData\Local\Microsoft\Windows\Temporary Internet Files\Content.Outlook\X9SJ53JQ\image1.jpeg"/>
          <p:cNvPicPr/>
          <p:nvPr/>
        </p:nvPicPr>
        <p:blipFill rotWithShape="1">
          <a:blip r:embed="rId3">
            <a:extLst>
              <a:ext uri="{28A0092B-C50C-407E-A947-70E740481C1C}">
                <a14:useLocalDpi xmlns:a14="http://schemas.microsoft.com/office/drawing/2010/main" val="0"/>
              </a:ext>
            </a:extLst>
          </a:blip>
          <a:srcRect l="-3318" t="22840" r="3318" b="10656"/>
          <a:stretch/>
        </p:blipFill>
        <p:spPr bwMode="auto">
          <a:xfrm>
            <a:off x="-104634" y="0"/>
            <a:ext cx="3191084" cy="6858000"/>
          </a:xfrm>
          <a:prstGeom prst="rect">
            <a:avLst/>
          </a:prstGeom>
          <a:noFill/>
          <a:ln>
            <a:noFill/>
          </a:ln>
        </p:spPr>
      </p:pic>
      <p:sp>
        <p:nvSpPr>
          <p:cNvPr id="7" name="TextBox 6">
            <a:extLst>
              <a:ext uri="{FF2B5EF4-FFF2-40B4-BE49-F238E27FC236}">
                <a16:creationId xmlns:a16="http://schemas.microsoft.com/office/drawing/2014/main" id="{2FC4836C-DD09-4B39-9B93-631E92849F62}"/>
              </a:ext>
            </a:extLst>
          </p:cNvPr>
          <p:cNvSpPr txBox="1"/>
          <p:nvPr/>
        </p:nvSpPr>
        <p:spPr>
          <a:xfrm>
            <a:off x="3208860" y="1198643"/>
            <a:ext cx="6544739" cy="3908762"/>
          </a:xfrm>
          <a:prstGeom prst="rect">
            <a:avLst/>
          </a:prstGeom>
          <a:noFill/>
        </p:spPr>
        <p:txBody>
          <a:bodyPr wrap="square">
            <a:spAutoFit/>
          </a:bodyPr>
          <a:lstStyle/>
          <a:p>
            <a:pPr>
              <a:spcAft>
                <a:spcPts val="600"/>
              </a:spcAft>
            </a:pPr>
            <a:r>
              <a:rPr lang="en-US" sz="2400" b="1" dirty="0">
                <a:latin typeface="Cambria" panose="02040503050406030204" pitchFamily="18" charset="0"/>
                <a:ea typeface="Cambria" panose="02040503050406030204" pitchFamily="18" charset="0"/>
              </a:rPr>
              <a:t>Verna Tipton—</a:t>
            </a:r>
            <a:r>
              <a:rPr lang="en-US" sz="2400" b="1" dirty="0" err="1">
                <a:latin typeface="Cambria" panose="02040503050406030204" pitchFamily="18" charset="0"/>
                <a:ea typeface="Cambria" panose="02040503050406030204" pitchFamily="18" charset="0"/>
              </a:rPr>
              <a:t>Directora</a:t>
            </a:r>
            <a:endParaRPr lang="en-US" sz="2400" b="1" dirty="0">
              <a:latin typeface="Cambria" panose="02040503050406030204" pitchFamily="18" charset="0"/>
              <a:ea typeface="Cambria" panose="02040503050406030204" pitchFamily="18" charset="0"/>
            </a:endParaRPr>
          </a:p>
          <a:p>
            <a:pPr>
              <a:spcAft>
                <a:spcPts val="600"/>
              </a:spcAft>
            </a:pPr>
            <a:r>
              <a:rPr lang="en-US" sz="2400" b="1" dirty="0">
                <a:latin typeface="Cambria" panose="02040503050406030204" pitchFamily="18" charset="0"/>
                <a:ea typeface="Cambria" panose="02040503050406030204" pitchFamily="18" charset="0"/>
              </a:rPr>
              <a:t>Liza Guajardo—</a:t>
            </a:r>
            <a:r>
              <a:rPr lang="en-US" sz="2400" b="1" dirty="0" err="1">
                <a:latin typeface="Cambria" panose="02040503050406030204" pitchFamily="18" charset="0"/>
                <a:ea typeface="Cambria" panose="02040503050406030204" pitchFamily="18" charset="0"/>
              </a:rPr>
              <a:t>Subdirectora</a:t>
            </a:r>
            <a:r>
              <a:rPr lang="en-US" sz="2400" b="1" dirty="0">
                <a:latin typeface="Cambria" panose="02040503050406030204" pitchFamily="18" charset="0"/>
                <a:ea typeface="Cambria" panose="02040503050406030204" pitchFamily="18" charset="0"/>
              </a:rPr>
              <a:t>—5</a:t>
            </a:r>
            <a:r>
              <a:rPr lang="en-US" sz="2400" b="1" baseline="30000" dirty="0">
                <a:latin typeface="Cambria" panose="02040503050406030204" pitchFamily="18" charset="0"/>
                <a:ea typeface="Cambria" panose="02040503050406030204" pitchFamily="18" charset="0"/>
              </a:rPr>
              <a:t>th</a:t>
            </a:r>
            <a:r>
              <a:rPr lang="en-US" sz="2400" b="1" dirty="0">
                <a:latin typeface="Cambria" panose="02040503050406030204" pitchFamily="18" charset="0"/>
                <a:ea typeface="Cambria" panose="02040503050406030204" pitchFamily="18" charset="0"/>
              </a:rPr>
              <a:t> </a:t>
            </a:r>
          </a:p>
          <a:p>
            <a:pPr>
              <a:spcAft>
                <a:spcPts val="600"/>
              </a:spcAft>
            </a:pPr>
            <a:r>
              <a:rPr lang="en-US" sz="2400" b="1" dirty="0">
                <a:latin typeface="Cambria" panose="02040503050406030204" pitchFamily="18" charset="0"/>
                <a:ea typeface="Cambria" panose="02040503050406030204" pitchFamily="18" charset="0"/>
              </a:rPr>
              <a:t>Patricia Robinson—Subdirector—6</a:t>
            </a:r>
            <a:r>
              <a:rPr lang="en-US" sz="2400" b="1" baseline="30000" dirty="0">
                <a:latin typeface="Cambria" panose="02040503050406030204" pitchFamily="18" charset="0"/>
                <a:ea typeface="Cambria" panose="02040503050406030204" pitchFamily="18" charset="0"/>
              </a:rPr>
              <a:t>th</a:t>
            </a:r>
          </a:p>
          <a:p>
            <a:pPr>
              <a:spcAft>
                <a:spcPts val="600"/>
              </a:spcAft>
            </a:pPr>
            <a:r>
              <a:rPr lang="en-US" sz="2400" b="1" dirty="0">
                <a:latin typeface="Cambria" panose="02040503050406030204" pitchFamily="18" charset="0"/>
                <a:ea typeface="Cambria" panose="02040503050406030204" pitchFamily="18" charset="0"/>
              </a:rPr>
              <a:t>Stacy Mueller –</a:t>
            </a:r>
            <a:r>
              <a:rPr lang="en-US" sz="2400" b="1" dirty="0" err="1">
                <a:latin typeface="Cambria" panose="02040503050406030204" pitchFamily="18" charset="0"/>
                <a:ea typeface="Cambria" panose="02040503050406030204" pitchFamily="18" charset="0"/>
              </a:rPr>
              <a:t>Especialista</a:t>
            </a:r>
            <a:r>
              <a:rPr lang="en-US" sz="2400" b="1" dirty="0">
                <a:latin typeface="Cambria" panose="02040503050406030204" pitchFamily="18" charset="0"/>
                <a:ea typeface="Cambria" panose="02040503050406030204" pitchFamily="18" charset="0"/>
              </a:rPr>
              <a:t> de Academia GT</a:t>
            </a:r>
          </a:p>
          <a:p>
            <a:pPr>
              <a:spcAft>
                <a:spcPts val="600"/>
              </a:spcAft>
            </a:pPr>
            <a:r>
              <a:rPr lang="en-US" sz="2400" b="1" dirty="0">
                <a:latin typeface="Cambria" panose="02040503050406030204" pitchFamily="18" charset="0"/>
                <a:ea typeface="Cambria" panose="02040503050406030204" pitchFamily="18" charset="0"/>
              </a:rPr>
              <a:t>Krystal Zakharov—</a:t>
            </a:r>
            <a:r>
              <a:rPr lang="en-US" sz="2400" b="1" dirty="0" err="1">
                <a:latin typeface="Cambria" panose="02040503050406030204" pitchFamily="18" charset="0"/>
                <a:ea typeface="Cambria" panose="02040503050406030204" pitchFamily="18" charset="0"/>
              </a:rPr>
              <a:t>Consejera</a:t>
            </a:r>
            <a:r>
              <a:rPr lang="en-US" sz="2400" b="1" dirty="0">
                <a:latin typeface="Cambria" panose="02040503050406030204" pitchFamily="18" charset="0"/>
                <a:ea typeface="Cambria" panose="02040503050406030204" pitchFamily="18" charset="0"/>
              </a:rPr>
              <a:t> de 5</a:t>
            </a:r>
            <a:r>
              <a:rPr lang="en-US" sz="2400" b="1" baseline="30000" dirty="0">
                <a:latin typeface="Cambria" panose="02040503050406030204" pitchFamily="18" charset="0"/>
                <a:ea typeface="Cambria" panose="02040503050406030204" pitchFamily="18" charset="0"/>
              </a:rPr>
              <a:t>to </a:t>
            </a:r>
            <a:endParaRPr lang="en-US" sz="2400" b="1" dirty="0">
              <a:latin typeface="Cambria" panose="02040503050406030204" pitchFamily="18" charset="0"/>
              <a:ea typeface="Cambria" panose="02040503050406030204" pitchFamily="18" charset="0"/>
            </a:endParaRPr>
          </a:p>
          <a:p>
            <a:pPr>
              <a:spcAft>
                <a:spcPts val="600"/>
              </a:spcAft>
            </a:pPr>
            <a:r>
              <a:rPr lang="en-US" sz="2400" b="1" dirty="0">
                <a:latin typeface="Cambria" panose="02040503050406030204" pitchFamily="18" charset="0"/>
                <a:ea typeface="Cambria" panose="02040503050406030204" pitchFamily="18" charset="0"/>
              </a:rPr>
              <a:t>Erica Alvarez—</a:t>
            </a:r>
            <a:r>
              <a:rPr lang="en-US" sz="2400" b="1" dirty="0" err="1">
                <a:latin typeface="Cambria" panose="02040503050406030204" pitchFamily="18" charset="0"/>
                <a:ea typeface="Cambria" panose="02040503050406030204" pitchFamily="18" charset="0"/>
              </a:rPr>
              <a:t>Consejera</a:t>
            </a:r>
            <a:r>
              <a:rPr lang="en-US" sz="2400" b="1" dirty="0">
                <a:latin typeface="Cambria" panose="02040503050406030204" pitchFamily="18" charset="0"/>
                <a:ea typeface="Cambria" panose="02040503050406030204" pitchFamily="18" charset="0"/>
              </a:rPr>
              <a:t> de 6</a:t>
            </a:r>
            <a:r>
              <a:rPr lang="en-US" sz="2400" b="1" baseline="30000" dirty="0">
                <a:latin typeface="Cambria" panose="02040503050406030204" pitchFamily="18" charset="0"/>
                <a:ea typeface="Cambria" panose="02040503050406030204" pitchFamily="18" charset="0"/>
              </a:rPr>
              <a:t>to</a:t>
            </a:r>
            <a:r>
              <a:rPr lang="en-US" sz="2400" b="1" dirty="0">
                <a:latin typeface="Cambria" panose="02040503050406030204" pitchFamily="18" charset="0"/>
                <a:ea typeface="Cambria" panose="02040503050406030204" pitchFamily="18" charset="0"/>
              </a:rPr>
              <a:t> </a:t>
            </a:r>
          </a:p>
          <a:p>
            <a:pPr>
              <a:spcAft>
                <a:spcPts val="600"/>
              </a:spcAft>
            </a:pPr>
            <a:r>
              <a:rPr lang="en-US" sz="2400" b="1" dirty="0">
                <a:latin typeface="Cambria" panose="02040503050406030204" pitchFamily="18" charset="0"/>
                <a:ea typeface="Cambria" panose="02040503050406030204" pitchFamily="18" charset="0"/>
              </a:rPr>
              <a:t>Stacy Elliott— </a:t>
            </a:r>
            <a:r>
              <a:rPr lang="en-US" sz="2200" b="1" dirty="0" err="1">
                <a:latin typeface="Cambria" panose="02040503050406030204" pitchFamily="18" charset="0"/>
                <a:ea typeface="Cambria" panose="02040503050406030204" pitchFamily="18" charset="0"/>
              </a:rPr>
              <a:t>Enfermera</a:t>
            </a:r>
            <a:r>
              <a:rPr lang="en-US" sz="2200" b="1" dirty="0">
                <a:latin typeface="Cambria" panose="02040503050406030204" pitchFamily="18" charset="0"/>
                <a:ea typeface="Cambria" panose="02040503050406030204" pitchFamily="18" charset="0"/>
              </a:rPr>
              <a:t> </a:t>
            </a:r>
            <a:r>
              <a:rPr lang="en-US" sz="2200" b="1" dirty="0" err="1">
                <a:latin typeface="Cambria" panose="02040503050406030204" pitchFamily="18" charset="0"/>
                <a:ea typeface="Cambria" panose="02040503050406030204" pitchFamily="18" charset="0"/>
              </a:rPr>
              <a:t>Registrada</a:t>
            </a:r>
            <a:endParaRPr lang="en-US" sz="2200" b="1" dirty="0">
              <a:latin typeface="Cambria" panose="02040503050406030204" pitchFamily="18" charset="0"/>
              <a:ea typeface="Cambria" panose="02040503050406030204" pitchFamily="18" charset="0"/>
            </a:endParaRPr>
          </a:p>
          <a:p>
            <a:pPr>
              <a:spcAft>
                <a:spcPts val="600"/>
              </a:spcAft>
            </a:pPr>
            <a:r>
              <a:rPr lang="en-US" sz="2200" b="1" dirty="0">
                <a:latin typeface="Cambria" panose="02040503050406030204" pitchFamily="18" charset="0"/>
                <a:ea typeface="Cambria" panose="02040503050406030204" pitchFamily="18" charset="0"/>
              </a:rPr>
              <a:t>Morgan </a:t>
            </a:r>
            <a:r>
              <a:rPr lang="en-US" sz="2200" b="1" dirty="0" err="1">
                <a:latin typeface="Cambria" panose="02040503050406030204" pitchFamily="18" charset="0"/>
                <a:ea typeface="Cambria" panose="02040503050406030204" pitchFamily="18" charset="0"/>
              </a:rPr>
              <a:t>Robyler</a:t>
            </a:r>
            <a:r>
              <a:rPr lang="en-US" sz="2200" b="1" dirty="0">
                <a:latin typeface="Cambria" panose="02040503050406030204" pitchFamily="18" charset="0"/>
                <a:ea typeface="Cambria" panose="02040503050406030204" pitchFamily="18" charset="0"/>
              </a:rPr>
              <a:t>--Comunidades </a:t>
            </a:r>
            <a:r>
              <a:rPr lang="en-US" sz="2200" b="1" dirty="0" err="1">
                <a:latin typeface="Cambria" panose="02040503050406030204" pitchFamily="18" charset="0"/>
                <a:ea typeface="Cambria" panose="02040503050406030204" pitchFamily="18" charset="0"/>
              </a:rPr>
              <a:t>en</a:t>
            </a:r>
            <a:r>
              <a:rPr lang="en-US" sz="2200" b="1" dirty="0">
                <a:latin typeface="Cambria" panose="02040503050406030204" pitchFamily="18" charset="0"/>
                <a:ea typeface="Cambria" panose="02040503050406030204" pitchFamily="18" charset="0"/>
              </a:rPr>
              <a:t> la Escuela</a:t>
            </a:r>
          </a:p>
          <a:p>
            <a:endParaRPr lang="en-US" b="1" dirty="0"/>
          </a:p>
        </p:txBody>
      </p:sp>
      <p:pic>
        <p:nvPicPr>
          <p:cNvPr id="8207" name="Picture 15" descr="Sunday, July 7th - YouTube">
            <a:extLst>
              <a:ext uri="{FF2B5EF4-FFF2-40B4-BE49-F238E27FC236}">
                <a16:creationId xmlns:a16="http://schemas.microsoft.com/office/drawing/2014/main" id="{C780B005-9A51-DBA4-C3E6-4955D21ACC9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003709">
            <a:off x="5313417" y="5218470"/>
            <a:ext cx="2887679" cy="11657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group of women in green shirts&#10;&#10;AI-generated content may be incorrect.">
            <a:extLst>
              <a:ext uri="{FF2B5EF4-FFF2-40B4-BE49-F238E27FC236}">
                <a16:creationId xmlns:a16="http://schemas.microsoft.com/office/drawing/2014/main" id="{DE8E33AA-ACF1-5AA2-697F-0164D8C8A9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19422" y="1242709"/>
            <a:ext cx="2677098" cy="4651315"/>
          </a:xfrm>
          <a:prstGeom prst="rect">
            <a:avLst/>
          </a:prstGeom>
        </p:spPr>
      </p:pic>
    </p:spTree>
    <p:extLst>
      <p:ext uri="{BB962C8B-B14F-4D97-AF65-F5344CB8AC3E}">
        <p14:creationId xmlns:p14="http://schemas.microsoft.com/office/powerpoint/2010/main" val="4186376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1561" y="0"/>
            <a:ext cx="7543799" cy="1311704"/>
          </a:xfrm>
          <a:prstGeom prst="rect">
            <a:avLst/>
          </a:prstGeom>
        </p:spPr>
      </p:pic>
      <p:pic>
        <p:nvPicPr>
          <p:cNvPr id="4" name="Picture 3" descr="C:\Users\tiptonv\AppData\Local\Microsoft\Windows\Temporary Internet Files\Content.Outlook\X9SJ53JQ\image1.jpeg"/>
          <p:cNvPicPr/>
          <p:nvPr/>
        </p:nvPicPr>
        <p:blipFill rotWithShape="1">
          <a:blip r:embed="rId4">
            <a:extLst>
              <a:ext uri="{28A0092B-C50C-407E-A947-70E740481C1C}">
                <a14:useLocalDpi xmlns:a14="http://schemas.microsoft.com/office/drawing/2010/main" val="0"/>
              </a:ext>
            </a:extLst>
          </a:blip>
          <a:srcRect l="-3318" t="22840" r="3318" b="10656"/>
          <a:stretch/>
        </p:blipFill>
        <p:spPr bwMode="auto">
          <a:xfrm>
            <a:off x="-80583" y="0"/>
            <a:ext cx="2904369" cy="6858000"/>
          </a:xfrm>
          <a:prstGeom prst="rect">
            <a:avLst/>
          </a:prstGeom>
          <a:noFill/>
          <a:ln>
            <a:noFill/>
          </a:ln>
        </p:spPr>
      </p:pic>
      <p:pic>
        <p:nvPicPr>
          <p:cNvPr id="5"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b="14615"/>
          <a:stretch>
            <a:fillRect/>
          </a:stretch>
        </p:blipFill>
        <p:spPr bwMode="auto">
          <a:xfrm rot="21008778">
            <a:off x="4081456" y="4800088"/>
            <a:ext cx="2674823" cy="1706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186028" y="1813173"/>
            <a:ext cx="6905927" cy="3600986"/>
          </a:xfrm>
          <a:prstGeom prst="rect">
            <a:avLst/>
          </a:prstGeom>
          <a:noFill/>
        </p:spPr>
        <p:txBody>
          <a:bodyPr wrap="square" rtlCol="0">
            <a:spAutoFit/>
          </a:bodyPr>
          <a:lstStyle/>
          <a:p>
            <a:pPr marL="342900" indent="-342900">
              <a:buFont typeface="Arial" panose="020B0604020202020204" pitchFamily="34" charset="0"/>
              <a:buChar char="•"/>
            </a:pPr>
            <a:r>
              <a:rPr lang="en-US" sz="2400" b="1" dirty="0" err="1">
                <a:latin typeface="Cambria" panose="02040503050406030204" pitchFamily="18" charset="0"/>
              </a:rPr>
              <a:t>Apoyo</a:t>
            </a:r>
            <a:r>
              <a:rPr lang="en-US" sz="2400" b="1" dirty="0">
                <a:latin typeface="Cambria" panose="02040503050406030204" pitchFamily="18" charset="0"/>
              </a:rPr>
              <a:t> de las </a:t>
            </a:r>
            <a:r>
              <a:rPr lang="en-US" sz="2400" b="1" dirty="0" err="1">
                <a:latin typeface="Cambria" panose="02040503050406030204" pitchFamily="18" charset="0"/>
              </a:rPr>
              <a:t>Habilidades</a:t>
            </a:r>
            <a:r>
              <a:rPr lang="en-US" sz="2400" b="1" dirty="0">
                <a:latin typeface="Cambria" panose="02040503050406030204" pitchFamily="18" charset="0"/>
              </a:rPr>
              <a:t> </a:t>
            </a:r>
            <a:r>
              <a:rPr lang="en-US" sz="2400" b="1" dirty="0" err="1">
                <a:latin typeface="Cambria" panose="02040503050406030204" pitchFamily="18" charset="0"/>
              </a:rPr>
              <a:t>Académicas</a:t>
            </a:r>
            <a:endParaRPr lang="en-US" sz="2400" b="1" dirty="0">
              <a:latin typeface="Cambria" panose="02040503050406030204" pitchFamily="18" charset="0"/>
            </a:endParaRPr>
          </a:p>
          <a:p>
            <a:pPr marL="342900" indent="-342900">
              <a:buFont typeface="Arial" panose="020B0604020202020204" pitchFamily="34" charset="0"/>
              <a:buChar char="•"/>
            </a:pPr>
            <a:r>
              <a:rPr lang="es-ES" sz="2400" b="1" dirty="0">
                <a:latin typeface="Cambria" panose="02040503050406030204" pitchFamily="18" charset="0"/>
              </a:rPr>
              <a:t>Aplicación de Investigación y Escritura</a:t>
            </a:r>
          </a:p>
          <a:p>
            <a:pPr marL="342900" indent="-342900">
              <a:buFont typeface="Arial" panose="020B0604020202020204" pitchFamily="34" charset="0"/>
              <a:buChar char="•"/>
            </a:pPr>
            <a:r>
              <a:rPr lang="en-US" sz="2400" b="1" dirty="0">
                <a:latin typeface="Cambria" panose="02040503050406030204" pitchFamily="18" charset="0"/>
              </a:rPr>
              <a:t>Mini </a:t>
            </a:r>
            <a:r>
              <a:rPr lang="en-US" sz="2400" b="1" dirty="0" err="1">
                <a:latin typeface="Cambria" panose="02040503050406030204" pitchFamily="18" charset="0"/>
              </a:rPr>
              <a:t>Cursos</a:t>
            </a:r>
            <a:endParaRPr lang="en-US" sz="2400" b="1" dirty="0">
              <a:latin typeface="Cambria" panose="02040503050406030204" pitchFamily="18" charset="0"/>
            </a:endParaRPr>
          </a:p>
          <a:p>
            <a:pPr marL="342900" indent="-342900">
              <a:buFont typeface="Arial" panose="020B0604020202020204" pitchFamily="34" charset="0"/>
              <a:buChar char="•"/>
            </a:pPr>
            <a:r>
              <a:rPr lang="en-US" sz="2400" b="1" dirty="0" err="1">
                <a:latin typeface="Cambria" panose="02040503050406030204" pitchFamily="18" charset="0"/>
              </a:rPr>
              <a:t>Apoyo</a:t>
            </a:r>
            <a:r>
              <a:rPr lang="en-US" sz="2400" b="1" dirty="0">
                <a:latin typeface="Cambria" panose="02040503050406030204" pitchFamily="18" charset="0"/>
              </a:rPr>
              <a:t> Social &amp; </a:t>
            </a:r>
            <a:r>
              <a:rPr lang="en-US" sz="2400" b="1" dirty="0" err="1">
                <a:latin typeface="Cambria" panose="02040503050406030204" pitchFamily="18" charset="0"/>
              </a:rPr>
              <a:t>Emocional</a:t>
            </a:r>
            <a:endParaRPr lang="en-US" sz="2400" b="1" dirty="0">
              <a:latin typeface="Cambria" panose="02040503050406030204" pitchFamily="18" charset="0"/>
            </a:endParaRPr>
          </a:p>
          <a:p>
            <a:pPr marL="342900" indent="-342900">
              <a:buFont typeface="Arial" panose="020B0604020202020204" pitchFamily="34" charset="0"/>
              <a:buChar char="•"/>
            </a:pPr>
            <a:r>
              <a:rPr lang="es-ES" sz="2400" b="1" dirty="0">
                <a:latin typeface="Cambria" panose="02040503050406030204" pitchFamily="18" charset="0"/>
              </a:rPr>
              <a:t>Habilidades Suaves (Perfeccionismo, Gestión del Tiempo, Dinámica de Grupo, etc.)</a:t>
            </a:r>
          </a:p>
          <a:p>
            <a:pPr marL="342900" indent="-342900">
              <a:buFont typeface="Arial" panose="020B0604020202020204" pitchFamily="34" charset="0"/>
              <a:buChar char="•"/>
            </a:pPr>
            <a:r>
              <a:rPr lang="es-ES" sz="2400" b="1" dirty="0">
                <a:latin typeface="Cambria" panose="02040503050406030204" pitchFamily="18" charset="0"/>
              </a:rPr>
              <a:t>Oportunidad para la Aceleración de Matemáticas</a:t>
            </a:r>
            <a:endParaRPr lang="en-US" sz="2400" b="1" dirty="0">
              <a:latin typeface="Cambria" panose="02040503050406030204" pitchFamily="18" charset="0"/>
            </a:endParaRPr>
          </a:p>
          <a:p>
            <a:endParaRPr lang="en-US" dirty="0"/>
          </a:p>
          <a:p>
            <a:endParaRPr lang="en-US" dirty="0"/>
          </a:p>
        </p:txBody>
      </p:sp>
      <p:pic>
        <p:nvPicPr>
          <p:cNvPr id="9" name="Picture 8" descr="A group of people sitting on the grass&#10;&#10;Description automatically generated with low confidence">
            <a:extLst>
              <a:ext uri="{FF2B5EF4-FFF2-40B4-BE49-F238E27FC236}">
                <a16:creationId xmlns:a16="http://schemas.microsoft.com/office/drawing/2014/main" id="{561F978F-201A-524D-CB55-501E53EA98F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75975" y="3724712"/>
            <a:ext cx="2904369" cy="3133288"/>
          </a:xfrm>
          <a:prstGeom prst="rect">
            <a:avLst/>
          </a:prstGeom>
        </p:spPr>
      </p:pic>
    </p:spTree>
    <p:extLst>
      <p:ext uri="{BB962C8B-B14F-4D97-AF65-F5344CB8AC3E}">
        <p14:creationId xmlns:p14="http://schemas.microsoft.com/office/powerpoint/2010/main" val="2693563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iptonv\AppData\Local\Microsoft\Windows\Temporary Internet Files\Content.Outlook\X9SJ53JQ\image1.jpeg"/>
          <p:cNvPicPr/>
          <p:nvPr/>
        </p:nvPicPr>
        <p:blipFill rotWithShape="1">
          <a:blip r:embed="rId3">
            <a:extLst>
              <a:ext uri="{28A0092B-C50C-407E-A947-70E740481C1C}">
                <a14:useLocalDpi xmlns:a14="http://schemas.microsoft.com/office/drawing/2010/main" val="0"/>
              </a:ext>
            </a:extLst>
          </a:blip>
          <a:srcRect l="-3318" t="22840" r="3318" b="10656"/>
          <a:stretch/>
        </p:blipFill>
        <p:spPr bwMode="auto">
          <a:xfrm>
            <a:off x="-104449" y="0"/>
            <a:ext cx="3032207" cy="6857999"/>
          </a:xfrm>
          <a:prstGeom prst="rect">
            <a:avLst/>
          </a:prstGeom>
          <a:noFill/>
          <a:ln>
            <a:no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5068" y="30692"/>
            <a:ext cx="6316132" cy="1609725"/>
          </a:xfrm>
          <a:prstGeom prst="rect">
            <a:avLst/>
          </a:prstGeom>
          <a:effectLst>
            <a:glow rad="127000">
              <a:schemeClr val="tx1"/>
            </a:glow>
          </a:effectLst>
        </p:spPr>
      </p:pic>
      <p:sp>
        <p:nvSpPr>
          <p:cNvPr id="5" name="TextBox 4"/>
          <p:cNvSpPr txBox="1"/>
          <p:nvPr/>
        </p:nvSpPr>
        <p:spPr>
          <a:xfrm>
            <a:off x="3285068" y="1982694"/>
            <a:ext cx="8731224" cy="3970318"/>
          </a:xfrm>
          <a:prstGeom prst="rect">
            <a:avLst/>
          </a:prstGeom>
          <a:noFill/>
        </p:spPr>
        <p:txBody>
          <a:bodyPr wrap="square" rtlCol="0">
            <a:spAutoFit/>
          </a:bodyPr>
          <a:lstStyle/>
          <a:p>
            <a:r>
              <a:rPr lang="en-US" sz="3000" b="1" dirty="0">
                <a:latin typeface="Cambria" panose="02040503050406030204" pitchFamily="18" charset="0"/>
              </a:rPr>
              <a:t>Seis </a:t>
            </a:r>
            <a:r>
              <a:rPr lang="en-US" sz="3000" b="1" dirty="0" err="1">
                <a:latin typeface="Cambria" panose="02040503050406030204" pitchFamily="18" charset="0"/>
              </a:rPr>
              <a:t>Componentes</a:t>
            </a:r>
            <a:r>
              <a:rPr lang="en-US" sz="3000" b="1" dirty="0">
                <a:latin typeface="Cambria" panose="02040503050406030204" pitchFamily="18" charset="0"/>
              </a:rPr>
              <a:t> Para </a:t>
            </a:r>
            <a:r>
              <a:rPr lang="en-US" sz="3000" b="1" dirty="0" err="1">
                <a:latin typeface="Cambria" panose="02040503050406030204" pitchFamily="18" charset="0"/>
              </a:rPr>
              <a:t>Todos</a:t>
            </a:r>
            <a:r>
              <a:rPr lang="en-US" sz="3000" b="1" dirty="0">
                <a:latin typeface="Cambria" panose="02040503050406030204" pitchFamily="18" charset="0"/>
              </a:rPr>
              <a:t> </a:t>
            </a:r>
            <a:r>
              <a:rPr lang="en-US" sz="3000" b="1" dirty="0" err="1">
                <a:latin typeface="Cambria" panose="02040503050406030204" pitchFamily="18" charset="0"/>
              </a:rPr>
              <a:t>los</a:t>
            </a:r>
            <a:r>
              <a:rPr lang="en-US" sz="3000" b="1" dirty="0">
                <a:latin typeface="Cambria" panose="02040503050406030204" pitchFamily="18" charset="0"/>
              </a:rPr>
              <a:t> Estudiantes:</a:t>
            </a:r>
          </a:p>
          <a:p>
            <a:endParaRPr lang="en-US" sz="3200" b="1" dirty="0">
              <a:latin typeface="Cambria" panose="02040503050406030204" pitchFamily="18" charset="0"/>
            </a:endParaRPr>
          </a:p>
          <a:p>
            <a:pPr marL="285750" indent="-285750">
              <a:buFont typeface="Arial" panose="020B0604020202020204" pitchFamily="34" charset="0"/>
              <a:buChar char="•"/>
            </a:pPr>
            <a:r>
              <a:rPr lang="en-US" sz="3200" b="1" dirty="0" err="1">
                <a:latin typeface="Cambria" panose="02040503050406030204" pitchFamily="18" charset="0"/>
              </a:rPr>
              <a:t>Soporte</a:t>
            </a:r>
            <a:r>
              <a:rPr lang="en-US" sz="3200" b="1" dirty="0">
                <a:latin typeface="Cambria" panose="02040503050406030204" pitchFamily="18" charset="0"/>
              </a:rPr>
              <a:t> Academico</a:t>
            </a:r>
          </a:p>
          <a:p>
            <a:pPr marL="285750" indent="-285750">
              <a:buFont typeface="Arial" panose="020B0604020202020204" pitchFamily="34" charset="0"/>
              <a:buChar char="•"/>
            </a:pPr>
            <a:r>
              <a:rPr lang="en-US" sz="3200" b="1" dirty="0" err="1">
                <a:latin typeface="Cambria" panose="02040503050406030204" pitchFamily="18" charset="0"/>
              </a:rPr>
              <a:t>Preparación</a:t>
            </a:r>
            <a:r>
              <a:rPr lang="en-US" sz="3200" b="1" dirty="0">
                <a:latin typeface="Cambria" panose="02040503050406030204" pitchFamily="18" charset="0"/>
              </a:rPr>
              <a:t> </a:t>
            </a:r>
            <a:r>
              <a:rPr lang="en-US" sz="3200" b="1" dirty="0" err="1">
                <a:latin typeface="Cambria" panose="02040503050406030204" pitchFamily="18" charset="0"/>
              </a:rPr>
              <a:t>Universitaria</a:t>
            </a:r>
            <a:r>
              <a:rPr lang="en-US" sz="3200" b="1" dirty="0">
                <a:latin typeface="Cambria" panose="02040503050406030204" pitchFamily="18" charset="0"/>
              </a:rPr>
              <a:t> y Professional</a:t>
            </a:r>
          </a:p>
          <a:p>
            <a:pPr marL="285750" indent="-285750">
              <a:buFont typeface="Arial" panose="020B0604020202020204" pitchFamily="34" charset="0"/>
              <a:buChar char="•"/>
            </a:pPr>
            <a:r>
              <a:rPr lang="en-US" sz="3200" b="1" dirty="0" err="1">
                <a:latin typeface="Cambria" panose="02040503050406030204" pitchFamily="18" charset="0"/>
              </a:rPr>
              <a:t>Actividades</a:t>
            </a:r>
            <a:r>
              <a:rPr lang="en-US" sz="3200" b="1" dirty="0">
                <a:latin typeface="Cambria" panose="02040503050406030204" pitchFamily="18" charset="0"/>
              </a:rPr>
              <a:t> de </a:t>
            </a:r>
            <a:r>
              <a:rPr lang="en-US" sz="3200" b="1" dirty="0" err="1">
                <a:latin typeface="Cambria" panose="02040503050406030204" pitchFamily="18" charset="0"/>
              </a:rPr>
              <a:t>Enriquecimiento</a:t>
            </a:r>
            <a:endParaRPr lang="en-US" sz="3200" b="1" dirty="0">
              <a:latin typeface="Cambria" panose="02040503050406030204" pitchFamily="18" charset="0"/>
            </a:endParaRPr>
          </a:p>
          <a:p>
            <a:pPr marL="285750" indent="-285750">
              <a:buFont typeface="Arial" panose="020B0604020202020204" pitchFamily="34" charset="0"/>
              <a:buChar char="•"/>
            </a:pPr>
            <a:r>
              <a:rPr lang="en-US" sz="3200" b="1" dirty="0" err="1">
                <a:latin typeface="Cambria" panose="02040503050406030204" pitchFamily="18" charset="0"/>
              </a:rPr>
              <a:t>Salud</a:t>
            </a:r>
            <a:r>
              <a:rPr lang="en-US" sz="3200" b="1" dirty="0">
                <a:latin typeface="Cambria" panose="02040503050406030204" pitchFamily="18" charset="0"/>
              </a:rPr>
              <a:t> y </a:t>
            </a:r>
            <a:r>
              <a:rPr lang="en-US" sz="3200" b="1" dirty="0" err="1">
                <a:latin typeface="Cambria" panose="02040503050406030204" pitchFamily="18" charset="0"/>
              </a:rPr>
              <a:t>Servicios</a:t>
            </a:r>
            <a:r>
              <a:rPr lang="en-US" sz="3200" b="1" dirty="0">
                <a:latin typeface="Cambria" panose="02040503050406030204" pitchFamily="18" charset="0"/>
              </a:rPr>
              <a:t> Humanos</a:t>
            </a:r>
          </a:p>
          <a:p>
            <a:pPr marL="285750" indent="-285750">
              <a:buFont typeface="Arial" panose="020B0604020202020204" pitchFamily="34" charset="0"/>
              <a:buChar char="•"/>
            </a:pPr>
            <a:r>
              <a:rPr lang="es-ES" sz="3200" b="1" dirty="0">
                <a:latin typeface="Cambria" panose="02040503050406030204" pitchFamily="18" charset="0"/>
              </a:rPr>
              <a:t>Participación de los Padres y la Familia</a:t>
            </a:r>
          </a:p>
          <a:p>
            <a:pPr marL="285750" indent="-285750">
              <a:buFont typeface="Arial" panose="020B0604020202020204" pitchFamily="34" charset="0"/>
              <a:buChar char="•"/>
            </a:pPr>
            <a:r>
              <a:rPr lang="es-ES" sz="3200" b="1" dirty="0">
                <a:latin typeface="Cambria" panose="02040503050406030204" pitchFamily="18" charset="0"/>
              </a:rPr>
              <a:t>Orientación y Asesoramiento de Apoyo</a:t>
            </a:r>
            <a:endParaRPr lang="en-US" sz="3200" b="1" dirty="0">
              <a:latin typeface="Cambria" panose="02040503050406030204" pitchFamily="18" charset="0"/>
            </a:endParaRPr>
          </a:p>
        </p:txBody>
      </p:sp>
    </p:spTree>
    <p:extLst>
      <p:ext uri="{BB962C8B-B14F-4D97-AF65-F5344CB8AC3E}">
        <p14:creationId xmlns:p14="http://schemas.microsoft.com/office/powerpoint/2010/main" val="1529694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tiptonv\AppData\Local\Microsoft\Windows\Temporary Internet Files\Content.Outlook\X9SJ53JQ\image1.jpeg"/>
          <p:cNvPicPr/>
          <p:nvPr/>
        </p:nvPicPr>
        <p:blipFill rotWithShape="1">
          <a:blip r:embed="rId3">
            <a:extLst>
              <a:ext uri="{28A0092B-C50C-407E-A947-70E740481C1C}">
                <a14:useLocalDpi xmlns:a14="http://schemas.microsoft.com/office/drawing/2010/main" val="0"/>
              </a:ext>
            </a:extLst>
          </a:blip>
          <a:srcRect l="-3318" t="22840" r="3318" b="10656"/>
          <a:stretch/>
        </p:blipFill>
        <p:spPr bwMode="auto">
          <a:xfrm>
            <a:off x="-94532" y="0"/>
            <a:ext cx="2628007" cy="6858000"/>
          </a:xfrm>
          <a:prstGeom prst="rect">
            <a:avLst/>
          </a:prstGeom>
          <a:noFill/>
          <a:ln>
            <a:noFill/>
          </a:ln>
        </p:spPr>
      </p:pic>
      <p:pic>
        <p:nvPicPr>
          <p:cNvPr id="6" name="Picture 4" descr="Important Dates">
            <a:extLst>
              <a:ext uri="{FF2B5EF4-FFF2-40B4-BE49-F238E27FC236}">
                <a16:creationId xmlns:a16="http://schemas.microsoft.com/office/drawing/2014/main" id="{BE6D34A2-DC4D-459E-BED5-C468E0562DD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5418"/>
          <a:stretch/>
        </p:blipFill>
        <p:spPr bwMode="auto">
          <a:xfrm>
            <a:off x="8751000" y="1202329"/>
            <a:ext cx="3284118" cy="157501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61795E8-0380-424C-83D5-D3D6A0BEC026}"/>
              </a:ext>
            </a:extLst>
          </p:cNvPr>
          <p:cNvSpPr txBox="1"/>
          <p:nvPr/>
        </p:nvSpPr>
        <p:spPr>
          <a:xfrm>
            <a:off x="2713339" y="1794468"/>
            <a:ext cx="4639166" cy="5632311"/>
          </a:xfrm>
          <a:prstGeom prst="rect">
            <a:avLst/>
          </a:prstGeom>
          <a:noFill/>
        </p:spPr>
        <p:txBody>
          <a:bodyPr wrap="square" rtlCol="0">
            <a:spAutoFit/>
          </a:bodyPr>
          <a:lstStyle/>
          <a:p>
            <a:pPr algn="ctr"/>
            <a:endParaRPr lang="en-US" sz="3600" b="1" dirty="0">
              <a:latin typeface="Cambria" panose="02040503050406030204" pitchFamily="18" charset="0"/>
              <a:ea typeface="Cambria" panose="02040503050406030204" pitchFamily="18" charset="0"/>
            </a:endParaRPr>
          </a:p>
          <a:p>
            <a:pPr algn="ctr"/>
            <a:r>
              <a:rPr lang="en-US" sz="3200" b="1" dirty="0">
                <a:latin typeface="Cambria" panose="02040503050406030204" pitchFamily="18" charset="0"/>
                <a:ea typeface="Cambria" panose="02040503050406030204" pitchFamily="18" charset="0"/>
              </a:rPr>
              <a:t>Día de Bienvenida Grizzly</a:t>
            </a:r>
          </a:p>
          <a:p>
            <a:pPr algn="ctr"/>
            <a:r>
              <a:rPr lang="en-US" sz="3600" b="1" dirty="0">
                <a:latin typeface="Cambria" panose="02040503050406030204" pitchFamily="18" charset="0"/>
                <a:ea typeface="Cambria" panose="02040503050406030204" pitchFamily="18" charset="0"/>
              </a:rPr>
              <a:t>Agosto 6, 2026</a:t>
            </a:r>
          </a:p>
          <a:p>
            <a:pPr algn="ctr"/>
            <a:r>
              <a:rPr lang="en-US" sz="3600" b="1" dirty="0">
                <a:latin typeface="Cambria" panose="02040503050406030204" pitchFamily="18" charset="0"/>
                <a:ea typeface="Cambria" panose="02040503050406030204" pitchFamily="18" charset="0"/>
              </a:rPr>
              <a:t>12pm-4:30pm</a:t>
            </a:r>
          </a:p>
          <a:p>
            <a:pPr algn="ctr"/>
            <a:endParaRPr lang="en-US" sz="3600" b="1" dirty="0">
              <a:latin typeface="Cambria" panose="02040503050406030204" pitchFamily="18" charset="0"/>
              <a:ea typeface="Cambria" panose="02040503050406030204" pitchFamily="18" charset="0"/>
            </a:endParaRPr>
          </a:p>
          <a:p>
            <a:pPr algn="ctr"/>
            <a:r>
              <a:rPr lang="en-US" sz="3600" b="1" dirty="0">
                <a:latin typeface="Cambria" panose="02040503050406030204" pitchFamily="18" charset="0"/>
                <a:ea typeface="Cambria" panose="02040503050406030204" pitchFamily="18" charset="0"/>
              </a:rPr>
              <a:t>Agosto 19</a:t>
            </a:r>
            <a:r>
              <a:rPr lang="en-US" sz="3600" b="1" baseline="30000" dirty="0">
                <a:latin typeface="Cambria" panose="02040503050406030204" pitchFamily="18" charset="0"/>
                <a:ea typeface="Cambria" panose="02040503050406030204" pitchFamily="18" charset="0"/>
              </a:rPr>
              <a:t>th</a:t>
            </a:r>
            <a:r>
              <a:rPr lang="en-US" sz="3600" b="1" dirty="0">
                <a:latin typeface="Cambria" panose="02040503050406030204" pitchFamily="18" charset="0"/>
                <a:ea typeface="Cambria" panose="02040503050406030204" pitchFamily="18" charset="0"/>
              </a:rPr>
              <a:t>  </a:t>
            </a:r>
          </a:p>
          <a:p>
            <a:pPr algn="ctr"/>
            <a:r>
              <a:rPr lang="en-US" sz="3600" b="1" dirty="0">
                <a:latin typeface="Cambria" panose="02040503050406030204" pitchFamily="18" charset="0"/>
                <a:ea typeface="Cambria" panose="02040503050406030204" pitchFamily="18" charset="0"/>
              </a:rPr>
              <a:t>Primer Día de Escuela</a:t>
            </a:r>
          </a:p>
          <a:p>
            <a:pPr algn="ctr"/>
            <a:endParaRPr lang="en-US" sz="3600" b="1" dirty="0"/>
          </a:p>
        </p:txBody>
      </p:sp>
      <p:sp>
        <p:nvSpPr>
          <p:cNvPr id="9" name="TextBox 8">
            <a:extLst>
              <a:ext uri="{FF2B5EF4-FFF2-40B4-BE49-F238E27FC236}">
                <a16:creationId xmlns:a16="http://schemas.microsoft.com/office/drawing/2014/main" id="{4FBCE97E-BEC9-0874-3DFD-C3E416E216C9}"/>
              </a:ext>
            </a:extLst>
          </p:cNvPr>
          <p:cNvSpPr txBox="1"/>
          <p:nvPr/>
        </p:nvSpPr>
        <p:spPr>
          <a:xfrm>
            <a:off x="2857499" y="563071"/>
            <a:ext cx="7222416" cy="1446550"/>
          </a:xfrm>
          <a:prstGeom prst="rect">
            <a:avLst/>
          </a:prstGeom>
          <a:noFill/>
        </p:spPr>
        <p:txBody>
          <a:bodyPr wrap="square" lIns="91440" tIns="45720" rIns="91440" bIns="45720" anchor="t">
            <a:spAutoFit/>
          </a:bodyPr>
          <a:lstStyle/>
          <a:p>
            <a:r>
              <a:rPr lang="en-US" sz="4400">
                <a:ln w="0">
                  <a:solidFill>
                    <a:schemeClr val="tx1"/>
                  </a:solidFill>
                </a:ln>
                <a:effectLst>
                  <a:outerShdw blurRad="38100" dist="19050" dir="2700000" algn="tl" rotWithShape="0">
                    <a:schemeClr val="dk1">
                      <a:alpha val="40000"/>
                    </a:schemeClr>
                  </a:outerShdw>
                </a:effectLst>
                <a:latin typeface="Cambria"/>
                <a:ea typeface="Cambria"/>
              </a:rPr>
              <a:t>Le </a:t>
            </a:r>
            <a:r>
              <a:rPr lang="en-US" sz="4400" err="1">
                <a:ln w="0">
                  <a:solidFill>
                    <a:schemeClr val="tx1"/>
                  </a:solidFill>
                </a:ln>
                <a:effectLst>
                  <a:outerShdw blurRad="38100" dist="19050" dir="2700000" algn="tl" rotWithShape="0">
                    <a:schemeClr val="dk1">
                      <a:alpha val="40000"/>
                    </a:schemeClr>
                  </a:outerShdw>
                </a:effectLst>
                <a:latin typeface="Cambria"/>
                <a:ea typeface="Cambria"/>
              </a:rPr>
              <a:t>damos</a:t>
            </a:r>
            <a:r>
              <a:rPr lang="en-US" sz="4400">
                <a:ln w="0">
                  <a:solidFill>
                    <a:schemeClr val="tx1"/>
                  </a:solidFill>
                </a:ln>
                <a:effectLst>
                  <a:outerShdw blurRad="38100" dist="19050" dir="2700000" algn="tl" rotWithShape="0">
                    <a:schemeClr val="dk1">
                      <a:alpha val="40000"/>
                    </a:schemeClr>
                  </a:outerShdw>
                </a:effectLst>
                <a:latin typeface="Cambria"/>
                <a:ea typeface="Cambria"/>
              </a:rPr>
              <a:t> la Bienvenida……</a:t>
            </a:r>
            <a:br>
              <a:rPr lang="en-US" sz="4400" dirty="0">
                <a:ln w="0">
                  <a:solidFill>
                    <a:schemeClr val="tx1"/>
                  </a:solidFill>
                </a:ln>
                <a:effectLst>
                  <a:outerShdw blurRad="38100" dist="19050" dir="2700000" algn="tl" rotWithShape="0">
                    <a:schemeClr val="dk1">
                      <a:alpha val="40000"/>
                    </a:schemeClr>
                  </a:outerShdw>
                </a:effectLst>
                <a:latin typeface="Cambria" panose="02040503050406030204" pitchFamily="18" charset="0"/>
              </a:rPr>
            </a:br>
            <a:r>
              <a:rPr lang="en-US" sz="4400">
                <a:ln w="0">
                  <a:solidFill>
                    <a:schemeClr val="tx1"/>
                  </a:solidFill>
                </a:ln>
                <a:effectLst>
                  <a:outerShdw blurRad="38100" dist="19050" dir="2700000" algn="tl" rotWithShape="0">
                    <a:schemeClr val="dk1">
                      <a:alpha val="40000"/>
                    </a:schemeClr>
                  </a:outerShdw>
                </a:effectLst>
                <a:latin typeface="Cambria"/>
                <a:ea typeface="Cambria"/>
              </a:rPr>
              <a:t>Clase de 2034 Grizzlies</a:t>
            </a:r>
            <a:endParaRPr lang="en-US" sz="4400">
              <a:latin typeface="Cambria"/>
              <a:ea typeface="Cambria"/>
            </a:endParaRPr>
          </a:p>
        </p:txBody>
      </p:sp>
      <p:pic>
        <p:nvPicPr>
          <p:cNvPr id="3076" name="Picture 4" descr="Getting a child Prep ready | Babysmiles | Happy Baby - Happy You">
            <a:extLst>
              <a:ext uri="{FF2B5EF4-FFF2-40B4-BE49-F238E27FC236}">
                <a16:creationId xmlns:a16="http://schemas.microsoft.com/office/drawing/2014/main" id="{ACF75B26-EA63-1DA0-02E7-1162E43C15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2505" y="3545059"/>
            <a:ext cx="4839495" cy="3312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430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638183"/>
            <a:ext cx="7493000" cy="1303867"/>
          </a:xfrm>
        </p:spPr>
        <p:txBody>
          <a:bodyPr/>
          <a:lstStyle/>
          <a:p>
            <a:r>
              <a:rPr lang="en-US" b="1" dirty="0" err="1"/>
              <a:t>Misión</a:t>
            </a:r>
            <a:r>
              <a:rPr lang="en-US" b="1" dirty="0"/>
              <a:t> y </a:t>
            </a:r>
            <a:r>
              <a:rPr lang="en-US" b="1" dirty="0" err="1"/>
              <a:t>Visión</a:t>
            </a:r>
            <a:endParaRPr lang="en-US" b="1" dirty="0">
              <a:latin typeface="Cambria" panose="02040503050406030204" pitchFamily="18" charset="0"/>
            </a:endParaRPr>
          </a:p>
        </p:txBody>
      </p:sp>
      <p:sp>
        <p:nvSpPr>
          <p:cNvPr id="3" name="TextBox 2"/>
          <p:cNvSpPr txBox="1"/>
          <p:nvPr/>
        </p:nvSpPr>
        <p:spPr>
          <a:xfrm>
            <a:off x="3656901" y="2011539"/>
            <a:ext cx="7814733" cy="4893647"/>
          </a:xfrm>
          <a:prstGeom prst="rect">
            <a:avLst/>
          </a:prstGeom>
          <a:noFill/>
        </p:spPr>
        <p:txBody>
          <a:bodyPr wrap="square" rtlCol="0">
            <a:spAutoFit/>
          </a:bodyPr>
          <a:lstStyle/>
          <a:p>
            <a:r>
              <a:rPr lang="es-ES" sz="2400" dirty="0">
                <a:latin typeface="Cambria" panose="02040503050406030204" pitchFamily="18" charset="0"/>
                <a:ea typeface="Cambria" panose="02040503050406030204" pitchFamily="18" charset="0"/>
              </a:rPr>
              <a:t>Nuestra misión es trabajar en colaboración con los estudiantes y padres de la comunidad de la Escuela Intermedia Sablatura para desarrollar todos los aspectos del estudiante. Nuestro objetivo es proporcionar un plan de estudios académico enriquecedor con altos estándares de aprendizaje. Es nuestra responsabilidad crear un entorno de aprendizaje seguro que capacite a los estudiantes para que se conviertan en miembros contribuyentes de un mundo racial y culturalmente diverso.</a:t>
            </a:r>
            <a:endParaRPr lang="en-US" sz="2400" dirty="0">
              <a:latin typeface="Cambria" panose="02040503050406030204" pitchFamily="18" charset="0"/>
              <a:ea typeface="Cambria" panose="02040503050406030204" pitchFamily="18" charset="0"/>
            </a:endParaRPr>
          </a:p>
          <a:p>
            <a:endParaRPr lang="en-US" sz="2400" b="1" dirty="0">
              <a:latin typeface="Cambria" panose="02040503050406030204" pitchFamily="18" charset="0"/>
            </a:endParaRPr>
          </a:p>
          <a:p>
            <a:r>
              <a:rPr lang="en-US" sz="2400" b="1" dirty="0">
                <a:latin typeface="Cambria" panose="02040503050406030204" pitchFamily="18" charset="0"/>
              </a:rPr>
              <a:t>Sablatura Middle School…… </a:t>
            </a:r>
          </a:p>
          <a:p>
            <a:r>
              <a:rPr lang="en-US" sz="2400" b="1" dirty="0" err="1">
                <a:latin typeface="Cambria" panose="02040503050406030204" pitchFamily="18" charset="0"/>
              </a:rPr>
              <a:t>Aprendiendo</a:t>
            </a:r>
            <a:r>
              <a:rPr lang="en-US" sz="2400" b="1" dirty="0">
                <a:latin typeface="Cambria" panose="02040503050406030204" pitchFamily="18" charset="0"/>
              </a:rPr>
              <a:t> Hoy, </a:t>
            </a:r>
            <a:r>
              <a:rPr lang="en-US" sz="2400" b="1" dirty="0" err="1">
                <a:latin typeface="Cambria" panose="02040503050406030204" pitchFamily="18" charset="0"/>
              </a:rPr>
              <a:t>Liderando</a:t>
            </a:r>
            <a:r>
              <a:rPr lang="en-US" sz="2400" b="1" dirty="0">
                <a:latin typeface="Cambria" panose="02040503050406030204" pitchFamily="18" charset="0"/>
              </a:rPr>
              <a:t> </a:t>
            </a:r>
            <a:r>
              <a:rPr lang="en-US" sz="2400" b="1" dirty="0" err="1">
                <a:latin typeface="Cambria" panose="02040503050406030204" pitchFamily="18" charset="0"/>
              </a:rPr>
              <a:t>Mañana</a:t>
            </a:r>
            <a:endParaRPr lang="en-US" sz="2400" b="1" dirty="0">
              <a:latin typeface="Cambria" panose="02040503050406030204" pitchFamily="18" charset="0"/>
            </a:endParaRPr>
          </a:p>
        </p:txBody>
      </p:sp>
      <p:pic>
        <p:nvPicPr>
          <p:cNvPr id="5" name="Picture 4" descr="C:\Users\tiptonv\AppData\Local\Microsoft\Windows\Temporary Internet Files\Content.Outlook\X9SJ53JQ\image1.jpeg"/>
          <p:cNvPicPr/>
          <p:nvPr/>
        </p:nvPicPr>
        <p:blipFill rotWithShape="1">
          <a:blip r:embed="rId3">
            <a:extLst>
              <a:ext uri="{28A0092B-C50C-407E-A947-70E740481C1C}">
                <a14:useLocalDpi xmlns:a14="http://schemas.microsoft.com/office/drawing/2010/main" val="0"/>
              </a:ext>
            </a:extLst>
          </a:blip>
          <a:srcRect l="-3318" t="22840" r="3318" b="10656"/>
          <a:stretch/>
        </p:blipFill>
        <p:spPr bwMode="auto">
          <a:xfrm>
            <a:off x="-109057" y="0"/>
            <a:ext cx="3220674" cy="6858000"/>
          </a:xfrm>
          <a:prstGeom prst="rect">
            <a:avLst/>
          </a:prstGeom>
          <a:noFill/>
          <a:ln>
            <a:noFill/>
          </a:ln>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4107" t="6593" r="12673" b="8722"/>
          <a:stretch/>
        </p:blipFill>
        <p:spPr>
          <a:xfrm>
            <a:off x="9401175" y="5322272"/>
            <a:ext cx="2790825" cy="1582914"/>
          </a:xfrm>
          <a:prstGeom prst="rect">
            <a:avLst/>
          </a:prstGeom>
        </p:spPr>
      </p:pic>
      <p:pic>
        <p:nvPicPr>
          <p:cNvPr id="12290" name="Picture 2" descr="Learning today Leading tomorrow&quot; Sticker for Sale by sammysammy811 |  Redbubble">
            <a:extLst>
              <a:ext uri="{FF2B5EF4-FFF2-40B4-BE49-F238E27FC236}">
                <a16:creationId xmlns:a16="http://schemas.microsoft.com/office/drawing/2014/main" id="{FB7A3AFD-ED0B-7CFA-D552-1B06AACB59B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757" t="21005" r="9841" b="20570"/>
          <a:stretch/>
        </p:blipFill>
        <p:spPr bwMode="auto">
          <a:xfrm>
            <a:off x="8772525" y="0"/>
            <a:ext cx="3419475" cy="2011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49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9340" y="201337"/>
            <a:ext cx="7399788" cy="1317070"/>
          </a:xfrm>
        </p:spPr>
        <p:txBody>
          <a:bodyPr/>
          <a:lstStyle/>
          <a:p>
            <a:pPr marL="0" indent="0" algn="l" rtl="0" fontAlgn="base">
              <a:buNone/>
            </a:pPr>
            <a:r>
              <a:rPr lang="es-ES" sz="4000" b="1" dirty="0"/>
              <a:t>Declaración del Plan de Estudios para los Campus T1:</a:t>
            </a:r>
            <a:br>
              <a:rPr lang="en-US" sz="4400" b="0" i="0" dirty="0">
                <a:solidFill>
                  <a:srgbClr val="000000"/>
                </a:solidFill>
                <a:effectLst/>
                <a:latin typeface="Cambria" panose="02040503050406030204" pitchFamily="18" charset="0"/>
                <a:ea typeface="Cambria" panose="02040503050406030204" pitchFamily="18" charset="0"/>
              </a:rPr>
            </a:br>
            <a:endParaRPr lang="en-US" sz="2200" b="1" i="0" dirty="0">
              <a:solidFill>
                <a:schemeClr val="tx1"/>
              </a:solidFill>
              <a:effectLst/>
              <a:latin typeface="Cambria" panose="02040503050406030204" pitchFamily="18" charset="0"/>
              <a:ea typeface="Cambria" panose="02040503050406030204" pitchFamily="18" charset="0"/>
            </a:endParaRPr>
          </a:p>
        </p:txBody>
      </p:sp>
      <p:pic>
        <p:nvPicPr>
          <p:cNvPr id="5" name="Picture 4" descr="C:\Users\tiptonv\AppData\Local\Microsoft\Windows\Temporary Internet Files\Content.Outlook\X9SJ53JQ\image1.jpeg"/>
          <p:cNvPicPr/>
          <p:nvPr/>
        </p:nvPicPr>
        <p:blipFill rotWithShape="1">
          <a:blip r:embed="rId3">
            <a:extLst>
              <a:ext uri="{28A0092B-C50C-407E-A947-70E740481C1C}">
                <a14:useLocalDpi xmlns:a14="http://schemas.microsoft.com/office/drawing/2010/main" val="0"/>
              </a:ext>
            </a:extLst>
          </a:blip>
          <a:srcRect l="-3318" t="22840" r="3318" b="10656"/>
          <a:stretch/>
        </p:blipFill>
        <p:spPr bwMode="auto">
          <a:xfrm>
            <a:off x="-109057" y="0"/>
            <a:ext cx="3128396" cy="6858000"/>
          </a:xfrm>
          <a:prstGeom prst="rect">
            <a:avLst/>
          </a:prstGeom>
          <a:noFill/>
          <a:ln>
            <a:noFill/>
          </a:ln>
        </p:spPr>
      </p:pic>
      <p:sp>
        <p:nvSpPr>
          <p:cNvPr id="4" name="TextBox 3">
            <a:extLst>
              <a:ext uri="{FF2B5EF4-FFF2-40B4-BE49-F238E27FC236}">
                <a16:creationId xmlns:a16="http://schemas.microsoft.com/office/drawing/2014/main" id="{C5779105-28F3-8A1E-6507-3BD8E7CEEA60}"/>
              </a:ext>
            </a:extLst>
          </p:cNvPr>
          <p:cNvSpPr txBox="1"/>
          <p:nvPr/>
        </p:nvSpPr>
        <p:spPr>
          <a:xfrm>
            <a:off x="3212984" y="2348917"/>
            <a:ext cx="8158990" cy="4493538"/>
          </a:xfrm>
          <a:prstGeom prst="rect">
            <a:avLst/>
          </a:prstGeom>
          <a:noFill/>
        </p:spPr>
        <p:txBody>
          <a:bodyPr wrap="square" rtlCol="0">
            <a:spAutoFit/>
          </a:bodyPr>
          <a:lstStyle/>
          <a:p>
            <a:r>
              <a:rPr lang="es-ES" sz="2200" b="1" i="0" dirty="0">
                <a:solidFill>
                  <a:schemeClr val="tx1"/>
                </a:solidFill>
                <a:effectLst/>
                <a:latin typeface="Cambria" panose="02040503050406030204" pitchFamily="18" charset="0"/>
                <a:ea typeface="Cambria" panose="02040503050406030204" pitchFamily="18" charset="0"/>
              </a:rPr>
              <a:t>Pearland ISD se compromete a desarrollar el aprecio de los estudiantes por la educación y apoyar a los estudiantes para que se conviertan en aprendices independientes de por vida que puedan aplicar habilidades de pensamiento crítico y graduarse para convertirse en adultos exitosos y productivos en la sociedad.</a:t>
            </a:r>
            <a:r>
              <a:rPr lang="en-US" sz="2200" b="1" i="0" dirty="0">
                <a:solidFill>
                  <a:schemeClr val="tx1"/>
                </a:solidFill>
                <a:effectLst/>
                <a:latin typeface="Cambria" panose="02040503050406030204" pitchFamily="18" charset="0"/>
                <a:ea typeface="Cambria" panose="02040503050406030204" pitchFamily="18" charset="0"/>
              </a:rPr>
              <a:t>  </a:t>
            </a:r>
            <a:br>
              <a:rPr lang="en-US" sz="2200" b="1" i="0" dirty="0">
                <a:solidFill>
                  <a:schemeClr val="tx1"/>
                </a:solidFill>
                <a:effectLst/>
                <a:latin typeface="Cambria" panose="02040503050406030204" pitchFamily="18" charset="0"/>
                <a:ea typeface="Cambria" panose="02040503050406030204" pitchFamily="18" charset="0"/>
              </a:rPr>
            </a:br>
            <a:r>
              <a:rPr lang="en-US" sz="2200" b="1" i="0" dirty="0">
                <a:solidFill>
                  <a:schemeClr val="tx1"/>
                </a:solidFill>
                <a:effectLst/>
                <a:latin typeface="Cambria" panose="02040503050406030204" pitchFamily="18" charset="0"/>
                <a:ea typeface="Cambria" panose="02040503050406030204" pitchFamily="18" charset="0"/>
              </a:rPr>
              <a:t> </a:t>
            </a:r>
            <a:br>
              <a:rPr lang="en-US" sz="2200" b="1" i="0" dirty="0">
                <a:solidFill>
                  <a:schemeClr val="tx1"/>
                </a:solidFill>
                <a:effectLst/>
                <a:latin typeface="Cambria" panose="02040503050406030204" pitchFamily="18" charset="0"/>
                <a:ea typeface="Cambria" panose="02040503050406030204" pitchFamily="18" charset="0"/>
              </a:rPr>
            </a:br>
            <a:r>
              <a:rPr lang="es-ES" sz="2200" b="1" i="0" dirty="0">
                <a:solidFill>
                  <a:schemeClr val="tx1"/>
                </a:solidFill>
                <a:effectLst/>
                <a:latin typeface="Cambria" panose="02040503050406030204" pitchFamily="18" charset="0"/>
                <a:ea typeface="Cambria" panose="02040503050406030204" pitchFamily="18" charset="0"/>
              </a:rPr>
              <a:t>En todas las materias, Pearland ISD utiliza los Conocimientos y Habilidades Esenciales de Texas (TEKS) como base para todo el plan de estudios del salón de clases. Las lecciones en el aula están diseñadas en torno a los TEKS y las necesidades de aprendizaje individuales de los estudiantes.</a:t>
            </a:r>
            <a:br>
              <a:rPr lang="en-US" sz="2200" b="1" dirty="0">
                <a:solidFill>
                  <a:schemeClr val="tx1"/>
                </a:solidFill>
                <a:latin typeface="Cambria" panose="02040503050406030204" pitchFamily="18" charset="0"/>
                <a:ea typeface="Cambria" panose="02040503050406030204" pitchFamily="18" charset="0"/>
              </a:rPr>
            </a:br>
            <a:endParaRPr lang="en-US" sz="2200" dirty="0"/>
          </a:p>
        </p:txBody>
      </p:sp>
    </p:spTree>
    <p:extLst>
      <p:ext uri="{BB962C8B-B14F-4D97-AF65-F5344CB8AC3E}">
        <p14:creationId xmlns:p14="http://schemas.microsoft.com/office/powerpoint/2010/main" val="1899059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A62C0-718E-F3E3-A150-3EDFAC9956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553FB8-2450-0DBF-106F-3196FC91DA1D}"/>
              </a:ext>
            </a:extLst>
          </p:cNvPr>
          <p:cNvSpPr>
            <a:spLocks noGrp="1"/>
          </p:cNvSpPr>
          <p:nvPr>
            <p:ph type="title"/>
          </p:nvPr>
        </p:nvSpPr>
        <p:spPr>
          <a:xfrm>
            <a:off x="3273339" y="261813"/>
            <a:ext cx="9698408" cy="1317070"/>
          </a:xfrm>
        </p:spPr>
        <p:txBody>
          <a:bodyPr/>
          <a:lstStyle/>
          <a:p>
            <a:r>
              <a:rPr lang="en-US" sz="3200" b="1" err="1">
                <a:latin typeface="Century Gothic"/>
                <a:ea typeface="Cambria"/>
              </a:rPr>
              <a:t>Llamando</a:t>
            </a:r>
            <a:r>
              <a:rPr lang="en-US" sz="3200" b="1">
                <a:latin typeface="Century Gothic"/>
                <a:ea typeface="Cambria"/>
              </a:rPr>
              <a:t> al </a:t>
            </a:r>
            <a:r>
              <a:rPr lang="en-US" sz="3200" b="1" err="1">
                <a:latin typeface="Century Gothic"/>
                <a:ea typeface="Cambria"/>
              </a:rPr>
              <a:t>Éxito</a:t>
            </a:r>
            <a:r>
              <a:rPr lang="en-US" sz="3200" b="1">
                <a:latin typeface="Century Gothic"/>
                <a:ea typeface="Cambria"/>
              </a:rPr>
              <a:t>: </a:t>
            </a:r>
            <a:r>
              <a:rPr lang="en-US" sz="3200" b="1" err="1">
                <a:latin typeface="Century Gothic"/>
                <a:ea typeface="Cambria"/>
              </a:rPr>
              <a:t>Horario</a:t>
            </a:r>
            <a:r>
              <a:rPr lang="en-US" sz="3200" b="1">
                <a:latin typeface="Century Gothic"/>
                <a:ea typeface="Cambria"/>
              </a:rPr>
              <a:t> de Campanas</a:t>
            </a:r>
            <a:endParaRPr lang="en-US" sz="3200">
              <a:latin typeface="Century Gothic"/>
            </a:endParaRPr>
          </a:p>
        </p:txBody>
      </p:sp>
      <p:pic>
        <p:nvPicPr>
          <p:cNvPr id="5" name="Picture 4" descr="C:\Users\tiptonv\AppData\Local\Microsoft\Windows\Temporary Internet Files\Content.Outlook\X9SJ53JQ\image1.jpeg">
            <a:extLst>
              <a:ext uri="{FF2B5EF4-FFF2-40B4-BE49-F238E27FC236}">
                <a16:creationId xmlns:a16="http://schemas.microsoft.com/office/drawing/2014/main" id="{18FADA93-14AE-821F-EF49-DCEE75390349}"/>
              </a:ext>
            </a:extLst>
          </p:cNvPr>
          <p:cNvPicPr/>
          <p:nvPr/>
        </p:nvPicPr>
        <p:blipFill rotWithShape="1">
          <a:blip r:embed="rId3">
            <a:extLst>
              <a:ext uri="{28A0092B-C50C-407E-A947-70E740481C1C}">
                <a14:useLocalDpi xmlns:a14="http://schemas.microsoft.com/office/drawing/2010/main" val="0"/>
              </a:ext>
            </a:extLst>
          </a:blip>
          <a:srcRect l="-3318" t="22840" r="3318" b="10656"/>
          <a:stretch/>
        </p:blipFill>
        <p:spPr bwMode="auto">
          <a:xfrm>
            <a:off x="-109057" y="0"/>
            <a:ext cx="3128396" cy="6858000"/>
          </a:xfrm>
          <a:prstGeom prst="rect">
            <a:avLst/>
          </a:prstGeom>
          <a:noFill/>
          <a:ln>
            <a:noFill/>
          </a:ln>
        </p:spPr>
      </p:pic>
      <p:sp>
        <p:nvSpPr>
          <p:cNvPr id="6" name="TextBox 5">
            <a:extLst>
              <a:ext uri="{FF2B5EF4-FFF2-40B4-BE49-F238E27FC236}">
                <a16:creationId xmlns:a16="http://schemas.microsoft.com/office/drawing/2014/main" id="{715968A0-0592-730A-7A54-CD798DB8040A}"/>
              </a:ext>
            </a:extLst>
          </p:cNvPr>
          <p:cNvSpPr txBox="1"/>
          <p:nvPr/>
        </p:nvSpPr>
        <p:spPr>
          <a:xfrm>
            <a:off x="3049929" y="1043220"/>
            <a:ext cx="8897863" cy="5314147"/>
          </a:xfrm>
          <a:prstGeom prst="rect">
            <a:avLst/>
          </a:prstGeom>
          <a:noFill/>
        </p:spPr>
        <p:txBody>
          <a:bodyPr wrap="square" lIns="91440" tIns="45720" rIns="91440" bIns="45720" anchor="t">
            <a:spAutoFit/>
          </a:bodyPr>
          <a:lstStyle/>
          <a:p>
            <a:pPr marL="285750" marR="0" indent="-285750">
              <a:lnSpc>
                <a:spcPct val="107000"/>
              </a:lnSpc>
              <a:spcAft>
                <a:spcPts val="800"/>
              </a:spcAft>
              <a:buFont typeface="Arial"/>
              <a:buChar char="•"/>
            </a:pPr>
            <a:r>
              <a:rPr lang="en-US" b="1" kern="0" dirty="0">
                <a:effectLst/>
                <a:latin typeface="Cambria"/>
                <a:ea typeface="Cambria"/>
                <a:cs typeface="Times New Roman"/>
              </a:rPr>
              <a:t>Math and Reading:</a:t>
            </a:r>
            <a:r>
              <a:rPr lang="en-US" kern="0" dirty="0">
                <a:effectLst/>
                <a:latin typeface="Cambria"/>
                <a:ea typeface="Cambria"/>
                <a:cs typeface="Times New Roman"/>
              </a:rPr>
              <a:t> Each will have a 90-minute instructional block to enhance learning and engagement.</a:t>
            </a:r>
            <a:endParaRPr lang="en-US" dirty="0">
              <a:latin typeface="Cambria"/>
              <a:ea typeface="Cambria"/>
              <a:cs typeface="Times New Roman"/>
            </a:endParaRPr>
          </a:p>
          <a:p>
            <a:pPr marL="285750" indent="-285750">
              <a:lnSpc>
                <a:spcPct val="107000"/>
              </a:lnSpc>
              <a:buFont typeface="Arial"/>
              <a:buChar char="•"/>
            </a:pPr>
            <a:r>
              <a:rPr lang="en-US" b="1" kern="0" dirty="0" err="1">
                <a:solidFill>
                  <a:srgbClr val="FFFFFF"/>
                </a:solidFill>
                <a:latin typeface="Cambria"/>
                <a:ea typeface="Cambria"/>
                <a:cs typeface="Times New Roman"/>
              </a:rPr>
              <a:t>Ciencias</a:t>
            </a:r>
            <a:r>
              <a:rPr lang="en-US" b="1" kern="0" dirty="0">
                <a:solidFill>
                  <a:srgbClr val="FFFFFF"/>
                </a:solidFill>
                <a:latin typeface="Cambria"/>
                <a:ea typeface="Cambria"/>
                <a:cs typeface="Times New Roman"/>
              </a:rPr>
              <a:t> y </a:t>
            </a:r>
            <a:r>
              <a:rPr lang="en-US" b="1" kern="0" dirty="0" err="1">
                <a:solidFill>
                  <a:srgbClr val="FFFFFF"/>
                </a:solidFill>
                <a:latin typeface="Cambria"/>
                <a:ea typeface="Cambria"/>
                <a:cs typeface="Times New Roman"/>
              </a:rPr>
              <a:t>Estudios</a:t>
            </a:r>
            <a:r>
              <a:rPr lang="en-US" b="1" kern="0" dirty="0">
                <a:solidFill>
                  <a:srgbClr val="FFFFFF"/>
                </a:solidFill>
                <a:latin typeface="Cambria"/>
                <a:ea typeface="Cambria"/>
                <a:cs typeface="Times New Roman"/>
              </a:rPr>
              <a:t> </a:t>
            </a:r>
            <a:r>
              <a:rPr lang="en-US" b="1" kern="0" dirty="0" err="1">
                <a:solidFill>
                  <a:srgbClr val="FFFFFF"/>
                </a:solidFill>
                <a:latin typeface="Cambria"/>
                <a:ea typeface="Cambria"/>
                <a:cs typeface="Times New Roman"/>
              </a:rPr>
              <a:t>Sociales</a:t>
            </a:r>
            <a:r>
              <a:rPr lang="en-US" b="1" kern="0" dirty="0">
                <a:solidFill>
                  <a:srgbClr val="FFFFFF"/>
                </a:solidFill>
                <a:effectLst/>
                <a:latin typeface="Cambria"/>
                <a:ea typeface="Cambria"/>
                <a:cs typeface="Times New Roman"/>
              </a:rPr>
              <a:t>:</a:t>
            </a:r>
            <a:r>
              <a:rPr lang="en-US" kern="0" dirty="0">
                <a:solidFill>
                  <a:srgbClr val="FFFFFF"/>
                </a:solidFill>
                <a:effectLst/>
                <a:latin typeface="Cambria"/>
                <a:ea typeface="Cambria"/>
                <a:cs typeface="Times New Roman"/>
              </a:rPr>
              <a:t> </a:t>
            </a:r>
            <a:r>
              <a:rPr lang="en-US" kern="0" dirty="0" err="1">
                <a:solidFill>
                  <a:srgbClr val="FFFFFF"/>
                </a:solidFill>
                <a:latin typeface="Cambria"/>
                <a:ea typeface="Cambria"/>
                <a:cs typeface="Times New Roman"/>
              </a:rPr>
              <a:t>Estas</a:t>
            </a:r>
            <a:r>
              <a:rPr lang="en-US" kern="0" dirty="0">
                <a:solidFill>
                  <a:srgbClr val="FFFFFF"/>
                </a:solidFill>
                <a:latin typeface="Cambria"/>
                <a:ea typeface="Cambria"/>
                <a:cs typeface="Times New Roman"/>
              </a:rPr>
              <a:t> </a:t>
            </a:r>
            <a:r>
              <a:rPr lang="en-US" kern="0" dirty="0" err="1">
                <a:solidFill>
                  <a:srgbClr val="FFFFFF"/>
                </a:solidFill>
                <a:latin typeface="Cambria"/>
                <a:ea typeface="Cambria"/>
                <a:cs typeface="Times New Roman"/>
              </a:rPr>
              <a:t>materias</a:t>
            </a:r>
            <a:r>
              <a:rPr lang="en-US" kern="0" dirty="0">
                <a:solidFill>
                  <a:srgbClr val="FFFFFF"/>
                </a:solidFill>
                <a:latin typeface="Cambria"/>
                <a:ea typeface="Cambria"/>
                <a:cs typeface="Times New Roman"/>
              </a:rPr>
              <a:t> </a:t>
            </a:r>
            <a:r>
              <a:rPr lang="en-US" kern="0" dirty="0" err="1">
                <a:solidFill>
                  <a:srgbClr val="FFFFFF"/>
                </a:solidFill>
                <a:latin typeface="Cambria"/>
                <a:ea typeface="Cambria"/>
                <a:cs typeface="Times New Roman"/>
              </a:rPr>
              <a:t>serán</a:t>
            </a:r>
            <a:r>
              <a:rPr lang="en-US" kern="0" dirty="0">
                <a:solidFill>
                  <a:srgbClr val="FFFFFF"/>
                </a:solidFill>
                <a:latin typeface="Cambria"/>
                <a:ea typeface="Cambria"/>
                <a:cs typeface="Times New Roman"/>
              </a:rPr>
              <a:t> </a:t>
            </a:r>
            <a:r>
              <a:rPr lang="en-US" kern="0" dirty="0" err="1">
                <a:solidFill>
                  <a:srgbClr val="FFFFFF"/>
                </a:solidFill>
                <a:latin typeface="Cambria"/>
                <a:ea typeface="Cambria"/>
                <a:cs typeface="Times New Roman"/>
              </a:rPr>
              <a:t>enseñadas</a:t>
            </a:r>
            <a:r>
              <a:rPr lang="en-US" kern="0" dirty="0">
                <a:solidFill>
                  <a:srgbClr val="FFFFFF"/>
                </a:solidFill>
                <a:latin typeface="Cambria"/>
                <a:ea typeface="Cambria"/>
                <a:cs typeface="Times New Roman"/>
              </a:rPr>
              <a:t> </a:t>
            </a:r>
            <a:r>
              <a:rPr lang="en-US" kern="0" dirty="0" err="1">
                <a:solidFill>
                  <a:srgbClr val="FFFFFF"/>
                </a:solidFill>
                <a:latin typeface="Cambria"/>
                <a:ea typeface="Cambria"/>
                <a:cs typeface="Times New Roman"/>
              </a:rPr>
              <a:t>por</a:t>
            </a:r>
            <a:r>
              <a:rPr lang="en-US" kern="0" dirty="0">
                <a:solidFill>
                  <a:srgbClr val="FFFFFF"/>
                </a:solidFill>
                <a:latin typeface="Cambria"/>
                <a:ea typeface="Cambria"/>
                <a:cs typeface="Times New Roman"/>
              </a:rPr>
              <a:t> </a:t>
            </a:r>
            <a:r>
              <a:rPr lang="en-US" kern="0" dirty="0" err="1">
                <a:solidFill>
                  <a:srgbClr val="FFFFFF"/>
                </a:solidFill>
                <a:latin typeface="Cambria"/>
                <a:ea typeface="Cambria"/>
                <a:cs typeface="Times New Roman"/>
              </a:rPr>
              <a:t>el</a:t>
            </a:r>
            <a:r>
              <a:rPr lang="en-US" kern="0" dirty="0">
                <a:solidFill>
                  <a:srgbClr val="FFFFFF"/>
                </a:solidFill>
                <a:latin typeface="Cambria"/>
                <a:ea typeface="Cambria"/>
                <a:cs typeface="Times New Roman"/>
              </a:rPr>
              <a:t> </a:t>
            </a:r>
            <a:r>
              <a:rPr lang="en-US" kern="0" dirty="0" err="1">
                <a:solidFill>
                  <a:srgbClr val="FFFFFF"/>
                </a:solidFill>
                <a:latin typeface="Cambria"/>
                <a:ea typeface="Cambria"/>
                <a:cs typeface="Times New Roman"/>
              </a:rPr>
              <a:t>mismo</a:t>
            </a:r>
            <a:r>
              <a:rPr lang="en-US" kern="0" dirty="0">
                <a:solidFill>
                  <a:srgbClr val="FFFFFF"/>
                </a:solidFill>
                <a:latin typeface="Cambria"/>
                <a:ea typeface="Cambria"/>
                <a:cs typeface="Times New Roman"/>
              </a:rPr>
              <a:t> </a:t>
            </a:r>
            <a:r>
              <a:rPr lang="en-US" kern="0" dirty="0" err="1">
                <a:solidFill>
                  <a:srgbClr val="FFFFFF"/>
                </a:solidFill>
                <a:latin typeface="Cambria"/>
                <a:ea typeface="Cambria"/>
                <a:cs typeface="Times New Roman"/>
              </a:rPr>
              <a:t>profesor</a:t>
            </a:r>
            <a:r>
              <a:rPr lang="en-US" kern="0" dirty="0">
                <a:solidFill>
                  <a:srgbClr val="FFFFFF"/>
                </a:solidFill>
                <a:latin typeface="Cambria"/>
                <a:ea typeface="Cambria"/>
                <a:cs typeface="Times New Roman"/>
              </a:rPr>
              <a:t> </a:t>
            </a:r>
            <a:r>
              <a:rPr lang="en-US" kern="0" dirty="0" err="1">
                <a:solidFill>
                  <a:srgbClr val="FFFFFF"/>
                </a:solidFill>
                <a:latin typeface="Cambria"/>
                <a:ea typeface="Cambria"/>
                <a:cs typeface="Times New Roman"/>
              </a:rPr>
              <a:t>dentro</a:t>
            </a:r>
            <a:r>
              <a:rPr lang="en-US" kern="0" dirty="0">
                <a:solidFill>
                  <a:srgbClr val="FFFFFF"/>
                </a:solidFill>
                <a:latin typeface="Cambria"/>
                <a:ea typeface="Cambria"/>
                <a:cs typeface="Times New Roman"/>
              </a:rPr>
              <a:t> de un </a:t>
            </a:r>
            <a:r>
              <a:rPr lang="en-US" kern="0" dirty="0" err="1">
                <a:solidFill>
                  <a:srgbClr val="FFFFFF"/>
                </a:solidFill>
                <a:latin typeface="Cambria"/>
                <a:ea typeface="Cambria"/>
                <a:cs typeface="Times New Roman"/>
              </a:rPr>
              <a:t>bloque</a:t>
            </a:r>
            <a:r>
              <a:rPr lang="en-US" kern="0" dirty="0">
                <a:solidFill>
                  <a:srgbClr val="FFFFFF"/>
                </a:solidFill>
                <a:latin typeface="Cambria"/>
                <a:ea typeface="Cambria"/>
                <a:cs typeface="Times New Roman"/>
              </a:rPr>
              <a:t> </a:t>
            </a:r>
            <a:r>
              <a:rPr lang="en-US" kern="0" dirty="0" err="1">
                <a:solidFill>
                  <a:srgbClr val="FFFFFF"/>
                </a:solidFill>
                <a:latin typeface="Cambria"/>
                <a:ea typeface="Cambria"/>
                <a:cs typeface="Times New Roman"/>
              </a:rPr>
              <a:t>instructivo</a:t>
            </a:r>
            <a:r>
              <a:rPr lang="en-US" kern="0" dirty="0">
                <a:solidFill>
                  <a:srgbClr val="FFFFFF"/>
                </a:solidFill>
                <a:latin typeface="Cambria"/>
                <a:ea typeface="Cambria"/>
                <a:cs typeface="Times New Roman"/>
              </a:rPr>
              <a:t> de 90 </a:t>
            </a:r>
            <a:r>
              <a:rPr lang="en-US" kern="0" dirty="0" err="1">
                <a:solidFill>
                  <a:srgbClr val="FFFFFF"/>
                </a:solidFill>
                <a:latin typeface="Cambria"/>
                <a:ea typeface="Cambria"/>
                <a:cs typeface="Times New Roman"/>
              </a:rPr>
              <a:t>minutos</a:t>
            </a:r>
            <a:r>
              <a:rPr lang="en-US" kern="0" dirty="0">
                <a:solidFill>
                  <a:srgbClr val="FFFFFF"/>
                </a:solidFill>
                <a:effectLst/>
                <a:latin typeface="Cambria"/>
                <a:ea typeface="Cambria"/>
                <a:cs typeface="Times New Roman"/>
              </a:rPr>
              <a:t>, </a:t>
            </a:r>
            <a:r>
              <a:rPr lang="en-US" kern="0" dirty="0" err="1">
                <a:solidFill>
                  <a:srgbClr val="FFFFFF"/>
                </a:solidFill>
                <a:latin typeface="Cambria"/>
                <a:ea typeface="Cambria"/>
                <a:cs typeface="Times New Roman"/>
              </a:rPr>
              <a:t>fomentando</a:t>
            </a:r>
            <a:r>
              <a:rPr lang="en-US" kern="0" dirty="0">
                <a:solidFill>
                  <a:srgbClr val="FFFFFF"/>
                </a:solidFill>
                <a:latin typeface="Cambria"/>
                <a:ea typeface="Cambria"/>
                <a:cs typeface="Times New Roman"/>
              </a:rPr>
              <a:t> </a:t>
            </a:r>
            <a:r>
              <a:rPr lang="en-US" kern="0" dirty="0" err="1">
                <a:solidFill>
                  <a:srgbClr val="FFFFFF"/>
                </a:solidFill>
                <a:latin typeface="Cambria"/>
                <a:ea typeface="Cambria"/>
                <a:cs typeface="Times New Roman"/>
              </a:rPr>
              <a:t>conexiones</a:t>
            </a:r>
            <a:r>
              <a:rPr lang="en-US" kern="0" dirty="0">
                <a:solidFill>
                  <a:srgbClr val="FFFFFF"/>
                </a:solidFill>
                <a:latin typeface="Cambria"/>
                <a:ea typeface="Cambria"/>
                <a:cs typeface="Times New Roman"/>
              </a:rPr>
              <a:t> </a:t>
            </a:r>
            <a:r>
              <a:rPr lang="en-US" kern="0" dirty="0" err="1">
                <a:solidFill>
                  <a:srgbClr val="FFFFFF"/>
                </a:solidFill>
                <a:latin typeface="Cambria"/>
                <a:ea typeface="Cambria"/>
                <a:cs typeface="Times New Roman"/>
              </a:rPr>
              <a:t>más</a:t>
            </a:r>
            <a:r>
              <a:rPr lang="en-US" kern="0" dirty="0">
                <a:solidFill>
                  <a:srgbClr val="FFFFFF"/>
                </a:solidFill>
                <a:latin typeface="Cambria"/>
                <a:ea typeface="Cambria"/>
                <a:cs typeface="Times New Roman"/>
              </a:rPr>
              <a:t> </a:t>
            </a:r>
            <a:r>
              <a:rPr lang="en-US" kern="0" dirty="0" err="1">
                <a:solidFill>
                  <a:srgbClr val="FFFFFF"/>
                </a:solidFill>
                <a:latin typeface="Cambria"/>
                <a:ea typeface="Cambria"/>
                <a:cs typeface="Times New Roman"/>
              </a:rPr>
              <a:t>profundas</a:t>
            </a:r>
            <a:r>
              <a:rPr lang="en-US" kern="0" dirty="0">
                <a:solidFill>
                  <a:srgbClr val="FFFFFF"/>
                </a:solidFill>
                <a:latin typeface="Cambria"/>
                <a:ea typeface="Cambria"/>
                <a:cs typeface="Times New Roman"/>
              </a:rPr>
              <a:t> entre las dos </a:t>
            </a:r>
            <a:r>
              <a:rPr lang="en-US" kern="0" dirty="0" err="1">
                <a:solidFill>
                  <a:srgbClr val="FFFFFF"/>
                </a:solidFill>
                <a:latin typeface="Cambria"/>
                <a:ea typeface="Cambria"/>
                <a:cs typeface="Times New Roman"/>
              </a:rPr>
              <a:t>áreas</a:t>
            </a:r>
            <a:r>
              <a:rPr lang="en-US" kern="0" dirty="0">
                <a:solidFill>
                  <a:srgbClr val="FFFFFF"/>
                </a:solidFill>
                <a:effectLst/>
                <a:latin typeface="Cambria"/>
                <a:ea typeface="Cambria"/>
                <a:cs typeface="Times New Roman"/>
              </a:rPr>
              <a:t>.</a:t>
            </a:r>
            <a:endParaRPr lang="en-US" kern="0" dirty="0">
              <a:solidFill>
                <a:srgbClr val="FFFFFF"/>
              </a:solidFill>
              <a:latin typeface="Cambria"/>
              <a:ea typeface="Cambria"/>
              <a:cs typeface="Times New Roman"/>
            </a:endParaRPr>
          </a:p>
          <a:p>
            <a:pPr marL="285750" indent="-285750">
              <a:lnSpc>
                <a:spcPct val="107000"/>
              </a:lnSpc>
              <a:spcAft>
                <a:spcPts val="800"/>
              </a:spcAft>
              <a:buFont typeface="Arial"/>
              <a:buChar char="•"/>
            </a:pPr>
            <a:r>
              <a:rPr lang="en-US" b="1" kern="0" dirty="0" err="1">
                <a:latin typeface="Cambria"/>
                <a:ea typeface="Cambria"/>
                <a:cs typeface="Times New Roman"/>
              </a:rPr>
              <a:t>Optativas</a:t>
            </a:r>
            <a:r>
              <a:rPr lang="en-US" kern="0" dirty="0">
                <a:effectLst/>
                <a:latin typeface="Cambria"/>
                <a:ea typeface="Cambria"/>
                <a:cs typeface="Times New Roman"/>
              </a:rPr>
              <a:t>: </a:t>
            </a:r>
            <a:r>
              <a:rPr lang="en-US" kern="0" dirty="0">
                <a:latin typeface="Cambria"/>
                <a:ea typeface="Cambria"/>
                <a:cs typeface="Times New Roman"/>
              </a:rPr>
              <a:t>Los </a:t>
            </a:r>
            <a:r>
              <a:rPr lang="en-US" kern="0" dirty="0" err="1">
                <a:latin typeface="Cambria"/>
                <a:ea typeface="Cambria"/>
                <a:cs typeface="Times New Roman"/>
              </a:rPr>
              <a:t>cursos</a:t>
            </a:r>
            <a:r>
              <a:rPr lang="en-US" kern="0" dirty="0">
                <a:latin typeface="Cambria"/>
                <a:ea typeface="Cambria"/>
                <a:cs typeface="Times New Roman"/>
              </a:rPr>
              <a:t> </a:t>
            </a:r>
            <a:r>
              <a:rPr lang="en-US" kern="0" dirty="0" err="1">
                <a:latin typeface="Cambria"/>
                <a:ea typeface="Cambria"/>
                <a:cs typeface="Times New Roman"/>
              </a:rPr>
              <a:t>optativos</a:t>
            </a:r>
            <a:r>
              <a:rPr lang="en-US" kern="0" dirty="0">
                <a:latin typeface="Cambria"/>
                <a:ea typeface="Cambria"/>
                <a:cs typeface="Times New Roman"/>
              </a:rPr>
              <a:t> </a:t>
            </a:r>
            <a:r>
              <a:rPr lang="en-US" kern="0" dirty="0" err="1">
                <a:latin typeface="Cambria"/>
                <a:ea typeface="Cambria"/>
                <a:cs typeface="Times New Roman"/>
              </a:rPr>
              <a:t>seguirán</a:t>
            </a:r>
            <a:r>
              <a:rPr lang="en-US" kern="0" dirty="0">
                <a:latin typeface="Cambria"/>
                <a:ea typeface="Cambria"/>
                <a:cs typeface="Times New Roman"/>
              </a:rPr>
              <a:t> </a:t>
            </a:r>
            <a:r>
              <a:rPr lang="en-US" kern="0" dirty="0" err="1">
                <a:latin typeface="Cambria"/>
                <a:ea typeface="Cambria"/>
                <a:cs typeface="Times New Roman"/>
              </a:rPr>
              <a:t>impartiéndose</a:t>
            </a:r>
            <a:r>
              <a:rPr lang="en-US" kern="0" dirty="0">
                <a:latin typeface="Cambria"/>
                <a:ea typeface="Cambria"/>
                <a:cs typeface="Times New Roman"/>
              </a:rPr>
              <a:t> </a:t>
            </a:r>
            <a:r>
              <a:rPr lang="en-US" kern="0" dirty="0" err="1">
                <a:latin typeface="Cambria"/>
                <a:ea typeface="Cambria"/>
                <a:cs typeface="Times New Roman"/>
              </a:rPr>
              <a:t>en</a:t>
            </a:r>
            <a:r>
              <a:rPr lang="en-US" kern="0" dirty="0">
                <a:latin typeface="Cambria"/>
                <a:ea typeface="Cambria"/>
                <a:cs typeface="Times New Roman"/>
              </a:rPr>
              <a:t> un </a:t>
            </a:r>
            <a:r>
              <a:rPr lang="en-US" kern="0" dirty="0" err="1">
                <a:latin typeface="Cambria"/>
                <a:ea typeface="Cambria"/>
                <a:cs typeface="Times New Roman"/>
              </a:rPr>
              <a:t>bloque</a:t>
            </a:r>
            <a:r>
              <a:rPr lang="en-US" kern="0" dirty="0">
                <a:latin typeface="Cambria"/>
                <a:ea typeface="Cambria"/>
                <a:cs typeface="Times New Roman"/>
              </a:rPr>
              <a:t> de </a:t>
            </a:r>
            <a:r>
              <a:rPr lang="en-US" kern="0" dirty="0" err="1">
                <a:latin typeface="Cambria"/>
                <a:ea typeface="Cambria"/>
                <a:cs typeface="Times New Roman"/>
              </a:rPr>
              <a:t>instrucción</a:t>
            </a:r>
            <a:r>
              <a:rPr lang="en-US" kern="0" dirty="0">
                <a:latin typeface="Cambria"/>
                <a:ea typeface="Cambria"/>
                <a:cs typeface="Times New Roman"/>
              </a:rPr>
              <a:t> de 45 </a:t>
            </a:r>
            <a:r>
              <a:rPr lang="en-US" kern="0" dirty="0" err="1">
                <a:latin typeface="Cambria"/>
                <a:ea typeface="Cambria"/>
                <a:cs typeface="Times New Roman"/>
              </a:rPr>
              <a:t>minutos</a:t>
            </a:r>
            <a:r>
              <a:rPr lang="en-US" kern="0" dirty="0">
                <a:effectLst/>
                <a:latin typeface="Cambria"/>
                <a:ea typeface="Cambria"/>
                <a:cs typeface="Times New Roman"/>
              </a:rPr>
              <a:t>.</a:t>
            </a:r>
            <a:endParaRPr lang="en-US" dirty="0">
              <a:latin typeface="Cambria"/>
              <a:ea typeface="Cambria"/>
              <a:cs typeface="Times New Roman"/>
            </a:endParaRPr>
          </a:p>
          <a:p>
            <a:pPr marL="285750" indent="-285750">
              <a:lnSpc>
                <a:spcPct val="107000"/>
              </a:lnSpc>
              <a:buFont typeface="Arial"/>
              <a:buChar char="•"/>
            </a:pPr>
            <a:r>
              <a:rPr lang="en-US" b="1" dirty="0" err="1">
                <a:latin typeface="Cambria"/>
                <a:ea typeface="Cambria"/>
                <a:cs typeface="Times New Roman"/>
              </a:rPr>
              <a:t>Cursos</a:t>
            </a:r>
            <a:r>
              <a:rPr lang="en-US" b="1" dirty="0">
                <a:latin typeface="Cambria"/>
                <a:ea typeface="Cambria"/>
                <a:cs typeface="Times New Roman"/>
              </a:rPr>
              <a:t>: </a:t>
            </a:r>
            <a:r>
              <a:rPr lang="en-US" dirty="0" err="1">
                <a:latin typeface="Cambria"/>
                <a:ea typeface="Cambria"/>
                <a:cs typeface="Times New Roman"/>
              </a:rPr>
              <a:t>Debido</a:t>
            </a:r>
            <a:r>
              <a:rPr lang="en-US" dirty="0">
                <a:latin typeface="Cambria"/>
                <a:ea typeface="Cambria"/>
                <a:cs typeface="Times New Roman"/>
              </a:rPr>
              <a:t> a la SB 2124, </a:t>
            </a:r>
            <a:r>
              <a:rPr lang="en-US" dirty="0" err="1">
                <a:latin typeface="Cambria"/>
                <a:ea typeface="Cambria"/>
                <a:cs typeface="Times New Roman"/>
              </a:rPr>
              <a:t>todos</a:t>
            </a:r>
            <a:r>
              <a:rPr lang="en-US" dirty="0">
                <a:latin typeface="Cambria"/>
                <a:ea typeface="Cambria"/>
                <a:cs typeface="Times New Roman"/>
              </a:rPr>
              <a:t> </a:t>
            </a:r>
            <a:r>
              <a:rPr lang="en-US" dirty="0" err="1">
                <a:latin typeface="Cambria"/>
                <a:ea typeface="Cambria"/>
                <a:cs typeface="Times New Roman"/>
              </a:rPr>
              <a:t>los</a:t>
            </a:r>
            <a:r>
              <a:rPr lang="en-US" dirty="0">
                <a:latin typeface="Cambria"/>
                <a:ea typeface="Cambria"/>
                <a:cs typeface="Times New Roman"/>
              </a:rPr>
              <a:t> </a:t>
            </a:r>
            <a:r>
              <a:rPr lang="en-US" dirty="0" err="1">
                <a:latin typeface="Cambria"/>
                <a:ea typeface="Cambria"/>
                <a:cs typeface="Times New Roman"/>
              </a:rPr>
              <a:t>cursos</a:t>
            </a:r>
            <a:r>
              <a:rPr lang="en-US" dirty="0">
                <a:latin typeface="Cambria"/>
                <a:ea typeface="Cambria"/>
                <a:cs typeface="Times New Roman"/>
              </a:rPr>
              <a:t> de 5.º </a:t>
            </a:r>
            <a:r>
              <a:rPr lang="en-US" dirty="0" err="1">
                <a:latin typeface="Cambria"/>
                <a:ea typeface="Cambria"/>
                <a:cs typeface="Times New Roman"/>
              </a:rPr>
              <a:t>grado</a:t>
            </a:r>
            <a:r>
              <a:rPr lang="en-US" dirty="0">
                <a:latin typeface="Cambria"/>
                <a:ea typeface="Cambria"/>
                <a:cs typeface="Times New Roman"/>
              </a:rPr>
              <a:t> </a:t>
            </a:r>
            <a:r>
              <a:rPr lang="en-US" dirty="0" err="1">
                <a:latin typeface="Cambria"/>
                <a:ea typeface="Cambria"/>
                <a:cs typeface="Times New Roman"/>
              </a:rPr>
              <a:t>serán</a:t>
            </a:r>
            <a:r>
              <a:rPr lang="en-US" dirty="0">
                <a:latin typeface="Cambria"/>
                <a:ea typeface="Cambria"/>
                <a:cs typeface="Times New Roman"/>
              </a:rPr>
              <a:t> de </a:t>
            </a:r>
            <a:r>
              <a:rPr lang="en-US" dirty="0" err="1">
                <a:latin typeface="Cambria"/>
                <a:ea typeface="Cambria"/>
                <a:cs typeface="Times New Roman"/>
              </a:rPr>
              <a:t>educación</a:t>
            </a:r>
            <a:r>
              <a:rPr lang="en-US" dirty="0">
                <a:latin typeface="Cambria"/>
                <a:ea typeface="Cambria"/>
                <a:cs typeface="Times New Roman"/>
              </a:rPr>
              <a:t>  </a:t>
            </a:r>
          </a:p>
          <a:p>
            <a:pPr>
              <a:lnSpc>
                <a:spcPct val="107000"/>
              </a:lnSpc>
            </a:pPr>
            <a:r>
              <a:rPr lang="en-US" dirty="0">
                <a:latin typeface="Cambria"/>
                <a:ea typeface="Cambria"/>
                <a:cs typeface="Times New Roman"/>
              </a:rPr>
              <a:t>     general. Como la SB 2124 </a:t>
            </a:r>
            <a:r>
              <a:rPr lang="en-US" dirty="0" err="1">
                <a:latin typeface="Cambria"/>
                <a:ea typeface="Cambria"/>
                <a:cs typeface="Times New Roman"/>
              </a:rPr>
              <a:t>establece</a:t>
            </a:r>
            <a:r>
              <a:rPr lang="en-US" dirty="0">
                <a:latin typeface="Cambria"/>
                <a:ea typeface="Cambria"/>
                <a:cs typeface="Times New Roman"/>
              </a:rPr>
              <a:t> </a:t>
            </a:r>
            <a:r>
              <a:rPr lang="en-US" dirty="0" err="1">
                <a:latin typeface="Cambria"/>
                <a:ea typeface="Cambria"/>
                <a:cs typeface="Times New Roman"/>
              </a:rPr>
              <a:t>el</a:t>
            </a:r>
            <a:r>
              <a:rPr lang="en-US" dirty="0">
                <a:latin typeface="Cambria"/>
                <a:ea typeface="Cambria"/>
                <a:cs typeface="Times New Roman"/>
              </a:rPr>
              <a:t> 6.º </a:t>
            </a:r>
            <a:r>
              <a:rPr lang="en-US" dirty="0" err="1">
                <a:latin typeface="Cambria"/>
                <a:ea typeface="Cambria"/>
                <a:cs typeface="Times New Roman"/>
              </a:rPr>
              <a:t>grado</a:t>
            </a:r>
            <a:r>
              <a:rPr lang="en-US" dirty="0">
                <a:latin typeface="Cambria"/>
                <a:ea typeface="Cambria"/>
                <a:cs typeface="Times New Roman"/>
              </a:rPr>
              <a:t> </a:t>
            </a:r>
            <a:r>
              <a:rPr lang="en-US" dirty="0" err="1">
                <a:latin typeface="Cambria"/>
                <a:ea typeface="Cambria"/>
                <a:cs typeface="Times New Roman"/>
              </a:rPr>
              <a:t>como</a:t>
            </a:r>
            <a:r>
              <a:rPr lang="en-US" dirty="0">
                <a:latin typeface="Cambria"/>
                <a:ea typeface="Cambria"/>
                <a:cs typeface="Times New Roman"/>
              </a:rPr>
              <a:t> </a:t>
            </a:r>
            <a:r>
              <a:rPr lang="en-US" dirty="0" err="1">
                <a:latin typeface="Cambria"/>
                <a:ea typeface="Cambria"/>
                <a:cs typeface="Times New Roman"/>
              </a:rPr>
              <a:t>el</a:t>
            </a:r>
            <a:r>
              <a:rPr lang="en-US" dirty="0">
                <a:latin typeface="Cambria"/>
                <a:ea typeface="Cambria"/>
                <a:cs typeface="Times New Roman"/>
              </a:rPr>
              <a:t> punto </a:t>
            </a:r>
            <a:r>
              <a:rPr lang="en-US" dirty="0" err="1">
                <a:latin typeface="Cambria"/>
                <a:ea typeface="Cambria"/>
                <a:cs typeface="Times New Roman"/>
              </a:rPr>
              <a:t>oficial</a:t>
            </a:r>
            <a:r>
              <a:rPr lang="en-US" dirty="0">
                <a:latin typeface="Cambria"/>
                <a:ea typeface="Cambria"/>
                <a:cs typeface="Times New Roman"/>
              </a:rPr>
              <a:t> de </a:t>
            </a:r>
            <a:r>
              <a:rPr lang="en-US" dirty="0" err="1">
                <a:latin typeface="Cambria"/>
                <a:ea typeface="Cambria"/>
                <a:cs typeface="Times New Roman"/>
              </a:rPr>
              <a:t>inicio</a:t>
            </a:r>
            <a:r>
              <a:rPr lang="en-US" dirty="0">
                <a:latin typeface="Cambria"/>
                <a:ea typeface="Cambria"/>
                <a:cs typeface="Times New Roman"/>
              </a:rPr>
              <a:t> para </a:t>
            </a:r>
          </a:p>
          <a:p>
            <a:pPr>
              <a:lnSpc>
                <a:spcPct val="107000"/>
              </a:lnSpc>
            </a:pPr>
            <a:r>
              <a:rPr lang="en-US" dirty="0">
                <a:latin typeface="Cambria"/>
                <a:ea typeface="Cambria"/>
                <a:cs typeface="Times New Roman"/>
              </a:rPr>
              <a:t>     las </a:t>
            </a:r>
            <a:r>
              <a:rPr lang="en-US" dirty="0" err="1">
                <a:latin typeface="Cambria"/>
                <a:ea typeface="Cambria"/>
                <a:cs typeface="Times New Roman"/>
              </a:rPr>
              <a:t>matemáticas</a:t>
            </a:r>
            <a:r>
              <a:rPr lang="en-US" dirty="0">
                <a:latin typeface="Cambria"/>
                <a:ea typeface="Cambria"/>
                <a:cs typeface="Times New Roman"/>
              </a:rPr>
              <a:t> </a:t>
            </a:r>
            <a:r>
              <a:rPr lang="en-US" dirty="0" err="1">
                <a:latin typeface="Cambria"/>
                <a:ea typeface="Cambria"/>
                <a:cs typeface="Times New Roman"/>
              </a:rPr>
              <a:t>avanzadas</a:t>
            </a:r>
            <a:r>
              <a:rPr lang="en-US" dirty="0">
                <a:latin typeface="Cambria"/>
                <a:ea typeface="Cambria"/>
                <a:cs typeface="Times New Roman"/>
              </a:rPr>
              <a:t> </a:t>
            </a:r>
            <a:r>
              <a:rPr lang="en-US" dirty="0" err="1">
                <a:latin typeface="Cambria"/>
                <a:ea typeface="Cambria"/>
                <a:cs typeface="Times New Roman"/>
              </a:rPr>
              <a:t>en</a:t>
            </a:r>
            <a:r>
              <a:rPr lang="en-US" dirty="0">
                <a:latin typeface="Cambria"/>
                <a:ea typeface="Cambria"/>
                <a:cs typeface="Times New Roman"/>
              </a:rPr>
              <a:t> </a:t>
            </a:r>
            <a:r>
              <a:rPr lang="en-US" dirty="0" err="1">
                <a:latin typeface="Cambria"/>
                <a:ea typeface="Cambria"/>
                <a:cs typeface="Times New Roman"/>
              </a:rPr>
              <a:t>todo</a:t>
            </a:r>
            <a:r>
              <a:rPr lang="en-US" dirty="0">
                <a:latin typeface="Cambria"/>
                <a:ea typeface="Cambria"/>
                <a:cs typeface="Times New Roman"/>
              </a:rPr>
              <a:t> </a:t>
            </a:r>
            <a:r>
              <a:rPr lang="en-US" dirty="0" err="1">
                <a:latin typeface="Cambria"/>
                <a:ea typeface="Cambria"/>
                <a:cs typeface="Times New Roman"/>
              </a:rPr>
              <a:t>el</a:t>
            </a:r>
            <a:r>
              <a:rPr lang="en-US" dirty="0">
                <a:latin typeface="Cambria"/>
                <a:ea typeface="Cambria"/>
                <a:cs typeface="Times New Roman"/>
              </a:rPr>
              <a:t> </a:t>
            </a:r>
            <a:r>
              <a:rPr lang="en-US" dirty="0" err="1">
                <a:latin typeface="Cambria"/>
                <a:ea typeface="Cambria"/>
                <a:cs typeface="Times New Roman"/>
              </a:rPr>
              <a:t>estado</a:t>
            </a:r>
            <a:r>
              <a:rPr lang="en-US" dirty="0">
                <a:latin typeface="Cambria"/>
                <a:ea typeface="Cambria"/>
                <a:cs typeface="Times New Roman"/>
              </a:rPr>
              <a:t>, </a:t>
            </a:r>
            <a:r>
              <a:rPr lang="en-US" dirty="0" err="1">
                <a:latin typeface="Cambria"/>
                <a:ea typeface="Cambria"/>
                <a:cs typeface="Times New Roman"/>
              </a:rPr>
              <a:t>el</a:t>
            </a:r>
            <a:r>
              <a:rPr lang="en-US" dirty="0">
                <a:latin typeface="Cambria"/>
                <a:ea typeface="Cambria"/>
                <a:cs typeface="Times New Roman"/>
              </a:rPr>
              <a:t> </a:t>
            </a:r>
            <a:r>
              <a:rPr lang="en-US" dirty="0" err="1">
                <a:latin typeface="Cambria"/>
                <a:ea typeface="Cambria"/>
                <a:cs typeface="Times New Roman"/>
              </a:rPr>
              <a:t>distrito</a:t>
            </a:r>
            <a:r>
              <a:rPr lang="en-US" dirty="0">
                <a:latin typeface="Cambria"/>
                <a:ea typeface="Cambria"/>
                <a:cs typeface="Times New Roman"/>
              </a:rPr>
              <a:t> escolar de Pearland </a:t>
            </a:r>
          </a:p>
          <a:p>
            <a:pPr>
              <a:lnSpc>
                <a:spcPct val="107000"/>
              </a:lnSpc>
            </a:pPr>
            <a:r>
              <a:rPr lang="en-US" dirty="0">
                <a:latin typeface="Cambria"/>
                <a:ea typeface="Cambria"/>
                <a:cs typeface="Times New Roman"/>
              </a:rPr>
              <a:t>    (Pearland ISD) </a:t>
            </a:r>
            <a:r>
              <a:rPr lang="en-US" dirty="0" err="1">
                <a:latin typeface="Cambria"/>
                <a:ea typeface="Cambria"/>
                <a:cs typeface="Times New Roman"/>
              </a:rPr>
              <a:t>comenzará</a:t>
            </a:r>
            <a:r>
              <a:rPr lang="en-US" dirty="0">
                <a:latin typeface="Cambria"/>
                <a:ea typeface="Cambria"/>
                <a:cs typeface="Times New Roman"/>
              </a:rPr>
              <a:t> a </a:t>
            </a:r>
            <a:r>
              <a:rPr lang="en-US" dirty="0" err="1">
                <a:latin typeface="Cambria"/>
                <a:ea typeface="Cambria"/>
                <a:cs typeface="Times New Roman"/>
              </a:rPr>
              <a:t>ofrecer</a:t>
            </a:r>
            <a:r>
              <a:rPr lang="en-US" dirty="0">
                <a:latin typeface="Cambria"/>
                <a:ea typeface="Cambria"/>
                <a:cs typeface="Times New Roman"/>
              </a:rPr>
              <a:t> </a:t>
            </a:r>
            <a:r>
              <a:rPr lang="en-US" dirty="0" err="1">
                <a:latin typeface="Cambria"/>
                <a:ea typeface="Cambria"/>
                <a:cs typeface="Times New Roman"/>
              </a:rPr>
              <a:t>clases</a:t>
            </a:r>
            <a:r>
              <a:rPr lang="en-US" dirty="0">
                <a:latin typeface="Cambria"/>
                <a:ea typeface="Cambria"/>
                <a:cs typeface="Times New Roman"/>
              </a:rPr>
              <a:t> </a:t>
            </a:r>
            <a:r>
              <a:rPr lang="en-US" dirty="0" err="1">
                <a:latin typeface="Cambria"/>
                <a:ea typeface="Cambria"/>
                <a:cs typeface="Times New Roman"/>
              </a:rPr>
              <a:t>avanzadas</a:t>
            </a:r>
            <a:r>
              <a:rPr lang="en-US" dirty="0">
                <a:latin typeface="Cambria"/>
                <a:ea typeface="Cambria"/>
                <a:cs typeface="Times New Roman"/>
              </a:rPr>
              <a:t> </a:t>
            </a:r>
            <a:r>
              <a:rPr lang="en-US" dirty="0" err="1">
                <a:latin typeface="Cambria"/>
                <a:ea typeface="Cambria"/>
                <a:cs typeface="Times New Roman"/>
              </a:rPr>
              <a:t>en</a:t>
            </a:r>
            <a:r>
              <a:rPr lang="en-US" dirty="0">
                <a:latin typeface="Cambria"/>
                <a:ea typeface="Cambria"/>
                <a:cs typeface="Times New Roman"/>
              </a:rPr>
              <a:t> </a:t>
            </a:r>
            <a:r>
              <a:rPr lang="en-US" dirty="0" err="1">
                <a:latin typeface="Cambria"/>
                <a:ea typeface="Cambria"/>
                <a:cs typeface="Times New Roman"/>
              </a:rPr>
              <a:t>todas</a:t>
            </a:r>
            <a:r>
              <a:rPr lang="en-US" dirty="0">
                <a:latin typeface="Cambria"/>
                <a:ea typeface="Cambria"/>
                <a:cs typeface="Times New Roman"/>
              </a:rPr>
              <a:t> las </a:t>
            </a:r>
            <a:r>
              <a:rPr lang="en-US" dirty="0" err="1">
                <a:latin typeface="Cambria"/>
                <a:ea typeface="Cambria"/>
                <a:cs typeface="Times New Roman"/>
              </a:rPr>
              <a:t>materias</a:t>
            </a:r>
            <a:r>
              <a:rPr lang="en-US" dirty="0">
                <a:latin typeface="Cambria"/>
                <a:ea typeface="Cambria"/>
                <a:cs typeface="Times New Roman"/>
              </a:rPr>
              <a:t> a </a:t>
            </a:r>
            <a:r>
              <a:rPr lang="en-US" dirty="0" err="1">
                <a:latin typeface="Cambria"/>
                <a:ea typeface="Cambria"/>
                <a:cs typeface="Times New Roman"/>
              </a:rPr>
              <a:t>partir</a:t>
            </a:r>
            <a:r>
              <a:rPr lang="en-US" dirty="0">
                <a:latin typeface="Cambria"/>
                <a:ea typeface="Cambria"/>
                <a:cs typeface="Times New Roman"/>
              </a:rPr>
              <a:t> del 6.º   </a:t>
            </a:r>
            <a:r>
              <a:rPr lang="en-US" dirty="0" err="1">
                <a:latin typeface="Cambria"/>
                <a:ea typeface="Cambria"/>
                <a:cs typeface="Times New Roman"/>
              </a:rPr>
              <a:t>grado</a:t>
            </a:r>
            <a:r>
              <a:rPr lang="en-US" dirty="0">
                <a:latin typeface="Cambria"/>
                <a:ea typeface="Cambria"/>
                <a:cs typeface="Times New Roman"/>
              </a:rPr>
              <a:t>  para </a:t>
            </a:r>
            <a:r>
              <a:rPr lang="en-US" dirty="0" err="1">
                <a:latin typeface="Cambria"/>
                <a:ea typeface="Cambria"/>
                <a:cs typeface="Times New Roman"/>
              </a:rPr>
              <a:t>alinearse</a:t>
            </a:r>
            <a:r>
              <a:rPr lang="en-US" dirty="0">
                <a:latin typeface="Cambria"/>
                <a:ea typeface="Cambria"/>
                <a:cs typeface="Times New Roman"/>
              </a:rPr>
              <a:t> con las </a:t>
            </a:r>
            <a:r>
              <a:rPr lang="en-US" dirty="0" err="1">
                <a:latin typeface="Cambria"/>
                <a:ea typeface="Cambria"/>
                <a:cs typeface="Times New Roman"/>
              </a:rPr>
              <a:t>expectativas</a:t>
            </a:r>
            <a:r>
              <a:rPr lang="en-US" dirty="0">
                <a:latin typeface="Cambria"/>
                <a:ea typeface="Cambria"/>
                <a:cs typeface="Times New Roman"/>
              </a:rPr>
              <a:t> </a:t>
            </a:r>
            <a:r>
              <a:rPr lang="en-US" dirty="0" err="1">
                <a:latin typeface="Cambria"/>
                <a:ea typeface="Cambria"/>
                <a:cs typeface="Times New Roman"/>
              </a:rPr>
              <a:t>estatales</a:t>
            </a:r>
            <a:r>
              <a:rPr lang="en-US" dirty="0">
                <a:latin typeface="Cambria"/>
                <a:ea typeface="Cambria"/>
                <a:cs typeface="Times New Roman"/>
              </a:rPr>
              <a:t>.</a:t>
            </a:r>
          </a:p>
          <a:p>
            <a:pPr marL="285750" indent="-285750">
              <a:lnSpc>
                <a:spcPct val="107000"/>
              </a:lnSpc>
              <a:buFont typeface="Arial"/>
              <a:buChar char="•"/>
            </a:pPr>
            <a:endParaRPr lang="en-US" kern="100" dirty="0">
              <a:latin typeface="Cambria"/>
              <a:ea typeface="Cambria"/>
              <a:cs typeface="Times New Roman"/>
            </a:endParaRPr>
          </a:p>
          <a:p>
            <a:pPr marL="285750" indent="-285750">
              <a:lnSpc>
                <a:spcPct val="107000"/>
              </a:lnSpc>
              <a:buFont typeface="Arial"/>
              <a:buChar char="•"/>
            </a:pPr>
            <a:r>
              <a:rPr lang="en-US" b="1" kern="100" dirty="0" err="1">
                <a:latin typeface="Cambria"/>
                <a:ea typeface="Cambria"/>
                <a:cs typeface="Times New Roman"/>
              </a:rPr>
              <a:t>Programa</a:t>
            </a:r>
            <a:r>
              <a:rPr lang="en-US" b="1" kern="100" dirty="0">
                <a:latin typeface="Cambria"/>
                <a:ea typeface="Cambria"/>
                <a:cs typeface="Times New Roman"/>
              </a:rPr>
              <a:t> </a:t>
            </a:r>
            <a:r>
              <a:rPr lang="en-US" b="1" kern="100" dirty="0">
                <a:effectLst/>
                <a:latin typeface="Cambria"/>
                <a:ea typeface="Cambria"/>
                <a:cs typeface="Times New Roman"/>
              </a:rPr>
              <a:t>GT Academy:</a:t>
            </a:r>
            <a:r>
              <a:rPr lang="en-US" kern="100" dirty="0">
                <a:effectLst/>
                <a:latin typeface="Cambria"/>
                <a:ea typeface="Cambria"/>
                <a:cs typeface="Times New Roman"/>
              </a:rPr>
              <a:t> </a:t>
            </a:r>
            <a:r>
              <a:rPr lang="en-US" kern="100" dirty="0">
                <a:latin typeface="Cambria"/>
                <a:ea typeface="Cambria"/>
                <a:cs typeface="Times New Roman"/>
              </a:rPr>
              <a:t>Todos </a:t>
            </a:r>
            <a:r>
              <a:rPr lang="en-US" kern="100" dirty="0" err="1">
                <a:latin typeface="Cambria"/>
                <a:ea typeface="Cambria"/>
                <a:cs typeface="Times New Roman"/>
              </a:rPr>
              <a:t>los</a:t>
            </a:r>
            <a:r>
              <a:rPr lang="en-US" kern="100" dirty="0">
                <a:latin typeface="Cambria"/>
                <a:ea typeface="Cambria"/>
                <a:cs typeface="Times New Roman"/>
              </a:rPr>
              <a:t> </a:t>
            </a:r>
            <a:r>
              <a:rPr lang="en-US" kern="100" dirty="0" err="1">
                <a:latin typeface="Cambria"/>
                <a:ea typeface="Cambria"/>
                <a:cs typeface="Times New Roman"/>
              </a:rPr>
              <a:t>cursos</a:t>
            </a:r>
            <a:r>
              <a:rPr lang="en-US" kern="100" dirty="0">
                <a:latin typeface="Cambria"/>
                <a:ea typeface="Cambria"/>
                <a:cs typeface="Times New Roman"/>
              </a:rPr>
              <a:t> </a:t>
            </a:r>
            <a:r>
              <a:rPr lang="en-US" kern="100" dirty="0" err="1">
                <a:latin typeface="Cambria"/>
                <a:ea typeface="Cambria"/>
                <a:cs typeface="Times New Roman"/>
              </a:rPr>
              <a:t>básicos</a:t>
            </a:r>
            <a:r>
              <a:rPr lang="en-US" kern="100" dirty="0">
                <a:latin typeface="Cambria"/>
                <a:ea typeface="Cambria"/>
                <a:cs typeface="Times New Roman"/>
              </a:rPr>
              <a:t> </a:t>
            </a:r>
            <a:r>
              <a:rPr lang="en-US" kern="100" dirty="0" err="1">
                <a:latin typeface="Cambria"/>
                <a:ea typeface="Cambria"/>
                <a:cs typeface="Times New Roman"/>
              </a:rPr>
              <a:t>serán</a:t>
            </a:r>
            <a:r>
              <a:rPr lang="en-US" kern="100" dirty="0">
                <a:latin typeface="Cambria"/>
                <a:ea typeface="Cambria"/>
                <a:cs typeface="Times New Roman"/>
              </a:rPr>
              <a:t> </a:t>
            </a:r>
            <a:r>
              <a:rPr lang="en-US" kern="100" dirty="0">
                <a:effectLst/>
                <a:latin typeface="Cambria"/>
                <a:ea typeface="Cambria"/>
                <a:cs typeface="Times New Roman"/>
              </a:rPr>
              <a:t>PAP </a:t>
            </a:r>
            <a:r>
              <a:rPr lang="en-US" kern="100" dirty="0">
                <a:latin typeface="Cambria"/>
                <a:ea typeface="Cambria"/>
                <a:cs typeface="Times New Roman"/>
              </a:rPr>
              <a:t>para </a:t>
            </a:r>
            <a:r>
              <a:rPr lang="en-US" kern="100" dirty="0" err="1">
                <a:latin typeface="Cambria"/>
                <a:ea typeface="Cambria"/>
                <a:cs typeface="Times New Roman"/>
              </a:rPr>
              <a:t>desafiar</a:t>
            </a:r>
            <a:r>
              <a:rPr lang="en-US" kern="100" dirty="0">
                <a:latin typeface="Cambria"/>
                <a:ea typeface="Cambria"/>
                <a:cs typeface="Times New Roman"/>
              </a:rPr>
              <a:t> e </a:t>
            </a:r>
            <a:r>
              <a:rPr lang="en-US" kern="100" dirty="0" err="1">
                <a:latin typeface="Cambria"/>
                <a:ea typeface="Cambria"/>
                <a:cs typeface="Times New Roman"/>
              </a:rPr>
              <a:t>inspirar</a:t>
            </a:r>
            <a:r>
              <a:rPr lang="en-US" kern="100" dirty="0">
                <a:latin typeface="Cambria"/>
                <a:ea typeface="Cambria"/>
                <a:cs typeface="Times New Roman"/>
              </a:rPr>
              <a:t> a </a:t>
            </a:r>
            <a:r>
              <a:rPr lang="en-US" kern="100" dirty="0" err="1">
                <a:latin typeface="Cambria"/>
                <a:ea typeface="Cambria"/>
                <a:cs typeface="Times New Roman"/>
              </a:rPr>
              <a:t>nuestros</a:t>
            </a:r>
            <a:r>
              <a:rPr lang="en-US" kern="100" dirty="0">
                <a:latin typeface="Cambria"/>
                <a:ea typeface="Cambria"/>
                <a:cs typeface="Times New Roman"/>
              </a:rPr>
              <a:t> </a:t>
            </a:r>
            <a:r>
              <a:rPr lang="en-US" kern="100" dirty="0" err="1">
                <a:latin typeface="Cambria"/>
                <a:ea typeface="Cambria"/>
                <a:cs typeface="Times New Roman"/>
              </a:rPr>
              <a:t>aprendices</a:t>
            </a:r>
            <a:r>
              <a:rPr lang="en-US" kern="100" dirty="0">
                <a:latin typeface="Cambria"/>
                <a:ea typeface="Cambria"/>
                <a:cs typeface="Times New Roman"/>
              </a:rPr>
              <a:t> </a:t>
            </a:r>
            <a:r>
              <a:rPr lang="en-US" kern="100" dirty="0" err="1">
                <a:latin typeface="Cambria"/>
                <a:ea typeface="Cambria"/>
                <a:cs typeface="Times New Roman"/>
              </a:rPr>
              <a:t>dotados</a:t>
            </a:r>
            <a:r>
              <a:rPr lang="en-US" kern="100" dirty="0">
                <a:effectLst/>
                <a:latin typeface="Cambria"/>
                <a:ea typeface="Cambria"/>
                <a:cs typeface="Times New Roman"/>
              </a:rPr>
              <a:t>.</a:t>
            </a:r>
            <a:endParaRPr lang="en-US" kern="100" dirty="0">
              <a:latin typeface="Cambria"/>
              <a:ea typeface="Cambria"/>
              <a:cs typeface="Times New Roman"/>
            </a:endParaRPr>
          </a:p>
          <a:p>
            <a:pPr marL="285750" indent="-285750">
              <a:lnSpc>
                <a:spcPct val="107000"/>
              </a:lnSpc>
              <a:buFont typeface="Arial"/>
              <a:buChar char="•"/>
            </a:pPr>
            <a:r>
              <a:rPr lang="en-US" b="1" kern="0" dirty="0" err="1">
                <a:latin typeface="Cambria"/>
                <a:ea typeface="Cambria"/>
                <a:cs typeface="Times New Roman"/>
              </a:rPr>
              <a:t>Programa</a:t>
            </a:r>
            <a:r>
              <a:rPr lang="en-US" b="1" kern="0" dirty="0">
                <a:latin typeface="Cambria"/>
                <a:ea typeface="Cambria"/>
                <a:cs typeface="Times New Roman"/>
              </a:rPr>
              <a:t> de Doble </a:t>
            </a:r>
            <a:r>
              <a:rPr lang="en-US" b="1" kern="0" dirty="0" err="1">
                <a:latin typeface="Cambria"/>
                <a:ea typeface="Cambria"/>
                <a:cs typeface="Times New Roman"/>
              </a:rPr>
              <a:t>Lenguaje</a:t>
            </a:r>
            <a:r>
              <a:rPr lang="en-US" kern="0" dirty="0">
                <a:effectLst/>
                <a:latin typeface="Cambria"/>
                <a:ea typeface="Cambria"/>
                <a:cs typeface="Times New Roman"/>
              </a:rPr>
              <a:t>: </a:t>
            </a:r>
            <a:r>
              <a:rPr lang="en-US" kern="0" dirty="0">
                <a:latin typeface="Cambria"/>
                <a:ea typeface="Cambria"/>
                <a:cs typeface="Times New Roman"/>
              </a:rPr>
              <a:t>Para </a:t>
            </a:r>
            <a:r>
              <a:rPr lang="en-US" kern="0" dirty="0" err="1">
                <a:latin typeface="Cambria"/>
                <a:ea typeface="Cambria"/>
                <a:cs typeface="Times New Roman"/>
              </a:rPr>
              <a:t>los</a:t>
            </a:r>
            <a:r>
              <a:rPr lang="en-US" kern="0" dirty="0">
                <a:latin typeface="Cambria"/>
                <a:ea typeface="Cambria"/>
                <a:cs typeface="Times New Roman"/>
              </a:rPr>
              <a:t> </a:t>
            </a:r>
            <a:r>
              <a:rPr lang="en-US" kern="0" dirty="0" err="1">
                <a:latin typeface="Cambria"/>
                <a:ea typeface="Cambria"/>
                <a:cs typeface="Times New Roman"/>
              </a:rPr>
              <a:t>estudiantes</a:t>
            </a:r>
            <a:r>
              <a:rPr lang="en-US" kern="0" dirty="0">
                <a:latin typeface="Cambria"/>
                <a:ea typeface="Cambria"/>
                <a:cs typeface="Times New Roman"/>
              </a:rPr>
              <a:t> de Doble </a:t>
            </a:r>
            <a:r>
              <a:rPr lang="en-US" kern="0" dirty="0" err="1">
                <a:latin typeface="Cambria"/>
                <a:ea typeface="Cambria"/>
                <a:cs typeface="Times New Roman"/>
              </a:rPr>
              <a:t>Lenguaje</a:t>
            </a:r>
            <a:r>
              <a:rPr lang="en-US" kern="0" dirty="0">
                <a:effectLst/>
                <a:latin typeface="Cambria"/>
                <a:ea typeface="Cambria"/>
                <a:cs typeface="Times New Roman"/>
              </a:rPr>
              <a:t>, </a:t>
            </a:r>
            <a:r>
              <a:rPr lang="es-ES" kern="0" dirty="0">
                <a:latin typeface="Cambria"/>
                <a:ea typeface="Cambria"/>
                <a:cs typeface="Times New Roman"/>
              </a:rPr>
              <a:t>enfocarse en el desarrollo del lenguaje y del contenido</a:t>
            </a:r>
            <a:endParaRPr lang="en-US" kern="100" dirty="0">
              <a:effectLst/>
              <a:latin typeface="Cambria"/>
              <a:ea typeface="Cambria"/>
              <a:cs typeface="Times New Roman"/>
            </a:endParaRPr>
          </a:p>
        </p:txBody>
      </p:sp>
    </p:spTree>
    <p:extLst>
      <p:ext uri="{BB962C8B-B14F-4D97-AF65-F5344CB8AC3E}">
        <p14:creationId xmlns:p14="http://schemas.microsoft.com/office/powerpoint/2010/main" val="377103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46667" y="2048932"/>
            <a:ext cx="10659532" cy="2154436"/>
          </a:xfrm>
          <a:prstGeom prst="rect">
            <a:avLst/>
          </a:prstGeom>
        </p:spPr>
        <p:txBody>
          <a:bodyPr wrap="square">
            <a:spAutoFit/>
          </a:bodyPr>
          <a:lstStyle/>
          <a:p>
            <a:endParaRPr lang="en-US" sz="2000" dirty="0">
              <a:solidFill>
                <a:srgbClr val="000000"/>
              </a:solidFill>
              <a:latin typeface="Arial" panose="020B0604020202020204" pitchFamily="34" charset="0"/>
            </a:endParaRPr>
          </a:p>
          <a:p>
            <a:r>
              <a:rPr lang="en-US" sz="2000" dirty="0">
                <a:solidFill>
                  <a:srgbClr val="000000"/>
                </a:solidFill>
                <a:latin typeface="Arial" panose="020B0604020202020204" pitchFamily="34" charset="0"/>
              </a:rPr>
              <a:t> </a:t>
            </a:r>
          </a:p>
          <a:p>
            <a:endParaRPr lang="en-US" sz="2000" b="1" dirty="0">
              <a:latin typeface="Cambria" panose="02040503050406030204" pitchFamily="18" charset="0"/>
            </a:endParaRPr>
          </a:p>
          <a:p>
            <a:r>
              <a:rPr lang="en-US" sz="2000" b="1" dirty="0">
                <a:latin typeface="Cambria" panose="02040503050406030204" pitchFamily="18" charset="0"/>
              </a:rPr>
              <a:t>                                                                          </a:t>
            </a:r>
          </a:p>
          <a:p>
            <a:endParaRPr lang="en-US" b="1" dirty="0">
              <a:solidFill>
                <a:srgbClr val="000000"/>
              </a:solidFill>
              <a:latin typeface="Arial" panose="020B0604020202020204" pitchFamily="34" charset="0"/>
            </a:endParaRPr>
          </a:p>
          <a:p>
            <a:endParaRPr lang="en-US" b="1"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6874" y="2177241"/>
            <a:ext cx="2638425" cy="2018364"/>
          </a:xfrm>
          <a:prstGeom prst="rect">
            <a:avLst/>
          </a:prstGeom>
        </p:spPr>
      </p:pic>
      <p:pic>
        <p:nvPicPr>
          <p:cNvPr id="7"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b="14615"/>
          <a:stretch>
            <a:fillRect/>
          </a:stretch>
        </p:blipFill>
        <p:spPr bwMode="auto">
          <a:xfrm>
            <a:off x="9378892" y="4680759"/>
            <a:ext cx="2546407" cy="1947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Text&#10;&#10;Description automatically generated with medium confidence">
            <a:extLst>
              <a:ext uri="{FF2B5EF4-FFF2-40B4-BE49-F238E27FC236}">
                <a16:creationId xmlns:a16="http://schemas.microsoft.com/office/drawing/2014/main" id="{63770C02-9E50-D873-DC12-69645CF20101}"/>
              </a:ext>
            </a:extLst>
          </p:cNvPr>
          <p:cNvPicPr>
            <a:picLocks noChangeAspect="1"/>
          </p:cNvPicPr>
          <p:nvPr/>
        </p:nvPicPr>
        <p:blipFill rotWithShape="1">
          <a:blip r:embed="rId5" r:link="rId6" cstate="print">
            <a:extLst>
              <a:ext uri="{28A0092B-C50C-407E-A947-70E740481C1C}">
                <a14:useLocalDpi xmlns:a14="http://schemas.microsoft.com/office/drawing/2010/main" val="0"/>
              </a:ext>
            </a:extLst>
          </a:blip>
          <a:srcRect l="3941" t="5083" r="6622"/>
          <a:stretch>
            <a:fillRect/>
          </a:stretch>
        </p:blipFill>
        <p:spPr bwMode="auto">
          <a:xfrm rot="1024602">
            <a:off x="9087946" y="461755"/>
            <a:ext cx="2819401" cy="1753622"/>
          </a:xfrm>
          <a:prstGeom prst="rect">
            <a:avLst/>
          </a:prstGeom>
          <a:noFill/>
          <a:ln>
            <a:noFill/>
          </a:ln>
        </p:spPr>
      </p:pic>
      <p:sp>
        <p:nvSpPr>
          <p:cNvPr id="10" name="TextBox 9">
            <a:extLst>
              <a:ext uri="{FF2B5EF4-FFF2-40B4-BE49-F238E27FC236}">
                <a16:creationId xmlns:a16="http://schemas.microsoft.com/office/drawing/2014/main" id="{CF4442E5-75B7-913E-DE8C-C704DEEC650D}"/>
              </a:ext>
            </a:extLst>
          </p:cNvPr>
          <p:cNvSpPr txBox="1"/>
          <p:nvPr/>
        </p:nvSpPr>
        <p:spPr>
          <a:xfrm>
            <a:off x="223551" y="94213"/>
            <a:ext cx="8925500" cy="1477328"/>
          </a:xfrm>
          <a:prstGeom prst="rect">
            <a:avLst/>
          </a:prstGeom>
          <a:noFill/>
        </p:spPr>
        <p:txBody>
          <a:bodyPr wrap="square">
            <a:spAutoFit/>
          </a:bodyPr>
          <a:lstStyle/>
          <a:p>
            <a:r>
              <a:rPr lang="en-US" altLang="en-US" sz="2400" b="1" dirty="0" err="1">
                <a:latin typeface="Cambria" panose="02040503050406030204" pitchFamily="18" charset="0"/>
              </a:rPr>
              <a:t>Brindamos</a:t>
            </a:r>
            <a:r>
              <a:rPr lang="en-US" altLang="en-US" sz="2400" b="1" dirty="0">
                <a:latin typeface="Cambria" panose="02040503050406030204" pitchFamily="18" charset="0"/>
              </a:rPr>
              <a:t> </a:t>
            </a:r>
            <a:r>
              <a:rPr lang="en-US" altLang="en-US" sz="2400" b="1" dirty="0" err="1">
                <a:latin typeface="Cambria" panose="02040503050406030204" pitchFamily="18" charset="0"/>
              </a:rPr>
              <a:t>oportunidades</a:t>
            </a:r>
            <a:r>
              <a:rPr lang="en-US" altLang="en-US" sz="2400" b="1" dirty="0">
                <a:latin typeface="Cambria" panose="02040503050406030204" pitchFamily="18" charset="0"/>
              </a:rPr>
              <a:t> de </a:t>
            </a:r>
            <a:r>
              <a:rPr lang="en-US" altLang="en-US" sz="2400" b="1" dirty="0" err="1">
                <a:latin typeface="Cambria" panose="02040503050406030204" pitchFamily="18" charset="0"/>
              </a:rPr>
              <a:t>aprendizaje</a:t>
            </a:r>
            <a:r>
              <a:rPr lang="en-US" altLang="en-US" sz="2400" b="1" dirty="0">
                <a:latin typeface="Cambria" panose="02040503050406030204" pitchFamily="18" charset="0"/>
              </a:rPr>
              <a:t> </a:t>
            </a:r>
            <a:r>
              <a:rPr lang="en-US" altLang="en-US" sz="2400" b="1" dirty="0" err="1">
                <a:latin typeface="Cambria" panose="02040503050406030204" pitchFamily="18" charset="0"/>
              </a:rPr>
              <a:t>rigurosas</a:t>
            </a:r>
            <a:r>
              <a:rPr lang="en-US" altLang="en-US" sz="2400" b="1" dirty="0">
                <a:latin typeface="Cambria" panose="02040503050406030204" pitchFamily="18" charset="0"/>
              </a:rPr>
              <a:t>, </a:t>
            </a:r>
            <a:r>
              <a:rPr lang="en-US" altLang="en-US" sz="2400" b="1" dirty="0" err="1">
                <a:latin typeface="Cambria" panose="02040503050406030204" pitchFamily="18" charset="0"/>
              </a:rPr>
              <a:t>innovadoras</a:t>
            </a:r>
            <a:r>
              <a:rPr lang="en-US" altLang="en-US" sz="2400" b="1" dirty="0">
                <a:latin typeface="Cambria" panose="02040503050406030204" pitchFamily="18" charset="0"/>
              </a:rPr>
              <a:t>, </a:t>
            </a:r>
            <a:r>
              <a:rPr lang="en-US" altLang="en-US" sz="2400" b="1" dirty="0" err="1">
                <a:latin typeface="Cambria" panose="02040503050406030204" pitchFamily="18" charset="0"/>
              </a:rPr>
              <a:t>atractivas</a:t>
            </a:r>
            <a:r>
              <a:rPr lang="en-US" altLang="en-US" sz="2400" b="1" dirty="0">
                <a:latin typeface="Cambria" panose="02040503050406030204" pitchFamily="18" charset="0"/>
              </a:rPr>
              <a:t> y </a:t>
            </a:r>
            <a:r>
              <a:rPr lang="en-US" altLang="en-US" sz="2400" b="1" dirty="0" err="1">
                <a:latin typeface="Cambria" panose="02040503050406030204" pitchFamily="18" charset="0"/>
              </a:rPr>
              <a:t>relevantes</a:t>
            </a:r>
            <a:r>
              <a:rPr lang="en-US" altLang="en-US" sz="2400" b="1" dirty="0">
                <a:latin typeface="Cambria" panose="02040503050406030204" pitchFamily="18" charset="0"/>
              </a:rPr>
              <a:t> para </a:t>
            </a:r>
            <a:r>
              <a:rPr lang="en-US" altLang="en-US" sz="2400" b="1" dirty="0" err="1">
                <a:latin typeface="Cambria" panose="02040503050406030204" pitchFamily="18" charset="0"/>
              </a:rPr>
              <a:t>garantizar</a:t>
            </a:r>
            <a:r>
              <a:rPr lang="en-US" altLang="en-US" sz="2400" b="1" dirty="0">
                <a:latin typeface="Cambria" panose="02040503050406030204" pitchFamily="18" charset="0"/>
              </a:rPr>
              <a:t> que </a:t>
            </a:r>
            <a:r>
              <a:rPr lang="en-US" altLang="en-US" sz="2400" b="1" dirty="0" err="1">
                <a:latin typeface="Cambria" panose="02040503050406030204" pitchFamily="18" charset="0"/>
              </a:rPr>
              <a:t>cada</a:t>
            </a:r>
            <a:r>
              <a:rPr lang="en-US" altLang="en-US" sz="2400" b="1" dirty="0">
                <a:latin typeface="Cambria" panose="02040503050406030204" pitchFamily="18" charset="0"/>
              </a:rPr>
              <a:t> </a:t>
            </a:r>
            <a:r>
              <a:rPr lang="en-US" altLang="en-US" sz="2400" b="1" dirty="0" err="1">
                <a:latin typeface="Cambria" panose="02040503050406030204" pitchFamily="18" charset="0"/>
              </a:rPr>
              <a:t>estudiante</a:t>
            </a:r>
            <a:r>
              <a:rPr lang="en-US" altLang="en-US" sz="2400" b="1" dirty="0">
                <a:latin typeface="Cambria" panose="02040503050406030204" pitchFamily="18" charset="0"/>
              </a:rPr>
              <a:t> </a:t>
            </a:r>
            <a:r>
              <a:rPr lang="en-US" altLang="en-US" sz="2400" b="1" dirty="0" err="1">
                <a:latin typeface="Cambria" panose="02040503050406030204" pitchFamily="18" charset="0"/>
              </a:rPr>
              <a:t>logre</a:t>
            </a:r>
            <a:r>
              <a:rPr lang="en-US" altLang="en-US" sz="2400" b="1" dirty="0">
                <a:latin typeface="Cambria" panose="02040503050406030204" pitchFamily="18" charset="0"/>
              </a:rPr>
              <a:t> un </a:t>
            </a:r>
            <a:r>
              <a:rPr lang="en-US" altLang="en-US" sz="2400" b="1" dirty="0" err="1">
                <a:latin typeface="Cambria" panose="02040503050406030204" pitchFamily="18" charset="0"/>
              </a:rPr>
              <a:t>crecimiento</a:t>
            </a:r>
            <a:r>
              <a:rPr lang="en-US" altLang="en-US" sz="2400" b="1" dirty="0">
                <a:latin typeface="Cambria" panose="02040503050406030204" pitchFamily="18" charset="0"/>
              </a:rPr>
              <a:t>.</a:t>
            </a:r>
          </a:p>
          <a:p>
            <a:endParaRPr lang="en-US" altLang="en-US" sz="1800" b="1" dirty="0">
              <a:latin typeface="Cambria" panose="02040503050406030204" pitchFamily="18" charset="0"/>
            </a:endParaRPr>
          </a:p>
        </p:txBody>
      </p:sp>
      <p:graphicFrame>
        <p:nvGraphicFramePr>
          <p:cNvPr id="5" name="Diagram 4">
            <a:extLst>
              <a:ext uri="{FF2B5EF4-FFF2-40B4-BE49-F238E27FC236}">
                <a16:creationId xmlns:a16="http://schemas.microsoft.com/office/drawing/2014/main" id="{269C5D32-A7F6-9B2A-AA2F-F3D4DF67937A}"/>
              </a:ext>
            </a:extLst>
          </p:cNvPr>
          <p:cNvGraphicFramePr/>
          <p:nvPr>
            <p:extLst>
              <p:ext uri="{D42A27DB-BD31-4B8C-83A1-F6EECF244321}">
                <p14:modId xmlns:p14="http://schemas.microsoft.com/office/powerpoint/2010/main" val="683201077"/>
              </p:ext>
            </p:extLst>
          </p:nvPr>
        </p:nvGraphicFramePr>
        <p:xfrm>
          <a:off x="136686" y="1467436"/>
          <a:ext cx="8842798" cy="537011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048110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8255" y="258607"/>
            <a:ext cx="8898465" cy="1303867"/>
          </a:xfrm>
        </p:spPr>
        <p:txBody>
          <a:bodyPr/>
          <a:lstStyle/>
          <a:p>
            <a:r>
              <a:rPr lang="en-US" dirty="0">
                <a:latin typeface="Cambria" panose="02040503050406030204" pitchFamily="18" charset="0"/>
              </a:rPr>
              <a:t>Tecnología &amp; </a:t>
            </a:r>
            <a:r>
              <a:rPr lang="en-US" dirty="0" err="1">
                <a:latin typeface="Cambria" panose="02040503050406030204" pitchFamily="18" charset="0"/>
              </a:rPr>
              <a:t>Instrucción</a:t>
            </a:r>
            <a:endParaRPr lang="en-US" dirty="0">
              <a:latin typeface="Cambria" panose="020405030504060302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0306" y="2723618"/>
            <a:ext cx="1571558" cy="121366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91387" y="883382"/>
            <a:ext cx="1425407" cy="1476808"/>
          </a:xfrm>
          <a:prstGeom prst="rect">
            <a:avLst/>
          </a:prstGeom>
        </p:spPr>
      </p:pic>
      <p:sp>
        <p:nvSpPr>
          <p:cNvPr id="8" name="AutoShape 6" descr="Image result for IXL"/>
          <p:cNvSpPr>
            <a:spLocks noChangeAspect="1" noChangeArrowheads="1"/>
          </p:cNvSpPr>
          <p:nvPr/>
        </p:nvSpPr>
        <p:spPr bwMode="auto">
          <a:xfrm>
            <a:off x="-31750" y="-136525"/>
            <a:ext cx="1438275" cy="14382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Image result for IXL"/>
          <p:cNvSpPr>
            <a:spLocks noChangeAspect="1" noChangeArrowheads="1"/>
          </p:cNvSpPr>
          <p:nvPr/>
        </p:nvSpPr>
        <p:spPr bwMode="auto">
          <a:xfrm>
            <a:off x="120650" y="15875"/>
            <a:ext cx="1438275" cy="14382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4261" y="3893187"/>
            <a:ext cx="2137842" cy="1075270"/>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95360" y="4118141"/>
            <a:ext cx="1596044" cy="1215563"/>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34261" y="1071539"/>
            <a:ext cx="1596045" cy="1219117"/>
          </a:xfrm>
          <a:prstGeom prst="rect">
            <a:avLst/>
          </a:prstGeom>
        </p:spPr>
      </p:pic>
      <p:pic>
        <p:nvPicPr>
          <p:cNvPr id="13" name="Picture 12" descr="C:\Users\tiptonv\AppData\Local\Microsoft\Windows\Temporary Internet Files\Content.Outlook\X9SJ53JQ\image1.jpeg"/>
          <p:cNvPicPr/>
          <p:nvPr/>
        </p:nvPicPr>
        <p:blipFill rotWithShape="1">
          <a:blip r:embed="rId8">
            <a:extLst>
              <a:ext uri="{28A0092B-C50C-407E-A947-70E740481C1C}">
                <a14:useLocalDpi xmlns:a14="http://schemas.microsoft.com/office/drawing/2010/main" val="0"/>
              </a:ext>
            </a:extLst>
          </a:blip>
          <a:srcRect l="-3318" t="22840" r="3318" b="10656"/>
          <a:stretch/>
        </p:blipFill>
        <p:spPr bwMode="auto">
          <a:xfrm>
            <a:off x="-100738" y="15874"/>
            <a:ext cx="2904369" cy="6842125"/>
          </a:xfrm>
          <a:prstGeom prst="rect">
            <a:avLst/>
          </a:prstGeom>
          <a:noFill/>
          <a:ln>
            <a:noFill/>
          </a:ln>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96000" y="2483031"/>
            <a:ext cx="1693791" cy="1213660"/>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90799" y="3867993"/>
            <a:ext cx="2304409" cy="1126744"/>
          </a:xfrm>
          <a:prstGeom prst="rect">
            <a:avLst/>
          </a:prstGeom>
        </p:spPr>
      </p:pic>
      <p:pic>
        <p:nvPicPr>
          <p:cNvPr id="16" name="Picture 15"/>
          <p:cNvPicPr>
            <a:picLocks noChangeAspect="1"/>
          </p:cNvPicPr>
          <p:nvPr/>
        </p:nvPicPr>
        <p:blipFill rotWithShape="1">
          <a:blip r:embed="rId11">
            <a:extLst>
              <a:ext uri="{28A0092B-C50C-407E-A947-70E740481C1C}">
                <a14:useLocalDpi xmlns:a14="http://schemas.microsoft.com/office/drawing/2010/main" val="0"/>
              </a:ext>
            </a:extLst>
          </a:blip>
          <a:srcRect r="69707" b="31898"/>
          <a:stretch/>
        </p:blipFill>
        <p:spPr>
          <a:xfrm>
            <a:off x="9415149" y="4586038"/>
            <a:ext cx="1596044" cy="817398"/>
          </a:xfrm>
          <a:prstGeom prst="rect">
            <a:avLst/>
          </a:prstGeom>
        </p:spPr>
      </p:pic>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009734" y="5755083"/>
            <a:ext cx="2735378" cy="691602"/>
          </a:xfrm>
          <a:prstGeom prst="rect">
            <a:avLst/>
          </a:prstGeom>
        </p:spPr>
      </p:pic>
      <p:pic>
        <p:nvPicPr>
          <p:cNvPr id="18" name="Picture 8" descr="https://i1.wp.com/www.providencecatholic.org/wp-content/uploads/teams-logo.jpg?fit=300%2C300&amp;ssl=1">
            <a:extLst>
              <a:ext uri="{FF2B5EF4-FFF2-40B4-BE49-F238E27FC236}">
                <a16:creationId xmlns:a16="http://schemas.microsoft.com/office/drawing/2014/main" id="{313FF0F9-F2A8-4C65-900E-12798576CC03}"/>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216794" y="3153088"/>
            <a:ext cx="1425407" cy="1303867"/>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Play Kahoot | National Geographic Society">
            <a:extLst>
              <a:ext uri="{FF2B5EF4-FFF2-40B4-BE49-F238E27FC236}">
                <a16:creationId xmlns:a16="http://schemas.microsoft.com/office/drawing/2014/main" id="{6B102051-B811-0BE3-C80C-70DCD0F88746}"/>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999554" y="1092613"/>
            <a:ext cx="2167319" cy="121911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Quizizz — Create Student-Paced Gamified Quizzes | Profweb">
            <a:extLst>
              <a:ext uri="{FF2B5EF4-FFF2-40B4-BE49-F238E27FC236}">
                <a16:creationId xmlns:a16="http://schemas.microsoft.com/office/drawing/2014/main" id="{DCEAC885-E83E-6232-06F4-32B84D4E6422}"/>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125677" y="2443331"/>
            <a:ext cx="1867122" cy="141028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LEVER | 1BusinessWorld">
            <a:extLst>
              <a:ext uri="{FF2B5EF4-FFF2-40B4-BE49-F238E27FC236}">
                <a16:creationId xmlns:a16="http://schemas.microsoft.com/office/drawing/2014/main" id="{FB7E1D92-F708-4D59-B288-CBA153F98E5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377423" y="1178858"/>
            <a:ext cx="1589375" cy="158937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Blooket Games To Play Codes - Using Blooket To Engage Students ...">
            <a:extLst>
              <a:ext uri="{FF2B5EF4-FFF2-40B4-BE49-F238E27FC236}">
                <a16:creationId xmlns:a16="http://schemas.microsoft.com/office/drawing/2014/main" id="{3DC8BCDD-24D3-AC8B-18A7-A86894DA6EF0}"/>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421594" y="5191233"/>
            <a:ext cx="1925716" cy="144428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eltaMath Footer logo">
            <a:extLst>
              <a:ext uri="{FF2B5EF4-FFF2-40B4-BE49-F238E27FC236}">
                <a16:creationId xmlns:a16="http://schemas.microsoft.com/office/drawing/2014/main" id="{044A3458-F68B-A217-28AF-79B06F29633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917320" y="5729409"/>
            <a:ext cx="2746958" cy="742950"/>
          </a:xfrm>
          <a:prstGeom prst="rect">
            <a:avLst/>
          </a:prstGeom>
          <a:noFill/>
          <a:effectLst>
            <a:glow rad="127000">
              <a:schemeClr val="tx1"/>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601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iptonv\AppData\Local\Microsoft\Windows\Temporary Internet Files\Content.Outlook\X9SJ53JQ\image1.jpeg"/>
          <p:cNvPicPr/>
          <p:nvPr/>
        </p:nvPicPr>
        <p:blipFill rotWithShape="1">
          <a:blip r:embed="rId3">
            <a:extLst>
              <a:ext uri="{28A0092B-C50C-407E-A947-70E740481C1C}">
                <a14:useLocalDpi xmlns:a14="http://schemas.microsoft.com/office/drawing/2010/main" val="0"/>
              </a:ext>
            </a:extLst>
          </a:blip>
          <a:srcRect l="-3318" t="22840" r="3318" b="10656"/>
          <a:stretch/>
        </p:blipFill>
        <p:spPr bwMode="auto">
          <a:xfrm>
            <a:off x="-102851" y="0"/>
            <a:ext cx="2904369" cy="6858000"/>
          </a:xfrm>
          <a:prstGeom prst="rect">
            <a:avLst/>
          </a:prstGeom>
          <a:noFill/>
          <a:ln>
            <a:no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1274" y="306358"/>
            <a:ext cx="5401733" cy="1451441"/>
          </a:xfrm>
          <a:prstGeom prst="rect">
            <a:avLst/>
          </a:prstGeom>
        </p:spPr>
      </p:pic>
      <p:sp>
        <p:nvSpPr>
          <p:cNvPr id="5" name="TextBox 4"/>
          <p:cNvSpPr txBox="1"/>
          <p:nvPr/>
        </p:nvSpPr>
        <p:spPr>
          <a:xfrm>
            <a:off x="4635073" y="2856655"/>
            <a:ext cx="6832599" cy="369332"/>
          </a:xfrm>
          <a:prstGeom prst="rect">
            <a:avLst/>
          </a:prstGeom>
          <a:noFill/>
        </p:spPr>
        <p:txBody>
          <a:bodyPr wrap="square" rtlCol="0">
            <a:spAutoFit/>
          </a:bodyPr>
          <a:lstStyle/>
          <a:p>
            <a:r>
              <a:rPr lang="en-US" dirty="0"/>
              <a:t>    </a:t>
            </a:r>
            <a:endParaRPr lang="en-US" sz="2800" b="1" u="sng"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72107" y="1805762"/>
            <a:ext cx="1901851" cy="1901851"/>
          </a:xfrm>
          <a:prstGeom prst="rect">
            <a:avLst/>
          </a:prstGeom>
        </p:spPr>
      </p:pic>
      <p:sp>
        <p:nvSpPr>
          <p:cNvPr id="7" name="Rectangle 6"/>
          <p:cNvSpPr/>
          <p:nvPr/>
        </p:nvSpPr>
        <p:spPr>
          <a:xfrm>
            <a:off x="4189738" y="2079580"/>
            <a:ext cx="6096000" cy="1354217"/>
          </a:xfrm>
          <a:prstGeom prst="rect">
            <a:avLst/>
          </a:prstGeom>
        </p:spPr>
        <p:txBody>
          <a:bodyPr>
            <a:spAutoFit/>
          </a:bodyPr>
          <a:lstStyle/>
          <a:p>
            <a:endParaRPr lang="en-US" sz="1000" dirty="0">
              <a:solidFill>
                <a:srgbClr val="000000"/>
              </a:solidFill>
              <a:latin typeface="AABLLJ+Verdana"/>
            </a:endParaRPr>
          </a:p>
          <a:p>
            <a:pPr algn="ctr"/>
            <a:r>
              <a:rPr lang="en-US" sz="1000" dirty="0">
                <a:solidFill>
                  <a:srgbClr val="000000"/>
                </a:solidFill>
                <a:latin typeface="AABLLJ+Verdana"/>
              </a:rPr>
              <a:t> </a:t>
            </a:r>
            <a:r>
              <a:rPr lang="en-US" sz="2400" b="1" dirty="0">
                <a:solidFill>
                  <a:srgbClr val="000000"/>
                </a:solidFill>
                <a:latin typeface="Cambria" panose="02040503050406030204" pitchFamily="18" charset="0"/>
              </a:rPr>
              <a:t>GRADO 5 </a:t>
            </a:r>
            <a:r>
              <a:rPr lang="en-US" sz="2400" b="1" dirty="0" err="1">
                <a:solidFill>
                  <a:srgbClr val="000000"/>
                </a:solidFill>
                <a:latin typeface="Cambria" panose="02040503050406030204" pitchFamily="18" charset="0"/>
              </a:rPr>
              <a:t>Lectura</a:t>
            </a:r>
            <a:endParaRPr lang="en-US" sz="2400" b="1" dirty="0">
              <a:solidFill>
                <a:srgbClr val="000000"/>
              </a:solidFill>
              <a:latin typeface="Cambria" panose="02040503050406030204" pitchFamily="18" charset="0"/>
            </a:endParaRPr>
          </a:p>
          <a:p>
            <a:pPr algn="ctr"/>
            <a:r>
              <a:rPr lang="en-US" sz="2400" b="1" dirty="0">
                <a:latin typeface="Cambria" panose="02040503050406030204" pitchFamily="18" charset="0"/>
              </a:rPr>
              <a:t>GRADO 5 </a:t>
            </a:r>
            <a:r>
              <a:rPr lang="en-US" sz="2400" b="1" dirty="0" err="1">
                <a:latin typeface="Cambria" panose="02040503050406030204" pitchFamily="18" charset="0"/>
              </a:rPr>
              <a:t>Matematicas</a:t>
            </a:r>
            <a:endParaRPr lang="en-US" sz="2400" b="1" dirty="0">
              <a:latin typeface="Cambria" panose="02040503050406030204" pitchFamily="18" charset="0"/>
            </a:endParaRPr>
          </a:p>
          <a:p>
            <a:pPr algn="ctr"/>
            <a:r>
              <a:rPr lang="en-US" sz="2400" b="1" dirty="0">
                <a:latin typeface="Cambria" panose="02040503050406030204" pitchFamily="18" charset="0"/>
              </a:rPr>
              <a:t> </a:t>
            </a:r>
            <a:r>
              <a:rPr lang="en-US" sz="2400" b="1" dirty="0">
                <a:solidFill>
                  <a:srgbClr val="000000"/>
                </a:solidFill>
                <a:latin typeface="Cambria" panose="02040503050406030204" pitchFamily="18" charset="0"/>
              </a:rPr>
              <a:t> </a:t>
            </a:r>
            <a:r>
              <a:rPr lang="en-US" sz="2400" b="1" dirty="0">
                <a:latin typeface="Cambria" panose="02040503050406030204" pitchFamily="18" charset="0"/>
              </a:rPr>
              <a:t>GRADO 5 </a:t>
            </a:r>
            <a:r>
              <a:rPr lang="en-US" sz="2400" b="1" dirty="0" err="1">
                <a:latin typeface="Cambria" panose="02040503050406030204" pitchFamily="18" charset="0"/>
              </a:rPr>
              <a:t>Ciencias</a:t>
            </a:r>
            <a:r>
              <a:rPr lang="en-US" sz="2400" b="1" dirty="0">
                <a:latin typeface="Cambria" panose="02040503050406030204" pitchFamily="18" charset="0"/>
              </a:rPr>
              <a:t> </a:t>
            </a:r>
            <a:endParaRPr lang="en-US" sz="2400" dirty="0">
              <a:latin typeface="Cambria" panose="02040503050406030204" pitchFamily="18" charset="0"/>
            </a:endParaRPr>
          </a:p>
        </p:txBody>
      </p:sp>
      <p:sp>
        <p:nvSpPr>
          <p:cNvPr id="8" name="TextBox 7">
            <a:extLst>
              <a:ext uri="{FF2B5EF4-FFF2-40B4-BE49-F238E27FC236}">
                <a16:creationId xmlns:a16="http://schemas.microsoft.com/office/drawing/2014/main" id="{19D9CE36-E331-4873-9567-69F827C0EE54}"/>
              </a:ext>
            </a:extLst>
          </p:cNvPr>
          <p:cNvSpPr txBox="1"/>
          <p:nvPr/>
        </p:nvSpPr>
        <p:spPr>
          <a:xfrm>
            <a:off x="3756786" y="3567446"/>
            <a:ext cx="7334011" cy="3046988"/>
          </a:xfrm>
          <a:prstGeom prst="rect">
            <a:avLst/>
          </a:prstGeom>
          <a:noFill/>
        </p:spPr>
        <p:txBody>
          <a:bodyPr wrap="square">
            <a:spAutoFit/>
          </a:bodyPr>
          <a:lstStyle/>
          <a:p>
            <a:r>
              <a:rPr lang="es-ES" sz="2400" b="0" i="1" dirty="0">
                <a:effectLst/>
                <a:latin typeface="Roboto" panose="02000000000000000000" pitchFamily="2" charset="0"/>
              </a:rPr>
              <a:t>Las pruebas STAAR están diseñadas para medir lo que los estudiantes están aprendiendo en cada grado y si están listos o no para el próximo grado. El objetivo es asegurar que todos los estudiantes reciban lo que necesitan para tener éxito académico. Satisfacer estas necesidades individuales de los estudiantes depende en gran medida del trabajo conjunto de las escuelas, los padres y los miembros de la comunidad.</a:t>
            </a:r>
            <a:endParaRPr lang="en-US" sz="2400" i="1" dirty="0"/>
          </a:p>
        </p:txBody>
      </p:sp>
      <p:pic>
        <p:nvPicPr>
          <p:cNvPr id="2" name="Picture 2" descr="HB 1416: Ensure freedom for students to engage in political activity">
            <a:extLst>
              <a:ext uri="{FF2B5EF4-FFF2-40B4-BE49-F238E27FC236}">
                <a16:creationId xmlns:a16="http://schemas.microsoft.com/office/drawing/2014/main" id="{04414930-C22B-4364-B4F5-F0DD4C31512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2189" t="43883" r="22025" b="44277"/>
          <a:stretch/>
        </p:blipFill>
        <p:spPr bwMode="auto">
          <a:xfrm>
            <a:off x="3221048" y="2153870"/>
            <a:ext cx="2265352" cy="643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617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6170" y="601133"/>
            <a:ext cx="7560428" cy="1769533"/>
          </a:xfrm>
        </p:spPr>
        <p:txBody>
          <a:bodyPr>
            <a:normAutofit/>
          </a:bodyPr>
          <a:lstStyle/>
          <a:p>
            <a:r>
              <a:rPr lang="es-ES" sz="3600" b="1" dirty="0">
                <a:latin typeface="Cambria" panose="02040503050406030204" pitchFamily="18" charset="0"/>
              </a:rPr>
              <a:t>¡Un Día Sin Entusiasmo Es Como Un Día Sin Sol!</a:t>
            </a:r>
            <a:endParaRPr lang="en-US" sz="3600" b="1" dirty="0">
              <a:latin typeface="Cambria" panose="02040503050406030204" pitchFamily="18" charset="0"/>
            </a:endParaRPr>
          </a:p>
        </p:txBody>
      </p:sp>
      <p:pic>
        <p:nvPicPr>
          <p:cNvPr id="3" name="Picture 2" descr="C:\Users\tiptonv\AppData\Local\Microsoft\Windows\Temporary Internet Files\Content.Outlook\X9SJ53JQ\image1.jpeg"/>
          <p:cNvPicPr/>
          <p:nvPr/>
        </p:nvPicPr>
        <p:blipFill rotWithShape="1">
          <a:blip r:embed="rId3">
            <a:extLst>
              <a:ext uri="{28A0092B-C50C-407E-A947-70E740481C1C}">
                <a14:useLocalDpi xmlns:a14="http://schemas.microsoft.com/office/drawing/2010/main" val="0"/>
              </a:ext>
            </a:extLst>
          </a:blip>
          <a:srcRect l="-3318" t="22840" r="3318" b="10656"/>
          <a:stretch/>
        </p:blipFill>
        <p:spPr bwMode="auto">
          <a:xfrm>
            <a:off x="-100541" y="-1"/>
            <a:ext cx="2954867" cy="6858001"/>
          </a:xfrm>
          <a:prstGeom prst="rect">
            <a:avLst/>
          </a:prstGeom>
          <a:noFill/>
          <a:ln>
            <a:noFill/>
          </a:ln>
        </p:spPr>
      </p:pic>
      <p:sp>
        <p:nvSpPr>
          <p:cNvPr id="4" name="TextBox 3"/>
          <p:cNvSpPr txBox="1"/>
          <p:nvPr/>
        </p:nvSpPr>
        <p:spPr>
          <a:xfrm>
            <a:off x="3496733" y="2683933"/>
            <a:ext cx="6079067" cy="2677656"/>
          </a:xfrm>
          <a:prstGeom prst="rect">
            <a:avLst/>
          </a:prstGeom>
          <a:noFill/>
        </p:spPr>
        <p:txBody>
          <a:bodyPr wrap="square" rtlCol="0">
            <a:spAutoFit/>
          </a:bodyPr>
          <a:lstStyle/>
          <a:p>
            <a:r>
              <a:rPr lang="en-US" sz="2800" b="1" dirty="0">
                <a:latin typeface="Cambria" panose="02040503050406030204" pitchFamily="18" charset="0"/>
              </a:rPr>
              <a:t>Día de Escuela:</a:t>
            </a:r>
          </a:p>
          <a:p>
            <a:r>
              <a:rPr lang="en-US" sz="2800" b="1" dirty="0">
                <a:latin typeface="Cambria" panose="02040503050406030204" pitchFamily="18" charset="0"/>
              </a:rPr>
              <a:t>8:35-3:55</a:t>
            </a:r>
          </a:p>
          <a:p>
            <a:endParaRPr lang="en-US" sz="2800" b="1" dirty="0">
              <a:latin typeface="Cambria" panose="02040503050406030204" pitchFamily="18" charset="0"/>
            </a:endParaRPr>
          </a:p>
          <a:p>
            <a:r>
              <a:rPr lang="en-US" sz="2400" b="1" dirty="0">
                <a:latin typeface="Cambria" panose="02040503050406030204" pitchFamily="18" charset="0"/>
              </a:rPr>
              <a:t>Puertas se Abren</a:t>
            </a:r>
            <a:r>
              <a:rPr lang="en-US" sz="2800" b="1" dirty="0">
                <a:latin typeface="Cambria" panose="02040503050406030204" pitchFamily="18" charset="0"/>
              </a:rPr>
              <a:t>: </a:t>
            </a:r>
          </a:p>
          <a:p>
            <a:r>
              <a:rPr lang="en-US" sz="2800" b="1" dirty="0">
                <a:latin typeface="Cambria" panose="02040503050406030204" pitchFamily="18" charset="0"/>
              </a:rPr>
              <a:t>7:30 a.m.</a:t>
            </a:r>
          </a:p>
          <a:p>
            <a:endParaRPr lang="en-US" sz="2800" b="1" dirty="0">
              <a:latin typeface="Cambria" panose="02040503050406030204" pitchFamily="18"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6266" y="2514599"/>
            <a:ext cx="2954867" cy="2616201"/>
          </a:xfrm>
          <a:prstGeom prst="rect">
            <a:avLst/>
          </a:prstGeom>
        </p:spPr>
      </p:pic>
    </p:spTree>
    <p:extLst>
      <p:ext uri="{BB962C8B-B14F-4D97-AF65-F5344CB8AC3E}">
        <p14:creationId xmlns:p14="http://schemas.microsoft.com/office/powerpoint/2010/main" val="8038911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7249</TotalTime>
  <Words>1265</Words>
  <Application>Microsoft Office PowerPoint</Application>
  <PresentationFormat>Widescreen</PresentationFormat>
  <Paragraphs>196</Paragraphs>
  <Slides>22</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AABLLJ+Verdana</vt:lpstr>
      <vt:lpstr>Arial</vt:lpstr>
      <vt:lpstr>Calibri</vt:lpstr>
      <vt:lpstr>Cambria</vt:lpstr>
      <vt:lpstr>Century Gothic</vt:lpstr>
      <vt:lpstr>Roboto</vt:lpstr>
      <vt:lpstr>Wingdings 3</vt:lpstr>
      <vt:lpstr>Ion</vt:lpstr>
      <vt:lpstr>PowerPoint Presentation</vt:lpstr>
      <vt:lpstr>Administración de Sablatura</vt:lpstr>
      <vt:lpstr>Misión y Visión</vt:lpstr>
      <vt:lpstr>Declaración del Plan de Estudios para los Campus T1: </vt:lpstr>
      <vt:lpstr>Llamando al Éxito: Horario de Campanas</vt:lpstr>
      <vt:lpstr>PowerPoint Presentation</vt:lpstr>
      <vt:lpstr>Tecnología &amp; Instrucción</vt:lpstr>
      <vt:lpstr>PowerPoint Presentation</vt:lpstr>
      <vt:lpstr>¡Un Día Sin Entusiasmo Es Como Un Día Sin Sol!</vt:lpstr>
      <vt:lpstr>Procedimientos Y Horarios Del Autobús Escolar/Día Escolar</vt:lpstr>
      <vt:lpstr>PowerPoint Presentation</vt:lpstr>
      <vt:lpstr>Manteniendose Conectado</vt:lpstr>
      <vt:lpstr>PowerPoint Presentation</vt:lpstr>
      <vt:lpstr>Clases Electivas</vt:lpstr>
      <vt:lpstr>Apoyo Estudiantil</vt:lpstr>
      <vt:lpstr>Programa de incentivos</vt:lpstr>
      <vt:lpstr>PowerPoint Presentation</vt:lpstr>
      <vt:lpstr>PowerPoint Presentation</vt:lpstr>
      <vt:lpstr>PowerPoint Presentation</vt:lpstr>
      <vt:lpstr>PowerPoint Presentation</vt:lpstr>
      <vt:lpstr>PowerPoint Presentation</vt:lpstr>
      <vt:lpstr>PowerPoint Presentation</vt:lpstr>
    </vt:vector>
  </TitlesOfParts>
  <Company>Pearland 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Tipton, Verna</dc:creator>
  <cp:lastModifiedBy>RAMOS, LILIANA</cp:lastModifiedBy>
  <cp:revision>109</cp:revision>
  <cp:lastPrinted>2023-04-17T17:26:35Z</cp:lastPrinted>
  <dcterms:created xsi:type="dcterms:W3CDTF">2018-04-24T19:12:14Z</dcterms:created>
  <dcterms:modified xsi:type="dcterms:W3CDTF">2026-03-27T21:37:37Z</dcterms:modified>
</cp:coreProperties>
</file>