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74" r:id="rId17"/>
    <p:sldId id="275" r:id="rId18"/>
    <p:sldId id="276" r:id="rId19"/>
    <p:sldId id="273" r:id="rId20"/>
    <p:sldId id="277" r:id="rId21"/>
    <p:sldId id="278" r:id="rId22"/>
    <p:sldId id="268" r:id="rId23"/>
    <p:sldId id="269" r:id="rId24"/>
    <p:sldId id="270" r:id="rId25"/>
    <p:sldId id="272" r:id="rId26"/>
  </p:sldIdLst>
  <p:sldSz cx="9144000" cy="5143500" type="screen16x9"/>
  <p:notesSz cx="6858000" cy="9144000"/>
  <p:embeddedFontLst>
    <p:embeddedFont>
      <p:font typeface="Montserrat" panose="00000500000000000000" pitchFamily="2" charset="0"/>
      <p:regular r:id="rId28"/>
      <p:bold r:id="rId29"/>
      <p:italic r:id="rId30"/>
      <p:boldItalic r:id="rId31"/>
    </p:embeddedFont>
    <p:embeddedFont>
      <p:font typeface="Open Sans" panose="020B0606030504020204" pitchFamily="34" charset="0"/>
      <p:regular r:id="rId32"/>
      <p:bold r:id="rId33"/>
      <p:italic r:id="rId34"/>
      <p:boldItalic r:id="rId35"/>
    </p:embeddedFont>
    <p:embeddedFont>
      <p:font typeface="Oswald" panose="00000500000000000000" pitchFamily="2" charset="0"/>
      <p:regular r:id="rId36"/>
      <p:bold r:id="rId37"/>
    </p:embeddedFont>
    <p:embeddedFont>
      <p:font typeface="Playfair Display" panose="000005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6D95FF-27FE-483B-826A-8C5DE4E1B238}" v="63" dt="2025-09-17T19:14:09.290"/>
  </p1510:revLst>
</p1510:revInfo>
</file>

<file path=ppt/tableStyles.xml><?xml version="1.0" encoding="utf-8"?>
<a:tblStyleLst xmlns:a="http://schemas.openxmlformats.org/drawingml/2006/main" def="{9ECA3FA7-B9F8-4B87-B8AF-26C8B6646B29}">
  <a:tblStyle styleId="{9ECA3FA7-B9F8-4B87-B8AF-26C8B6646B2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32"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1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SMITH" userId="6042c5a3-4fde-42fe-bc63-d281a38050e4" providerId="ADAL" clId="{6635E9D6-BC81-47E8-B4AC-0DD4D7735311}"/>
    <pc:docChg chg="undo custSel addSld modSld sldOrd">
      <pc:chgData name="CARLOS  SMITH" userId="6042c5a3-4fde-42fe-bc63-d281a38050e4" providerId="ADAL" clId="{6635E9D6-BC81-47E8-B4AC-0DD4D7735311}" dt="2025-09-17T19:14:14.077" v="869" actId="14100"/>
      <pc:docMkLst>
        <pc:docMk/>
      </pc:docMkLst>
      <pc:sldChg chg="modSp mod">
        <pc:chgData name="CARLOS  SMITH" userId="6042c5a3-4fde-42fe-bc63-d281a38050e4" providerId="ADAL" clId="{6635E9D6-BC81-47E8-B4AC-0DD4D7735311}" dt="2025-09-17T18:50:34.064" v="619" actId="27636"/>
        <pc:sldMkLst>
          <pc:docMk/>
          <pc:sldMk cId="0" sldId="256"/>
        </pc:sldMkLst>
        <pc:spChg chg="mod">
          <ac:chgData name="CARLOS  SMITH" userId="6042c5a3-4fde-42fe-bc63-d281a38050e4" providerId="ADAL" clId="{6635E9D6-BC81-47E8-B4AC-0DD4D7735311}" dt="2025-09-10T16:30:21.786" v="39" actId="27636"/>
          <ac:spMkLst>
            <pc:docMk/>
            <pc:sldMk cId="0" sldId="256"/>
            <ac:spMk id="58" creationId="{00000000-0000-0000-0000-000000000000}"/>
          </ac:spMkLst>
        </pc:spChg>
        <pc:spChg chg="mod">
          <ac:chgData name="CARLOS  SMITH" userId="6042c5a3-4fde-42fe-bc63-d281a38050e4" providerId="ADAL" clId="{6635E9D6-BC81-47E8-B4AC-0DD4D7735311}" dt="2025-09-17T18:50:34.064" v="619" actId="27636"/>
          <ac:spMkLst>
            <pc:docMk/>
            <pc:sldMk cId="0" sldId="256"/>
            <ac:spMk id="59" creationId="{00000000-0000-0000-0000-000000000000}"/>
          </ac:spMkLst>
        </pc:spChg>
      </pc:sldChg>
      <pc:sldChg chg="modSp mod">
        <pc:chgData name="CARLOS  SMITH" userId="6042c5a3-4fde-42fe-bc63-d281a38050e4" providerId="ADAL" clId="{6635E9D6-BC81-47E8-B4AC-0DD4D7735311}" dt="2025-09-17T18:55:11.192" v="664" actId="13926"/>
        <pc:sldMkLst>
          <pc:docMk/>
          <pc:sldMk cId="0" sldId="257"/>
        </pc:sldMkLst>
        <pc:spChg chg="mod">
          <ac:chgData name="CARLOS  SMITH" userId="6042c5a3-4fde-42fe-bc63-d281a38050e4" providerId="ADAL" clId="{6635E9D6-BC81-47E8-B4AC-0DD4D7735311}" dt="2025-09-17T18:55:11.192" v="664" actId="13926"/>
          <ac:spMkLst>
            <pc:docMk/>
            <pc:sldMk cId="0" sldId="257"/>
            <ac:spMk id="64" creationId="{00000000-0000-0000-0000-000000000000}"/>
          </ac:spMkLst>
        </pc:spChg>
        <pc:spChg chg="mod">
          <ac:chgData name="CARLOS  SMITH" userId="6042c5a3-4fde-42fe-bc63-d281a38050e4" providerId="ADAL" clId="{6635E9D6-BC81-47E8-B4AC-0DD4D7735311}" dt="2025-09-17T18:54:03.269" v="661" actId="20577"/>
          <ac:spMkLst>
            <pc:docMk/>
            <pc:sldMk cId="0" sldId="257"/>
            <ac:spMk id="65" creationId="{00000000-0000-0000-0000-000000000000}"/>
          </ac:spMkLst>
        </pc:spChg>
      </pc:sldChg>
      <pc:sldChg chg="modSp mod">
        <pc:chgData name="CARLOS  SMITH" userId="6042c5a3-4fde-42fe-bc63-d281a38050e4" providerId="ADAL" clId="{6635E9D6-BC81-47E8-B4AC-0DD4D7735311}" dt="2025-09-17T19:00:53.211" v="741" actId="1076"/>
        <pc:sldMkLst>
          <pc:docMk/>
          <pc:sldMk cId="0" sldId="258"/>
        </pc:sldMkLst>
        <pc:spChg chg="mod">
          <ac:chgData name="CARLOS  SMITH" userId="6042c5a3-4fde-42fe-bc63-d281a38050e4" providerId="ADAL" clId="{6635E9D6-BC81-47E8-B4AC-0DD4D7735311}" dt="2025-09-17T19:00:53.211" v="741" actId="1076"/>
          <ac:spMkLst>
            <pc:docMk/>
            <pc:sldMk cId="0" sldId="258"/>
            <ac:spMk id="71" creationId="{00000000-0000-0000-0000-000000000000}"/>
          </ac:spMkLst>
        </pc:spChg>
        <pc:spChg chg="mod">
          <ac:chgData name="CARLOS  SMITH" userId="6042c5a3-4fde-42fe-bc63-d281a38050e4" providerId="ADAL" clId="{6635E9D6-BC81-47E8-B4AC-0DD4D7735311}" dt="2025-09-17T18:54:47.080" v="662" actId="27636"/>
          <ac:spMkLst>
            <pc:docMk/>
            <pc:sldMk cId="0" sldId="258"/>
            <ac:spMk id="73" creationId="{00000000-0000-0000-0000-000000000000}"/>
          </ac:spMkLst>
        </pc:spChg>
      </pc:sldChg>
      <pc:sldChg chg="modSp mod">
        <pc:chgData name="CARLOS  SMITH" userId="6042c5a3-4fde-42fe-bc63-d281a38050e4" providerId="ADAL" clId="{6635E9D6-BC81-47E8-B4AC-0DD4D7735311}" dt="2025-09-17T18:57:15.775" v="705" actId="12"/>
        <pc:sldMkLst>
          <pc:docMk/>
          <pc:sldMk cId="0" sldId="259"/>
        </pc:sldMkLst>
        <pc:spChg chg="mod">
          <ac:chgData name="CARLOS  SMITH" userId="6042c5a3-4fde-42fe-bc63-d281a38050e4" providerId="ADAL" clId="{6635E9D6-BC81-47E8-B4AC-0DD4D7735311}" dt="2025-09-17T18:55:06.320" v="663" actId="13926"/>
          <ac:spMkLst>
            <pc:docMk/>
            <pc:sldMk cId="0" sldId="259"/>
            <ac:spMk id="79" creationId="{00000000-0000-0000-0000-000000000000}"/>
          </ac:spMkLst>
        </pc:spChg>
        <pc:spChg chg="mod">
          <ac:chgData name="CARLOS  SMITH" userId="6042c5a3-4fde-42fe-bc63-d281a38050e4" providerId="ADAL" clId="{6635E9D6-BC81-47E8-B4AC-0DD4D7735311}" dt="2025-09-17T18:57:15.775" v="705" actId="12"/>
          <ac:spMkLst>
            <pc:docMk/>
            <pc:sldMk cId="0" sldId="259"/>
            <ac:spMk id="80" creationId="{00000000-0000-0000-0000-000000000000}"/>
          </ac:spMkLst>
        </pc:spChg>
      </pc:sldChg>
      <pc:sldChg chg="addSp delSp modSp mod">
        <pc:chgData name="CARLOS  SMITH" userId="6042c5a3-4fde-42fe-bc63-d281a38050e4" providerId="ADAL" clId="{6635E9D6-BC81-47E8-B4AC-0DD4D7735311}" dt="2025-09-17T19:00:33.934" v="739" actId="14100"/>
        <pc:sldMkLst>
          <pc:docMk/>
          <pc:sldMk cId="0" sldId="260"/>
        </pc:sldMkLst>
        <pc:spChg chg="add mod">
          <ac:chgData name="CARLOS  SMITH" userId="6042c5a3-4fde-42fe-bc63-d281a38050e4" providerId="ADAL" clId="{6635E9D6-BC81-47E8-B4AC-0DD4D7735311}" dt="2025-09-17T18:58:00.111" v="712" actId="27636"/>
          <ac:spMkLst>
            <pc:docMk/>
            <pc:sldMk cId="0" sldId="260"/>
            <ac:spMk id="3" creationId="{2DB2CB39-6B52-BD45-0088-BE2BF387147C}"/>
          </ac:spMkLst>
        </pc:spChg>
        <pc:spChg chg="mod">
          <ac:chgData name="CARLOS  SMITH" userId="6042c5a3-4fde-42fe-bc63-d281a38050e4" providerId="ADAL" clId="{6635E9D6-BC81-47E8-B4AC-0DD4D7735311}" dt="2025-09-17T19:00:33.934" v="739" actId="14100"/>
          <ac:spMkLst>
            <pc:docMk/>
            <pc:sldMk cId="0" sldId="260"/>
            <ac:spMk id="85" creationId="{00000000-0000-0000-0000-000000000000}"/>
          </ac:spMkLst>
        </pc:spChg>
      </pc:sldChg>
      <pc:sldChg chg="modSp mod">
        <pc:chgData name="CARLOS  SMITH" userId="6042c5a3-4fde-42fe-bc63-d281a38050e4" providerId="ADAL" clId="{6635E9D6-BC81-47E8-B4AC-0DD4D7735311}" dt="2025-09-17T19:00:27.120" v="738" actId="14100"/>
        <pc:sldMkLst>
          <pc:docMk/>
          <pc:sldMk cId="0" sldId="261"/>
        </pc:sldMkLst>
        <pc:spChg chg="mod">
          <ac:chgData name="CARLOS  SMITH" userId="6042c5a3-4fde-42fe-bc63-d281a38050e4" providerId="ADAL" clId="{6635E9D6-BC81-47E8-B4AC-0DD4D7735311}" dt="2025-09-17T19:00:27.120" v="738" actId="14100"/>
          <ac:spMkLst>
            <pc:docMk/>
            <pc:sldMk cId="0" sldId="261"/>
            <ac:spMk id="93" creationId="{00000000-0000-0000-0000-000000000000}"/>
          </ac:spMkLst>
        </pc:spChg>
        <pc:spChg chg="mod">
          <ac:chgData name="CARLOS  SMITH" userId="6042c5a3-4fde-42fe-bc63-d281a38050e4" providerId="ADAL" clId="{6635E9D6-BC81-47E8-B4AC-0DD4D7735311}" dt="2025-09-17T18:59:37.033" v="735" actId="12"/>
          <ac:spMkLst>
            <pc:docMk/>
            <pc:sldMk cId="0" sldId="261"/>
            <ac:spMk id="95" creationId="{00000000-0000-0000-0000-000000000000}"/>
          </ac:spMkLst>
        </pc:spChg>
      </pc:sldChg>
      <pc:sldChg chg="modSp mod">
        <pc:chgData name="CARLOS  SMITH" userId="6042c5a3-4fde-42fe-bc63-d281a38050e4" providerId="ADAL" clId="{6635E9D6-BC81-47E8-B4AC-0DD4D7735311}" dt="2025-09-17T19:00:20.696" v="737" actId="14100"/>
        <pc:sldMkLst>
          <pc:docMk/>
          <pc:sldMk cId="0" sldId="262"/>
        </pc:sldMkLst>
        <pc:spChg chg="mod">
          <ac:chgData name="CARLOS  SMITH" userId="6042c5a3-4fde-42fe-bc63-d281a38050e4" providerId="ADAL" clId="{6635E9D6-BC81-47E8-B4AC-0DD4D7735311}" dt="2025-09-17T19:00:20.696" v="737" actId="14100"/>
          <ac:spMkLst>
            <pc:docMk/>
            <pc:sldMk cId="0" sldId="262"/>
            <ac:spMk id="101" creationId="{00000000-0000-0000-0000-000000000000}"/>
          </ac:spMkLst>
        </pc:spChg>
      </pc:sldChg>
      <pc:sldChg chg="modSp mod">
        <pc:chgData name="CARLOS  SMITH" userId="6042c5a3-4fde-42fe-bc63-d281a38050e4" providerId="ADAL" clId="{6635E9D6-BC81-47E8-B4AC-0DD4D7735311}" dt="2025-09-17T19:02:28.004" v="762" actId="27636"/>
        <pc:sldMkLst>
          <pc:docMk/>
          <pc:sldMk cId="0" sldId="263"/>
        </pc:sldMkLst>
        <pc:spChg chg="mod">
          <ac:chgData name="CARLOS  SMITH" userId="6042c5a3-4fde-42fe-bc63-d281a38050e4" providerId="ADAL" clId="{6635E9D6-BC81-47E8-B4AC-0DD4D7735311}" dt="2025-09-17T19:01:09.803" v="743" actId="13926"/>
          <ac:spMkLst>
            <pc:docMk/>
            <pc:sldMk cId="0" sldId="263"/>
            <ac:spMk id="109" creationId="{00000000-0000-0000-0000-000000000000}"/>
          </ac:spMkLst>
        </pc:spChg>
        <pc:spChg chg="mod">
          <ac:chgData name="CARLOS  SMITH" userId="6042c5a3-4fde-42fe-bc63-d281a38050e4" providerId="ADAL" clId="{6635E9D6-BC81-47E8-B4AC-0DD4D7735311}" dt="2025-09-17T19:02:28.004" v="762" actId="27636"/>
          <ac:spMkLst>
            <pc:docMk/>
            <pc:sldMk cId="0" sldId="263"/>
            <ac:spMk id="110" creationId="{00000000-0000-0000-0000-000000000000}"/>
          </ac:spMkLst>
        </pc:spChg>
        <pc:spChg chg="mod">
          <ac:chgData name="CARLOS  SMITH" userId="6042c5a3-4fde-42fe-bc63-d281a38050e4" providerId="ADAL" clId="{6635E9D6-BC81-47E8-B4AC-0DD4D7735311}" dt="2025-09-17T19:01:59.217" v="756" actId="12"/>
          <ac:spMkLst>
            <pc:docMk/>
            <pc:sldMk cId="0" sldId="263"/>
            <ac:spMk id="111" creationId="{00000000-0000-0000-0000-000000000000}"/>
          </ac:spMkLst>
        </pc:spChg>
      </pc:sldChg>
      <pc:sldChg chg="modSp mod">
        <pc:chgData name="CARLOS  SMITH" userId="6042c5a3-4fde-42fe-bc63-d281a38050e4" providerId="ADAL" clId="{6635E9D6-BC81-47E8-B4AC-0DD4D7735311}" dt="2025-09-17T19:03:07.622" v="765" actId="13926"/>
        <pc:sldMkLst>
          <pc:docMk/>
          <pc:sldMk cId="0" sldId="264"/>
        </pc:sldMkLst>
        <pc:spChg chg="mod">
          <ac:chgData name="CARLOS  SMITH" userId="6042c5a3-4fde-42fe-bc63-d281a38050e4" providerId="ADAL" clId="{6635E9D6-BC81-47E8-B4AC-0DD4D7735311}" dt="2025-09-17T19:03:07.622" v="765" actId="13926"/>
          <ac:spMkLst>
            <pc:docMk/>
            <pc:sldMk cId="0" sldId="264"/>
            <ac:spMk id="116" creationId="{00000000-0000-0000-0000-000000000000}"/>
          </ac:spMkLst>
        </pc:spChg>
      </pc:sldChg>
      <pc:sldChg chg="modSp mod">
        <pc:chgData name="CARLOS  SMITH" userId="6042c5a3-4fde-42fe-bc63-d281a38050e4" providerId="ADAL" clId="{6635E9D6-BC81-47E8-B4AC-0DD4D7735311}" dt="2025-09-17T19:04:19.606" v="772" actId="255"/>
        <pc:sldMkLst>
          <pc:docMk/>
          <pc:sldMk cId="0" sldId="265"/>
        </pc:sldMkLst>
        <pc:spChg chg="mod">
          <ac:chgData name="CARLOS  SMITH" userId="6042c5a3-4fde-42fe-bc63-d281a38050e4" providerId="ADAL" clId="{6635E9D6-BC81-47E8-B4AC-0DD4D7735311}" dt="2025-09-17T19:03:17.973" v="766" actId="13926"/>
          <ac:spMkLst>
            <pc:docMk/>
            <pc:sldMk cId="0" sldId="265"/>
            <ac:spMk id="123" creationId="{00000000-0000-0000-0000-000000000000}"/>
          </ac:spMkLst>
        </pc:spChg>
        <pc:spChg chg="mod">
          <ac:chgData name="CARLOS  SMITH" userId="6042c5a3-4fde-42fe-bc63-d281a38050e4" providerId="ADAL" clId="{6635E9D6-BC81-47E8-B4AC-0DD4D7735311}" dt="2025-09-17T19:04:11.428" v="771" actId="255"/>
          <ac:spMkLst>
            <pc:docMk/>
            <pc:sldMk cId="0" sldId="265"/>
            <ac:spMk id="126" creationId="{00000000-0000-0000-0000-000000000000}"/>
          </ac:spMkLst>
        </pc:spChg>
        <pc:spChg chg="mod">
          <ac:chgData name="CARLOS  SMITH" userId="6042c5a3-4fde-42fe-bc63-d281a38050e4" providerId="ADAL" clId="{6635E9D6-BC81-47E8-B4AC-0DD4D7735311}" dt="2025-09-17T19:04:19.606" v="772" actId="255"/>
          <ac:spMkLst>
            <pc:docMk/>
            <pc:sldMk cId="0" sldId="265"/>
            <ac:spMk id="127" creationId="{00000000-0000-0000-0000-000000000000}"/>
          </ac:spMkLst>
        </pc:spChg>
      </pc:sldChg>
      <pc:sldChg chg="modSp mod">
        <pc:chgData name="CARLOS  SMITH" userId="6042c5a3-4fde-42fe-bc63-d281a38050e4" providerId="ADAL" clId="{6635E9D6-BC81-47E8-B4AC-0DD4D7735311}" dt="2025-09-17T19:05:01.395" v="778" actId="12"/>
        <pc:sldMkLst>
          <pc:docMk/>
          <pc:sldMk cId="0" sldId="266"/>
        </pc:sldMkLst>
        <pc:spChg chg="mod">
          <ac:chgData name="CARLOS  SMITH" userId="6042c5a3-4fde-42fe-bc63-d281a38050e4" providerId="ADAL" clId="{6635E9D6-BC81-47E8-B4AC-0DD4D7735311}" dt="2025-09-17T19:04:42.119" v="773" actId="20577"/>
          <ac:spMkLst>
            <pc:docMk/>
            <pc:sldMk cId="0" sldId="266"/>
            <ac:spMk id="137" creationId="{00000000-0000-0000-0000-000000000000}"/>
          </ac:spMkLst>
        </pc:spChg>
        <pc:spChg chg="mod">
          <ac:chgData name="CARLOS  SMITH" userId="6042c5a3-4fde-42fe-bc63-d281a38050e4" providerId="ADAL" clId="{6635E9D6-BC81-47E8-B4AC-0DD4D7735311}" dt="2025-09-17T19:05:01.395" v="778" actId="12"/>
          <ac:spMkLst>
            <pc:docMk/>
            <pc:sldMk cId="0" sldId="266"/>
            <ac:spMk id="138" creationId="{00000000-0000-0000-0000-000000000000}"/>
          </ac:spMkLst>
        </pc:spChg>
      </pc:sldChg>
      <pc:sldChg chg="modSp mod ord">
        <pc:chgData name="CARLOS  SMITH" userId="6042c5a3-4fde-42fe-bc63-d281a38050e4" providerId="ADAL" clId="{6635E9D6-BC81-47E8-B4AC-0DD4D7735311}" dt="2025-09-17T19:06:21.567" v="797" actId="12"/>
        <pc:sldMkLst>
          <pc:docMk/>
          <pc:sldMk cId="0" sldId="267"/>
        </pc:sldMkLst>
        <pc:spChg chg="mod">
          <ac:chgData name="CARLOS  SMITH" userId="6042c5a3-4fde-42fe-bc63-d281a38050e4" providerId="ADAL" clId="{6635E9D6-BC81-47E8-B4AC-0DD4D7735311}" dt="2025-09-17T19:05:41.161" v="779" actId="13926"/>
          <ac:spMkLst>
            <pc:docMk/>
            <pc:sldMk cId="0" sldId="267"/>
            <ac:spMk id="145" creationId="{00000000-0000-0000-0000-000000000000}"/>
          </ac:spMkLst>
        </pc:spChg>
        <pc:spChg chg="mod">
          <ac:chgData name="CARLOS  SMITH" userId="6042c5a3-4fde-42fe-bc63-d281a38050e4" providerId="ADAL" clId="{6635E9D6-BC81-47E8-B4AC-0DD4D7735311}" dt="2025-09-17T19:06:21.567" v="797" actId="12"/>
          <ac:spMkLst>
            <pc:docMk/>
            <pc:sldMk cId="0" sldId="267"/>
            <ac:spMk id="146" creationId="{00000000-0000-0000-0000-000000000000}"/>
          </ac:spMkLst>
        </pc:spChg>
      </pc:sldChg>
      <pc:sldChg chg="modSp mod">
        <pc:chgData name="CARLOS  SMITH" userId="6042c5a3-4fde-42fe-bc63-d281a38050e4" providerId="ADAL" clId="{6635E9D6-BC81-47E8-B4AC-0DD4D7735311}" dt="2025-09-17T19:12:43.753" v="863" actId="13926"/>
        <pc:sldMkLst>
          <pc:docMk/>
          <pc:sldMk cId="0" sldId="268"/>
        </pc:sldMkLst>
        <pc:spChg chg="mod">
          <ac:chgData name="CARLOS  SMITH" userId="6042c5a3-4fde-42fe-bc63-d281a38050e4" providerId="ADAL" clId="{6635E9D6-BC81-47E8-B4AC-0DD4D7735311}" dt="2025-09-17T19:12:43.753" v="863" actId="13926"/>
          <ac:spMkLst>
            <pc:docMk/>
            <pc:sldMk cId="0" sldId="268"/>
            <ac:spMk id="155" creationId="{00000000-0000-0000-0000-000000000000}"/>
          </ac:spMkLst>
        </pc:spChg>
        <pc:spChg chg="mod">
          <ac:chgData name="CARLOS  SMITH" userId="6042c5a3-4fde-42fe-bc63-d281a38050e4" providerId="ADAL" clId="{6635E9D6-BC81-47E8-B4AC-0DD4D7735311}" dt="2025-09-17T19:11:25.293" v="839" actId="20577"/>
          <ac:spMkLst>
            <pc:docMk/>
            <pc:sldMk cId="0" sldId="268"/>
            <ac:spMk id="156" creationId="{00000000-0000-0000-0000-000000000000}"/>
          </ac:spMkLst>
        </pc:spChg>
      </pc:sldChg>
      <pc:sldChg chg="modSp mod">
        <pc:chgData name="CARLOS  SMITH" userId="6042c5a3-4fde-42fe-bc63-d281a38050e4" providerId="ADAL" clId="{6635E9D6-BC81-47E8-B4AC-0DD4D7735311}" dt="2025-09-17T19:12:39.364" v="862" actId="13926"/>
        <pc:sldMkLst>
          <pc:docMk/>
          <pc:sldMk cId="0" sldId="269"/>
        </pc:sldMkLst>
        <pc:spChg chg="mod">
          <ac:chgData name="CARLOS  SMITH" userId="6042c5a3-4fde-42fe-bc63-d281a38050e4" providerId="ADAL" clId="{6635E9D6-BC81-47E8-B4AC-0DD4D7735311}" dt="2025-09-17T19:12:39.364" v="862" actId="13926"/>
          <ac:spMkLst>
            <pc:docMk/>
            <pc:sldMk cId="0" sldId="269"/>
            <ac:spMk id="165" creationId="{00000000-0000-0000-0000-000000000000}"/>
          </ac:spMkLst>
        </pc:spChg>
        <pc:spChg chg="mod">
          <ac:chgData name="CARLOS  SMITH" userId="6042c5a3-4fde-42fe-bc63-d281a38050e4" providerId="ADAL" clId="{6635E9D6-BC81-47E8-B4AC-0DD4D7735311}" dt="2025-09-17T19:12:33.982" v="861" actId="12"/>
          <ac:spMkLst>
            <pc:docMk/>
            <pc:sldMk cId="0" sldId="269"/>
            <ac:spMk id="166" creationId="{00000000-0000-0000-0000-000000000000}"/>
          </ac:spMkLst>
        </pc:spChg>
      </pc:sldChg>
      <pc:sldChg chg="modSp mod">
        <pc:chgData name="CARLOS  SMITH" userId="6042c5a3-4fde-42fe-bc63-d281a38050e4" providerId="ADAL" clId="{6635E9D6-BC81-47E8-B4AC-0DD4D7735311}" dt="2025-09-17T19:13:28.581" v="866" actId="13926"/>
        <pc:sldMkLst>
          <pc:docMk/>
          <pc:sldMk cId="0" sldId="270"/>
        </pc:sldMkLst>
        <pc:spChg chg="mod">
          <ac:chgData name="CARLOS  SMITH" userId="6042c5a3-4fde-42fe-bc63-d281a38050e4" providerId="ADAL" clId="{6635E9D6-BC81-47E8-B4AC-0DD4D7735311}" dt="2025-09-17T19:13:28.581" v="866" actId="13926"/>
          <ac:spMkLst>
            <pc:docMk/>
            <pc:sldMk cId="0" sldId="270"/>
            <ac:spMk id="2" creationId="{5BFA88CC-37DF-4332-DBC8-7BFD3BF997B6}"/>
          </ac:spMkLst>
        </pc:spChg>
        <pc:spChg chg="mod">
          <ac:chgData name="CARLOS  SMITH" userId="6042c5a3-4fde-42fe-bc63-d281a38050e4" providerId="ADAL" clId="{6635E9D6-BC81-47E8-B4AC-0DD4D7735311}" dt="2025-09-17T19:13:08.137" v="865" actId="13926"/>
          <ac:spMkLst>
            <pc:docMk/>
            <pc:sldMk cId="0" sldId="270"/>
            <ac:spMk id="174" creationId="{00000000-0000-0000-0000-000000000000}"/>
          </ac:spMkLst>
        </pc:spChg>
      </pc:sldChg>
      <pc:sldChg chg="modSp mod">
        <pc:chgData name="CARLOS  SMITH" userId="6042c5a3-4fde-42fe-bc63-d281a38050e4" providerId="ADAL" clId="{6635E9D6-BC81-47E8-B4AC-0DD4D7735311}" dt="2025-09-17T19:14:14.077" v="869" actId="14100"/>
        <pc:sldMkLst>
          <pc:docMk/>
          <pc:sldMk cId="0" sldId="272"/>
        </pc:sldMkLst>
        <pc:spChg chg="mod">
          <ac:chgData name="CARLOS  SMITH" userId="6042c5a3-4fde-42fe-bc63-d281a38050e4" providerId="ADAL" clId="{6635E9D6-BC81-47E8-B4AC-0DD4D7735311}" dt="2025-09-17T19:14:14.077" v="869" actId="14100"/>
          <ac:spMkLst>
            <pc:docMk/>
            <pc:sldMk cId="0" sldId="272"/>
            <ac:spMk id="191" creationId="{00000000-0000-0000-0000-000000000000}"/>
          </ac:spMkLst>
        </pc:spChg>
      </pc:sldChg>
      <pc:sldChg chg="addSp delSp modSp new mod ord">
        <pc:chgData name="CARLOS  SMITH" userId="6042c5a3-4fde-42fe-bc63-d281a38050e4" providerId="ADAL" clId="{6635E9D6-BC81-47E8-B4AC-0DD4D7735311}" dt="2025-09-17T19:09:39.961" v="822" actId="20577"/>
        <pc:sldMkLst>
          <pc:docMk/>
          <pc:sldMk cId="3480153644" sldId="273"/>
        </pc:sldMkLst>
        <pc:spChg chg="mod">
          <ac:chgData name="CARLOS  SMITH" userId="6042c5a3-4fde-42fe-bc63-d281a38050e4" providerId="ADAL" clId="{6635E9D6-BC81-47E8-B4AC-0DD4D7735311}" dt="2025-09-17T19:09:12.899" v="820" actId="13926"/>
          <ac:spMkLst>
            <pc:docMk/>
            <pc:sldMk cId="3480153644" sldId="273"/>
            <ac:spMk id="2" creationId="{69FD4168-E054-F8A4-3B74-C5C10B8736FF}"/>
          </ac:spMkLst>
        </pc:spChg>
        <pc:graphicFrameChg chg="add mod modGraphic">
          <ac:chgData name="CARLOS  SMITH" userId="6042c5a3-4fde-42fe-bc63-d281a38050e4" providerId="ADAL" clId="{6635E9D6-BC81-47E8-B4AC-0DD4D7735311}" dt="2025-09-17T19:09:39.961" v="822" actId="20577"/>
          <ac:graphicFrameMkLst>
            <pc:docMk/>
            <pc:sldMk cId="3480153644" sldId="273"/>
            <ac:graphicFrameMk id="5" creationId="{98F08B0B-C92B-4B03-BB42-913B5DD593CB}"/>
          </ac:graphicFrameMkLst>
        </pc:graphicFrameChg>
      </pc:sldChg>
      <pc:sldChg chg="addSp delSp modSp new mod">
        <pc:chgData name="CARLOS  SMITH" userId="6042c5a3-4fde-42fe-bc63-d281a38050e4" providerId="ADAL" clId="{6635E9D6-BC81-47E8-B4AC-0DD4D7735311}" dt="2025-09-17T19:07:40.776" v="804" actId="13926"/>
        <pc:sldMkLst>
          <pc:docMk/>
          <pc:sldMk cId="1777879614" sldId="274"/>
        </pc:sldMkLst>
        <pc:spChg chg="mod">
          <ac:chgData name="CARLOS  SMITH" userId="6042c5a3-4fde-42fe-bc63-d281a38050e4" providerId="ADAL" clId="{6635E9D6-BC81-47E8-B4AC-0DD4D7735311}" dt="2025-09-17T19:07:40.776" v="804" actId="13926"/>
          <ac:spMkLst>
            <pc:docMk/>
            <pc:sldMk cId="1777879614" sldId="274"/>
            <ac:spMk id="2" creationId="{2AEA8201-0DD5-C8C1-AA78-8D6C8ABC725A}"/>
          </ac:spMkLst>
        </pc:spChg>
        <pc:spChg chg="add mod">
          <ac:chgData name="CARLOS  SMITH" userId="6042c5a3-4fde-42fe-bc63-d281a38050e4" providerId="ADAL" clId="{6635E9D6-BC81-47E8-B4AC-0DD4D7735311}" dt="2025-09-17T19:07:11.732" v="803" actId="27636"/>
          <ac:spMkLst>
            <pc:docMk/>
            <pc:sldMk cId="1777879614" sldId="274"/>
            <ac:spMk id="6" creationId="{C30A9D4A-1FE5-0534-491B-D122A3FE46C6}"/>
          </ac:spMkLst>
        </pc:spChg>
      </pc:sldChg>
      <pc:sldChg chg="addSp delSp modSp new mod">
        <pc:chgData name="CARLOS  SMITH" userId="6042c5a3-4fde-42fe-bc63-d281a38050e4" providerId="ADAL" clId="{6635E9D6-BC81-47E8-B4AC-0DD4D7735311}" dt="2025-09-17T19:07:54.897" v="806" actId="13926"/>
        <pc:sldMkLst>
          <pc:docMk/>
          <pc:sldMk cId="450153497" sldId="275"/>
        </pc:sldMkLst>
        <pc:spChg chg="mod">
          <ac:chgData name="CARLOS  SMITH" userId="6042c5a3-4fde-42fe-bc63-d281a38050e4" providerId="ADAL" clId="{6635E9D6-BC81-47E8-B4AC-0DD4D7735311}" dt="2025-09-17T19:07:54.897" v="806" actId="13926"/>
          <ac:spMkLst>
            <pc:docMk/>
            <pc:sldMk cId="450153497" sldId="275"/>
            <ac:spMk id="2" creationId="{B5A41981-8411-6C50-CAF6-CF8C70269B7E}"/>
          </ac:spMkLst>
        </pc:spChg>
      </pc:sldChg>
      <pc:sldChg chg="modSp new mod">
        <pc:chgData name="CARLOS  SMITH" userId="6042c5a3-4fde-42fe-bc63-d281a38050e4" providerId="ADAL" clId="{6635E9D6-BC81-47E8-B4AC-0DD4D7735311}" dt="2025-09-17T19:07:47.874" v="805" actId="13926"/>
        <pc:sldMkLst>
          <pc:docMk/>
          <pc:sldMk cId="2543164774" sldId="276"/>
        </pc:sldMkLst>
        <pc:spChg chg="mod">
          <ac:chgData name="CARLOS  SMITH" userId="6042c5a3-4fde-42fe-bc63-d281a38050e4" providerId="ADAL" clId="{6635E9D6-BC81-47E8-B4AC-0DD4D7735311}" dt="2025-09-17T19:07:47.874" v="805" actId="13926"/>
          <ac:spMkLst>
            <pc:docMk/>
            <pc:sldMk cId="2543164774" sldId="276"/>
            <ac:spMk id="2" creationId="{A2F51ED1-6162-E1CE-5D9E-222E01F2E7E5}"/>
          </ac:spMkLst>
        </pc:spChg>
      </pc:sldChg>
      <pc:sldChg chg="modSp new mod">
        <pc:chgData name="CARLOS  SMITH" userId="6042c5a3-4fde-42fe-bc63-d281a38050e4" providerId="ADAL" clId="{6635E9D6-BC81-47E8-B4AC-0DD4D7735311}" dt="2025-09-17T19:10:09.686" v="824" actId="5793"/>
        <pc:sldMkLst>
          <pc:docMk/>
          <pc:sldMk cId="1931938287" sldId="277"/>
        </pc:sldMkLst>
        <pc:spChg chg="mod">
          <ac:chgData name="CARLOS  SMITH" userId="6042c5a3-4fde-42fe-bc63-d281a38050e4" providerId="ADAL" clId="{6635E9D6-BC81-47E8-B4AC-0DD4D7735311}" dt="2025-09-10T17:15:37.842" v="472" actId="20577"/>
          <ac:spMkLst>
            <pc:docMk/>
            <pc:sldMk cId="1931938287" sldId="277"/>
            <ac:spMk id="2" creationId="{DC3B4066-8AA3-D48F-5A79-F8F7C9EE56BD}"/>
          </ac:spMkLst>
        </pc:spChg>
        <pc:spChg chg="mod">
          <ac:chgData name="CARLOS  SMITH" userId="6042c5a3-4fde-42fe-bc63-d281a38050e4" providerId="ADAL" clId="{6635E9D6-BC81-47E8-B4AC-0DD4D7735311}" dt="2025-09-17T19:10:09.686" v="824" actId="5793"/>
          <ac:spMkLst>
            <pc:docMk/>
            <pc:sldMk cId="1931938287" sldId="277"/>
            <ac:spMk id="3" creationId="{F24B7A2D-79C1-4941-8BC8-DE7C8DE1EC9F}"/>
          </ac:spMkLst>
        </pc:spChg>
      </pc:sldChg>
      <pc:sldChg chg="addSp delSp modSp new mod">
        <pc:chgData name="CARLOS  SMITH" userId="6042c5a3-4fde-42fe-bc63-d281a38050e4" providerId="ADAL" clId="{6635E9D6-BC81-47E8-B4AC-0DD4D7735311}" dt="2025-09-17T19:10:37.271" v="826" actId="13926"/>
        <pc:sldMkLst>
          <pc:docMk/>
          <pc:sldMk cId="3659217532" sldId="278"/>
        </pc:sldMkLst>
        <pc:spChg chg="mod">
          <ac:chgData name="CARLOS  SMITH" userId="6042c5a3-4fde-42fe-bc63-d281a38050e4" providerId="ADAL" clId="{6635E9D6-BC81-47E8-B4AC-0DD4D7735311}" dt="2025-09-17T19:10:37.271" v="826" actId="13926"/>
          <ac:spMkLst>
            <pc:docMk/>
            <pc:sldMk cId="3659217532" sldId="278"/>
            <ac:spMk id="2" creationId="{CBC2F834-4955-ED7D-3851-969C7913AAE9}"/>
          </ac:spMkLst>
        </pc:spChg>
        <pc:spChg chg="add mod">
          <ac:chgData name="CARLOS  SMITH" userId="6042c5a3-4fde-42fe-bc63-d281a38050e4" providerId="ADAL" clId="{6635E9D6-BC81-47E8-B4AC-0DD4D7735311}" dt="2025-09-10T18:07:56.998" v="589" actId="12"/>
          <ac:spMkLst>
            <pc:docMk/>
            <pc:sldMk cId="3659217532" sldId="278"/>
            <ac:spMk id="7" creationId="{C2C51B72-0E16-6858-7BAE-D55BCDA9A9D4}"/>
          </ac:spMkLst>
        </pc:spChg>
      </pc:sldChg>
    </pc:docChg>
  </pc:docChgLst>
  <pc:docChgLst>
    <pc:chgData name="CARLOS  SMITH" userId="6042c5a3-4fde-42fe-bc63-d281a38050e4" providerId="ADAL" clId="{ED746715-8759-4A4B-B176-8F1FF4BCA1D4}"/>
    <pc:docChg chg="undo custSel modSld">
      <pc:chgData name="CARLOS  SMITH" userId="6042c5a3-4fde-42fe-bc63-d281a38050e4" providerId="ADAL" clId="{ED746715-8759-4A4B-B176-8F1FF4BCA1D4}" dt="2025-09-15T14:56:51.114" v="41" actId="26606"/>
      <pc:docMkLst>
        <pc:docMk/>
      </pc:docMkLst>
      <pc:sldChg chg="modSp">
        <pc:chgData name="CARLOS  SMITH" userId="6042c5a3-4fde-42fe-bc63-d281a38050e4" providerId="ADAL" clId="{ED746715-8759-4A4B-B176-8F1FF4BCA1D4}" dt="2025-09-15T14:51:28.460" v="20"/>
        <pc:sldMkLst>
          <pc:docMk/>
          <pc:sldMk cId="0" sldId="256"/>
        </pc:sldMkLst>
        <pc:spChg chg="mod">
          <ac:chgData name="CARLOS  SMITH" userId="6042c5a3-4fde-42fe-bc63-d281a38050e4" providerId="ADAL" clId="{ED746715-8759-4A4B-B176-8F1FF4BCA1D4}" dt="2025-09-15T14:51:28.460" v="20"/>
          <ac:spMkLst>
            <pc:docMk/>
            <pc:sldMk cId="0" sldId="256"/>
            <ac:spMk id="58" creationId="{00000000-0000-0000-0000-000000000000}"/>
          </ac:spMkLst>
        </pc:spChg>
      </pc:sldChg>
      <pc:sldChg chg="modSp mod modClrScheme chgLayout">
        <pc:chgData name="CARLOS  SMITH" userId="6042c5a3-4fde-42fe-bc63-d281a38050e4" providerId="ADAL" clId="{ED746715-8759-4A4B-B176-8F1FF4BCA1D4}" dt="2025-09-15T14:53:48.472" v="26" actId="26606"/>
        <pc:sldMkLst>
          <pc:docMk/>
          <pc:sldMk cId="0" sldId="257"/>
        </pc:sldMkLst>
        <pc:spChg chg="mod">
          <ac:chgData name="CARLOS  SMITH" userId="6042c5a3-4fde-42fe-bc63-d281a38050e4" providerId="ADAL" clId="{ED746715-8759-4A4B-B176-8F1FF4BCA1D4}" dt="2025-09-15T14:53:48.472" v="26" actId="26606"/>
          <ac:spMkLst>
            <pc:docMk/>
            <pc:sldMk cId="0" sldId="257"/>
            <ac:spMk id="64" creationId="{00000000-0000-0000-0000-000000000000}"/>
          </ac:spMkLst>
        </pc:spChg>
        <pc:spChg chg="mod">
          <ac:chgData name="CARLOS  SMITH" userId="6042c5a3-4fde-42fe-bc63-d281a38050e4" providerId="ADAL" clId="{ED746715-8759-4A4B-B176-8F1FF4BCA1D4}" dt="2025-09-15T14:53:48.472" v="26" actId="26606"/>
          <ac:spMkLst>
            <pc:docMk/>
            <pc:sldMk cId="0" sldId="257"/>
            <ac:spMk id="65" creationId="{00000000-0000-0000-0000-000000000000}"/>
          </ac:spMkLst>
        </pc:spChg>
        <pc:picChg chg="mod">
          <ac:chgData name="CARLOS  SMITH" userId="6042c5a3-4fde-42fe-bc63-d281a38050e4" providerId="ADAL" clId="{ED746715-8759-4A4B-B176-8F1FF4BCA1D4}" dt="2025-09-15T14:53:48.472" v="26" actId="26606"/>
          <ac:picMkLst>
            <pc:docMk/>
            <pc:sldMk cId="0" sldId="257"/>
            <ac:picMk id="66" creationId="{00000000-0000-0000-0000-000000000000}"/>
          </ac:picMkLst>
        </pc:picChg>
      </pc:sldChg>
      <pc:sldChg chg="modSp mod">
        <pc:chgData name="CARLOS  SMITH" userId="6042c5a3-4fde-42fe-bc63-d281a38050e4" providerId="ADAL" clId="{ED746715-8759-4A4B-B176-8F1FF4BCA1D4}" dt="2025-09-15T14:53:27.518" v="25" actId="1076"/>
        <pc:sldMkLst>
          <pc:docMk/>
          <pc:sldMk cId="0" sldId="258"/>
        </pc:sldMkLst>
        <pc:spChg chg="mod">
          <ac:chgData name="CARLOS  SMITH" userId="6042c5a3-4fde-42fe-bc63-d281a38050e4" providerId="ADAL" clId="{ED746715-8759-4A4B-B176-8F1FF4BCA1D4}" dt="2025-09-15T14:51:28.460" v="20"/>
          <ac:spMkLst>
            <pc:docMk/>
            <pc:sldMk cId="0" sldId="258"/>
            <ac:spMk id="73" creationId="{00000000-0000-0000-0000-000000000000}"/>
          </ac:spMkLst>
        </pc:spChg>
        <pc:picChg chg="mod">
          <ac:chgData name="CARLOS  SMITH" userId="6042c5a3-4fde-42fe-bc63-d281a38050e4" providerId="ADAL" clId="{ED746715-8759-4A4B-B176-8F1FF4BCA1D4}" dt="2025-09-15T14:53:27.518" v="25" actId="1076"/>
          <ac:picMkLst>
            <pc:docMk/>
            <pc:sldMk cId="0" sldId="258"/>
            <ac:picMk id="74" creationId="{00000000-0000-0000-0000-000000000000}"/>
          </ac:picMkLst>
        </pc:picChg>
      </pc:sldChg>
      <pc:sldChg chg="modSp modNotes">
        <pc:chgData name="CARLOS  SMITH" userId="6042c5a3-4fde-42fe-bc63-d281a38050e4" providerId="ADAL" clId="{ED746715-8759-4A4B-B176-8F1FF4BCA1D4}" dt="2025-09-15T14:51:28.460" v="20"/>
        <pc:sldMkLst>
          <pc:docMk/>
          <pc:sldMk cId="0" sldId="259"/>
        </pc:sldMkLst>
        <pc:spChg chg="mod">
          <ac:chgData name="CARLOS  SMITH" userId="6042c5a3-4fde-42fe-bc63-d281a38050e4" providerId="ADAL" clId="{ED746715-8759-4A4B-B176-8F1FF4BCA1D4}" dt="2025-09-15T14:51:28.460" v="20"/>
          <ac:spMkLst>
            <pc:docMk/>
            <pc:sldMk cId="0" sldId="259"/>
            <ac:spMk id="80" creationId="{00000000-0000-0000-0000-000000000000}"/>
          </ac:spMkLst>
        </pc:spChg>
      </pc:sldChg>
      <pc:sldChg chg="modSp">
        <pc:chgData name="CARLOS  SMITH" userId="6042c5a3-4fde-42fe-bc63-d281a38050e4" providerId="ADAL" clId="{ED746715-8759-4A4B-B176-8F1FF4BCA1D4}" dt="2025-09-15T14:51:28.460" v="20"/>
        <pc:sldMkLst>
          <pc:docMk/>
          <pc:sldMk cId="0" sldId="260"/>
        </pc:sldMkLst>
        <pc:spChg chg="mod">
          <ac:chgData name="CARLOS  SMITH" userId="6042c5a3-4fde-42fe-bc63-d281a38050e4" providerId="ADAL" clId="{ED746715-8759-4A4B-B176-8F1FF4BCA1D4}" dt="2025-09-15T14:51:28.460" v="20"/>
          <ac:spMkLst>
            <pc:docMk/>
            <pc:sldMk cId="0" sldId="260"/>
            <ac:spMk id="3" creationId="{2DB2CB39-6B52-BD45-0088-BE2BF387147C}"/>
          </ac:spMkLst>
        </pc:spChg>
      </pc:sldChg>
      <pc:sldChg chg="modSp mod">
        <pc:chgData name="CARLOS  SMITH" userId="6042c5a3-4fde-42fe-bc63-d281a38050e4" providerId="ADAL" clId="{ED746715-8759-4A4B-B176-8F1FF4BCA1D4}" dt="2025-09-15T14:55:20.014" v="32" actId="14100"/>
        <pc:sldMkLst>
          <pc:docMk/>
          <pc:sldMk cId="0" sldId="261"/>
        </pc:sldMkLst>
        <pc:spChg chg="mod">
          <ac:chgData name="CARLOS  SMITH" userId="6042c5a3-4fde-42fe-bc63-d281a38050e4" providerId="ADAL" clId="{ED746715-8759-4A4B-B176-8F1FF4BCA1D4}" dt="2025-09-15T14:51:28.460" v="20"/>
          <ac:spMkLst>
            <pc:docMk/>
            <pc:sldMk cId="0" sldId="261"/>
            <ac:spMk id="95" creationId="{00000000-0000-0000-0000-000000000000}"/>
          </ac:spMkLst>
        </pc:spChg>
        <pc:picChg chg="mod">
          <ac:chgData name="CARLOS  SMITH" userId="6042c5a3-4fde-42fe-bc63-d281a38050e4" providerId="ADAL" clId="{ED746715-8759-4A4B-B176-8F1FF4BCA1D4}" dt="2025-09-15T14:55:20.014" v="32" actId="14100"/>
          <ac:picMkLst>
            <pc:docMk/>
            <pc:sldMk cId="0" sldId="261"/>
            <ac:picMk id="96" creationId="{00000000-0000-0000-0000-000000000000}"/>
          </ac:picMkLst>
        </pc:picChg>
      </pc:sldChg>
      <pc:sldChg chg="modSp">
        <pc:chgData name="CARLOS  SMITH" userId="6042c5a3-4fde-42fe-bc63-d281a38050e4" providerId="ADAL" clId="{ED746715-8759-4A4B-B176-8F1FF4BCA1D4}" dt="2025-09-15T14:51:28.460" v="20"/>
        <pc:sldMkLst>
          <pc:docMk/>
          <pc:sldMk cId="0" sldId="262"/>
        </pc:sldMkLst>
        <pc:spChg chg="mod">
          <ac:chgData name="CARLOS  SMITH" userId="6042c5a3-4fde-42fe-bc63-d281a38050e4" providerId="ADAL" clId="{ED746715-8759-4A4B-B176-8F1FF4BCA1D4}" dt="2025-09-15T14:51:28.460" v="20"/>
          <ac:spMkLst>
            <pc:docMk/>
            <pc:sldMk cId="0" sldId="262"/>
            <ac:spMk id="102" creationId="{00000000-0000-0000-0000-000000000000}"/>
          </ac:spMkLst>
        </pc:spChg>
      </pc:sldChg>
      <pc:sldChg chg="modSp modNotes">
        <pc:chgData name="CARLOS  SMITH" userId="6042c5a3-4fde-42fe-bc63-d281a38050e4" providerId="ADAL" clId="{ED746715-8759-4A4B-B176-8F1FF4BCA1D4}" dt="2025-09-15T14:51:28.460" v="20"/>
        <pc:sldMkLst>
          <pc:docMk/>
          <pc:sldMk cId="0" sldId="263"/>
        </pc:sldMkLst>
        <pc:spChg chg="mod">
          <ac:chgData name="CARLOS  SMITH" userId="6042c5a3-4fde-42fe-bc63-d281a38050e4" providerId="ADAL" clId="{ED746715-8759-4A4B-B176-8F1FF4BCA1D4}" dt="2025-09-15T14:51:28.460" v="20"/>
          <ac:spMkLst>
            <pc:docMk/>
            <pc:sldMk cId="0" sldId="263"/>
            <ac:spMk id="110" creationId="{00000000-0000-0000-0000-000000000000}"/>
          </ac:spMkLst>
        </pc:spChg>
        <pc:spChg chg="mod">
          <ac:chgData name="CARLOS  SMITH" userId="6042c5a3-4fde-42fe-bc63-d281a38050e4" providerId="ADAL" clId="{ED746715-8759-4A4B-B176-8F1FF4BCA1D4}" dt="2025-09-15T14:51:28.460" v="20"/>
          <ac:spMkLst>
            <pc:docMk/>
            <pc:sldMk cId="0" sldId="263"/>
            <ac:spMk id="111" creationId="{00000000-0000-0000-0000-000000000000}"/>
          </ac:spMkLst>
        </pc:spChg>
      </pc:sldChg>
      <pc:sldChg chg="modSp">
        <pc:chgData name="CARLOS  SMITH" userId="6042c5a3-4fde-42fe-bc63-d281a38050e4" providerId="ADAL" clId="{ED746715-8759-4A4B-B176-8F1FF4BCA1D4}" dt="2025-09-15T14:51:28.460" v="20"/>
        <pc:sldMkLst>
          <pc:docMk/>
          <pc:sldMk cId="0" sldId="264"/>
        </pc:sldMkLst>
        <pc:spChg chg="mod">
          <ac:chgData name="CARLOS  SMITH" userId="6042c5a3-4fde-42fe-bc63-d281a38050e4" providerId="ADAL" clId="{ED746715-8759-4A4B-B176-8F1FF4BCA1D4}" dt="2025-09-15T14:51:28.460" v="20"/>
          <ac:spMkLst>
            <pc:docMk/>
            <pc:sldMk cId="0" sldId="264"/>
            <ac:spMk id="117" creationId="{00000000-0000-0000-0000-000000000000}"/>
          </ac:spMkLst>
        </pc:spChg>
      </pc:sldChg>
      <pc:sldChg chg="modSp">
        <pc:chgData name="CARLOS  SMITH" userId="6042c5a3-4fde-42fe-bc63-d281a38050e4" providerId="ADAL" clId="{ED746715-8759-4A4B-B176-8F1FF4BCA1D4}" dt="2025-09-15T14:51:28.460" v="20"/>
        <pc:sldMkLst>
          <pc:docMk/>
          <pc:sldMk cId="0" sldId="265"/>
        </pc:sldMkLst>
        <pc:spChg chg="mod">
          <ac:chgData name="CARLOS  SMITH" userId="6042c5a3-4fde-42fe-bc63-d281a38050e4" providerId="ADAL" clId="{ED746715-8759-4A4B-B176-8F1FF4BCA1D4}" dt="2025-09-15T14:51:28.460" v="20"/>
          <ac:spMkLst>
            <pc:docMk/>
            <pc:sldMk cId="0" sldId="265"/>
            <ac:spMk id="124" creationId="{00000000-0000-0000-0000-000000000000}"/>
          </ac:spMkLst>
        </pc:spChg>
      </pc:sldChg>
      <pc:sldChg chg="modSp mod modNotes">
        <pc:chgData name="CARLOS  SMITH" userId="6042c5a3-4fde-42fe-bc63-d281a38050e4" providerId="ADAL" clId="{ED746715-8759-4A4B-B176-8F1FF4BCA1D4}" dt="2025-09-15T14:55:55.717" v="38" actId="1076"/>
        <pc:sldMkLst>
          <pc:docMk/>
          <pc:sldMk cId="0" sldId="266"/>
        </pc:sldMkLst>
        <pc:spChg chg="mod">
          <ac:chgData name="CARLOS  SMITH" userId="6042c5a3-4fde-42fe-bc63-d281a38050e4" providerId="ADAL" clId="{ED746715-8759-4A4B-B176-8F1FF4BCA1D4}" dt="2025-09-15T14:55:48.911" v="36" actId="1076"/>
          <ac:spMkLst>
            <pc:docMk/>
            <pc:sldMk cId="0" sldId="266"/>
            <ac:spMk id="137" creationId="{00000000-0000-0000-0000-000000000000}"/>
          </ac:spMkLst>
        </pc:spChg>
        <pc:spChg chg="mod">
          <ac:chgData name="CARLOS  SMITH" userId="6042c5a3-4fde-42fe-bc63-d281a38050e4" providerId="ADAL" clId="{ED746715-8759-4A4B-B176-8F1FF4BCA1D4}" dt="2025-09-15T14:55:52.765" v="37" actId="1076"/>
          <ac:spMkLst>
            <pc:docMk/>
            <pc:sldMk cId="0" sldId="266"/>
            <ac:spMk id="138" creationId="{00000000-0000-0000-0000-000000000000}"/>
          </ac:spMkLst>
        </pc:spChg>
        <pc:picChg chg="mod">
          <ac:chgData name="CARLOS  SMITH" userId="6042c5a3-4fde-42fe-bc63-d281a38050e4" providerId="ADAL" clId="{ED746715-8759-4A4B-B176-8F1FF4BCA1D4}" dt="2025-09-15T14:55:55.717" v="38" actId="1076"/>
          <ac:picMkLst>
            <pc:docMk/>
            <pc:sldMk cId="0" sldId="266"/>
            <ac:picMk id="140" creationId="{00000000-0000-0000-0000-000000000000}"/>
          </ac:picMkLst>
        </pc:picChg>
      </pc:sldChg>
      <pc:sldChg chg="modSp">
        <pc:chgData name="CARLOS  SMITH" userId="6042c5a3-4fde-42fe-bc63-d281a38050e4" providerId="ADAL" clId="{ED746715-8759-4A4B-B176-8F1FF4BCA1D4}" dt="2025-09-15T14:51:28.460" v="20"/>
        <pc:sldMkLst>
          <pc:docMk/>
          <pc:sldMk cId="0" sldId="268"/>
        </pc:sldMkLst>
        <pc:spChg chg="mod">
          <ac:chgData name="CARLOS  SMITH" userId="6042c5a3-4fde-42fe-bc63-d281a38050e4" providerId="ADAL" clId="{ED746715-8759-4A4B-B176-8F1FF4BCA1D4}" dt="2025-09-15T14:51:28.460" v="20"/>
          <ac:spMkLst>
            <pc:docMk/>
            <pc:sldMk cId="0" sldId="268"/>
            <ac:spMk id="156" creationId="{00000000-0000-0000-0000-000000000000}"/>
          </ac:spMkLst>
        </pc:spChg>
      </pc:sldChg>
      <pc:sldChg chg="modSp modNotes">
        <pc:chgData name="CARLOS  SMITH" userId="6042c5a3-4fde-42fe-bc63-d281a38050e4" providerId="ADAL" clId="{ED746715-8759-4A4B-B176-8F1FF4BCA1D4}" dt="2025-09-15T14:51:28.460" v="20"/>
        <pc:sldMkLst>
          <pc:docMk/>
          <pc:sldMk cId="0" sldId="269"/>
        </pc:sldMkLst>
        <pc:spChg chg="mod">
          <ac:chgData name="CARLOS  SMITH" userId="6042c5a3-4fde-42fe-bc63-d281a38050e4" providerId="ADAL" clId="{ED746715-8759-4A4B-B176-8F1FF4BCA1D4}" dt="2025-09-15T14:51:28.460" v="20"/>
          <ac:spMkLst>
            <pc:docMk/>
            <pc:sldMk cId="0" sldId="269"/>
            <ac:spMk id="165" creationId="{00000000-0000-0000-0000-000000000000}"/>
          </ac:spMkLst>
        </pc:spChg>
        <pc:spChg chg="mod">
          <ac:chgData name="CARLOS  SMITH" userId="6042c5a3-4fde-42fe-bc63-d281a38050e4" providerId="ADAL" clId="{ED746715-8759-4A4B-B176-8F1FF4BCA1D4}" dt="2025-09-15T14:51:28.460" v="20"/>
          <ac:spMkLst>
            <pc:docMk/>
            <pc:sldMk cId="0" sldId="269"/>
            <ac:spMk id="166" creationId="{00000000-0000-0000-0000-000000000000}"/>
          </ac:spMkLst>
        </pc:spChg>
      </pc:sldChg>
      <pc:sldChg chg="modSp mod modClrScheme chgLayout">
        <pc:chgData name="CARLOS  SMITH" userId="6042c5a3-4fde-42fe-bc63-d281a38050e4" providerId="ADAL" clId="{ED746715-8759-4A4B-B176-8F1FF4BCA1D4}" dt="2025-09-15T14:56:51.114" v="41" actId="26606"/>
        <pc:sldMkLst>
          <pc:docMk/>
          <pc:sldMk cId="3480153644" sldId="273"/>
        </pc:sldMkLst>
        <pc:spChg chg="mod">
          <ac:chgData name="CARLOS  SMITH" userId="6042c5a3-4fde-42fe-bc63-d281a38050e4" providerId="ADAL" clId="{ED746715-8759-4A4B-B176-8F1FF4BCA1D4}" dt="2025-09-15T14:56:51.114" v="41" actId="26606"/>
          <ac:spMkLst>
            <pc:docMk/>
            <pc:sldMk cId="3480153644" sldId="273"/>
            <ac:spMk id="2" creationId="{69FD4168-E054-F8A4-3B74-C5C10B8736FF}"/>
          </ac:spMkLst>
        </pc:spChg>
        <pc:graphicFrameChg chg="mod modGraphic">
          <ac:chgData name="CARLOS  SMITH" userId="6042c5a3-4fde-42fe-bc63-d281a38050e4" providerId="ADAL" clId="{ED746715-8759-4A4B-B176-8F1FF4BCA1D4}" dt="2025-09-15T14:56:51.114" v="41" actId="26606"/>
          <ac:graphicFrameMkLst>
            <pc:docMk/>
            <pc:sldMk cId="3480153644" sldId="273"/>
            <ac:graphicFrameMk id="5" creationId="{98F08B0B-C92B-4B03-BB42-913B5DD593CB}"/>
          </ac:graphicFrameMkLst>
        </pc:graphicFrameChg>
      </pc:sldChg>
      <pc:sldChg chg="modSp mod modClrScheme chgLayout">
        <pc:chgData name="CARLOS  SMITH" userId="6042c5a3-4fde-42fe-bc63-d281a38050e4" providerId="ADAL" clId="{ED746715-8759-4A4B-B176-8F1FF4BCA1D4}" dt="2025-09-15T14:56:04.943" v="39" actId="26606"/>
        <pc:sldMkLst>
          <pc:docMk/>
          <pc:sldMk cId="1777879614" sldId="274"/>
        </pc:sldMkLst>
        <pc:spChg chg="mod">
          <ac:chgData name="CARLOS  SMITH" userId="6042c5a3-4fde-42fe-bc63-d281a38050e4" providerId="ADAL" clId="{ED746715-8759-4A4B-B176-8F1FF4BCA1D4}" dt="2025-09-15T14:56:04.943" v="39" actId="26606"/>
          <ac:spMkLst>
            <pc:docMk/>
            <pc:sldMk cId="1777879614" sldId="274"/>
            <ac:spMk id="2" creationId="{2AEA8201-0DD5-C8C1-AA78-8D6C8ABC725A}"/>
          </ac:spMkLst>
        </pc:spChg>
        <pc:spChg chg="mod">
          <ac:chgData name="CARLOS  SMITH" userId="6042c5a3-4fde-42fe-bc63-d281a38050e4" providerId="ADAL" clId="{ED746715-8759-4A4B-B176-8F1FF4BCA1D4}" dt="2025-09-15T14:56:04.943" v="39" actId="26606"/>
          <ac:spMkLst>
            <pc:docMk/>
            <pc:sldMk cId="1777879614" sldId="274"/>
            <ac:spMk id="6" creationId="{C30A9D4A-1FE5-0534-491B-D122A3FE46C6}"/>
          </ac:spMkLst>
        </pc:spChg>
      </pc:sldChg>
      <pc:sldChg chg="addSp modSp mod">
        <pc:chgData name="CARLOS  SMITH" userId="6042c5a3-4fde-42fe-bc63-d281a38050e4" providerId="ADAL" clId="{ED746715-8759-4A4B-B176-8F1FF4BCA1D4}" dt="2025-09-15T14:48:47.865" v="8" actId="1076"/>
        <pc:sldMkLst>
          <pc:docMk/>
          <pc:sldMk cId="450153497" sldId="275"/>
        </pc:sldMkLst>
        <pc:spChg chg="mod">
          <ac:chgData name="CARLOS  SMITH" userId="6042c5a3-4fde-42fe-bc63-d281a38050e4" providerId="ADAL" clId="{ED746715-8759-4A4B-B176-8F1FF4BCA1D4}" dt="2025-09-15T14:48:29.699" v="7" actId="1076"/>
          <ac:spMkLst>
            <pc:docMk/>
            <pc:sldMk cId="450153497" sldId="275"/>
            <ac:spMk id="2" creationId="{B5A41981-8411-6C50-CAF6-CF8C70269B7E}"/>
          </ac:spMkLst>
        </pc:spChg>
        <pc:picChg chg="add mod">
          <ac:chgData name="CARLOS  SMITH" userId="6042c5a3-4fde-42fe-bc63-d281a38050e4" providerId="ADAL" clId="{ED746715-8759-4A4B-B176-8F1FF4BCA1D4}" dt="2025-09-15T14:48:47.865" v="8" actId="1076"/>
          <ac:picMkLst>
            <pc:docMk/>
            <pc:sldMk cId="450153497" sldId="275"/>
            <ac:picMk id="4" creationId="{AF93B775-59E8-0116-E8D9-0152E0F6CBE0}"/>
          </ac:picMkLst>
        </pc:picChg>
      </pc:sldChg>
      <pc:sldChg chg="addSp delSp modSp mod">
        <pc:chgData name="CARLOS  SMITH" userId="6042c5a3-4fde-42fe-bc63-d281a38050e4" providerId="ADAL" clId="{ED746715-8759-4A4B-B176-8F1FF4BCA1D4}" dt="2025-09-15T14:56:31.236" v="40" actId="1076"/>
        <pc:sldMkLst>
          <pc:docMk/>
          <pc:sldMk cId="2543164774" sldId="276"/>
        </pc:sldMkLst>
        <pc:spChg chg="mod">
          <ac:chgData name="CARLOS  SMITH" userId="6042c5a3-4fde-42fe-bc63-d281a38050e4" providerId="ADAL" clId="{ED746715-8759-4A4B-B176-8F1FF4BCA1D4}" dt="2025-09-15T14:49:10.728" v="11" actId="14100"/>
          <ac:spMkLst>
            <pc:docMk/>
            <pc:sldMk cId="2543164774" sldId="276"/>
            <ac:spMk id="2" creationId="{A2F51ED1-6162-E1CE-5D9E-222E01F2E7E5}"/>
          </ac:spMkLst>
        </pc:spChg>
        <pc:picChg chg="add mod">
          <ac:chgData name="CARLOS  SMITH" userId="6042c5a3-4fde-42fe-bc63-d281a38050e4" providerId="ADAL" clId="{ED746715-8759-4A4B-B176-8F1FF4BCA1D4}" dt="2025-09-15T14:56:31.236" v="40" actId="1076"/>
          <ac:picMkLst>
            <pc:docMk/>
            <pc:sldMk cId="2543164774" sldId="276"/>
            <ac:picMk id="5" creationId="{7F09C08E-30A9-CF78-7FD0-3679E90B14F3}"/>
          </ac:picMkLst>
        </pc:picChg>
      </pc:sldChg>
      <pc:sldChg chg="modSp mod modClrScheme chgLayout">
        <pc:chgData name="CARLOS  SMITH" userId="6042c5a3-4fde-42fe-bc63-d281a38050e4" providerId="ADAL" clId="{ED746715-8759-4A4B-B176-8F1FF4BCA1D4}" dt="2025-09-15T14:53:05.716" v="24" actId="26606"/>
        <pc:sldMkLst>
          <pc:docMk/>
          <pc:sldMk cId="1931938287" sldId="277"/>
        </pc:sldMkLst>
        <pc:spChg chg="mod">
          <ac:chgData name="CARLOS  SMITH" userId="6042c5a3-4fde-42fe-bc63-d281a38050e4" providerId="ADAL" clId="{ED746715-8759-4A4B-B176-8F1FF4BCA1D4}" dt="2025-09-15T14:53:05.716" v="24" actId="26606"/>
          <ac:spMkLst>
            <pc:docMk/>
            <pc:sldMk cId="1931938287" sldId="277"/>
            <ac:spMk id="2" creationId="{DC3B4066-8AA3-D48F-5A79-F8F7C9EE56BD}"/>
          </ac:spMkLst>
        </pc:spChg>
        <pc:spChg chg="mod">
          <ac:chgData name="CARLOS  SMITH" userId="6042c5a3-4fde-42fe-bc63-d281a38050e4" providerId="ADAL" clId="{ED746715-8759-4A4B-B176-8F1FF4BCA1D4}" dt="2025-09-15T14:53:05.716" v="24" actId="26606"/>
          <ac:spMkLst>
            <pc:docMk/>
            <pc:sldMk cId="1931938287" sldId="277"/>
            <ac:spMk id="3" creationId="{F24B7A2D-79C1-4941-8BC8-DE7C8DE1EC9F}"/>
          </ac:spMkLst>
        </pc:spChg>
      </pc:sldChg>
      <pc:sldChg chg="modSp mod modClrScheme chgLayout">
        <pc:chgData name="CARLOS  SMITH" userId="6042c5a3-4fde-42fe-bc63-d281a38050e4" providerId="ADAL" clId="{ED746715-8759-4A4B-B176-8F1FF4BCA1D4}" dt="2025-09-15T14:52:24.703" v="21" actId="26606"/>
        <pc:sldMkLst>
          <pc:docMk/>
          <pc:sldMk cId="3659217532" sldId="278"/>
        </pc:sldMkLst>
        <pc:spChg chg="mod">
          <ac:chgData name="CARLOS  SMITH" userId="6042c5a3-4fde-42fe-bc63-d281a38050e4" providerId="ADAL" clId="{ED746715-8759-4A4B-B176-8F1FF4BCA1D4}" dt="2025-09-15T14:52:24.703" v="21" actId="26606"/>
          <ac:spMkLst>
            <pc:docMk/>
            <pc:sldMk cId="3659217532" sldId="278"/>
            <ac:spMk id="2" creationId="{CBC2F834-4955-ED7D-3851-969C7913AAE9}"/>
          </ac:spMkLst>
        </pc:spChg>
        <pc:spChg chg="mod">
          <ac:chgData name="CARLOS  SMITH" userId="6042c5a3-4fde-42fe-bc63-d281a38050e4" providerId="ADAL" clId="{ED746715-8759-4A4B-B176-8F1FF4BCA1D4}" dt="2025-09-15T14:52:24.703" v="21" actId="26606"/>
          <ac:spMkLst>
            <pc:docMk/>
            <pc:sldMk cId="3659217532" sldId="278"/>
            <ac:spMk id="7" creationId="{C2C51B72-0E16-6858-7BAE-D55BCDA9A9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f1970c44a1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f1970c44a1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f37fad1a1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f37fad1a1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f37fad1a12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f37fad1a12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f37fad1a12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f37fad1a12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f37fad1a1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f37fad1a1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f37fad1a12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f37fad1a12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f1970c44a1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f1970c44a1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f37fad1a1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f37fad1a12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f1970c44a1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f1970c44a1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f1970c44a1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f1970c44a1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f1970c44a1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f1970c44a1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f37fad1a1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f37fad1a1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f37fad1a12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f37fad1a12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f1970c44a1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f1970c44a1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f37fad1a1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f37fad1a1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mailto:Gilliamtr@scsk12.org" TargetMode="External"/><Relationship Id="rId7" Type="http://schemas.openxmlformats.org/officeDocument/2006/relationships/hyperlink" Target="mailto:colemancj1@scsk12.org"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hyperlink" Target="mailto:Whitedd@scsk12.org" TargetMode="External"/><Relationship Id="rId5" Type="http://schemas.openxmlformats.org/officeDocument/2006/relationships/hyperlink" Target="mailto:Johnsoncy@scsk12.org" TargetMode="External"/><Relationship Id="rId4" Type="http://schemas.openxmlformats.org/officeDocument/2006/relationships/hyperlink" Target="mailto:bellburkekd@scsk12.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6.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prstGeom prst="rect">
            <a:avLst/>
          </a:prstGeom>
        </p:spPr>
        <p:txBody>
          <a:bodyPr spcFirstLastPara="1" wrap="square" lIns="91425" tIns="91425" rIns="91425" bIns="91425" anchor="ctr" anchorCtr="0">
            <a:normAutofit fontScale="90000"/>
          </a:bodyPr>
          <a:lstStyle/>
          <a:p>
            <a:pPr lvl="0">
              <a:buSzPts val="990"/>
            </a:pPr>
            <a:r>
              <a:rPr lang="es-ES" sz="6020" dirty="0"/>
              <a:t>Reunión Anual de Título I y Participación Familiar</a:t>
            </a:r>
            <a:endParaRPr sz="6020" dirty="0"/>
          </a:p>
        </p:txBody>
      </p:sp>
      <p:sp>
        <p:nvSpPr>
          <p:cNvPr id="59" name="Google Shape;59;p13"/>
          <p:cNvSpPr txBox="1">
            <a:spLocks noGrp="1"/>
          </p:cNvSpPr>
          <p:nvPr>
            <p:ph type="subTitle" idx="1"/>
          </p:nvPr>
        </p:nvSpPr>
        <p:spPr>
          <a:xfrm>
            <a:off x="4692222" y="3893550"/>
            <a:ext cx="3405912" cy="1010400"/>
          </a:xfrm>
          <a:prstGeom prst="rect">
            <a:avLst/>
          </a:prstGeom>
        </p:spPr>
        <p:txBody>
          <a:bodyPr spcFirstLastPara="1" wrap="square" lIns="91425" tIns="91425" rIns="91425" bIns="91425" anchor="ctr" anchorCtr="0">
            <a:normAutofit fontScale="70000" lnSpcReduction="20000"/>
          </a:bodyPr>
          <a:lstStyle/>
          <a:p>
            <a:pPr marL="0" lvl="0" indent="0"/>
            <a:r>
              <a:rPr lang="pt-BR" dirty="0"/>
              <a:t>Academia Ida B. Wells
agosto 18, 2025
Dra. Tarcia Gilliam-Parrish</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p:spPr>
        <p:txBody>
          <a:bodyPr spcFirstLastPara="1" wrap="square" lIns="91425" tIns="91425" rIns="91425" bIns="91425" anchor="ctr" anchorCtr="0">
            <a:normAutofit/>
          </a:bodyPr>
          <a:lstStyle/>
          <a:p>
            <a:pPr lvl="0">
              <a:lnSpc>
                <a:spcPct val="90000"/>
              </a:lnSpc>
            </a:pPr>
            <a:r>
              <a:rPr lang="en-US" sz="2800" dirty="0">
                <a:highlight>
                  <a:srgbClr val="FFFF00"/>
                </a:highlight>
              </a:rPr>
              <a:t>¿Por </a:t>
            </a:r>
            <a:r>
              <a:rPr lang="en-US" sz="2800" dirty="0" err="1">
                <a:highlight>
                  <a:srgbClr val="FFFF00"/>
                </a:highlight>
              </a:rPr>
              <a:t>qué</a:t>
            </a:r>
            <a:r>
              <a:rPr lang="en-US" sz="2800" dirty="0">
                <a:highlight>
                  <a:srgbClr val="FFFF00"/>
                </a:highlight>
              </a:rPr>
              <a:t> </a:t>
            </a:r>
            <a:r>
              <a:rPr lang="en-US" sz="2800" dirty="0" err="1">
                <a:highlight>
                  <a:srgbClr val="FFFF00"/>
                </a:highlight>
              </a:rPr>
              <a:t>estamos</a:t>
            </a:r>
            <a:r>
              <a:rPr lang="en-US" sz="2800" dirty="0">
                <a:highlight>
                  <a:srgbClr val="FFFF00"/>
                </a:highlight>
              </a:rPr>
              <a:t> </a:t>
            </a:r>
            <a:r>
              <a:rPr lang="en-US" sz="2800" dirty="0" err="1">
                <a:highlight>
                  <a:srgbClr val="FFFF00"/>
                </a:highlight>
              </a:rPr>
              <a:t>aquí</a:t>
            </a:r>
            <a:r>
              <a:rPr lang="en-US" sz="2800" dirty="0">
                <a:highlight>
                  <a:srgbClr val="FFFF00"/>
                </a:highlight>
              </a:rPr>
              <a:t>?</a:t>
            </a:r>
          </a:p>
        </p:txBody>
      </p:sp>
      <p:sp>
        <p:nvSpPr>
          <p:cNvPr id="65" name="Google Shape;65;p14"/>
          <p:cNvSpPr txBox="1">
            <a:spLocks noGrp="1"/>
          </p:cNvSpPr>
          <p:nvPr>
            <p:ph type="body" idx="4294967295"/>
          </p:nvPr>
        </p:nvSpPr>
        <p:spPr>
          <a:xfrm>
            <a:off x="311700" y="1208225"/>
            <a:ext cx="4069800" cy="3264408"/>
          </a:xfrm>
        </p:spPr>
        <p:txBody>
          <a:bodyPr spcFirstLastPara="1" lIns="91425" tIns="91425" rIns="91425" bIns="91425" anchor="t" anchorCtr="0">
            <a:normAutofit fontScale="85000" lnSpcReduction="20000"/>
          </a:bodyPr>
          <a:lstStyle/>
          <a:p>
            <a:pPr marL="0" lvl="0" indent="0">
              <a:spcAft>
                <a:spcPts val="600"/>
              </a:spcAft>
              <a:buClr>
                <a:srgbClr val="000000"/>
              </a:buClr>
              <a:buNone/>
            </a:pPr>
            <a:r>
              <a:rPr lang="es-ES" sz="1700" dirty="0"/>
              <a:t>La Ley </a:t>
            </a:r>
            <a:r>
              <a:rPr lang="es-ES" sz="1700" dirty="0" err="1"/>
              <a:t>Every</a:t>
            </a:r>
            <a:r>
              <a:rPr lang="es-ES" sz="1700" dirty="0"/>
              <a:t> </a:t>
            </a:r>
            <a:r>
              <a:rPr lang="es-ES" sz="1700" dirty="0" err="1"/>
              <a:t>Student</a:t>
            </a:r>
            <a:r>
              <a:rPr lang="es-ES" sz="1700" dirty="0"/>
              <a:t> </a:t>
            </a:r>
            <a:r>
              <a:rPr lang="es-ES" sz="1700" dirty="0" err="1"/>
              <a:t>Succeeds</a:t>
            </a:r>
            <a:r>
              <a:rPr lang="es-ES" sz="1700" dirty="0"/>
              <a:t> </a:t>
            </a:r>
            <a:r>
              <a:rPr lang="es-ES" sz="1700" dirty="0" err="1"/>
              <a:t>Act</a:t>
            </a:r>
            <a:r>
              <a:rPr lang="es-ES" sz="1700" dirty="0"/>
              <a:t> (ESSA) requiere que cada escuela de Título I celebre una reunión anual de familias de Título I para:</a:t>
            </a:r>
          </a:p>
          <a:p>
            <a:pPr marL="285750" lvl="0" indent="-285750">
              <a:spcAft>
                <a:spcPts val="600"/>
              </a:spcAft>
              <a:buClr>
                <a:srgbClr val="000000"/>
              </a:buClr>
              <a:buFont typeface="Wingdings" panose="05000000000000000000" pitchFamily="2" charset="2"/>
              <a:buChar char="v"/>
            </a:pPr>
            <a:endParaRPr lang="es-ES" sz="1700" dirty="0"/>
          </a:p>
          <a:p>
            <a:pPr marL="0" lvl="0" indent="0">
              <a:spcAft>
                <a:spcPts val="600"/>
              </a:spcAft>
              <a:buClr>
                <a:srgbClr val="000000"/>
              </a:buClr>
              <a:buNone/>
            </a:pPr>
            <a:r>
              <a:rPr lang="es-ES" sz="1700" dirty="0"/>
              <a:t>
*Informarle de la participación de la IBWA en el Título I</a:t>
            </a:r>
          </a:p>
          <a:p>
            <a:pPr marL="0" lvl="0" indent="0">
              <a:spcAft>
                <a:spcPts val="600"/>
              </a:spcAft>
              <a:buClr>
                <a:srgbClr val="000000"/>
              </a:buClr>
              <a:buNone/>
            </a:pPr>
            <a:r>
              <a:rPr lang="es-ES" sz="1700" dirty="0"/>
              <a:t>
*Explicar los requisitos del Título I</a:t>
            </a:r>
          </a:p>
          <a:p>
            <a:pPr marL="0" lvl="0" indent="0">
              <a:spcAft>
                <a:spcPts val="600"/>
              </a:spcAft>
              <a:buClr>
                <a:srgbClr val="000000"/>
              </a:buClr>
              <a:buNone/>
            </a:pPr>
            <a:r>
              <a:rPr lang="es-ES" sz="1700" dirty="0"/>
              <a:t>
*Explique sus derechos como padres y miembros de la familia para participar</a:t>
            </a:r>
            <a:endParaRPr lang="en-US" sz="1700" b="0" i="0" u="none" strike="noStrike" cap="none" dirty="0">
              <a:highlight>
                <a:srgbClr val="F9F9F9"/>
              </a:highlight>
            </a:endParaRPr>
          </a:p>
          <a:p>
            <a:pPr marL="0" lvl="0" indent="0">
              <a:spcAft>
                <a:spcPts val="600"/>
              </a:spcAft>
              <a:buClr>
                <a:srgbClr val="000000"/>
              </a:buClr>
              <a:buFont typeface="Arial"/>
              <a:buNone/>
            </a:pPr>
            <a:endParaRPr lang="en-US" sz="1700" b="0" i="0" u="none" strike="noStrike" cap="none" dirty="0">
              <a:highlight>
                <a:srgbClr val="F9F9F9"/>
              </a:highlight>
            </a:endParaRPr>
          </a:p>
        </p:txBody>
      </p:sp>
      <p:pic>
        <p:nvPicPr>
          <p:cNvPr id="66" name="Google Shape;66;p14"/>
          <p:cNvPicPr preferRelativeResize="0"/>
          <p:nvPr/>
        </p:nvPicPr>
        <p:blipFill>
          <a:blip r:embed="rId3"/>
          <a:srcRect t="11296" r="-2" b="9373"/>
          <a:stretch>
            <a:fillRect/>
          </a:stretch>
        </p:blipFill>
        <p:spPr>
          <a:xfrm>
            <a:off x="4762500" y="1208225"/>
            <a:ext cx="4069800" cy="326440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2800959" y="341894"/>
            <a:ext cx="2581500"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r>
              <a:rPr lang="en-US" dirty="0">
                <a:highlight>
                  <a:srgbClr val="FFFF00"/>
                </a:highlight>
              </a:rPr>
              <a:t>¿</a:t>
            </a:r>
            <a:r>
              <a:rPr lang="en-US" dirty="0" err="1">
                <a:highlight>
                  <a:srgbClr val="FFFF00"/>
                </a:highlight>
              </a:rPr>
              <a:t>Qué</a:t>
            </a:r>
            <a:r>
              <a:rPr lang="en-US" dirty="0">
                <a:highlight>
                  <a:srgbClr val="FFFF00"/>
                </a:highlight>
              </a:rPr>
              <a:t> </a:t>
            </a:r>
            <a:r>
              <a:rPr lang="en-US" dirty="0" err="1">
                <a:highlight>
                  <a:srgbClr val="FFFF00"/>
                </a:highlight>
              </a:rPr>
              <a:t>aprenderé</a:t>
            </a:r>
            <a:r>
              <a:rPr lang="en-US" dirty="0">
                <a:highlight>
                  <a:srgbClr val="FFFF00"/>
                </a:highlight>
              </a:rPr>
              <a:t>?</a:t>
            </a:r>
            <a:endParaRPr dirty="0">
              <a:highlight>
                <a:srgbClr val="FFFF00"/>
              </a:highlight>
            </a:endParaRPr>
          </a:p>
        </p:txBody>
      </p:sp>
      <p:sp>
        <p:nvSpPr>
          <p:cNvPr id="73" name="Google Shape;73;p15"/>
          <p:cNvSpPr txBox="1">
            <a:spLocks noGrp="1"/>
          </p:cNvSpPr>
          <p:nvPr>
            <p:ph type="body" idx="1"/>
          </p:nvPr>
        </p:nvSpPr>
        <p:spPr>
          <a:prstGeom prst="rect">
            <a:avLst/>
          </a:prstGeom>
        </p:spPr>
        <p:txBody>
          <a:bodyPr spcFirstLastPara="1" wrap="square" lIns="91425" tIns="91425" rIns="91425" bIns="91425" anchor="t" anchorCtr="0">
            <a:normAutofit fontScale="92500" lnSpcReduction="10000"/>
          </a:bodyPr>
          <a:lstStyle/>
          <a:p>
            <a:pPr lvl="0">
              <a:buChar char="❖"/>
            </a:pPr>
            <a:r>
              <a:rPr lang="es-ES" dirty="0"/>
              <a:t>¿Qué es una escuela de Título I?
¿Cuáles son mis derechos?
¿Para qué se pueden utilizar los fondos del Título I?
¿Cómo utiliza nuestra escuela los fondos del Título I?
¿Cuáles son los objetivos de nuestro programa escolar?
¿Cómo se financia la participación de los padres y la familia?
¿Qué es la Política de Participación de los Padres y la Familia?
¿Qué plan de estudios utiliza nuestra escuela?
¿Qué pruebas tomará mi hijo?</a:t>
            </a:r>
            <a:endParaRPr dirty="0"/>
          </a:p>
        </p:txBody>
      </p:sp>
      <p:pic>
        <p:nvPicPr>
          <p:cNvPr id="74" name="Google Shape;74;p15"/>
          <p:cNvPicPr preferRelativeResize="0"/>
          <p:nvPr/>
        </p:nvPicPr>
        <p:blipFill>
          <a:blip r:embed="rId3">
            <a:alphaModFix/>
          </a:blip>
          <a:stretch>
            <a:fillRect/>
          </a:stretch>
        </p:blipFill>
        <p:spPr>
          <a:xfrm>
            <a:off x="4215385" y="1300263"/>
            <a:ext cx="4391650" cy="289758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2781400" y="417075"/>
            <a:ext cx="3340500"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s-ES" dirty="0">
                <a:highlight>
                  <a:srgbClr val="FFFF00"/>
                </a:highlight>
              </a:rPr>
              <a:t>¿Qué es una escuela de Título I?</a:t>
            </a:r>
            <a:r>
              <a:rPr lang="en" dirty="0">
                <a:highlight>
                  <a:srgbClr val="FFFF00"/>
                </a:highlight>
              </a:rPr>
              <a:t>?</a:t>
            </a:r>
            <a:endParaRPr dirty="0">
              <a:highlight>
                <a:srgbClr val="FFFF00"/>
              </a:highlight>
            </a:endParaRPr>
          </a:p>
        </p:txBody>
      </p:sp>
      <p:sp>
        <p:nvSpPr>
          <p:cNvPr id="80" name="Google Shape;80;p16"/>
          <p:cNvSpPr txBox="1">
            <a:spLocks noGrp="1"/>
          </p:cNvSpPr>
          <p:nvPr>
            <p:ph type="body" idx="1"/>
          </p:nvPr>
        </p:nvSpPr>
        <p:spPr>
          <a:prstGeom prst="rect">
            <a:avLst/>
          </a:prstGeom>
        </p:spPr>
        <p:txBody>
          <a:bodyPr spcFirstLastPara="1" wrap="square" lIns="91425" tIns="91425" rIns="91425" bIns="91425" anchor="t" anchorCtr="0">
            <a:normAutofit fontScale="92500" lnSpcReduction="20000"/>
          </a:bodyPr>
          <a:lstStyle/>
          <a:p>
            <a:pPr marL="0" lvl="0" indent="0">
              <a:buNone/>
            </a:pPr>
            <a:r>
              <a:rPr lang="es-ES" sz="1900" dirty="0">
                <a:solidFill>
                  <a:srgbClr val="131E29"/>
                </a:solidFill>
                <a:latin typeface="Open Sans"/>
                <a:ea typeface="Open Sans"/>
                <a:cs typeface="Open Sans"/>
                <a:sym typeface="Open Sans"/>
              </a:rPr>
              <a:t>El Título I es un programa bajo la Ley de Educación Primaria y Secundaria que es el programa de asistencia federal más grande para las escuelas</a:t>
            </a:r>
          </a:p>
          <a:p>
            <a:pPr marL="0" lvl="0" indent="0">
              <a:buNone/>
            </a:pPr>
            <a:endParaRPr lang="es-ES" sz="1900" dirty="0">
              <a:solidFill>
                <a:srgbClr val="131E29"/>
              </a:solidFill>
              <a:latin typeface="Open Sans"/>
              <a:ea typeface="Open Sans"/>
              <a:cs typeface="Open Sans"/>
              <a:sym typeface="Open Sans"/>
            </a:endParaRPr>
          </a:p>
          <a:p>
            <a:pPr marL="0" lvl="0" indent="0">
              <a:buNone/>
            </a:pPr>
            <a:r>
              <a:rPr lang="es-ES" sz="1900" dirty="0">
                <a:solidFill>
                  <a:srgbClr val="131E29"/>
                </a:solidFill>
                <a:latin typeface="Open Sans"/>
                <a:ea typeface="Open Sans"/>
                <a:cs typeface="Open Sans"/>
                <a:sym typeface="Open Sans"/>
              </a:rPr>
              <a:t>Estas escuelas reciben fondos adicionales (dólares del Título I) del gobierno federal y los fondos se utilizan para:</a:t>
            </a:r>
          </a:p>
          <a:p>
            <a:pPr marL="0" lvl="0" indent="0">
              <a:buNone/>
            </a:pPr>
            <a:endParaRPr lang="es-ES" sz="1900" dirty="0">
              <a:solidFill>
                <a:srgbClr val="131E29"/>
              </a:solidFill>
              <a:latin typeface="Open Sans"/>
              <a:ea typeface="Open Sans"/>
              <a:cs typeface="Open Sans"/>
              <a:sym typeface="Open Sans"/>
            </a:endParaRPr>
          </a:p>
          <a:p>
            <a:pPr marL="342900" lvl="0">
              <a:buFont typeface="Wingdings" panose="05000000000000000000" pitchFamily="2" charset="2"/>
              <a:buChar char="v"/>
            </a:pPr>
            <a:r>
              <a:rPr lang="en" sz="1900" dirty="0">
                <a:solidFill>
                  <a:srgbClr val="131E29"/>
                </a:solidFill>
                <a:highlight>
                  <a:srgbClr val="F9F9F9"/>
                </a:highlight>
                <a:latin typeface="Open Sans"/>
                <a:ea typeface="Open Sans"/>
                <a:cs typeface="Open Sans"/>
                <a:sym typeface="Open Sans"/>
              </a:rPr>
              <a:t>Purchase additional staff, materials, and or supplies</a:t>
            </a:r>
          </a:p>
          <a:p>
            <a:pPr marL="342900" lvl="0">
              <a:buFont typeface="Wingdings" panose="05000000000000000000" pitchFamily="2" charset="2"/>
              <a:buChar char="v"/>
            </a:pPr>
            <a:r>
              <a:rPr lang="en" sz="1900" dirty="0">
                <a:solidFill>
                  <a:srgbClr val="131E29"/>
                </a:solidFill>
                <a:highlight>
                  <a:srgbClr val="F9F9F9"/>
                </a:highlight>
                <a:latin typeface="Open Sans"/>
                <a:ea typeface="Open Sans"/>
                <a:cs typeface="Open Sans"/>
                <a:sym typeface="Open Sans"/>
              </a:rPr>
              <a:t>Identify students that have academic difficulty and provide assistance to help these students</a:t>
            </a:r>
          </a:p>
          <a:p>
            <a:pPr marL="342900" lvl="0">
              <a:buFont typeface="Wingdings" panose="05000000000000000000" pitchFamily="2" charset="2"/>
              <a:buChar char="v"/>
            </a:pPr>
            <a:r>
              <a:rPr lang="en" sz="1900" dirty="0">
                <a:solidFill>
                  <a:srgbClr val="131E29"/>
                </a:solidFill>
                <a:highlight>
                  <a:srgbClr val="F9F9F9"/>
                </a:highlight>
                <a:latin typeface="Open Sans"/>
                <a:ea typeface="Open Sans"/>
                <a:cs typeface="Open Sans"/>
                <a:sym typeface="Open Sans"/>
              </a:rPr>
              <a:t>Conduct parent and family engagement meetings, trainings, events, and/or activities</a:t>
            </a:r>
            <a:endParaRPr sz="1900" dirty="0">
              <a:solidFill>
                <a:srgbClr val="131E29"/>
              </a:solidFill>
              <a:highlight>
                <a:srgbClr val="F9F9F9"/>
              </a:highlight>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738909" y="459000"/>
            <a:ext cx="5326491"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s-ES" dirty="0">
                <a:highlight>
                  <a:srgbClr val="FFFF00"/>
                </a:highlight>
              </a:rPr>
              <a:t>Derecho de los padres a saber</a:t>
            </a:r>
            <a:endParaRPr dirty="0">
              <a:highlight>
                <a:srgbClr val="FFFF00"/>
              </a:highlight>
            </a:endParaRPr>
          </a:p>
        </p:txBody>
      </p:sp>
      <p:sp>
        <p:nvSpPr>
          <p:cNvPr id="3" name="Text Placeholder 2">
            <a:extLst>
              <a:ext uri="{FF2B5EF4-FFF2-40B4-BE49-F238E27FC236}">
                <a16:creationId xmlns:a16="http://schemas.microsoft.com/office/drawing/2014/main" id="{2DB2CB39-6B52-BD45-0088-BE2BF387147C}"/>
              </a:ext>
            </a:extLst>
          </p:cNvPr>
          <p:cNvSpPr>
            <a:spLocks noGrp="1"/>
          </p:cNvSpPr>
          <p:nvPr>
            <p:ph type="body" idx="1"/>
          </p:nvPr>
        </p:nvSpPr>
        <p:spPr/>
        <p:txBody>
          <a:bodyPr>
            <a:normAutofit fontScale="92500" lnSpcReduction="10000"/>
          </a:bodyPr>
          <a:lstStyle/>
          <a:p>
            <a:pPr marL="139700" indent="0">
              <a:buNone/>
            </a:pPr>
            <a:r>
              <a:rPr lang="es-ES" b="1" dirty="0"/>
              <a:t>Todos los padres tienen derecho a solicitar lo siguiente:</a:t>
            </a:r>
          </a:p>
          <a:p>
            <a:pPr marL="139700" indent="0">
              <a:buNone/>
            </a:pPr>
            <a:endParaRPr lang="en-US" dirty="0"/>
          </a:p>
          <a:p>
            <a:pPr lvl="0"/>
            <a:r>
              <a:rPr lang="es-ES" dirty="0"/>
              <a:t>Las calificaciones profesionales de un maestro, que incluyen calificaciones estatales, licencia, certificación de grado, exenciones;
Un título de bachillerato y / o posgrado de un maestro, campos de respaldo, experiencia docente previa;
Calificaciones de un </a:t>
            </a:r>
            <a:r>
              <a:rPr lang="es-ES" dirty="0" err="1"/>
              <a:t>paraprofesional</a:t>
            </a:r>
            <a:r>
              <a:rPr lang="es-ES" dirty="0"/>
              <a:t>; 
Una garantía de que el nombre, la dirección y la lista de teléfonos de su hijo no se divulgan a los reclutadores militares.</a:t>
            </a:r>
            <a:endParaRPr lang="en-US" dirty="0"/>
          </a:p>
        </p:txBody>
      </p:sp>
      <p:pic>
        <p:nvPicPr>
          <p:cNvPr id="88" name="Google Shape;88;p17"/>
          <p:cNvPicPr preferRelativeResize="0"/>
          <p:nvPr/>
        </p:nvPicPr>
        <p:blipFill>
          <a:blip r:embed="rId3">
            <a:alphaModFix/>
          </a:blip>
          <a:stretch>
            <a:fillRect/>
          </a:stretch>
        </p:blipFill>
        <p:spPr>
          <a:xfrm>
            <a:off x="4614788" y="1448566"/>
            <a:ext cx="4435125" cy="290577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120073" y="486950"/>
            <a:ext cx="6762977"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s-ES" dirty="0">
                <a:highlight>
                  <a:srgbClr val="FFFF00"/>
                </a:highlight>
              </a:rPr>
              <a:t>¿Para qué se pueden utilizar los fondos del Título I?</a:t>
            </a:r>
            <a:endParaRPr dirty="0">
              <a:highlight>
                <a:srgbClr val="FFFF00"/>
              </a:highlight>
            </a:endParaRPr>
          </a:p>
        </p:txBody>
      </p:sp>
      <p:sp>
        <p:nvSpPr>
          <p:cNvPr id="95" name="Google Shape;95;p18"/>
          <p:cNvSpPr txBox="1">
            <a:spLocks noGrp="1"/>
          </p:cNvSpPr>
          <p:nvPr>
            <p:ph type="body" idx="1"/>
          </p:nvPr>
        </p:nvSpPr>
        <p:spPr>
          <a:xfrm>
            <a:off x="330172" y="1566559"/>
            <a:ext cx="3999900" cy="3334800"/>
          </a:xfrm>
          <a:prstGeom prst="rect">
            <a:avLst/>
          </a:prstGeom>
        </p:spPr>
        <p:txBody>
          <a:bodyPr spcFirstLastPara="1" wrap="square" lIns="91425" tIns="91425" rIns="91425" bIns="91425" anchor="t" anchorCtr="0">
            <a:normAutofit/>
          </a:bodyPr>
          <a:lstStyle/>
          <a:p>
            <a:pPr marL="0" lvl="0" indent="0">
              <a:buNone/>
            </a:pPr>
            <a:r>
              <a:rPr lang="es-ES" dirty="0"/>
              <a:t>Generalmente, los fondos del Título I se pueden utilizar para:</a:t>
            </a:r>
          </a:p>
          <a:p>
            <a:pPr marL="0" lvl="0" indent="0">
              <a:buNone/>
            </a:pPr>
            <a:endParaRPr lang="es-ES" dirty="0"/>
          </a:p>
          <a:p>
            <a:pPr marL="285750" lvl="0" indent="-285750">
              <a:buFont typeface="Wingdings" panose="05000000000000000000" pitchFamily="2" charset="2"/>
              <a:buChar char="v"/>
            </a:pPr>
            <a:r>
              <a:rPr lang="es-ES" dirty="0"/>
              <a:t>Formación adicional para el personal de la escuela</a:t>
            </a:r>
          </a:p>
          <a:p>
            <a:pPr marL="285750" lvl="0" indent="-285750">
              <a:buFont typeface="Wingdings" panose="05000000000000000000" pitchFamily="2" charset="2"/>
              <a:buChar char="v"/>
            </a:pPr>
            <a:r>
              <a:rPr lang="en" dirty="0"/>
              <a:t>Additional teachers and paraprofessionals</a:t>
            </a:r>
          </a:p>
          <a:p>
            <a:pPr marL="285750" lvl="0" indent="-285750">
              <a:buFont typeface="Wingdings" panose="05000000000000000000" pitchFamily="2" charset="2"/>
              <a:buChar char="v"/>
            </a:pPr>
            <a:r>
              <a:rPr lang="en" dirty="0"/>
              <a:t>Smaller class sizes</a:t>
            </a:r>
          </a:p>
          <a:p>
            <a:pPr marL="285750" lvl="0" indent="-285750">
              <a:buFont typeface="Wingdings" panose="05000000000000000000" pitchFamily="2" charset="2"/>
              <a:buChar char="v"/>
            </a:pPr>
            <a:r>
              <a:rPr lang="en" dirty="0"/>
              <a:t>Extra instructional time (ex. after-school programs)</a:t>
            </a:r>
          </a:p>
          <a:p>
            <a:pPr marL="285750" lvl="0" indent="-285750">
              <a:buFont typeface="Wingdings" panose="05000000000000000000" pitchFamily="2" charset="2"/>
              <a:buChar char="v"/>
            </a:pPr>
            <a:r>
              <a:rPr lang="en" dirty="0"/>
              <a:t>Parent and family engagement activities</a:t>
            </a:r>
          </a:p>
          <a:p>
            <a:pPr marL="285750" lvl="0" indent="-285750">
              <a:buFont typeface="Wingdings" panose="05000000000000000000" pitchFamily="2" charset="2"/>
              <a:buChar char="v"/>
            </a:pPr>
            <a:r>
              <a:rPr lang="en" dirty="0"/>
              <a:t>Supplemental instructional materials (equipment and technology)</a:t>
            </a:r>
            <a:endParaRPr dirty="0"/>
          </a:p>
        </p:txBody>
      </p:sp>
      <p:pic>
        <p:nvPicPr>
          <p:cNvPr id="96" name="Google Shape;96;p18"/>
          <p:cNvPicPr preferRelativeResize="0"/>
          <p:nvPr/>
        </p:nvPicPr>
        <p:blipFill>
          <a:blip r:embed="rId3">
            <a:alphaModFix/>
          </a:blip>
          <a:stretch>
            <a:fillRect/>
          </a:stretch>
        </p:blipFill>
        <p:spPr>
          <a:xfrm>
            <a:off x="4434840" y="1386840"/>
            <a:ext cx="3999900" cy="28270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title"/>
          </p:nvPr>
        </p:nvSpPr>
        <p:spPr>
          <a:xfrm>
            <a:off x="803564" y="431050"/>
            <a:ext cx="5768386"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s-ES" dirty="0">
                <a:highlight>
                  <a:srgbClr val="FFFF00"/>
                </a:highlight>
              </a:rPr>
              <a:t>¿Cómo usaremos los fondos del Título I?</a:t>
            </a:r>
            <a:endParaRPr dirty="0">
              <a:highlight>
                <a:srgbClr val="FFFF00"/>
              </a:highlight>
            </a:endParaRPr>
          </a:p>
        </p:txBody>
      </p:sp>
      <p:sp>
        <p:nvSpPr>
          <p:cNvPr id="102" name="Google Shape;102;p1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plan to spend our funds on the following:</a:t>
            </a:r>
            <a:endParaRPr/>
          </a:p>
          <a:p>
            <a:pPr marL="457200" lvl="0" indent="-317500" algn="l" rtl="0">
              <a:spcBef>
                <a:spcPts val="1200"/>
              </a:spcBef>
              <a:spcAft>
                <a:spcPts val="0"/>
              </a:spcAft>
              <a:buSzPts val="1400"/>
              <a:buChar char="❖"/>
            </a:pPr>
            <a:r>
              <a:rPr lang="en" u="sng"/>
              <a:t>Supplemental Staff:</a:t>
            </a:r>
            <a:r>
              <a:rPr lang="en"/>
              <a:t> Paraprofessional, Specialized Educational Assistant</a:t>
            </a:r>
            <a:br>
              <a:rPr lang="en"/>
            </a:br>
            <a:endParaRPr/>
          </a:p>
          <a:p>
            <a:pPr marL="457200" lvl="0" indent="-317500" algn="l" rtl="0">
              <a:spcBef>
                <a:spcPts val="0"/>
              </a:spcBef>
              <a:spcAft>
                <a:spcPts val="0"/>
              </a:spcAft>
              <a:buSzPts val="1400"/>
              <a:buChar char="❖"/>
            </a:pPr>
            <a:r>
              <a:rPr lang="en" u="sng"/>
              <a:t>Programs/Materials/Supplies: </a:t>
            </a:r>
            <a:r>
              <a:rPr lang="en"/>
              <a:t>Tutoring, technology devices, clubs, classroom manipulatives</a:t>
            </a:r>
            <a:endParaRPr/>
          </a:p>
          <a:p>
            <a:pPr marL="457200" lvl="0" indent="-317500" algn="l" rtl="0">
              <a:spcBef>
                <a:spcPts val="0"/>
              </a:spcBef>
              <a:spcAft>
                <a:spcPts val="0"/>
              </a:spcAft>
              <a:buSzPts val="1400"/>
              <a:buChar char="❖"/>
            </a:pPr>
            <a:endParaRPr/>
          </a:p>
          <a:p>
            <a:pPr marL="457200" lvl="0" indent="-317500" algn="l" rtl="0">
              <a:spcBef>
                <a:spcPts val="0"/>
              </a:spcBef>
              <a:spcAft>
                <a:spcPts val="0"/>
              </a:spcAft>
              <a:buSzPts val="1400"/>
              <a:buChar char="❖"/>
            </a:pPr>
            <a:r>
              <a:rPr lang="en" u="sng"/>
              <a:t>Teacher Professional Development</a:t>
            </a:r>
            <a:r>
              <a:rPr lang="en"/>
              <a:t>: Trainings for staff to increase student literacy and numeracy data</a:t>
            </a:r>
            <a:endParaRPr/>
          </a:p>
        </p:txBody>
      </p:sp>
      <p:pic>
        <p:nvPicPr>
          <p:cNvPr id="104" name="Google Shape;104;p19"/>
          <p:cNvPicPr preferRelativeResize="0"/>
          <p:nvPr/>
        </p:nvPicPr>
        <p:blipFill>
          <a:blip r:embed="rId3">
            <a:alphaModFix/>
          </a:blip>
          <a:stretch>
            <a:fillRect/>
          </a:stretch>
        </p:blipFill>
        <p:spPr>
          <a:xfrm>
            <a:off x="4674575" y="1765750"/>
            <a:ext cx="4315201" cy="2404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415636" y="488900"/>
            <a:ext cx="6001964"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buSzPct val="36666"/>
            </a:pPr>
            <a:r>
              <a:rPr lang="es-ES" dirty="0">
                <a:highlight>
                  <a:srgbClr val="FFFF00"/>
                </a:highlight>
              </a:rPr>
              <a:t>¿Cuáles son nuestros objetivos principales?</a:t>
            </a:r>
            <a:endParaRPr dirty="0">
              <a:highlight>
                <a:srgbClr val="FFFF00"/>
              </a:highlight>
            </a:endParaRPr>
          </a:p>
        </p:txBody>
      </p:sp>
      <p:sp>
        <p:nvSpPr>
          <p:cNvPr id="110" name="Google Shape;110;p20"/>
          <p:cNvSpPr txBox="1">
            <a:spLocks noGrp="1"/>
          </p:cNvSpPr>
          <p:nvPr>
            <p:ph type="body" idx="1"/>
          </p:nvPr>
        </p:nvSpPr>
        <p:spPr>
          <a:prstGeom prst="rect">
            <a:avLst/>
          </a:prstGeom>
          <a:ln w="19050" cap="flat" cmpd="sng">
            <a:solidFill>
              <a:srgbClr val="000000"/>
            </a:solidFill>
            <a:prstDash val="solid"/>
            <a:round/>
            <a:headEnd type="none" w="sm" len="sm"/>
            <a:tailEnd type="none" w="sm" len="sm"/>
          </a:ln>
        </p:spPr>
        <p:txBody>
          <a:bodyPr spcFirstLastPara="1" wrap="square" lIns="91425" tIns="91425" rIns="91425" bIns="91425" anchor="t" anchorCtr="0">
            <a:normAutofit fontScale="85000" lnSpcReduction="20000"/>
          </a:bodyPr>
          <a:lstStyle/>
          <a:p>
            <a:pPr marL="0" indent="0">
              <a:buSzPct val="61111"/>
              <a:buNone/>
            </a:pPr>
            <a:r>
              <a:rPr lang="en-US" sz="1800" u="sng" dirty="0" err="1"/>
              <a:t>Objetivos</a:t>
            </a:r>
            <a:r>
              <a:rPr lang="en-US" sz="1800" u="sng" dirty="0"/>
              <a:t> del </a:t>
            </a:r>
            <a:r>
              <a:rPr lang="en-US" sz="1800" u="sng" dirty="0" err="1"/>
              <a:t>enfoque</a:t>
            </a:r>
            <a:r>
              <a:rPr lang="en-US" sz="1800" u="sng" dirty="0"/>
              <a:t> </a:t>
            </a:r>
            <a:r>
              <a:rPr lang="en-US" sz="1800" u="sng" dirty="0" err="1"/>
              <a:t>académico</a:t>
            </a:r>
            <a:r>
              <a:rPr lang="en-US" sz="1800" u="sng" dirty="0"/>
              <a:t>:</a:t>
            </a:r>
          </a:p>
          <a:p>
            <a:pPr marL="0" indent="0">
              <a:buSzPct val="61111"/>
              <a:buNone/>
            </a:pPr>
            <a:endParaRPr lang="en" sz="1800" dirty="0"/>
          </a:p>
          <a:p>
            <a:pPr marL="0" indent="0">
              <a:buSzPct val="61111"/>
              <a:buNone/>
            </a:pPr>
            <a:r>
              <a:rPr lang="en" sz="1800" dirty="0"/>
              <a:t>To increase our proficiency on TNReady by 10% from the previous year. </a:t>
            </a:r>
            <a:endParaRPr sz="1800" dirty="0"/>
          </a:p>
          <a:p>
            <a:pPr lvl="0" indent="-325755">
              <a:spcBef>
                <a:spcPts val="1200"/>
              </a:spcBef>
              <a:buSzPct val="100000"/>
              <a:buChar char="❖"/>
            </a:pPr>
            <a:r>
              <a:rPr lang="en-US" sz="1800" dirty="0" err="1"/>
              <a:t>Competencia</a:t>
            </a:r>
            <a:r>
              <a:rPr lang="en-US" sz="1800" dirty="0"/>
              <a:t> </a:t>
            </a:r>
            <a:r>
              <a:rPr lang="en-US" sz="1800" dirty="0" err="1"/>
              <a:t>en</a:t>
            </a:r>
            <a:r>
              <a:rPr lang="en-US" sz="1800" dirty="0"/>
              <a:t> ELA de 26.8% a 36.8%</a:t>
            </a:r>
          </a:p>
          <a:p>
            <a:pPr lvl="0" indent="-325755">
              <a:spcBef>
                <a:spcPts val="1200"/>
              </a:spcBef>
              <a:buSzPct val="100000"/>
              <a:buChar char="❖"/>
            </a:pPr>
            <a:r>
              <a:rPr lang="es-ES" sz="1800" dirty="0"/>
              <a:t>Competencia matemática del 28,6% al 38,6%</a:t>
            </a:r>
          </a:p>
          <a:p>
            <a:pPr lvl="0" indent="-325755">
              <a:spcBef>
                <a:spcPts val="1200"/>
              </a:spcBef>
              <a:buSzPct val="100000"/>
              <a:buChar char="❖"/>
            </a:pPr>
            <a:r>
              <a:rPr lang="en-US" sz="1800" dirty="0" err="1"/>
              <a:t>Competencia</a:t>
            </a:r>
            <a:r>
              <a:rPr lang="en-US" sz="1800" dirty="0"/>
              <a:t> </a:t>
            </a:r>
            <a:r>
              <a:rPr lang="en-US" sz="1800" dirty="0" err="1"/>
              <a:t>científica</a:t>
            </a:r>
            <a:r>
              <a:rPr lang="en-US" sz="1800" dirty="0"/>
              <a:t> de 38.9% a 48.9%</a:t>
            </a:r>
          </a:p>
          <a:p>
            <a:pPr lvl="0" indent="-325755">
              <a:spcBef>
                <a:spcPts val="1200"/>
              </a:spcBef>
              <a:buSzPct val="100000"/>
              <a:buChar char="❖"/>
            </a:pPr>
            <a:r>
              <a:rPr lang="es-ES" sz="1800" dirty="0"/>
              <a:t>Competencia de Soc. </a:t>
            </a:r>
            <a:r>
              <a:rPr lang="es-ES" sz="1800" dirty="0" err="1"/>
              <a:t>Stud</a:t>
            </a:r>
            <a:r>
              <a:rPr lang="es-ES" sz="1800" dirty="0"/>
              <a:t> del 21,3% al 31,3%</a:t>
            </a:r>
            <a:endParaRPr sz="1800" dirty="0"/>
          </a:p>
        </p:txBody>
      </p:sp>
      <p:sp>
        <p:nvSpPr>
          <p:cNvPr id="111" name="Google Shape;111;p20"/>
          <p:cNvSpPr txBox="1">
            <a:spLocks noGrp="1"/>
          </p:cNvSpPr>
          <p:nvPr>
            <p:ph type="body" idx="2"/>
          </p:nvPr>
        </p:nvSpPr>
        <p:spPr>
          <a:prstGeom prst="rect">
            <a:avLst/>
          </a:prstGeom>
          <a:ln w="1905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buSzPts val="1100"/>
              <a:buNone/>
            </a:pPr>
            <a:r>
              <a:rPr lang="en-US" sz="1800" u="sng" dirty="0" err="1"/>
              <a:t>Objetivos</a:t>
            </a:r>
            <a:r>
              <a:rPr lang="en-US" sz="1800" u="sng" dirty="0"/>
              <a:t> de </a:t>
            </a:r>
            <a:r>
              <a:rPr lang="en-US" sz="1800" u="sng" dirty="0" err="1"/>
              <a:t>enfoque</a:t>
            </a:r>
            <a:r>
              <a:rPr lang="en-US" sz="1800" u="sng" dirty="0"/>
              <a:t> no </a:t>
            </a:r>
            <a:r>
              <a:rPr lang="en-US" sz="1800" u="sng" dirty="0" err="1"/>
              <a:t>académicos</a:t>
            </a:r>
            <a:r>
              <a:rPr lang="en-US" sz="1800" u="sng" dirty="0"/>
              <a:t>:</a:t>
            </a:r>
          </a:p>
          <a:p>
            <a:pPr marL="0" lvl="0" indent="0">
              <a:buSzPts val="1100"/>
              <a:buNone/>
            </a:pPr>
            <a:endParaRPr lang="en-US" sz="1800" u="sng" dirty="0"/>
          </a:p>
          <a:p>
            <a:pPr marL="285750" lvl="0" indent="-285750">
              <a:buSzPts val="1100"/>
              <a:buFont typeface="Wingdings" panose="05000000000000000000" pitchFamily="2" charset="2"/>
              <a:buChar char="v"/>
            </a:pPr>
            <a:r>
              <a:rPr lang="es-ES" sz="1800" dirty="0"/>
              <a:t>Mantener una tasa de asistencia diaria del 97% o más.</a:t>
            </a:r>
          </a:p>
          <a:p>
            <a:pPr marL="285750" lvl="0" indent="-285750">
              <a:buSzPts val="1100"/>
              <a:buFont typeface="Wingdings" panose="05000000000000000000" pitchFamily="2" charset="2"/>
              <a:buChar char="v"/>
            </a:pPr>
            <a:r>
              <a:rPr lang="es-ES" sz="1800" dirty="0"/>
              <a:t>
Tener el 100% del alumnado activo en clubes, atletismo y/u organizaciones.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2799738" y="206125"/>
            <a:ext cx="3544348"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s-ES" dirty="0">
                <a:highlight>
                  <a:srgbClr val="FFFF00"/>
                </a:highlight>
              </a:rPr>
              <a:t>Datos de toda la escuela</a:t>
            </a:r>
            <a:endParaRPr dirty="0">
              <a:highlight>
                <a:srgbClr val="FFFF00"/>
              </a:highlight>
            </a:endParaRPr>
          </a:p>
        </p:txBody>
      </p:sp>
      <p:sp>
        <p:nvSpPr>
          <p:cNvPr id="117" name="Google Shape;117;p2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graphicFrame>
        <p:nvGraphicFramePr>
          <p:cNvPr id="118" name="Google Shape;118;p21"/>
          <p:cNvGraphicFramePr/>
          <p:nvPr>
            <p:extLst>
              <p:ext uri="{D42A27DB-BD31-4B8C-83A1-F6EECF244321}">
                <p14:modId xmlns:p14="http://schemas.microsoft.com/office/powerpoint/2010/main" val="1932058583"/>
              </p:ext>
            </p:extLst>
          </p:nvPr>
        </p:nvGraphicFramePr>
        <p:xfrm>
          <a:off x="311625" y="930575"/>
          <a:ext cx="8520575" cy="4073150"/>
        </p:xfrm>
        <a:graphic>
          <a:graphicData uri="http://schemas.openxmlformats.org/drawingml/2006/table">
            <a:tbl>
              <a:tblPr>
                <a:noFill/>
                <a:tableStyleId>{9ECA3FA7-B9F8-4B87-B8AF-26C8B6646B29}</a:tableStyleId>
              </a:tblPr>
              <a:tblGrid>
                <a:gridCol w="1217225">
                  <a:extLst>
                    <a:ext uri="{9D8B030D-6E8A-4147-A177-3AD203B41FA5}">
                      <a16:colId xmlns:a16="http://schemas.microsoft.com/office/drawing/2014/main" val="20000"/>
                    </a:ext>
                  </a:extLst>
                </a:gridCol>
                <a:gridCol w="1217225">
                  <a:extLst>
                    <a:ext uri="{9D8B030D-6E8A-4147-A177-3AD203B41FA5}">
                      <a16:colId xmlns:a16="http://schemas.microsoft.com/office/drawing/2014/main" val="20001"/>
                    </a:ext>
                  </a:extLst>
                </a:gridCol>
                <a:gridCol w="1217225">
                  <a:extLst>
                    <a:ext uri="{9D8B030D-6E8A-4147-A177-3AD203B41FA5}">
                      <a16:colId xmlns:a16="http://schemas.microsoft.com/office/drawing/2014/main" val="20002"/>
                    </a:ext>
                  </a:extLst>
                </a:gridCol>
                <a:gridCol w="1217225">
                  <a:extLst>
                    <a:ext uri="{9D8B030D-6E8A-4147-A177-3AD203B41FA5}">
                      <a16:colId xmlns:a16="http://schemas.microsoft.com/office/drawing/2014/main" val="20003"/>
                    </a:ext>
                  </a:extLst>
                </a:gridCol>
                <a:gridCol w="1217225">
                  <a:extLst>
                    <a:ext uri="{9D8B030D-6E8A-4147-A177-3AD203B41FA5}">
                      <a16:colId xmlns:a16="http://schemas.microsoft.com/office/drawing/2014/main" val="20004"/>
                    </a:ext>
                  </a:extLst>
                </a:gridCol>
                <a:gridCol w="1217225">
                  <a:extLst>
                    <a:ext uri="{9D8B030D-6E8A-4147-A177-3AD203B41FA5}">
                      <a16:colId xmlns:a16="http://schemas.microsoft.com/office/drawing/2014/main" val="20005"/>
                    </a:ext>
                  </a:extLst>
                </a:gridCol>
                <a:gridCol w="1217225">
                  <a:extLst>
                    <a:ext uri="{9D8B030D-6E8A-4147-A177-3AD203B41FA5}">
                      <a16:colId xmlns:a16="http://schemas.microsoft.com/office/drawing/2014/main" val="20006"/>
                    </a:ext>
                  </a:extLst>
                </a:gridCol>
              </a:tblGrid>
              <a:tr h="743975">
                <a:tc>
                  <a:txBody>
                    <a:bodyPr/>
                    <a:lstStyle/>
                    <a:p>
                      <a:pPr marL="0" lvl="0" indent="0" algn="l" rtl="0">
                        <a:spcBef>
                          <a:spcPts val="0"/>
                        </a:spcBef>
                        <a:spcAft>
                          <a:spcPts val="0"/>
                        </a:spcAft>
                        <a:buNone/>
                      </a:pPr>
                      <a:r>
                        <a:rPr lang="en" sz="1500" dirty="0"/>
                        <a:t>Subject AREA</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2021-2022</a:t>
                      </a:r>
                      <a:endParaRPr sz="1500" dirty="0"/>
                    </a:p>
                    <a:p>
                      <a:pPr marL="0" lvl="0" indent="0" algn="l" rtl="0">
                        <a:spcBef>
                          <a:spcPts val="0"/>
                        </a:spcBef>
                        <a:spcAft>
                          <a:spcPts val="0"/>
                        </a:spcAft>
                        <a:buNone/>
                      </a:pPr>
                      <a:r>
                        <a:rPr lang="en" sz="1500" dirty="0"/>
                        <a:t>Met + Exceeded</a:t>
                      </a:r>
                      <a:endParaRPr sz="1500" dirty="0"/>
                    </a:p>
                  </a:txBody>
                  <a:tcPr marL="91425" marR="91425" marT="91425" marB="91425">
                    <a:solidFill>
                      <a:srgbClr val="C9DAF8"/>
                    </a:solidFill>
                  </a:tcPr>
                </a:tc>
                <a:tc>
                  <a:txBody>
                    <a:bodyPr/>
                    <a:lstStyle/>
                    <a:p>
                      <a:pPr marL="0" lvl="0" indent="0" algn="l" rtl="0">
                        <a:spcBef>
                          <a:spcPts val="0"/>
                        </a:spcBef>
                        <a:spcAft>
                          <a:spcPts val="0"/>
                        </a:spcAft>
                        <a:buClr>
                          <a:schemeClr val="dk2"/>
                        </a:buClr>
                        <a:buSzPts val="1100"/>
                        <a:buFont typeface="Arial"/>
                        <a:buNone/>
                      </a:pPr>
                      <a:r>
                        <a:rPr lang="en" sz="1500" dirty="0">
                          <a:solidFill>
                            <a:schemeClr val="dk2"/>
                          </a:solidFill>
                        </a:rPr>
                        <a:t>2022-2023</a:t>
                      </a:r>
                      <a:endParaRPr sz="1500" dirty="0">
                        <a:solidFill>
                          <a:schemeClr val="dk2"/>
                        </a:solidFill>
                      </a:endParaRPr>
                    </a:p>
                    <a:p>
                      <a:pPr marL="0" lvl="0" indent="0" algn="l" rtl="0">
                        <a:spcBef>
                          <a:spcPts val="0"/>
                        </a:spcBef>
                        <a:spcAft>
                          <a:spcPts val="0"/>
                        </a:spcAft>
                        <a:buClr>
                          <a:schemeClr val="dk2"/>
                        </a:buClr>
                        <a:buSzPts val="1100"/>
                        <a:buFont typeface="Arial"/>
                        <a:buNone/>
                      </a:pPr>
                      <a:r>
                        <a:rPr lang="en" sz="1500" dirty="0">
                          <a:solidFill>
                            <a:schemeClr val="dk2"/>
                          </a:solidFill>
                        </a:rPr>
                        <a:t>Met + Exceeded</a:t>
                      </a:r>
                      <a:endParaRPr sz="1500" dirty="0"/>
                    </a:p>
                  </a:txBody>
                  <a:tcPr marL="91425" marR="91425" marT="91425" marB="91425">
                    <a:solidFill>
                      <a:srgbClr val="C9DAF8"/>
                    </a:solidFill>
                  </a:tcPr>
                </a:tc>
                <a:tc>
                  <a:txBody>
                    <a:bodyPr/>
                    <a:lstStyle/>
                    <a:p>
                      <a:pPr marL="0" lvl="0" indent="0" algn="l" rtl="0">
                        <a:spcBef>
                          <a:spcPts val="0"/>
                        </a:spcBef>
                        <a:spcAft>
                          <a:spcPts val="0"/>
                        </a:spcAft>
                        <a:buClr>
                          <a:schemeClr val="dk2"/>
                        </a:buClr>
                        <a:buSzPts val="1100"/>
                        <a:buFont typeface="Arial"/>
                        <a:buNone/>
                      </a:pPr>
                      <a:r>
                        <a:rPr lang="en" sz="1500" dirty="0">
                          <a:solidFill>
                            <a:schemeClr val="dk2"/>
                          </a:solidFill>
                        </a:rPr>
                        <a:t>2023-2024</a:t>
                      </a:r>
                      <a:endParaRPr sz="1500" dirty="0">
                        <a:solidFill>
                          <a:schemeClr val="dk2"/>
                        </a:solidFill>
                      </a:endParaRPr>
                    </a:p>
                    <a:p>
                      <a:pPr marL="0" lvl="0" indent="0" algn="l" rtl="0">
                        <a:spcBef>
                          <a:spcPts val="0"/>
                        </a:spcBef>
                        <a:spcAft>
                          <a:spcPts val="0"/>
                        </a:spcAft>
                        <a:buClr>
                          <a:schemeClr val="dk2"/>
                        </a:buClr>
                        <a:buSzPts val="1100"/>
                        <a:buFont typeface="Arial"/>
                        <a:buNone/>
                      </a:pPr>
                      <a:r>
                        <a:rPr lang="en" sz="1500" dirty="0">
                          <a:solidFill>
                            <a:schemeClr val="dk2"/>
                          </a:solidFill>
                        </a:rPr>
                        <a:t>AMO GOAL</a:t>
                      </a:r>
                      <a:endParaRPr sz="1500" dirty="0"/>
                    </a:p>
                  </a:txBody>
                  <a:tcPr marL="91425" marR="91425" marT="91425" marB="91425">
                    <a:solidFill>
                      <a:srgbClr val="C9DAF8"/>
                    </a:solidFill>
                  </a:tcPr>
                </a:tc>
                <a:tc>
                  <a:txBody>
                    <a:bodyPr/>
                    <a:lstStyle/>
                    <a:p>
                      <a:pPr marL="0" lvl="0" indent="0" algn="l" rtl="0">
                        <a:spcBef>
                          <a:spcPts val="0"/>
                        </a:spcBef>
                        <a:spcAft>
                          <a:spcPts val="0"/>
                        </a:spcAft>
                        <a:buClr>
                          <a:schemeClr val="dk2"/>
                        </a:buClr>
                        <a:buSzPts val="1100"/>
                        <a:buFont typeface="Arial"/>
                        <a:buNone/>
                      </a:pPr>
                      <a:r>
                        <a:rPr lang="en" sz="1500" dirty="0">
                          <a:solidFill>
                            <a:schemeClr val="dk2"/>
                          </a:solidFill>
                        </a:rPr>
                        <a:t>2023-2024</a:t>
                      </a:r>
                      <a:endParaRPr sz="1500" dirty="0">
                        <a:solidFill>
                          <a:schemeClr val="dk2"/>
                        </a:solidFill>
                      </a:endParaRPr>
                    </a:p>
                    <a:p>
                      <a:pPr marL="0" lvl="0" indent="0" algn="l" rtl="0">
                        <a:spcBef>
                          <a:spcPts val="0"/>
                        </a:spcBef>
                        <a:spcAft>
                          <a:spcPts val="0"/>
                        </a:spcAft>
                        <a:buNone/>
                      </a:pPr>
                      <a:r>
                        <a:rPr lang="en" sz="1500" dirty="0">
                          <a:solidFill>
                            <a:schemeClr val="dk2"/>
                          </a:solidFill>
                        </a:rPr>
                        <a:t>Double</a:t>
                      </a:r>
                      <a:endParaRPr sz="1500" dirty="0">
                        <a:solidFill>
                          <a:schemeClr val="dk2"/>
                        </a:solidFill>
                      </a:endParaRPr>
                    </a:p>
                    <a:p>
                      <a:pPr marL="0" lvl="0" indent="0" algn="l" rtl="0">
                        <a:spcBef>
                          <a:spcPts val="0"/>
                        </a:spcBef>
                        <a:spcAft>
                          <a:spcPts val="0"/>
                        </a:spcAft>
                        <a:buClr>
                          <a:schemeClr val="dk2"/>
                        </a:buClr>
                        <a:buSzPts val="1100"/>
                        <a:buFont typeface="Arial"/>
                        <a:buNone/>
                      </a:pPr>
                      <a:r>
                        <a:rPr lang="en" sz="1500" dirty="0">
                          <a:solidFill>
                            <a:schemeClr val="dk2"/>
                          </a:solidFill>
                        </a:rPr>
                        <a:t>AMO</a:t>
                      </a:r>
                      <a:endParaRPr sz="1500" dirty="0">
                        <a:solidFill>
                          <a:schemeClr val="dk2"/>
                        </a:solidFill>
                      </a:endParaRPr>
                    </a:p>
                  </a:txBody>
                  <a:tcPr marL="91425" marR="91425" marT="91425" marB="91425">
                    <a:solidFill>
                      <a:srgbClr val="C9DAF8"/>
                    </a:solidFill>
                  </a:tcPr>
                </a:tc>
                <a:tc>
                  <a:txBody>
                    <a:bodyPr/>
                    <a:lstStyle/>
                    <a:p>
                      <a:pPr marL="0" lvl="0" indent="0" algn="l" rtl="0">
                        <a:spcBef>
                          <a:spcPts val="0"/>
                        </a:spcBef>
                        <a:spcAft>
                          <a:spcPts val="0"/>
                        </a:spcAft>
                        <a:buClr>
                          <a:schemeClr val="dk2"/>
                        </a:buClr>
                        <a:buSzPts val="1100"/>
                        <a:buFont typeface="Arial"/>
                        <a:buNone/>
                      </a:pPr>
                      <a:r>
                        <a:rPr lang="en" sz="1500" dirty="0">
                          <a:solidFill>
                            <a:schemeClr val="dk2"/>
                          </a:solidFill>
                        </a:rPr>
                        <a:t>2023-2024</a:t>
                      </a:r>
                      <a:endParaRPr sz="1500" dirty="0">
                        <a:solidFill>
                          <a:schemeClr val="dk2"/>
                        </a:solidFill>
                      </a:endParaRPr>
                    </a:p>
                    <a:p>
                      <a:pPr marL="0" lvl="0" indent="0" algn="l" rtl="0">
                        <a:spcBef>
                          <a:spcPts val="0"/>
                        </a:spcBef>
                        <a:spcAft>
                          <a:spcPts val="0"/>
                        </a:spcAft>
                        <a:buClr>
                          <a:schemeClr val="dk2"/>
                        </a:buClr>
                        <a:buSzPts val="1100"/>
                        <a:buFont typeface="Arial"/>
                        <a:buNone/>
                      </a:pPr>
                      <a:r>
                        <a:rPr lang="en" sz="1500" dirty="0">
                          <a:solidFill>
                            <a:schemeClr val="dk2"/>
                          </a:solidFill>
                        </a:rPr>
                        <a:t>Met + Exceeded</a:t>
                      </a:r>
                      <a:endParaRPr sz="1500" dirty="0"/>
                    </a:p>
                  </a:txBody>
                  <a:tcPr marL="91425" marR="91425" marT="91425" marB="91425">
                    <a:solidFill>
                      <a:srgbClr val="C9DAF8"/>
                    </a:solidFill>
                  </a:tcPr>
                </a:tc>
                <a:tc>
                  <a:txBody>
                    <a:bodyPr/>
                    <a:lstStyle/>
                    <a:p>
                      <a:pPr marL="0" lvl="0" indent="0" algn="l" rtl="0">
                        <a:spcBef>
                          <a:spcPts val="0"/>
                        </a:spcBef>
                        <a:spcAft>
                          <a:spcPts val="0"/>
                        </a:spcAft>
                        <a:buClr>
                          <a:schemeClr val="dk2"/>
                        </a:buClr>
                        <a:buSzPts val="1100"/>
                        <a:buFont typeface="Arial"/>
                        <a:buNone/>
                      </a:pPr>
                      <a:r>
                        <a:rPr lang="en" sz="1500" dirty="0">
                          <a:solidFill>
                            <a:schemeClr val="dk2"/>
                          </a:solidFill>
                        </a:rPr>
                        <a:t>2024-2025</a:t>
                      </a:r>
                      <a:endParaRPr sz="1500" dirty="0">
                        <a:solidFill>
                          <a:schemeClr val="dk2"/>
                        </a:solidFill>
                      </a:endParaRPr>
                    </a:p>
                    <a:p>
                      <a:pPr marL="0" lvl="0" indent="0" algn="l" rtl="0">
                        <a:spcBef>
                          <a:spcPts val="0"/>
                        </a:spcBef>
                        <a:spcAft>
                          <a:spcPts val="0"/>
                        </a:spcAft>
                        <a:buClr>
                          <a:schemeClr val="dk2"/>
                        </a:buClr>
                        <a:buSzPts val="1100"/>
                        <a:buFont typeface="Arial"/>
                        <a:buNone/>
                      </a:pPr>
                      <a:r>
                        <a:rPr lang="en" sz="1500" dirty="0">
                          <a:solidFill>
                            <a:schemeClr val="dk2"/>
                          </a:solidFill>
                        </a:rPr>
                        <a:t>Met + Exceeded Goal</a:t>
                      </a:r>
                      <a:endParaRPr sz="1500" dirty="0"/>
                    </a:p>
                  </a:txBody>
                  <a:tcPr marL="91425" marR="91425" marT="91425" marB="91425">
                    <a:solidFill>
                      <a:schemeClr val="dk1"/>
                    </a:solidFill>
                  </a:tcPr>
                </a:tc>
                <a:extLst>
                  <a:ext uri="{0D108BD9-81ED-4DB2-BD59-A6C34878D82A}">
                    <a16:rowId xmlns:a16="http://schemas.microsoft.com/office/drawing/2014/main" val="10000"/>
                  </a:ext>
                </a:extLst>
              </a:tr>
              <a:tr h="743975">
                <a:tc>
                  <a:txBody>
                    <a:bodyPr/>
                    <a:lstStyle/>
                    <a:p>
                      <a:pPr marL="0" lvl="0" indent="0" algn="l" rtl="0">
                        <a:spcBef>
                          <a:spcPts val="0"/>
                        </a:spcBef>
                        <a:spcAft>
                          <a:spcPts val="0"/>
                        </a:spcAft>
                        <a:buNone/>
                      </a:pPr>
                      <a:r>
                        <a:rPr lang="en" sz="1500" dirty="0"/>
                        <a:t>ELA</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8.4%</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6.8%</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12.6%</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18.4%</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26.8%</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36.8%</a:t>
                      </a:r>
                      <a:endParaRPr sz="1500" dirty="0"/>
                    </a:p>
                  </a:txBody>
                  <a:tcPr marL="91425" marR="91425" marT="91425" marB="91425">
                    <a:solidFill>
                      <a:schemeClr val="dk1"/>
                    </a:solidFill>
                  </a:tcPr>
                </a:tc>
                <a:extLst>
                  <a:ext uri="{0D108BD9-81ED-4DB2-BD59-A6C34878D82A}">
                    <a16:rowId xmlns:a16="http://schemas.microsoft.com/office/drawing/2014/main" val="10001"/>
                  </a:ext>
                </a:extLst>
              </a:tr>
              <a:tr h="743975">
                <a:tc>
                  <a:txBody>
                    <a:bodyPr/>
                    <a:lstStyle/>
                    <a:p>
                      <a:pPr marL="0" lvl="0" indent="0" algn="l" rtl="0">
                        <a:spcBef>
                          <a:spcPts val="0"/>
                        </a:spcBef>
                        <a:spcAft>
                          <a:spcPts val="0"/>
                        </a:spcAft>
                        <a:buNone/>
                      </a:pPr>
                      <a:r>
                        <a:rPr lang="en" sz="1500" dirty="0"/>
                        <a:t>MATH</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12.6%</a:t>
                      </a:r>
                      <a:endParaRPr sz="1500" dirty="0"/>
                    </a:p>
                    <a:p>
                      <a:pPr marL="0" lvl="0" indent="0" algn="l" rtl="0">
                        <a:spcBef>
                          <a:spcPts val="0"/>
                        </a:spcBef>
                        <a:spcAft>
                          <a:spcPts val="0"/>
                        </a:spcAft>
                        <a:buNone/>
                      </a:pPr>
                      <a:endParaRPr sz="150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11.1%</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16.7%</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22.2%</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28.6%</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38.6%</a:t>
                      </a:r>
                      <a:endParaRPr sz="1500" dirty="0"/>
                    </a:p>
                  </a:txBody>
                  <a:tcPr marL="91425" marR="91425" marT="91425" marB="91425">
                    <a:solidFill>
                      <a:schemeClr val="dk1"/>
                    </a:solidFill>
                  </a:tcPr>
                </a:tc>
                <a:extLst>
                  <a:ext uri="{0D108BD9-81ED-4DB2-BD59-A6C34878D82A}">
                    <a16:rowId xmlns:a16="http://schemas.microsoft.com/office/drawing/2014/main" val="10002"/>
                  </a:ext>
                </a:extLst>
              </a:tr>
              <a:tr h="743975">
                <a:tc>
                  <a:txBody>
                    <a:bodyPr/>
                    <a:lstStyle/>
                    <a:p>
                      <a:pPr marL="0" lvl="0" indent="0" algn="l" rtl="0">
                        <a:spcBef>
                          <a:spcPts val="0"/>
                        </a:spcBef>
                        <a:spcAft>
                          <a:spcPts val="0"/>
                        </a:spcAft>
                        <a:buNone/>
                      </a:pPr>
                      <a:r>
                        <a:rPr lang="en" sz="1500" dirty="0"/>
                        <a:t>SCIENCE</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10%</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20.5%</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25.5%</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30.4%</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38.9%</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48.9%</a:t>
                      </a:r>
                      <a:endParaRPr sz="1500" dirty="0"/>
                    </a:p>
                  </a:txBody>
                  <a:tcPr marL="91425" marR="91425" marT="91425" marB="91425">
                    <a:solidFill>
                      <a:schemeClr val="dk1"/>
                    </a:solidFill>
                  </a:tcPr>
                </a:tc>
                <a:extLst>
                  <a:ext uri="{0D108BD9-81ED-4DB2-BD59-A6C34878D82A}">
                    <a16:rowId xmlns:a16="http://schemas.microsoft.com/office/drawing/2014/main" val="10003"/>
                  </a:ext>
                </a:extLst>
              </a:tr>
              <a:tr h="743975">
                <a:tc>
                  <a:txBody>
                    <a:bodyPr/>
                    <a:lstStyle/>
                    <a:p>
                      <a:pPr marL="0" lvl="0" indent="0" algn="l" rtl="0">
                        <a:spcBef>
                          <a:spcPts val="0"/>
                        </a:spcBef>
                        <a:spcAft>
                          <a:spcPts val="0"/>
                        </a:spcAft>
                        <a:buNone/>
                      </a:pPr>
                      <a:r>
                        <a:rPr lang="en" sz="1500" dirty="0"/>
                        <a:t>SOCIAL STUDIES</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4.9%</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13.2%</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18.6%</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24.0%</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21.3%</a:t>
                      </a:r>
                      <a:endParaRPr sz="1500" dirty="0"/>
                    </a:p>
                  </a:txBody>
                  <a:tcPr marL="91425" marR="91425" marT="91425" marB="91425">
                    <a:solidFill>
                      <a:srgbClr val="C9DAF8"/>
                    </a:solidFill>
                  </a:tcPr>
                </a:tc>
                <a:tc>
                  <a:txBody>
                    <a:bodyPr/>
                    <a:lstStyle/>
                    <a:p>
                      <a:pPr marL="0" lvl="0" indent="0" algn="l" rtl="0">
                        <a:spcBef>
                          <a:spcPts val="0"/>
                        </a:spcBef>
                        <a:spcAft>
                          <a:spcPts val="0"/>
                        </a:spcAft>
                        <a:buNone/>
                      </a:pPr>
                      <a:r>
                        <a:rPr lang="en" sz="1500" dirty="0"/>
                        <a:t>31.3%</a:t>
                      </a:r>
                      <a:endParaRPr sz="1500" dirty="0"/>
                    </a:p>
                  </a:txBody>
                  <a:tcPr marL="91425" marR="91425" marT="91425" marB="91425">
                    <a:solidFill>
                      <a:schemeClr val="dk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2163150" y="459025"/>
            <a:ext cx="4817700"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s-ES" dirty="0">
                <a:highlight>
                  <a:srgbClr val="FFFF00"/>
                </a:highlight>
              </a:rPr>
              <a:t>Cómo los </a:t>
            </a:r>
            <a:r>
              <a:rPr lang="es-ES" dirty="0" err="1">
                <a:highlight>
                  <a:srgbClr val="FFFF00"/>
                </a:highlight>
              </a:rPr>
              <a:t>Eagles</a:t>
            </a:r>
            <a:r>
              <a:rPr lang="es-ES" dirty="0">
                <a:highlight>
                  <a:srgbClr val="FFFF00"/>
                </a:highlight>
              </a:rPr>
              <a:t> ya están volando</a:t>
            </a:r>
            <a:r>
              <a:rPr lang="en" dirty="0"/>
              <a:t>…</a:t>
            </a:r>
            <a:endParaRPr dirty="0"/>
          </a:p>
        </p:txBody>
      </p:sp>
      <p:sp>
        <p:nvSpPr>
          <p:cNvPr id="124" name="Google Shape;124;p22"/>
          <p:cNvSpPr txBox="1">
            <a:spLocks noGrp="1"/>
          </p:cNvSpPr>
          <p:nvPr>
            <p:ph type="body" idx="1"/>
          </p:nvPr>
        </p:nvSpPr>
        <p:spPr>
          <a:prstGeom prst="rect">
            <a:avLst/>
          </a:prstGeom>
        </p:spPr>
        <p:txBody>
          <a:bodyPr spcFirstLastPara="1" wrap="square" lIns="91425" tIns="91425" rIns="91425" bIns="91425" anchor="t" anchorCtr="0">
            <a:normAutofit/>
          </a:bodyPr>
          <a:lstStyle/>
          <a:p>
            <a:pPr marL="914400" lvl="0" indent="457200" algn="l" rtl="0">
              <a:spcBef>
                <a:spcPts val="0"/>
              </a:spcBef>
              <a:spcAft>
                <a:spcPts val="0"/>
              </a:spcAft>
              <a:buNone/>
            </a:pPr>
            <a:r>
              <a:rPr lang="en"/>
              <a:t>Some great initiatives that are already happening at IBWA…</a:t>
            </a:r>
            <a:endParaRPr/>
          </a:p>
          <a:p>
            <a:pPr marL="0" lvl="0" indent="0" algn="l" rtl="0">
              <a:spcBef>
                <a:spcPts val="1200"/>
              </a:spcBef>
              <a:spcAft>
                <a:spcPts val="1200"/>
              </a:spcAft>
              <a:buNone/>
            </a:pPr>
            <a:endParaRPr/>
          </a:p>
        </p:txBody>
      </p:sp>
      <p:sp>
        <p:nvSpPr>
          <p:cNvPr id="125" name="Google Shape;125;p22"/>
          <p:cNvSpPr/>
          <p:nvPr/>
        </p:nvSpPr>
        <p:spPr>
          <a:xfrm rot="420760">
            <a:off x="7407623" y="-28727"/>
            <a:ext cx="1366220" cy="1530283"/>
          </a:xfrm>
          <a:prstGeom prst="star6">
            <a:avLst>
              <a:gd name="adj" fmla="val 28868"/>
              <a:gd name="hf" fmla="val 115470"/>
            </a:avLst>
          </a:prstGeom>
          <a:solidFill>
            <a:srgbClr val="3C78D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DOUBLE</a:t>
            </a:r>
            <a:endParaRPr>
              <a:solidFill>
                <a:schemeClr val="lt1"/>
              </a:solidFill>
              <a:latin typeface="Playfair Display"/>
              <a:ea typeface="Playfair Display"/>
              <a:cs typeface="Playfair Display"/>
              <a:sym typeface="Playfair Display"/>
            </a:endParaRPr>
          </a:p>
          <a:p>
            <a:pPr marL="0" lvl="0" indent="0" algn="ctr" rtl="0">
              <a:spcBef>
                <a:spcPts val="0"/>
              </a:spcBef>
              <a:spcAft>
                <a:spcPts val="0"/>
              </a:spcAft>
              <a:buNone/>
            </a:pPr>
            <a:r>
              <a:rPr lang="en">
                <a:solidFill>
                  <a:schemeClr val="lt1"/>
                </a:solidFill>
                <a:latin typeface="Playfair Display"/>
                <a:ea typeface="Playfair Display"/>
                <a:cs typeface="Playfair Display"/>
                <a:sym typeface="Playfair Display"/>
              </a:rPr>
              <a:t>AMO!!!</a:t>
            </a:r>
            <a:endParaRPr>
              <a:solidFill>
                <a:schemeClr val="lt1"/>
              </a:solidFill>
              <a:latin typeface="Playfair Display"/>
              <a:ea typeface="Playfair Display"/>
              <a:cs typeface="Playfair Display"/>
              <a:sym typeface="Playfair Display"/>
            </a:endParaRPr>
          </a:p>
        </p:txBody>
      </p:sp>
      <p:sp>
        <p:nvSpPr>
          <p:cNvPr id="126" name="Google Shape;126;p22"/>
          <p:cNvSpPr/>
          <p:nvPr/>
        </p:nvSpPr>
        <p:spPr>
          <a:xfrm>
            <a:off x="-1295" y="1131866"/>
            <a:ext cx="1817100" cy="1901100"/>
          </a:xfrm>
          <a:prstGeom prst="verticalScroll">
            <a:avLst>
              <a:gd name="adj" fmla="val 125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dirty="0">
              <a:solidFill>
                <a:schemeClr val="lt1"/>
              </a:solidFill>
              <a:latin typeface="Playfair Display"/>
              <a:ea typeface="Playfair Display"/>
              <a:cs typeface="Playfair Display"/>
              <a:sym typeface="Playfair Display"/>
            </a:endParaRPr>
          </a:p>
          <a:p>
            <a:pPr lvl="0" algn="ctr"/>
            <a:r>
              <a:rPr lang="en-US" sz="1200" b="1" dirty="0">
                <a:solidFill>
                  <a:schemeClr val="lt1"/>
                </a:solidFill>
                <a:latin typeface="Playfair Display"/>
                <a:ea typeface="Playfair Display"/>
                <a:cs typeface="Playfair Display"/>
                <a:sym typeface="Playfair Display"/>
              </a:rPr>
              <a:t>Club de </a:t>
            </a:r>
            <a:r>
              <a:rPr lang="en-US" sz="1200" b="1" dirty="0" err="1">
                <a:solidFill>
                  <a:schemeClr val="lt1"/>
                </a:solidFill>
                <a:latin typeface="Playfair Display"/>
                <a:ea typeface="Playfair Display"/>
                <a:cs typeface="Playfair Display"/>
                <a:sym typeface="Playfair Display"/>
              </a:rPr>
              <a:t>ajedrez</a:t>
            </a:r>
            <a:endParaRPr lang="en-US" sz="1200" b="1" dirty="0">
              <a:solidFill>
                <a:schemeClr val="lt1"/>
              </a:solidFill>
              <a:latin typeface="Playfair Display"/>
              <a:ea typeface="Playfair Display"/>
              <a:cs typeface="Playfair Display"/>
              <a:sym typeface="Playfair Display"/>
            </a:endParaRPr>
          </a:p>
          <a:p>
            <a:pPr lvl="0" algn="ctr"/>
            <a:endParaRPr b="1" dirty="0">
              <a:solidFill>
                <a:schemeClr val="lt1"/>
              </a:solidFill>
              <a:latin typeface="Playfair Display"/>
              <a:ea typeface="Playfair Display"/>
              <a:cs typeface="Playfair Display"/>
              <a:sym typeface="Playfair Display"/>
            </a:endParaRPr>
          </a:p>
          <a:p>
            <a:pPr lvl="0" algn="ctr"/>
            <a:r>
              <a:rPr lang="en-US" sz="1200" b="1" dirty="0">
                <a:solidFill>
                  <a:schemeClr val="lt1"/>
                </a:solidFill>
                <a:latin typeface="Playfair Display"/>
                <a:ea typeface="Playfair Display"/>
                <a:cs typeface="Playfair Display"/>
                <a:sym typeface="Playfair Display"/>
              </a:rPr>
              <a:t>Club de </a:t>
            </a:r>
            <a:r>
              <a:rPr lang="en-US" sz="1200" b="1" dirty="0" err="1">
                <a:solidFill>
                  <a:schemeClr val="lt1"/>
                </a:solidFill>
                <a:latin typeface="Playfair Display"/>
                <a:ea typeface="Playfair Display"/>
                <a:cs typeface="Playfair Display"/>
                <a:sym typeface="Playfair Display"/>
              </a:rPr>
              <a:t>cocina</a:t>
            </a:r>
            <a:endParaRPr lang="en-US" sz="1200" b="1" dirty="0">
              <a:solidFill>
                <a:schemeClr val="lt1"/>
              </a:solidFill>
              <a:latin typeface="Playfair Display"/>
              <a:ea typeface="Playfair Display"/>
              <a:cs typeface="Playfair Display"/>
              <a:sym typeface="Playfair Display"/>
            </a:endParaRPr>
          </a:p>
          <a:p>
            <a:pPr lvl="0" algn="ctr"/>
            <a:endParaRPr sz="1200" b="1" dirty="0">
              <a:solidFill>
                <a:schemeClr val="lt1"/>
              </a:solidFill>
              <a:latin typeface="Playfair Display"/>
              <a:ea typeface="Playfair Display"/>
              <a:cs typeface="Playfair Display"/>
              <a:sym typeface="Playfair Display"/>
            </a:endParaRPr>
          </a:p>
          <a:p>
            <a:pPr marL="0" lvl="0" indent="0" algn="ctr" rtl="0">
              <a:spcBef>
                <a:spcPts val="0"/>
              </a:spcBef>
              <a:spcAft>
                <a:spcPts val="0"/>
              </a:spcAft>
              <a:buNone/>
            </a:pPr>
            <a:r>
              <a:rPr lang="en" sz="1200" b="1" dirty="0">
                <a:solidFill>
                  <a:schemeClr val="lt1"/>
                </a:solidFill>
                <a:latin typeface="Playfair Display"/>
                <a:ea typeface="Playfair Display"/>
                <a:cs typeface="Playfair Display"/>
                <a:sym typeface="Playfair Display"/>
              </a:rPr>
              <a:t>Community Service Club (NEW) etc.</a:t>
            </a:r>
            <a:endParaRPr sz="1200" b="1" dirty="0">
              <a:solidFill>
                <a:schemeClr val="lt1"/>
              </a:solidFill>
              <a:latin typeface="Playfair Display"/>
              <a:ea typeface="Playfair Display"/>
              <a:cs typeface="Playfair Display"/>
              <a:sym typeface="Playfair Display"/>
            </a:endParaRPr>
          </a:p>
          <a:p>
            <a:pPr marL="0" lvl="0" indent="0" algn="ctr" rtl="0">
              <a:spcBef>
                <a:spcPts val="0"/>
              </a:spcBef>
              <a:spcAft>
                <a:spcPts val="0"/>
              </a:spcAft>
              <a:buNone/>
            </a:pPr>
            <a:endParaRPr b="1" dirty="0">
              <a:solidFill>
                <a:schemeClr val="lt1"/>
              </a:solidFill>
              <a:latin typeface="Playfair Display"/>
              <a:ea typeface="Playfair Display"/>
              <a:cs typeface="Playfair Display"/>
              <a:sym typeface="Playfair Display"/>
            </a:endParaRPr>
          </a:p>
        </p:txBody>
      </p:sp>
      <p:sp>
        <p:nvSpPr>
          <p:cNvPr id="127" name="Google Shape;127;p22"/>
          <p:cNvSpPr/>
          <p:nvPr/>
        </p:nvSpPr>
        <p:spPr>
          <a:xfrm>
            <a:off x="7114675" y="3526850"/>
            <a:ext cx="1747200" cy="1551600"/>
          </a:xfrm>
          <a:prstGeom prst="doubleWave">
            <a:avLst>
              <a:gd name="adj1" fmla="val 6250"/>
              <a:gd name="adj2" fmla="val 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es-ES" sz="1200" b="1" u="sng" dirty="0">
                <a:solidFill>
                  <a:srgbClr val="0000FF"/>
                </a:solidFill>
                <a:latin typeface="Playfair Display"/>
                <a:ea typeface="Playfair Display"/>
                <a:cs typeface="Playfair Display"/>
                <a:sym typeface="Playfair Display"/>
              </a:rPr>
              <a:t>Deportivo:
Baloncesto
Porristas
Pista
Fútbol (NUEVO</a:t>
            </a:r>
            <a:r>
              <a:rPr lang="es-ES" b="1" u="sng" dirty="0">
                <a:solidFill>
                  <a:srgbClr val="0000FF"/>
                </a:solidFill>
                <a:latin typeface="Playfair Display"/>
                <a:ea typeface="Playfair Display"/>
                <a:cs typeface="Playfair Display"/>
                <a:sym typeface="Playfair Display"/>
              </a:rPr>
              <a:t>)</a:t>
            </a:r>
            <a:endParaRPr b="1" dirty="0">
              <a:solidFill>
                <a:srgbClr val="0000FF"/>
              </a:solidFill>
              <a:latin typeface="Playfair Display"/>
              <a:ea typeface="Playfair Display"/>
              <a:cs typeface="Playfair Display"/>
              <a:sym typeface="Playfair Display"/>
            </a:endParaRPr>
          </a:p>
        </p:txBody>
      </p:sp>
      <p:pic>
        <p:nvPicPr>
          <p:cNvPr id="128" name="Google Shape;128;p22"/>
          <p:cNvPicPr preferRelativeResize="0"/>
          <p:nvPr/>
        </p:nvPicPr>
        <p:blipFill>
          <a:blip r:embed="rId3">
            <a:alphaModFix/>
          </a:blip>
          <a:stretch>
            <a:fillRect/>
          </a:stretch>
        </p:blipFill>
        <p:spPr>
          <a:xfrm>
            <a:off x="5790275" y="1650438"/>
            <a:ext cx="2847975" cy="1695450"/>
          </a:xfrm>
          <a:prstGeom prst="rect">
            <a:avLst/>
          </a:prstGeom>
          <a:noFill/>
          <a:ln>
            <a:noFill/>
          </a:ln>
        </p:spPr>
      </p:pic>
      <p:pic>
        <p:nvPicPr>
          <p:cNvPr id="129" name="Google Shape;129;p22"/>
          <p:cNvPicPr preferRelativeResize="0"/>
          <p:nvPr/>
        </p:nvPicPr>
        <p:blipFill>
          <a:blip r:embed="rId4">
            <a:alphaModFix/>
          </a:blip>
          <a:stretch>
            <a:fillRect/>
          </a:stretch>
        </p:blipFill>
        <p:spPr>
          <a:xfrm>
            <a:off x="3578075" y="3417050"/>
            <a:ext cx="3402774" cy="1612025"/>
          </a:xfrm>
          <a:prstGeom prst="rect">
            <a:avLst/>
          </a:prstGeom>
          <a:noFill/>
          <a:ln>
            <a:noFill/>
          </a:ln>
        </p:spPr>
      </p:pic>
      <p:pic>
        <p:nvPicPr>
          <p:cNvPr id="130" name="Google Shape;130;p22"/>
          <p:cNvPicPr preferRelativeResize="0"/>
          <p:nvPr/>
        </p:nvPicPr>
        <p:blipFill>
          <a:blip r:embed="rId5">
            <a:alphaModFix/>
          </a:blip>
          <a:stretch>
            <a:fillRect/>
          </a:stretch>
        </p:blipFill>
        <p:spPr>
          <a:xfrm>
            <a:off x="2000675" y="1652800"/>
            <a:ext cx="3354199" cy="1685700"/>
          </a:xfrm>
          <a:prstGeom prst="rect">
            <a:avLst/>
          </a:prstGeom>
          <a:noFill/>
          <a:ln>
            <a:noFill/>
          </a:ln>
        </p:spPr>
      </p:pic>
      <p:pic>
        <p:nvPicPr>
          <p:cNvPr id="131" name="Google Shape;131;p22"/>
          <p:cNvPicPr preferRelativeResize="0"/>
          <p:nvPr/>
        </p:nvPicPr>
        <p:blipFill>
          <a:blip r:embed="rId6">
            <a:alphaModFix/>
          </a:blip>
          <a:stretch>
            <a:fillRect/>
          </a:stretch>
        </p:blipFill>
        <p:spPr>
          <a:xfrm>
            <a:off x="159100" y="3361925"/>
            <a:ext cx="3276011" cy="17131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a:off x="3330150" y="389125"/>
            <a:ext cx="2483700"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n-US" dirty="0"/>
              <a:t>Asistencia Águila</a:t>
            </a:r>
            <a:endParaRPr dirty="0"/>
          </a:p>
        </p:txBody>
      </p:sp>
      <p:sp>
        <p:nvSpPr>
          <p:cNvPr id="137" name="Google Shape;137;p23"/>
          <p:cNvSpPr txBox="1">
            <a:spLocks noGrp="1"/>
          </p:cNvSpPr>
          <p:nvPr>
            <p:ph type="body" idx="1"/>
          </p:nvPr>
        </p:nvSpPr>
        <p:spPr>
          <a:xfrm>
            <a:off x="418115" y="1107322"/>
            <a:ext cx="3999900" cy="3334800"/>
          </a:xfrm>
          <a:prstGeom prst="rect">
            <a:avLst/>
          </a:prstGeom>
          <a:ln w="19050" cap="flat" cmpd="sng">
            <a:solidFill>
              <a:srgbClr val="000000"/>
            </a:solidFill>
            <a:prstDash val="dot"/>
            <a:round/>
            <a:headEnd type="none" w="sm" len="sm"/>
            <a:tailEnd type="none" w="sm" len="sm"/>
          </a:ln>
        </p:spPr>
        <p:txBody>
          <a:bodyPr spcFirstLastPara="1" wrap="square" lIns="91425" tIns="91425" rIns="91425" bIns="91425" anchor="t" anchorCtr="0">
            <a:normAutofit/>
          </a:bodyPr>
          <a:lstStyle/>
          <a:p>
            <a:pPr marL="0" lvl="0" indent="0">
              <a:buNone/>
            </a:pPr>
            <a:r>
              <a:rPr lang="es-ES" dirty="0"/>
              <a:t>Durante el promedio de 20 días, hemos caído por debajo de ese objetivo diario del 97%.</a:t>
            </a:r>
          </a:p>
          <a:p>
            <a:pPr marL="0" lvl="0" indent="0">
              <a:buNone/>
            </a:pPr>
            <a:r>
              <a:rPr lang="es-ES" dirty="0"/>
              <a:t>
Es importante que los estudiantes estén en la escuela todos los días a tiempo y se queden durante todo el día.</a:t>
            </a:r>
            <a:endParaRPr dirty="0"/>
          </a:p>
          <a:p>
            <a:pPr marL="0" lvl="0" indent="0" algn="l" rtl="0">
              <a:spcBef>
                <a:spcPts val="1200"/>
              </a:spcBef>
              <a:spcAft>
                <a:spcPts val="0"/>
              </a:spcAft>
              <a:buNone/>
            </a:pPr>
            <a:endParaRPr dirty="0"/>
          </a:p>
          <a:p>
            <a:pPr marL="0" lvl="0" indent="0" algn="l" rtl="0">
              <a:spcBef>
                <a:spcPts val="1200"/>
              </a:spcBef>
              <a:spcAft>
                <a:spcPts val="0"/>
              </a:spcAft>
              <a:buNone/>
            </a:pPr>
            <a:endParaRPr dirty="0"/>
          </a:p>
          <a:p>
            <a:pPr marL="0" lvl="0" indent="0" algn="l" rtl="0">
              <a:spcBef>
                <a:spcPts val="1200"/>
              </a:spcBef>
              <a:spcAft>
                <a:spcPts val="1200"/>
              </a:spcAft>
              <a:buNone/>
            </a:pPr>
            <a:endParaRPr dirty="0"/>
          </a:p>
        </p:txBody>
      </p:sp>
      <p:sp>
        <p:nvSpPr>
          <p:cNvPr id="138" name="Google Shape;138;p23"/>
          <p:cNvSpPr txBox="1">
            <a:spLocks noGrp="1"/>
          </p:cNvSpPr>
          <p:nvPr>
            <p:ph type="body" idx="2"/>
          </p:nvPr>
        </p:nvSpPr>
        <p:spPr>
          <a:xfrm>
            <a:off x="4832400" y="1107322"/>
            <a:ext cx="3999900" cy="3334800"/>
          </a:xfrm>
          <a:prstGeom prst="rect">
            <a:avLst/>
          </a:prstGeom>
          <a:ln w="19050" cap="flat" cmpd="sng">
            <a:solidFill>
              <a:srgbClr val="000000"/>
            </a:solidFill>
            <a:prstDash val="dot"/>
            <a:round/>
            <a:headEnd type="none" w="sm" len="sm"/>
            <a:tailEnd type="none" w="sm" len="sm"/>
          </a:ln>
        </p:spPr>
        <p:txBody>
          <a:bodyPr spcFirstLastPara="1" wrap="square" lIns="91425" tIns="91425" rIns="91425" bIns="91425" anchor="t" anchorCtr="0">
            <a:normAutofit/>
          </a:bodyPr>
          <a:lstStyle/>
          <a:p>
            <a:pPr marL="0" lvl="0" indent="0">
              <a:buNone/>
            </a:pPr>
            <a:r>
              <a:rPr lang="es-ES" dirty="0"/>
              <a:t>Tenemos algunos incentivos para ayudar a alentar a los estudiantes a venir a la escuela todos los días</a:t>
            </a:r>
          </a:p>
          <a:p>
            <a:pPr marL="285750" lvl="0" indent="-285750">
              <a:buFont typeface="Wingdings" panose="05000000000000000000" pitchFamily="2" charset="2"/>
              <a:buChar char="v"/>
            </a:pPr>
            <a:r>
              <a:rPr lang="en-US" dirty="0" err="1"/>
              <a:t>Incentivos</a:t>
            </a:r>
            <a:r>
              <a:rPr lang="en-US" dirty="0"/>
              <a:t> </a:t>
            </a:r>
            <a:r>
              <a:rPr lang="en-US" dirty="0" err="1"/>
              <a:t>sugeridos</a:t>
            </a:r>
            <a:r>
              <a:rPr lang="en-US" dirty="0"/>
              <a:t> </a:t>
            </a:r>
            <a:r>
              <a:rPr lang="en-US" dirty="0" err="1"/>
              <a:t>por</a:t>
            </a:r>
            <a:r>
              <a:rPr lang="en-US" dirty="0"/>
              <a:t> </a:t>
            </a:r>
            <a:r>
              <a:rPr lang="en-US" dirty="0" err="1"/>
              <a:t>los</a:t>
            </a:r>
            <a:r>
              <a:rPr lang="en-US" dirty="0"/>
              <a:t> </a:t>
            </a:r>
            <a:r>
              <a:rPr lang="en-US" dirty="0" err="1"/>
              <a:t>estudiantes</a:t>
            </a:r>
            <a:r>
              <a:rPr lang="en-US" dirty="0"/>
              <a:t> </a:t>
            </a:r>
            <a:r>
              <a:rPr lang="en-US" dirty="0" err="1"/>
              <a:t>cada</a:t>
            </a:r>
            <a:r>
              <a:rPr lang="en-US" dirty="0"/>
              <a:t> 20 días, </a:t>
            </a:r>
            <a:r>
              <a:rPr lang="en-US" dirty="0" err="1"/>
              <a:t>por</a:t>
            </a:r>
            <a:r>
              <a:rPr lang="en-US" dirty="0"/>
              <a:t> </a:t>
            </a:r>
            <a:r>
              <a:rPr lang="en-US" dirty="0" err="1"/>
              <a:t>ejemplo</a:t>
            </a:r>
            <a:r>
              <a:rPr lang="en-US" dirty="0"/>
              <a:t>, Taco Bar
</a:t>
            </a:r>
            <a:r>
              <a:rPr lang="en-US" dirty="0" err="1"/>
              <a:t>Programa</a:t>
            </a:r>
            <a:r>
              <a:rPr lang="en-US" dirty="0"/>
              <a:t> de </a:t>
            </a:r>
            <a:r>
              <a:rPr lang="en-US" dirty="0" err="1"/>
              <a:t>honores</a:t>
            </a:r>
            <a:r>
              <a:rPr lang="en-US" dirty="0"/>
              <a:t> trimestral de </a:t>
            </a:r>
            <a:r>
              <a:rPr lang="en-US" dirty="0" err="1"/>
              <a:t>asistencia</a:t>
            </a:r>
            <a:r>
              <a:rPr lang="en-US" dirty="0"/>
              <a:t> perfecta</a:t>
            </a:r>
            <a:endParaRPr dirty="0"/>
          </a:p>
        </p:txBody>
      </p:sp>
      <p:sp>
        <p:nvSpPr>
          <p:cNvPr id="139" name="Google Shape;139;p23"/>
          <p:cNvSpPr/>
          <p:nvPr/>
        </p:nvSpPr>
        <p:spPr>
          <a:xfrm rot="509467">
            <a:off x="5982109" y="99020"/>
            <a:ext cx="1286097" cy="1152917"/>
          </a:xfrm>
          <a:prstGeom prst="star7">
            <a:avLst>
              <a:gd name="adj" fmla="val 34601"/>
              <a:gd name="hf" fmla="val 102572"/>
              <a:gd name="vf" fmla="val 10521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Playfair Display"/>
                <a:ea typeface="Playfair Display"/>
                <a:cs typeface="Playfair Display"/>
                <a:sym typeface="Playfair Display"/>
              </a:rPr>
              <a:t>97%</a:t>
            </a:r>
            <a:endParaRPr b="1">
              <a:solidFill>
                <a:schemeClr val="lt1"/>
              </a:solidFill>
              <a:latin typeface="Playfair Display"/>
              <a:ea typeface="Playfair Display"/>
              <a:cs typeface="Playfair Display"/>
              <a:sym typeface="Playfair Display"/>
            </a:endParaRPr>
          </a:p>
          <a:p>
            <a:pPr marL="0" lvl="0" indent="0" algn="ctr" rtl="0">
              <a:spcBef>
                <a:spcPts val="0"/>
              </a:spcBef>
              <a:spcAft>
                <a:spcPts val="0"/>
              </a:spcAft>
              <a:buNone/>
            </a:pPr>
            <a:r>
              <a:rPr lang="en" b="1">
                <a:solidFill>
                  <a:schemeClr val="lt1"/>
                </a:solidFill>
                <a:latin typeface="Playfair Display"/>
                <a:ea typeface="Playfair Display"/>
                <a:cs typeface="Playfair Display"/>
                <a:sym typeface="Playfair Display"/>
              </a:rPr>
              <a:t>Daily</a:t>
            </a:r>
            <a:endParaRPr b="1">
              <a:solidFill>
                <a:schemeClr val="lt1"/>
              </a:solidFill>
              <a:latin typeface="Playfair Display"/>
              <a:ea typeface="Playfair Display"/>
              <a:cs typeface="Playfair Display"/>
              <a:sym typeface="Playfair Display"/>
            </a:endParaRPr>
          </a:p>
        </p:txBody>
      </p:sp>
      <p:pic>
        <p:nvPicPr>
          <p:cNvPr id="140" name="Google Shape;140;p23"/>
          <p:cNvPicPr preferRelativeResize="0"/>
          <p:nvPr/>
        </p:nvPicPr>
        <p:blipFill>
          <a:blip r:embed="rId3">
            <a:alphaModFix/>
          </a:blip>
          <a:stretch>
            <a:fillRect/>
          </a:stretch>
        </p:blipFill>
        <p:spPr>
          <a:xfrm>
            <a:off x="638717" y="2940429"/>
            <a:ext cx="7866565" cy="1725005"/>
          </a:xfrm>
          <a:prstGeom prst="rect">
            <a:avLst/>
          </a:prstGeom>
          <a:noFill/>
          <a:ln w="28575" cap="flat" cmpd="sng">
            <a:solidFill>
              <a:srgbClr val="000000"/>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4"/>
          <p:cNvSpPr txBox="1">
            <a:spLocks noGrp="1"/>
          </p:cNvSpPr>
          <p:nvPr>
            <p:ph type="title"/>
          </p:nvPr>
        </p:nvSpPr>
        <p:spPr>
          <a:xfrm>
            <a:off x="2778000" y="111010"/>
            <a:ext cx="3588000"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n-US" dirty="0">
                <a:highlight>
                  <a:srgbClr val="FFFF00"/>
                </a:highlight>
              </a:rPr>
              <a:t>¡Padres, </a:t>
            </a:r>
            <a:r>
              <a:rPr lang="en-US" dirty="0" err="1">
                <a:highlight>
                  <a:srgbClr val="FFFF00"/>
                </a:highlight>
              </a:rPr>
              <a:t>participemos</a:t>
            </a:r>
            <a:r>
              <a:rPr lang="en-US" dirty="0">
                <a:highlight>
                  <a:srgbClr val="FFFF00"/>
                </a:highlight>
              </a:rPr>
              <a:t>!</a:t>
            </a:r>
            <a:endParaRPr dirty="0">
              <a:highlight>
                <a:srgbClr val="FFFF00"/>
              </a:highlight>
            </a:endParaRPr>
          </a:p>
        </p:txBody>
      </p:sp>
      <p:sp>
        <p:nvSpPr>
          <p:cNvPr id="146" name="Google Shape;146;p24"/>
          <p:cNvSpPr txBox="1">
            <a:spLocks noGrp="1"/>
          </p:cNvSpPr>
          <p:nvPr>
            <p:ph type="body" idx="1"/>
          </p:nvPr>
        </p:nvSpPr>
        <p:spPr>
          <a:xfrm>
            <a:off x="311700" y="685435"/>
            <a:ext cx="8520600" cy="3334800"/>
          </a:xfrm>
          <a:prstGeom prst="rect">
            <a:avLst/>
          </a:prstGeom>
        </p:spPr>
        <p:txBody>
          <a:bodyPr spcFirstLastPara="1" wrap="square" lIns="91425" tIns="91425" rIns="91425" bIns="91425" anchor="t" anchorCtr="0">
            <a:normAutofit/>
          </a:bodyPr>
          <a:lstStyle/>
          <a:p>
            <a:pPr marL="0" lvl="0" indent="0">
              <a:buNone/>
            </a:pPr>
            <a:r>
              <a:rPr lang="es-ES" dirty="0"/>
              <a:t>¿Cuáles son algunas oportunidades para que los padres se involucren?</a:t>
            </a:r>
          </a:p>
          <a:p>
            <a:pPr marL="0" lvl="0" indent="0">
              <a:buNone/>
            </a:pPr>
            <a:endParaRPr lang="es-ES" dirty="0"/>
          </a:p>
          <a:p>
            <a:pPr marL="285750" lvl="0" indent="-285750">
              <a:buFont typeface="Wingdings" panose="05000000000000000000" pitchFamily="2" charset="2"/>
              <a:buChar char="v"/>
            </a:pPr>
            <a:r>
              <a:rPr lang="en" dirty="0"/>
              <a:t>Volunteer to supply incentives on Incentive Days</a:t>
            </a:r>
          </a:p>
          <a:p>
            <a:pPr marL="285750" lvl="0" indent="-285750">
              <a:buFont typeface="Wingdings" panose="05000000000000000000" pitchFamily="2" charset="2"/>
              <a:buChar char="v"/>
            </a:pPr>
            <a:r>
              <a:rPr lang="en" dirty="0"/>
              <a:t>Attend Muffins with Moms or Donuts with Dads</a:t>
            </a:r>
          </a:p>
          <a:p>
            <a:pPr marL="285750" lvl="0" indent="-285750">
              <a:buFont typeface="Wingdings" panose="05000000000000000000" pitchFamily="2" charset="2"/>
              <a:buChar char="v"/>
            </a:pPr>
            <a:r>
              <a:rPr lang="en" dirty="0"/>
              <a:t>Attend Grandparents Day</a:t>
            </a:r>
          </a:p>
          <a:p>
            <a:pPr marL="285750" lvl="0" indent="-285750">
              <a:buFont typeface="Wingdings" panose="05000000000000000000" pitchFamily="2" charset="2"/>
              <a:buChar char="v"/>
            </a:pPr>
            <a:r>
              <a:rPr lang="en" dirty="0"/>
              <a:t>Attend Honors and Holiday Programs</a:t>
            </a:r>
          </a:p>
          <a:p>
            <a:pPr marL="285750" lvl="0" indent="-285750">
              <a:buFont typeface="Wingdings" panose="05000000000000000000" pitchFamily="2" charset="2"/>
              <a:buChar char="v"/>
            </a:pPr>
            <a:r>
              <a:rPr lang="en" dirty="0"/>
              <a:t>Sign up to stay informed on Class Dojo </a:t>
            </a:r>
          </a:p>
          <a:p>
            <a:pPr marL="285750" lvl="0" indent="-285750">
              <a:buFont typeface="Wingdings" panose="05000000000000000000" pitchFamily="2" charset="2"/>
              <a:buChar char="v"/>
            </a:pPr>
            <a:r>
              <a:rPr lang="en" dirty="0"/>
              <a:t>Follow us on Facebook Ida B. Wells </a:t>
            </a:r>
            <a:endParaRPr dirty="0"/>
          </a:p>
          <a:p>
            <a:pPr marL="0" lvl="0" indent="0" algn="l" rtl="0">
              <a:spcBef>
                <a:spcPts val="1200"/>
              </a:spcBef>
              <a:spcAft>
                <a:spcPts val="1200"/>
              </a:spcAft>
              <a:buNone/>
            </a:pPr>
            <a:endParaRPr dirty="0"/>
          </a:p>
        </p:txBody>
      </p:sp>
      <p:pic>
        <p:nvPicPr>
          <p:cNvPr id="147" name="Google Shape;147;p24"/>
          <p:cNvPicPr preferRelativeResize="0"/>
          <p:nvPr/>
        </p:nvPicPr>
        <p:blipFill>
          <a:blip r:embed="rId3">
            <a:alphaModFix/>
          </a:blip>
          <a:stretch>
            <a:fillRect/>
          </a:stretch>
        </p:blipFill>
        <p:spPr>
          <a:xfrm>
            <a:off x="6721550" y="1234075"/>
            <a:ext cx="2257425" cy="2028825"/>
          </a:xfrm>
          <a:prstGeom prst="rect">
            <a:avLst/>
          </a:prstGeom>
          <a:noFill/>
          <a:ln>
            <a:noFill/>
          </a:ln>
        </p:spPr>
      </p:pic>
      <p:pic>
        <p:nvPicPr>
          <p:cNvPr id="148" name="Google Shape;148;p24"/>
          <p:cNvPicPr preferRelativeResize="0"/>
          <p:nvPr/>
        </p:nvPicPr>
        <p:blipFill>
          <a:blip r:embed="rId4">
            <a:alphaModFix/>
          </a:blip>
          <a:stretch>
            <a:fillRect/>
          </a:stretch>
        </p:blipFill>
        <p:spPr>
          <a:xfrm>
            <a:off x="6277100" y="3387900"/>
            <a:ext cx="2771775" cy="1647825"/>
          </a:xfrm>
          <a:prstGeom prst="rect">
            <a:avLst/>
          </a:prstGeom>
          <a:noFill/>
          <a:ln>
            <a:noFill/>
          </a:ln>
        </p:spPr>
      </p:pic>
      <p:pic>
        <p:nvPicPr>
          <p:cNvPr id="149" name="Google Shape;149;p24"/>
          <p:cNvPicPr preferRelativeResize="0"/>
          <p:nvPr/>
        </p:nvPicPr>
        <p:blipFill>
          <a:blip r:embed="rId5">
            <a:alphaModFix/>
          </a:blip>
          <a:stretch>
            <a:fillRect/>
          </a:stretch>
        </p:blipFill>
        <p:spPr>
          <a:xfrm>
            <a:off x="3671875" y="3378375"/>
            <a:ext cx="2390775" cy="1666875"/>
          </a:xfrm>
          <a:prstGeom prst="rect">
            <a:avLst/>
          </a:prstGeom>
          <a:noFill/>
          <a:ln>
            <a:noFill/>
          </a:ln>
        </p:spPr>
      </p:pic>
      <p:pic>
        <p:nvPicPr>
          <p:cNvPr id="150" name="Google Shape;150;p24"/>
          <p:cNvPicPr preferRelativeResize="0"/>
          <p:nvPr/>
        </p:nvPicPr>
        <p:blipFill>
          <a:blip r:embed="rId6">
            <a:alphaModFix/>
          </a:blip>
          <a:stretch>
            <a:fillRect/>
          </a:stretch>
        </p:blipFill>
        <p:spPr>
          <a:xfrm>
            <a:off x="565478" y="3378374"/>
            <a:ext cx="2672297" cy="1757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A8201-0DD5-C8C1-AA78-8D6C8ABC725A}"/>
              </a:ext>
            </a:extLst>
          </p:cNvPr>
          <p:cNvSpPr>
            <a:spLocks noGrp="1"/>
          </p:cNvSpPr>
          <p:nvPr>
            <p:ph type="title"/>
          </p:nvPr>
        </p:nvSpPr>
        <p:spPr>
          <a:xfrm>
            <a:off x="311700" y="445025"/>
            <a:ext cx="8520600" cy="572700"/>
          </a:xfrm>
        </p:spPr>
        <p:txBody>
          <a:bodyPr spcFirstLastPara="1" wrap="square" lIns="91425" tIns="91425" rIns="91425" bIns="91425" anchor="t" anchorCtr="0">
            <a:normAutofit/>
          </a:bodyPr>
          <a:lstStyle/>
          <a:p>
            <a:pPr>
              <a:lnSpc>
                <a:spcPct val="90000"/>
              </a:lnSpc>
            </a:pPr>
            <a:r>
              <a:rPr lang="es-ES" sz="2800" dirty="0">
                <a:highlight>
                  <a:srgbClr val="FFFF00"/>
                </a:highlight>
              </a:rPr>
              <a:t>Plan Integral de Mejoramiento Escolar</a:t>
            </a:r>
            <a:endParaRPr lang="en-US" sz="2800" b="0" i="0" u="none" strike="noStrike" cap="none" dirty="0">
              <a:highlight>
                <a:srgbClr val="FFFF00"/>
              </a:highlight>
              <a:latin typeface="Oswald"/>
              <a:ea typeface="Oswald"/>
              <a:cs typeface="Oswald"/>
              <a:sym typeface="Oswald"/>
            </a:endParaRPr>
          </a:p>
        </p:txBody>
      </p:sp>
      <p:sp>
        <p:nvSpPr>
          <p:cNvPr id="6" name="TextBox 5">
            <a:extLst>
              <a:ext uri="{FF2B5EF4-FFF2-40B4-BE49-F238E27FC236}">
                <a16:creationId xmlns:a16="http://schemas.microsoft.com/office/drawing/2014/main" id="{C30A9D4A-1FE5-0534-491B-D122A3FE46C6}"/>
              </a:ext>
            </a:extLst>
          </p:cNvPr>
          <p:cNvSpPr txBox="1"/>
          <p:nvPr/>
        </p:nvSpPr>
        <p:spPr>
          <a:xfrm>
            <a:off x="311700" y="1234075"/>
            <a:ext cx="8520600" cy="3334800"/>
          </a:xfrm>
          <a:prstGeom prst="rect">
            <a:avLst/>
          </a:prstGeom>
          <a:noFill/>
          <a:ln>
            <a:noFill/>
          </a:ln>
        </p:spPr>
        <p:txBody>
          <a:bodyPr spcFirstLastPara="1" wrap="square" lIns="91425" tIns="91425" rIns="91425" bIns="91425" anchor="t" anchorCtr="0">
            <a:normAutofit fontScale="92500"/>
          </a:bodyPr>
          <a:lstStyle/>
          <a:p>
            <a:pPr marL="457200" lvl="0" indent="-342900" defTabSz="914400" eaLnBrk="1" fontAlgn="auto" latinLnBrk="0" hangingPunct="1">
              <a:lnSpc>
                <a:spcPct val="105000"/>
              </a:lnSpc>
              <a:spcAft>
                <a:spcPts val="600"/>
              </a:spcAft>
              <a:buClr>
                <a:schemeClr val="dk2"/>
              </a:buClr>
              <a:buSzPts val="1800"/>
              <a:buFont typeface="Playfair Display"/>
              <a:buChar char="●"/>
              <a:tabLst/>
              <a:defRPr/>
            </a:pPr>
            <a:r>
              <a:rPr lang="es-ES" sz="1800" kern="1200" dirty="0">
                <a:solidFill>
                  <a:schemeClr val="dk2"/>
                </a:solidFill>
                <a:latin typeface="Playfair Display"/>
                <a:ea typeface="Playfair Display"/>
                <a:cs typeface="Playfair Display"/>
                <a:sym typeface="Playfair Display"/>
              </a:rPr>
              <a:t>El Plan de Mejora Escolar Continua es un plan de acción que identifica las áreas en las que una escuela planea enfocarse en el año escolar actual, las metas de rendimiento que quieren que los estudiantes logren y cómo la escuela planea cumplir estas metas en colaboración.</a:t>
            </a:r>
          </a:p>
          <a:p>
            <a:pPr marL="114300" lvl="0" defTabSz="914400" eaLnBrk="1" fontAlgn="auto" latinLnBrk="0" hangingPunct="1">
              <a:lnSpc>
                <a:spcPct val="105000"/>
              </a:lnSpc>
              <a:spcAft>
                <a:spcPts val="600"/>
              </a:spcAft>
              <a:buClr>
                <a:schemeClr val="dk2"/>
              </a:buClr>
              <a:buSzPts val="1800"/>
              <a:tabLst/>
              <a:defRPr/>
            </a:pPr>
            <a:endParaRPr kumimoji="0" lang="en-US" sz="1800" b="0" i="0" u="none" strike="noStrike" kern="1200" cap="none" spc="0" normalizeH="0" baseline="0" noProof="0" dirty="0">
              <a:ln>
                <a:noFill/>
              </a:ln>
              <a:solidFill>
                <a:schemeClr val="dk2"/>
              </a:solidFill>
              <a:effectLst/>
              <a:uLnTx/>
              <a:uFillTx/>
              <a:latin typeface="Playfair Display"/>
              <a:ea typeface="Playfair Display"/>
              <a:cs typeface="Playfair Display"/>
              <a:sym typeface="Playfair Display"/>
            </a:endParaRPr>
          </a:p>
          <a:p>
            <a:pPr marL="457200" lvl="0" indent="-342900" defTabSz="914400" eaLnBrk="1" fontAlgn="auto" latinLnBrk="0" hangingPunct="1">
              <a:lnSpc>
                <a:spcPct val="105000"/>
              </a:lnSpc>
              <a:spcAft>
                <a:spcPts val="600"/>
              </a:spcAft>
              <a:buClr>
                <a:schemeClr val="dk2"/>
              </a:buClr>
              <a:buSzPts val="1800"/>
              <a:buFont typeface="Playfair Display"/>
              <a:buChar char="●"/>
              <a:tabLst/>
              <a:defRPr/>
            </a:pPr>
            <a:r>
              <a:rPr lang="es-ES" sz="1800" kern="1200" dirty="0">
                <a:solidFill>
                  <a:schemeClr val="dk2"/>
                </a:solidFill>
                <a:latin typeface="Playfair Display"/>
                <a:ea typeface="Playfair Display"/>
                <a:cs typeface="Playfair Display"/>
                <a:sym typeface="Playfair Display"/>
              </a:rPr>
              <a:t>El plan se actualiza periódicamente para reflejar las estrategias que se utilizan.</a:t>
            </a:r>
          </a:p>
          <a:p>
            <a:pPr marL="114300" lvl="0" defTabSz="914400" eaLnBrk="1" fontAlgn="auto" latinLnBrk="0" hangingPunct="1">
              <a:lnSpc>
                <a:spcPct val="105000"/>
              </a:lnSpc>
              <a:spcAft>
                <a:spcPts val="600"/>
              </a:spcAft>
              <a:buClr>
                <a:schemeClr val="dk2"/>
              </a:buClr>
              <a:buSzPts val="1800"/>
              <a:tabLst/>
              <a:defRPr/>
            </a:pPr>
            <a:endParaRPr kumimoji="0" lang="en-US" sz="1800" b="0" i="0" u="none" strike="noStrike" kern="1200" cap="none" spc="0" normalizeH="0" baseline="0" noProof="0" dirty="0">
              <a:ln>
                <a:noFill/>
              </a:ln>
              <a:solidFill>
                <a:schemeClr val="dk2"/>
              </a:solidFill>
              <a:effectLst/>
              <a:uLnTx/>
              <a:uFillTx/>
              <a:latin typeface="Playfair Display"/>
              <a:ea typeface="Playfair Display"/>
              <a:cs typeface="Playfair Display"/>
              <a:sym typeface="Playfair Display"/>
            </a:endParaRPr>
          </a:p>
          <a:p>
            <a:pPr marL="457200" lvl="0" indent="-342900" defTabSz="914400" eaLnBrk="1" fontAlgn="auto" latinLnBrk="0" hangingPunct="1">
              <a:lnSpc>
                <a:spcPct val="105000"/>
              </a:lnSpc>
              <a:spcAft>
                <a:spcPts val="600"/>
              </a:spcAft>
              <a:buClr>
                <a:schemeClr val="dk2"/>
              </a:buClr>
              <a:buSzPts val="1800"/>
              <a:buFont typeface="Playfair Display"/>
              <a:buChar char="●"/>
              <a:tabLst/>
              <a:defRPr/>
            </a:pPr>
            <a:r>
              <a:rPr lang="es-ES" sz="1800" kern="1200" dirty="0">
                <a:solidFill>
                  <a:schemeClr val="dk2"/>
                </a:solidFill>
                <a:latin typeface="Playfair Display"/>
                <a:ea typeface="Playfair Display"/>
                <a:cs typeface="Playfair Display"/>
                <a:sym typeface="Playfair Display"/>
              </a:rPr>
              <a:t>Es desarrollado por un equipo de partes interesadas que debe incluir profesores, miembros del personal, padres y estudiantes, cuando corresponda.</a:t>
            </a:r>
            <a:endParaRPr kumimoji="0" lang="en-US" sz="1800" b="0" i="0" u="none" strike="noStrike" kern="1200" cap="none" spc="0" normalizeH="0" baseline="0" noProof="0" dirty="0">
              <a:ln>
                <a:noFill/>
              </a:ln>
              <a:solidFill>
                <a:schemeClr val="dk2"/>
              </a:solidFill>
              <a:effectLst/>
              <a:uLnTx/>
              <a:uFillTx/>
              <a:latin typeface="Playfair Display"/>
              <a:ea typeface="Playfair Display"/>
              <a:cs typeface="Playfair Display"/>
              <a:sym typeface="Playfair Display"/>
            </a:endParaRPr>
          </a:p>
        </p:txBody>
      </p:sp>
    </p:spTree>
    <p:extLst>
      <p:ext uri="{BB962C8B-B14F-4D97-AF65-F5344CB8AC3E}">
        <p14:creationId xmlns:p14="http://schemas.microsoft.com/office/powerpoint/2010/main" val="1777879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1981-8411-6C50-CAF6-CF8C70269B7E}"/>
              </a:ext>
            </a:extLst>
          </p:cNvPr>
          <p:cNvSpPr>
            <a:spLocks noGrp="1"/>
          </p:cNvSpPr>
          <p:nvPr>
            <p:ph type="title"/>
          </p:nvPr>
        </p:nvSpPr>
        <p:spPr>
          <a:xfrm>
            <a:off x="1923143" y="445025"/>
            <a:ext cx="4463142" cy="572700"/>
          </a:xfrm>
        </p:spPr>
        <p:txBody>
          <a:bodyPr>
            <a:normAutofit fontScale="90000"/>
          </a:bodyPr>
          <a:lstStyle/>
          <a:p>
            <a:pPr algn="ctr"/>
            <a:r>
              <a:rPr lang="en-US" dirty="0">
                <a:highlight>
                  <a:srgbClr val="FFFF00"/>
                </a:highlight>
              </a:rPr>
              <a:t>Plan de </a:t>
            </a:r>
            <a:r>
              <a:rPr lang="en-US" dirty="0" err="1">
                <a:highlight>
                  <a:srgbClr val="FFFF00"/>
                </a:highlight>
              </a:rPr>
              <a:t>participación</a:t>
            </a:r>
            <a:r>
              <a:rPr lang="en-US" dirty="0">
                <a:highlight>
                  <a:srgbClr val="FFFF00"/>
                </a:highlight>
              </a:rPr>
              <a:t> familiar</a:t>
            </a:r>
          </a:p>
        </p:txBody>
      </p:sp>
      <p:pic>
        <p:nvPicPr>
          <p:cNvPr id="4" name="Picture 3">
            <a:extLst>
              <a:ext uri="{FF2B5EF4-FFF2-40B4-BE49-F238E27FC236}">
                <a16:creationId xmlns:a16="http://schemas.microsoft.com/office/drawing/2014/main" id="{AF93B775-59E8-0116-E8D9-0152E0F6CBE0}"/>
              </a:ext>
            </a:extLst>
          </p:cNvPr>
          <p:cNvPicPr>
            <a:picLocks noChangeAspect="1"/>
          </p:cNvPicPr>
          <p:nvPr/>
        </p:nvPicPr>
        <p:blipFill>
          <a:blip r:embed="rId2"/>
          <a:stretch>
            <a:fillRect/>
          </a:stretch>
        </p:blipFill>
        <p:spPr>
          <a:xfrm>
            <a:off x="369757" y="1148857"/>
            <a:ext cx="7844971" cy="3375447"/>
          </a:xfrm>
          <a:prstGeom prst="rect">
            <a:avLst/>
          </a:prstGeom>
        </p:spPr>
      </p:pic>
    </p:spTree>
    <p:extLst>
      <p:ext uri="{BB962C8B-B14F-4D97-AF65-F5344CB8AC3E}">
        <p14:creationId xmlns:p14="http://schemas.microsoft.com/office/powerpoint/2010/main" val="450153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1ED1-6162-E1CE-5D9E-222E01F2E7E5}"/>
              </a:ext>
            </a:extLst>
          </p:cNvPr>
          <p:cNvSpPr>
            <a:spLocks noGrp="1"/>
          </p:cNvSpPr>
          <p:nvPr>
            <p:ph type="title"/>
          </p:nvPr>
        </p:nvSpPr>
        <p:spPr>
          <a:xfrm>
            <a:off x="2387600" y="445025"/>
            <a:ext cx="4550229" cy="572700"/>
          </a:xfrm>
        </p:spPr>
        <p:txBody>
          <a:bodyPr>
            <a:normAutofit fontScale="90000"/>
          </a:bodyPr>
          <a:lstStyle/>
          <a:p>
            <a:pPr algn="ctr"/>
            <a:r>
              <a:rPr lang="es-ES" dirty="0">
                <a:highlight>
                  <a:srgbClr val="FFFF00"/>
                </a:highlight>
              </a:rPr>
              <a:t>Pacto entre la escuela y los padres</a:t>
            </a:r>
            <a:endParaRPr lang="en-US" dirty="0">
              <a:highlight>
                <a:srgbClr val="FFFF00"/>
              </a:highlight>
            </a:endParaRPr>
          </a:p>
        </p:txBody>
      </p:sp>
      <p:pic>
        <p:nvPicPr>
          <p:cNvPr id="5" name="Picture 4">
            <a:extLst>
              <a:ext uri="{FF2B5EF4-FFF2-40B4-BE49-F238E27FC236}">
                <a16:creationId xmlns:a16="http://schemas.microsoft.com/office/drawing/2014/main" id="{7F09C08E-30A9-CF78-7FD0-3679E90B14F3}"/>
              </a:ext>
            </a:extLst>
          </p:cNvPr>
          <p:cNvPicPr>
            <a:picLocks noChangeAspect="1"/>
          </p:cNvPicPr>
          <p:nvPr/>
        </p:nvPicPr>
        <p:blipFill>
          <a:blip r:embed="rId2"/>
          <a:stretch>
            <a:fillRect/>
          </a:stretch>
        </p:blipFill>
        <p:spPr>
          <a:xfrm>
            <a:off x="417285" y="1142275"/>
            <a:ext cx="8309429" cy="3312360"/>
          </a:xfrm>
          <a:prstGeom prst="rect">
            <a:avLst/>
          </a:prstGeom>
        </p:spPr>
      </p:pic>
    </p:spTree>
    <p:extLst>
      <p:ext uri="{BB962C8B-B14F-4D97-AF65-F5344CB8AC3E}">
        <p14:creationId xmlns:p14="http://schemas.microsoft.com/office/powerpoint/2010/main" val="2543164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4168-E054-F8A4-3B74-C5C10B8736FF}"/>
              </a:ext>
            </a:extLst>
          </p:cNvPr>
          <p:cNvSpPr>
            <a:spLocks noGrp="1"/>
          </p:cNvSpPr>
          <p:nvPr>
            <p:ph type="title"/>
          </p:nvPr>
        </p:nvSpPr>
        <p:spPr>
          <a:xfrm>
            <a:off x="609600" y="315716"/>
            <a:ext cx="8118763" cy="572700"/>
          </a:xfrm>
        </p:spPr>
        <p:txBody>
          <a:bodyPr wrap="square" anchor="ctr">
            <a:normAutofit fontScale="90000"/>
          </a:bodyPr>
          <a:lstStyle/>
          <a:p>
            <a:pPr>
              <a:lnSpc>
                <a:spcPct val="90000"/>
              </a:lnSpc>
            </a:pPr>
            <a:r>
              <a:rPr lang="es-ES" sz="1800" dirty="0">
                <a:highlight>
                  <a:srgbClr val="FFFF00"/>
                </a:highlight>
              </a:rPr>
              <a:t>Conferencias</a:t>
            </a:r>
            <a:r>
              <a:rPr lang="es-ES" sz="2000" dirty="0">
                <a:highlight>
                  <a:srgbClr val="FFFF00"/>
                </a:highlight>
              </a:rPr>
              <a:t> de padres y maestros (se llevan a cabo dos veces al año escolar)</a:t>
            </a:r>
            <a:endParaRPr lang="en-US" sz="2000" dirty="0">
              <a:highlight>
                <a:srgbClr val="FFFF00"/>
              </a:highlight>
            </a:endParaRPr>
          </a:p>
        </p:txBody>
      </p:sp>
      <p:graphicFrame>
        <p:nvGraphicFramePr>
          <p:cNvPr id="5" name="Table 4">
            <a:extLst>
              <a:ext uri="{FF2B5EF4-FFF2-40B4-BE49-F238E27FC236}">
                <a16:creationId xmlns:a16="http://schemas.microsoft.com/office/drawing/2014/main" id="{98F08B0B-C92B-4B03-BB42-913B5DD593CB}"/>
              </a:ext>
            </a:extLst>
          </p:cNvPr>
          <p:cNvGraphicFramePr>
            <a:graphicFrameLocks noGrp="1"/>
          </p:cNvGraphicFramePr>
          <p:nvPr>
            <p:extLst>
              <p:ext uri="{D42A27DB-BD31-4B8C-83A1-F6EECF244321}">
                <p14:modId xmlns:p14="http://schemas.microsoft.com/office/powerpoint/2010/main" val="871211259"/>
              </p:ext>
            </p:extLst>
          </p:nvPr>
        </p:nvGraphicFramePr>
        <p:xfrm>
          <a:off x="1532477" y="1874823"/>
          <a:ext cx="6079046" cy="1931214"/>
        </p:xfrm>
        <a:graphic>
          <a:graphicData uri="http://schemas.openxmlformats.org/drawingml/2006/table">
            <a:tbl>
              <a:tblPr firstRow="1" bandRow="1">
                <a:tableStyleId>{9ECA3FA7-B9F8-4B87-B8AF-26C8B6646B29}</a:tableStyleId>
              </a:tblPr>
              <a:tblGrid>
                <a:gridCol w="3039523">
                  <a:extLst>
                    <a:ext uri="{9D8B030D-6E8A-4147-A177-3AD203B41FA5}">
                      <a16:colId xmlns:a16="http://schemas.microsoft.com/office/drawing/2014/main" val="1613689218"/>
                    </a:ext>
                  </a:extLst>
                </a:gridCol>
                <a:gridCol w="3039523">
                  <a:extLst>
                    <a:ext uri="{9D8B030D-6E8A-4147-A177-3AD203B41FA5}">
                      <a16:colId xmlns:a16="http://schemas.microsoft.com/office/drawing/2014/main" val="2419795029"/>
                    </a:ext>
                  </a:extLst>
                </a:gridCol>
              </a:tblGrid>
              <a:tr h="714147">
                <a:tc>
                  <a:txBody>
                    <a:bodyPr/>
                    <a:lstStyle/>
                    <a:p>
                      <a:pPr algn="ctr"/>
                      <a:r>
                        <a:rPr lang="en-US" sz="3300" dirty="0">
                          <a:latin typeface="Oswald" panose="00000500000000000000" pitchFamily="2" charset="0"/>
                        </a:rPr>
                        <a:t>Caer</a:t>
                      </a:r>
                    </a:p>
                  </a:txBody>
                  <a:tcPr marL="150876" marR="150876" marT="75438" marB="75438"/>
                </a:tc>
                <a:tc>
                  <a:txBody>
                    <a:bodyPr/>
                    <a:lstStyle/>
                    <a:p>
                      <a:pPr algn="ctr"/>
                      <a:r>
                        <a:rPr lang="en-US" sz="3300" dirty="0">
                          <a:latin typeface="Oswald" panose="00000500000000000000" pitchFamily="2" charset="0"/>
                        </a:rPr>
                        <a:t>Primavera</a:t>
                      </a:r>
                    </a:p>
                  </a:txBody>
                  <a:tcPr marL="150876" marR="150876" marT="75438" marB="75438"/>
                </a:tc>
                <a:extLst>
                  <a:ext uri="{0D108BD9-81ED-4DB2-BD59-A6C34878D82A}">
                    <a16:rowId xmlns:a16="http://schemas.microsoft.com/office/drawing/2014/main" val="1736654130"/>
                  </a:ext>
                </a:extLst>
              </a:tr>
              <a:tr h="1217067">
                <a:tc>
                  <a:txBody>
                    <a:bodyPr/>
                    <a:lstStyle/>
                    <a:p>
                      <a:pPr algn="ctr"/>
                      <a:r>
                        <a:rPr lang="en-US" sz="3300" dirty="0">
                          <a:latin typeface="Oswald" panose="00000500000000000000" pitchFamily="2" charset="0"/>
                        </a:rPr>
                        <a:t>11 de </a:t>
                      </a:r>
                      <a:r>
                        <a:rPr lang="en-US" sz="3300" dirty="0" err="1">
                          <a:latin typeface="Oswald" panose="00000500000000000000" pitchFamily="2" charset="0"/>
                        </a:rPr>
                        <a:t>septiembre</a:t>
                      </a:r>
                      <a:endParaRPr lang="en-US" sz="3300" dirty="0">
                        <a:latin typeface="Oswald" panose="00000500000000000000" pitchFamily="2" charset="0"/>
                      </a:endParaRPr>
                    </a:p>
                    <a:p>
                      <a:pPr algn="ctr"/>
                      <a:r>
                        <a:rPr lang="en-US" sz="3300" dirty="0">
                          <a:latin typeface="Oswald" panose="00000500000000000000" pitchFamily="2" charset="0"/>
                        </a:rPr>
                        <a:t>4:00 – 7:00 p.m.</a:t>
                      </a:r>
                    </a:p>
                  </a:txBody>
                  <a:tcPr marL="150876" marR="150876" marT="75438" marB="75438"/>
                </a:tc>
                <a:tc>
                  <a:txBody>
                    <a:bodyPr/>
                    <a:lstStyle/>
                    <a:p>
                      <a:pPr algn="ctr"/>
                      <a:r>
                        <a:rPr lang="en-US" sz="3300" dirty="0">
                          <a:latin typeface="Oswald" panose="00000500000000000000" pitchFamily="2" charset="0"/>
                        </a:rPr>
                        <a:t>29 de </a:t>
                      </a:r>
                      <a:r>
                        <a:rPr lang="en-US" sz="3300" dirty="0" err="1">
                          <a:latin typeface="Oswald" panose="00000500000000000000" pitchFamily="2" charset="0"/>
                        </a:rPr>
                        <a:t>enero</a:t>
                      </a:r>
                      <a:endParaRPr lang="en-US" sz="3300" dirty="0">
                        <a:latin typeface="Oswald" panose="00000500000000000000" pitchFamily="2" charset="0"/>
                      </a:endParaRPr>
                    </a:p>
                    <a:p>
                      <a:pPr algn="ctr"/>
                      <a:r>
                        <a:rPr lang="en-US" sz="3300" dirty="0">
                          <a:latin typeface="Oswald" panose="00000500000000000000" pitchFamily="2" charset="0"/>
                        </a:rPr>
                        <a:t>4:00 – 7:00 p.m.</a:t>
                      </a:r>
                    </a:p>
                  </a:txBody>
                  <a:tcPr marL="150876" marR="150876" marT="75438" marB="75438"/>
                </a:tc>
                <a:extLst>
                  <a:ext uri="{0D108BD9-81ED-4DB2-BD59-A6C34878D82A}">
                    <a16:rowId xmlns:a16="http://schemas.microsoft.com/office/drawing/2014/main" val="3495478036"/>
                  </a:ext>
                </a:extLst>
              </a:tr>
            </a:tbl>
          </a:graphicData>
        </a:graphic>
      </p:graphicFrame>
    </p:spTree>
    <p:extLst>
      <p:ext uri="{BB962C8B-B14F-4D97-AF65-F5344CB8AC3E}">
        <p14:creationId xmlns:p14="http://schemas.microsoft.com/office/powerpoint/2010/main" val="3480153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B4066-8AA3-D48F-5A79-F8F7C9EE56BD}"/>
              </a:ext>
            </a:extLst>
          </p:cNvPr>
          <p:cNvSpPr>
            <a:spLocks noGrp="1"/>
          </p:cNvSpPr>
          <p:nvPr>
            <p:ph type="title"/>
          </p:nvPr>
        </p:nvSpPr>
        <p:spPr>
          <a:xfrm>
            <a:off x="311700" y="445025"/>
            <a:ext cx="8520600" cy="572700"/>
          </a:xfrm>
        </p:spPr>
        <p:txBody>
          <a:bodyPr wrap="square" anchor="ctr">
            <a:normAutofit/>
          </a:bodyPr>
          <a:lstStyle/>
          <a:p>
            <a:pPr>
              <a:lnSpc>
                <a:spcPct val="90000"/>
              </a:lnSpc>
            </a:pPr>
            <a:r>
              <a:rPr lang="en-US" sz="2600" dirty="0"/>
              <a:t>Código de </a:t>
            </a:r>
            <a:r>
              <a:rPr lang="en-US" sz="2600" dirty="0" err="1"/>
              <a:t>conducta</a:t>
            </a:r>
            <a:r>
              <a:rPr lang="en-US" sz="2600" dirty="0"/>
              <a:t> </a:t>
            </a:r>
            <a:r>
              <a:rPr lang="en-US" sz="2600" dirty="0" err="1"/>
              <a:t>estudiantil</a:t>
            </a:r>
            <a:r>
              <a:rPr lang="en-US" sz="2600" dirty="0"/>
              <a:t> (Política SCS #6022)</a:t>
            </a:r>
          </a:p>
        </p:txBody>
      </p:sp>
      <p:sp>
        <p:nvSpPr>
          <p:cNvPr id="3" name="Text Placeholder 2">
            <a:extLst>
              <a:ext uri="{FF2B5EF4-FFF2-40B4-BE49-F238E27FC236}">
                <a16:creationId xmlns:a16="http://schemas.microsoft.com/office/drawing/2014/main" id="{F24B7A2D-79C1-4941-8BC8-DE7C8DE1EC9F}"/>
              </a:ext>
            </a:extLst>
          </p:cNvPr>
          <p:cNvSpPr>
            <a:spLocks noGrp="1"/>
          </p:cNvSpPr>
          <p:nvPr>
            <p:ph type="body" idx="4294967295"/>
          </p:nvPr>
        </p:nvSpPr>
        <p:spPr>
          <a:xfrm>
            <a:off x="311700" y="1208225"/>
            <a:ext cx="8520600" cy="3264408"/>
          </a:xfrm>
        </p:spPr>
        <p:txBody>
          <a:bodyPr anchor="t">
            <a:normAutofit/>
          </a:bodyPr>
          <a:lstStyle/>
          <a:p>
            <a:pPr>
              <a:spcAft>
                <a:spcPts val="600"/>
              </a:spcAft>
              <a:buClr>
                <a:srgbClr val="000000"/>
              </a:buClr>
              <a:buFont typeface="Arial"/>
              <a:buChar char="•"/>
            </a:pPr>
            <a:r>
              <a:rPr lang="es-ES" dirty="0">
                <a:solidFill>
                  <a:schemeClr val="lt1"/>
                </a:solidFill>
              </a:rPr>
              <a:t>La Junta de Educación del Condado de Shelby acepta la responsabilidad de establecer y mantener estándares adecuados de disciplina y comportamiento en las escuelas públicas.</a:t>
            </a:r>
          </a:p>
          <a:p>
            <a:pPr marL="114300" indent="0">
              <a:spcAft>
                <a:spcPts val="600"/>
              </a:spcAft>
              <a:buClr>
                <a:srgbClr val="000000"/>
              </a:buClr>
              <a:buNone/>
            </a:pPr>
            <a:endParaRPr lang="en-US" b="0" i="0" u="none" strike="noStrike" cap="none" dirty="0">
              <a:solidFill>
                <a:schemeClr val="lt1"/>
              </a:solidFill>
            </a:endParaRPr>
          </a:p>
          <a:p>
            <a:pPr marL="461772">
              <a:spcAft>
                <a:spcPts val="600"/>
              </a:spcAft>
              <a:buClr>
                <a:srgbClr val="000000"/>
              </a:buClr>
              <a:buFont typeface="Arial"/>
              <a:buChar char="•"/>
            </a:pPr>
            <a:r>
              <a:rPr lang="es-ES" dirty="0">
                <a:solidFill>
                  <a:schemeClr val="lt1"/>
                </a:solidFill>
              </a:rPr>
              <a:t>Con el fin de mantener un buen orden y garantizar un entorno propicio para el aprendizaje, la Junta considera que el comportamiento o la conducta que ocurre en la propiedad escolar o en cualquier actividad patrocinada por la escuela que ocurra fuera de la propiedad escolar que interfiera con lo anterior son delitos.</a:t>
            </a:r>
            <a:endParaRPr lang="en-US" b="0" i="0" u="none" strike="noStrike" cap="none" dirty="0">
              <a:solidFill>
                <a:schemeClr val="lt1"/>
              </a:solidFill>
            </a:endParaRPr>
          </a:p>
        </p:txBody>
      </p:sp>
    </p:spTree>
    <p:extLst>
      <p:ext uri="{BB962C8B-B14F-4D97-AF65-F5344CB8AC3E}">
        <p14:creationId xmlns:p14="http://schemas.microsoft.com/office/powerpoint/2010/main" val="1931938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2F834-4955-ED7D-3851-969C7913AAE9}"/>
              </a:ext>
            </a:extLst>
          </p:cNvPr>
          <p:cNvSpPr>
            <a:spLocks noGrp="1"/>
          </p:cNvSpPr>
          <p:nvPr>
            <p:ph type="title"/>
          </p:nvPr>
        </p:nvSpPr>
        <p:spPr>
          <a:xfrm>
            <a:off x="311700" y="445025"/>
            <a:ext cx="8520600" cy="572700"/>
          </a:xfrm>
        </p:spPr>
        <p:txBody>
          <a:bodyPr wrap="square" anchor="ctr">
            <a:normAutofit fontScale="90000"/>
          </a:bodyPr>
          <a:lstStyle/>
          <a:p>
            <a:pPr>
              <a:lnSpc>
                <a:spcPct val="90000"/>
              </a:lnSpc>
            </a:pPr>
            <a:r>
              <a:rPr lang="en-US" sz="2300" dirty="0">
                <a:highlight>
                  <a:srgbClr val="FFFF00"/>
                </a:highlight>
              </a:rPr>
              <a:t>Código de </a:t>
            </a:r>
            <a:r>
              <a:rPr lang="en-US" sz="2300" dirty="0" err="1">
                <a:highlight>
                  <a:srgbClr val="FFFF00"/>
                </a:highlight>
              </a:rPr>
              <a:t>Conducta</a:t>
            </a:r>
            <a:r>
              <a:rPr lang="en-US" sz="2300" dirty="0">
                <a:highlight>
                  <a:srgbClr val="FFFF00"/>
                </a:highlight>
              </a:rPr>
              <a:t> </a:t>
            </a:r>
            <a:r>
              <a:rPr lang="en-US" sz="2300" dirty="0" err="1">
                <a:highlight>
                  <a:srgbClr val="FFFF00"/>
                </a:highlight>
              </a:rPr>
              <a:t>Estudiantil</a:t>
            </a:r>
            <a:r>
              <a:rPr lang="en-US" sz="2300" dirty="0">
                <a:highlight>
                  <a:srgbClr val="FFFF00"/>
                </a:highlight>
              </a:rPr>
              <a:t> (Política SCS #6022) (</a:t>
            </a:r>
            <a:r>
              <a:rPr lang="en-US" sz="2300" dirty="0" err="1">
                <a:highlight>
                  <a:srgbClr val="FFFF00"/>
                </a:highlight>
              </a:rPr>
              <a:t>continuación</a:t>
            </a:r>
            <a:r>
              <a:rPr lang="en-US" sz="2300" dirty="0"/>
              <a:t>)</a:t>
            </a:r>
          </a:p>
        </p:txBody>
      </p:sp>
      <p:sp>
        <p:nvSpPr>
          <p:cNvPr id="7" name="TextBox 6">
            <a:extLst>
              <a:ext uri="{FF2B5EF4-FFF2-40B4-BE49-F238E27FC236}">
                <a16:creationId xmlns:a16="http://schemas.microsoft.com/office/drawing/2014/main" id="{C2C51B72-0E16-6858-7BAE-D55BCDA9A9D4}"/>
              </a:ext>
            </a:extLst>
          </p:cNvPr>
          <p:cNvSpPr txBox="1"/>
          <p:nvPr/>
        </p:nvSpPr>
        <p:spPr>
          <a:xfrm>
            <a:off x="311700" y="1208225"/>
            <a:ext cx="8520600" cy="3264408"/>
          </a:xfrm>
          <a:prstGeom prst="rect">
            <a:avLst/>
          </a:prstGeom>
          <a:solidFill>
            <a:srgbClr val="FFFFFF"/>
          </a:solidFill>
          <a:ln>
            <a:noFill/>
          </a:ln>
        </p:spPr>
        <p:txBody>
          <a:bodyPr anchor="t">
            <a:normAutofit/>
          </a:bodyPr>
          <a:lstStyle/>
          <a:p>
            <a:pPr marL="342900" indent="-342900" algn="ctr">
              <a:spcAft>
                <a:spcPts val="600"/>
              </a:spcAft>
              <a:buFont typeface="Arial"/>
              <a:buChar char="•"/>
            </a:pPr>
            <a:r>
              <a:rPr lang="es-ES" sz="1800" dirty="0">
                <a:solidFill>
                  <a:schemeClr val="dk2"/>
                </a:solidFill>
              </a:rPr>
              <a:t>El Distrito establece el Código de Conducta Estudiantil de las Escuelas del Condado de Shelby para proporcionar una muestra de comportamientos inaceptables de los estudiantes y una muestra relacionada de acciones disciplinarias.</a:t>
            </a:r>
            <a:endParaRPr lang="en-US" sz="1800" b="0" i="0" u="none" strike="noStrike" cap="none" dirty="0">
              <a:solidFill>
                <a:schemeClr val="dk2"/>
              </a:solidFill>
            </a:endParaRPr>
          </a:p>
          <a:p>
            <a:pPr algn="ctr">
              <a:spcAft>
                <a:spcPts val="600"/>
              </a:spcAft>
              <a:buFont typeface="Arial"/>
              <a:buNone/>
            </a:pPr>
            <a:endParaRPr lang="en-US" sz="1800" b="0" i="0" u="none" strike="noStrike" cap="none" dirty="0">
              <a:solidFill>
                <a:schemeClr val="dk2"/>
              </a:solidFill>
            </a:endParaRPr>
          </a:p>
          <a:p>
            <a:pPr marL="342900" lvl="6" indent="-342900" algn="ctr">
              <a:spcAft>
                <a:spcPts val="600"/>
              </a:spcAft>
              <a:buFont typeface="Arial"/>
              <a:buChar char="•"/>
            </a:pPr>
            <a:r>
              <a:rPr lang="es-ES" sz="1800" dirty="0">
                <a:solidFill>
                  <a:schemeClr val="dk2"/>
                </a:solidFill>
              </a:rPr>
              <a:t>El Código de Conducta y cualquier revisión serán aprobados y adoptados por la Junta de Comisionados de SCS como la política de disciplina estudiantil del distrito.</a:t>
            </a:r>
            <a:endParaRPr lang="en-US" sz="1800" b="0" i="0" u="none" strike="noStrike" cap="none" dirty="0">
              <a:solidFill>
                <a:schemeClr val="dk2"/>
              </a:solidFill>
            </a:endParaRPr>
          </a:p>
        </p:txBody>
      </p:sp>
    </p:spTree>
    <p:extLst>
      <p:ext uri="{BB962C8B-B14F-4D97-AF65-F5344CB8AC3E}">
        <p14:creationId xmlns:p14="http://schemas.microsoft.com/office/powerpoint/2010/main" val="3659217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535325" y="569575"/>
            <a:ext cx="1770900" cy="755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b" anchorCtr="0">
            <a:normAutofit/>
          </a:bodyPr>
          <a:lstStyle/>
          <a:p>
            <a:pPr lvl="0" algn="ctr"/>
            <a:r>
              <a:rPr lang="en-US" dirty="0" err="1">
                <a:highlight>
                  <a:srgbClr val="FFFF00"/>
                </a:highlight>
              </a:rPr>
              <a:t>Currículo</a:t>
            </a:r>
            <a:r>
              <a:rPr lang="en" dirty="0"/>
              <a:t>  </a:t>
            </a:r>
            <a:endParaRPr dirty="0"/>
          </a:p>
        </p:txBody>
      </p:sp>
      <p:sp>
        <p:nvSpPr>
          <p:cNvPr id="156" name="Google Shape;156;p2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buNone/>
            </a:pPr>
            <a:r>
              <a:rPr lang="es-ES" dirty="0"/>
              <a:t>IBWA utilizará el siguiente material de instrucción de alta calidad para involucrar a los estudiantes en el aprendizaje diario. </a:t>
            </a:r>
          </a:p>
          <a:p>
            <a:pPr marL="0" lvl="0" indent="0">
              <a:buNone/>
            </a:pPr>
            <a:r>
              <a:rPr lang="es-ES" dirty="0"/>
              <a:t>
*Matemáticas: </a:t>
            </a:r>
            <a:r>
              <a:rPr lang="es-ES" dirty="0" err="1"/>
              <a:t>iReady</a:t>
            </a:r>
            <a:r>
              <a:rPr lang="es-ES" dirty="0"/>
              <a:t> </a:t>
            </a:r>
            <a:r>
              <a:rPr lang="es-ES" dirty="0" err="1"/>
              <a:t>Classroom</a:t>
            </a:r>
            <a:r>
              <a:rPr lang="es-ES" dirty="0"/>
              <a:t>, </a:t>
            </a:r>
          </a:p>
          <a:p>
            <a:pPr marL="0" lvl="0" indent="0">
              <a:buNone/>
            </a:pPr>
            <a:r>
              <a:rPr lang="es-ES" dirty="0"/>
              <a:t>
*ELA: Mis perspectivas y maravillas</a:t>
            </a:r>
          </a:p>
          <a:p>
            <a:pPr marL="0" lvl="0" indent="0">
              <a:buNone/>
            </a:pPr>
            <a:r>
              <a:rPr lang="es-ES" dirty="0"/>
              <a:t>
*Ciencia: HMH</a:t>
            </a:r>
          </a:p>
          <a:p>
            <a:pPr marL="0" lvl="0" indent="0">
              <a:buNone/>
            </a:pPr>
            <a:r>
              <a:rPr lang="es-ES" dirty="0"/>
              <a:t>
*Estudios sociales: McGraw Hill</a:t>
            </a:r>
            <a:endParaRPr dirty="0"/>
          </a:p>
        </p:txBody>
      </p:sp>
      <p:pic>
        <p:nvPicPr>
          <p:cNvPr id="157" name="Google Shape;157;p25"/>
          <p:cNvPicPr preferRelativeResize="0"/>
          <p:nvPr/>
        </p:nvPicPr>
        <p:blipFill>
          <a:blip r:embed="rId3">
            <a:alphaModFix/>
          </a:blip>
          <a:stretch>
            <a:fillRect/>
          </a:stretch>
        </p:blipFill>
        <p:spPr>
          <a:xfrm>
            <a:off x="5968125" y="152400"/>
            <a:ext cx="2934800" cy="1356225"/>
          </a:xfrm>
          <a:prstGeom prst="rect">
            <a:avLst/>
          </a:prstGeom>
          <a:noFill/>
          <a:ln>
            <a:noFill/>
          </a:ln>
        </p:spPr>
      </p:pic>
      <p:pic>
        <p:nvPicPr>
          <p:cNvPr id="158" name="Google Shape;158;p25"/>
          <p:cNvPicPr preferRelativeResize="0"/>
          <p:nvPr/>
        </p:nvPicPr>
        <p:blipFill>
          <a:blip r:embed="rId4">
            <a:alphaModFix/>
          </a:blip>
          <a:stretch>
            <a:fillRect/>
          </a:stretch>
        </p:blipFill>
        <p:spPr>
          <a:xfrm>
            <a:off x="5374425" y="3897325"/>
            <a:ext cx="3528499" cy="1139025"/>
          </a:xfrm>
          <a:prstGeom prst="rect">
            <a:avLst/>
          </a:prstGeom>
          <a:noFill/>
          <a:ln>
            <a:noFill/>
          </a:ln>
        </p:spPr>
      </p:pic>
      <p:pic>
        <p:nvPicPr>
          <p:cNvPr id="159" name="Google Shape;159;p25"/>
          <p:cNvPicPr preferRelativeResize="0"/>
          <p:nvPr/>
        </p:nvPicPr>
        <p:blipFill>
          <a:blip r:embed="rId5">
            <a:alphaModFix/>
          </a:blip>
          <a:stretch>
            <a:fillRect/>
          </a:stretch>
        </p:blipFill>
        <p:spPr>
          <a:xfrm>
            <a:off x="6640525" y="1893350"/>
            <a:ext cx="1962150" cy="1619250"/>
          </a:xfrm>
          <a:prstGeom prst="rect">
            <a:avLst/>
          </a:prstGeom>
          <a:noFill/>
          <a:ln>
            <a:noFill/>
          </a:ln>
        </p:spPr>
      </p:pic>
      <p:pic>
        <p:nvPicPr>
          <p:cNvPr id="160" name="Google Shape;160;p25"/>
          <p:cNvPicPr preferRelativeResize="0"/>
          <p:nvPr/>
        </p:nvPicPr>
        <p:blipFill>
          <a:blip r:embed="rId6">
            <a:alphaModFix/>
          </a:blip>
          <a:stretch>
            <a:fillRect/>
          </a:stretch>
        </p:blipFill>
        <p:spPr>
          <a:xfrm>
            <a:off x="3224058" y="1807645"/>
            <a:ext cx="3312100" cy="1528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6"/>
          <p:cNvSpPr txBox="1">
            <a:spLocks noGrp="1"/>
          </p:cNvSpPr>
          <p:nvPr>
            <p:ph type="title"/>
          </p:nvPr>
        </p:nvSpPr>
        <p:spPr>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b" anchorCtr="0">
            <a:normAutofit fontScale="90000"/>
          </a:bodyPr>
          <a:lstStyle/>
          <a:p>
            <a:pPr lvl="0"/>
            <a:r>
              <a:rPr lang="en-US" dirty="0" err="1">
                <a:highlight>
                  <a:srgbClr val="FFFF00"/>
                </a:highlight>
              </a:rPr>
              <a:t>Evaluaciones</a:t>
            </a:r>
            <a:r>
              <a:rPr lang="en-US" dirty="0">
                <a:highlight>
                  <a:srgbClr val="FFFF00"/>
                </a:highlight>
              </a:rPr>
              <a:t> </a:t>
            </a:r>
            <a:r>
              <a:rPr lang="en-US" dirty="0" err="1">
                <a:highlight>
                  <a:srgbClr val="FFFF00"/>
                </a:highlight>
              </a:rPr>
              <a:t>académicas</a:t>
            </a:r>
            <a:endParaRPr dirty="0">
              <a:highlight>
                <a:srgbClr val="FFFF00"/>
              </a:highlight>
            </a:endParaRPr>
          </a:p>
        </p:txBody>
      </p:sp>
      <p:sp>
        <p:nvSpPr>
          <p:cNvPr id="166" name="Google Shape;166;p26"/>
          <p:cNvSpPr txBox="1">
            <a:spLocks noGrp="1"/>
          </p:cNvSpPr>
          <p:nvPr>
            <p:ph type="body" idx="1"/>
          </p:nvPr>
        </p:nvSpPr>
        <p:spPr>
          <a:prstGeom prst="rect">
            <a:avLst/>
          </a:prstGeom>
        </p:spPr>
        <p:txBody>
          <a:bodyPr spcFirstLastPara="1" wrap="square" lIns="91425" tIns="91425" rIns="91425" bIns="91425" anchor="t" anchorCtr="0">
            <a:normAutofit fontScale="77500" lnSpcReduction="20000"/>
          </a:bodyPr>
          <a:lstStyle/>
          <a:p>
            <a:pPr marL="0" lvl="0" indent="0">
              <a:buNone/>
            </a:pPr>
            <a:r>
              <a:rPr lang="es-ES" dirty="0"/>
              <a:t>CFA es una evaluación continua para medir el dominio de los estándares enseñados mediante evaluaciones creadas por maestros y / o basadas en el plan de estudios</a:t>
            </a:r>
            <a:r>
              <a:rPr lang="en" dirty="0"/>
              <a:t>. </a:t>
            </a:r>
            <a:endParaRPr dirty="0"/>
          </a:p>
          <a:p>
            <a:pPr marL="0" lvl="0" indent="0">
              <a:spcBef>
                <a:spcPts val="1200"/>
              </a:spcBef>
              <a:buNone/>
            </a:pPr>
            <a:r>
              <a:rPr lang="es-ES" dirty="0"/>
              <a:t>Diagnóstico </a:t>
            </a:r>
            <a:r>
              <a:rPr lang="es-ES" dirty="0" err="1"/>
              <a:t>iReady</a:t>
            </a:r>
            <a:r>
              <a:rPr lang="es-ES" dirty="0"/>
              <a:t> 3 veces al año (otoño, invierno y primavera)</a:t>
            </a:r>
          </a:p>
          <a:p>
            <a:pPr marL="0" lvl="0" indent="0">
              <a:spcBef>
                <a:spcPts val="1200"/>
              </a:spcBef>
              <a:buNone/>
            </a:pPr>
            <a:r>
              <a:rPr lang="es-ES" dirty="0"/>
              <a:t>La evaluación estatal de </a:t>
            </a:r>
            <a:r>
              <a:rPr lang="es-ES" dirty="0" err="1"/>
              <a:t>TNReady</a:t>
            </a:r>
            <a:r>
              <a:rPr lang="es-ES" dirty="0"/>
              <a:t> se realiza al final del año escolar y proporciona datos sobre cómo se están desempeñando nuestros estudiantes para su nivel de grado para cada área de contenido:</a:t>
            </a:r>
          </a:p>
          <a:p>
            <a:pPr marL="171450" lvl="0" indent="-171450">
              <a:spcBef>
                <a:spcPts val="1200"/>
              </a:spcBef>
              <a:buFont typeface="Wingdings" panose="05000000000000000000" pitchFamily="2" charset="2"/>
              <a:buChar char="v"/>
            </a:pPr>
            <a:r>
              <a:rPr lang="en" dirty="0"/>
              <a:t>Below Expectations,</a:t>
            </a:r>
          </a:p>
          <a:p>
            <a:pPr marL="171450" lvl="0" indent="-171450">
              <a:spcBef>
                <a:spcPts val="1200"/>
              </a:spcBef>
              <a:buFont typeface="Wingdings" panose="05000000000000000000" pitchFamily="2" charset="2"/>
              <a:buChar char="v"/>
            </a:pPr>
            <a:r>
              <a:rPr lang="en" dirty="0"/>
              <a:t>Approaching Expectations, </a:t>
            </a:r>
          </a:p>
          <a:p>
            <a:pPr marL="171450" lvl="0" indent="-171450">
              <a:spcBef>
                <a:spcPts val="1200"/>
              </a:spcBef>
              <a:buFont typeface="Wingdings" panose="05000000000000000000" pitchFamily="2" charset="2"/>
              <a:buChar char="v"/>
            </a:pPr>
            <a:r>
              <a:rPr lang="en" dirty="0"/>
              <a:t>Met Expectations, </a:t>
            </a:r>
          </a:p>
          <a:p>
            <a:pPr marL="171450" lvl="0" indent="-171450">
              <a:spcBef>
                <a:spcPts val="1200"/>
              </a:spcBef>
              <a:buFont typeface="Wingdings" panose="05000000000000000000" pitchFamily="2" charset="2"/>
              <a:buChar char="v"/>
            </a:pPr>
            <a:r>
              <a:rPr lang="en" dirty="0"/>
              <a:t>Exceeded Expectations</a:t>
            </a:r>
            <a:endParaRPr dirty="0"/>
          </a:p>
          <a:p>
            <a:pPr marL="0" lvl="0" indent="0" algn="l" rtl="0">
              <a:spcBef>
                <a:spcPts val="1200"/>
              </a:spcBef>
              <a:spcAft>
                <a:spcPts val="1200"/>
              </a:spcAft>
              <a:buNone/>
            </a:pPr>
            <a:endParaRPr dirty="0"/>
          </a:p>
        </p:txBody>
      </p:sp>
      <p:pic>
        <p:nvPicPr>
          <p:cNvPr id="167" name="Google Shape;167;p26"/>
          <p:cNvPicPr preferRelativeResize="0"/>
          <p:nvPr/>
        </p:nvPicPr>
        <p:blipFill>
          <a:blip r:embed="rId3">
            <a:alphaModFix/>
          </a:blip>
          <a:stretch>
            <a:fillRect/>
          </a:stretch>
        </p:blipFill>
        <p:spPr>
          <a:xfrm>
            <a:off x="6277125" y="60996"/>
            <a:ext cx="2808000" cy="2049504"/>
          </a:xfrm>
          <a:prstGeom prst="rect">
            <a:avLst/>
          </a:prstGeom>
          <a:noFill/>
          <a:ln>
            <a:noFill/>
          </a:ln>
        </p:spPr>
      </p:pic>
      <p:pic>
        <p:nvPicPr>
          <p:cNvPr id="168" name="Google Shape;168;p26"/>
          <p:cNvPicPr preferRelativeResize="0"/>
          <p:nvPr/>
        </p:nvPicPr>
        <p:blipFill>
          <a:blip r:embed="rId4">
            <a:alphaModFix/>
          </a:blip>
          <a:stretch>
            <a:fillRect/>
          </a:stretch>
        </p:blipFill>
        <p:spPr>
          <a:xfrm>
            <a:off x="5427825" y="2807100"/>
            <a:ext cx="3590400" cy="2019600"/>
          </a:xfrm>
          <a:prstGeom prst="rect">
            <a:avLst/>
          </a:prstGeom>
          <a:noFill/>
          <a:ln>
            <a:noFill/>
          </a:ln>
        </p:spPr>
      </p:pic>
      <p:pic>
        <p:nvPicPr>
          <p:cNvPr id="169" name="Google Shape;169;p26"/>
          <p:cNvPicPr preferRelativeResize="0"/>
          <p:nvPr/>
        </p:nvPicPr>
        <p:blipFill>
          <a:blip r:embed="rId5">
            <a:alphaModFix/>
          </a:blip>
          <a:stretch>
            <a:fillRect/>
          </a:stretch>
        </p:blipFill>
        <p:spPr>
          <a:xfrm>
            <a:off x="3431099" y="879400"/>
            <a:ext cx="2746700" cy="1692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txBox="1">
            <a:spLocks noGrp="1"/>
          </p:cNvSpPr>
          <p:nvPr>
            <p:ph type="title"/>
          </p:nvPr>
        </p:nvSpPr>
        <p:spPr>
          <a:xfrm>
            <a:off x="2456873" y="445025"/>
            <a:ext cx="3259177" cy="572700"/>
          </a:xfrm>
          <a:prstGeom prst="rect">
            <a:avLst/>
          </a:prstGeom>
          <a:ln w="28575" cap="flat" cmpd="sng">
            <a:solidFill>
              <a:srgbClr val="000000"/>
            </a:solidFill>
            <a:prstDash val="dash"/>
            <a:round/>
            <a:headEnd type="none" w="sm" len="sm"/>
            <a:tailEnd type="none" w="sm" len="sm"/>
          </a:ln>
        </p:spPr>
        <p:txBody>
          <a:bodyPr spcFirstLastPara="1" wrap="square" lIns="91425" tIns="91425" rIns="91425" bIns="91425" anchor="t" anchorCtr="0">
            <a:normAutofit fontScale="90000"/>
          </a:bodyPr>
          <a:lstStyle/>
          <a:p>
            <a:pPr lvl="0" algn="ctr"/>
            <a:r>
              <a:rPr lang="en-US" dirty="0">
                <a:highlight>
                  <a:srgbClr val="FFFF00"/>
                </a:highlight>
              </a:rPr>
              <a:t>¿</a:t>
            </a:r>
            <a:r>
              <a:rPr lang="en-US" dirty="0" err="1">
                <a:highlight>
                  <a:srgbClr val="FFFF00"/>
                </a:highlight>
              </a:rPr>
              <a:t>Alguna</a:t>
            </a:r>
            <a:r>
              <a:rPr lang="en-US" dirty="0">
                <a:highlight>
                  <a:srgbClr val="FFFF00"/>
                </a:highlight>
              </a:rPr>
              <a:t> </a:t>
            </a:r>
            <a:r>
              <a:rPr lang="en-US" dirty="0" err="1">
                <a:highlight>
                  <a:srgbClr val="FFFF00"/>
                </a:highlight>
              </a:rPr>
              <a:t>pregunta</a:t>
            </a:r>
            <a:r>
              <a:rPr lang="en-US" dirty="0">
                <a:highlight>
                  <a:srgbClr val="FFFF00"/>
                </a:highlight>
              </a:rPr>
              <a:t>?</a:t>
            </a:r>
            <a:endParaRPr dirty="0">
              <a:highlight>
                <a:srgbClr val="FFFF00"/>
              </a:highlight>
            </a:endParaRPr>
          </a:p>
        </p:txBody>
      </p:sp>
      <p:sp>
        <p:nvSpPr>
          <p:cNvPr id="3" name="Text Placeholder 2">
            <a:extLst>
              <a:ext uri="{FF2B5EF4-FFF2-40B4-BE49-F238E27FC236}">
                <a16:creationId xmlns:a16="http://schemas.microsoft.com/office/drawing/2014/main" id="{D3BB5167-EE28-6EAE-4F95-D03A8A816AD6}"/>
              </a:ext>
            </a:extLst>
          </p:cNvPr>
          <p:cNvSpPr>
            <a:spLocks noGrp="1"/>
          </p:cNvSpPr>
          <p:nvPr>
            <p:ph type="body" idx="1"/>
          </p:nvPr>
        </p:nvSpPr>
        <p:spPr>
          <a:xfrm>
            <a:off x="768900" y="1019166"/>
            <a:ext cx="2660304" cy="3924588"/>
          </a:xfrm>
        </p:spPr>
        <p:txBody>
          <a:bodyPr/>
          <a:lstStyle/>
          <a:p>
            <a:pPr marL="139700" indent="0">
              <a:buNone/>
            </a:pPr>
            <a:r>
              <a:rPr lang="en-US" u="sng" dirty="0"/>
              <a:t>Principal</a:t>
            </a:r>
          </a:p>
          <a:p>
            <a:pPr marL="139700" indent="0">
              <a:lnSpc>
                <a:spcPct val="114999"/>
              </a:lnSpc>
              <a:buNone/>
            </a:pPr>
            <a:r>
              <a:rPr lang="en-US" dirty="0"/>
              <a:t>Dr. Gilliam-Parrish</a:t>
            </a:r>
          </a:p>
          <a:p>
            <a:pPr marL="139700" indent="0">
              <a:lnSpc>
                <a:spcPct val="114999"/>
              </a:lnSpc>
              <a:buNone/>
            </a:pPr>
            <a:r>
              <a:rPr lang="en-US" dirty="0">
                <a:hlinkClick r:id="rId3"/>
              </a:rPr>
              <a:t>Gilliamtr@scsk12.org</a:t>
            </a:r>
          </a:p>
          <a:p>
            <a:pPr marL="139700" indent="0">
              <a:lnSpc>
                <a:spcPct val="114999"/>
              </a:lnSpc>
              <a:buNone/>
            </a:pPr>
            <a:endParaRPr lang="en-US" dirty="0"/>
          </a:p>
          <a:p>
            <a:pPr marL="139700" indent="0">
              <a:lnSpc>
                <a:spcPct val="114999"/>
              </a:lnSpc>
              <a:buNone/>
            </a:pPr>
            <a:r>
              <a:rPr lang="en-US" dirty="0"/>
              <a:t>Assistant Principal</a:t>
            </a:r>
          </a:p>
          <a:p>
            <a:pPr marL="139700" indent="0">
              <a:lnSpc>
                <a:spcPct val="114999"/>
              </a:lnSpc>
              <a:buNone/>
            </a:pPr>
            <a:r>
              <a:rPr lang="en-US" dirty="0"/>
              <a:t>Ms. Bell-Burke</a:t>
            </a:r>
          </a:p>
          <a:p>
            <a:pPr marL="139700" indent="0">
              <a:lnSpc>
                <a:spcPct val="114999"/>
              </a:lnSpc>
              <a:buNone/>
            </a:pPr>
            <a:r>
              <a:rPr lang="en-US" dirty="0">
                <a:hlinkClick r:id="rId4"/>
              </a:rPr>
              <a:t>bellburkekd@scsk12.org</a:t>
            </a:r>
            <a:endParaRPr lang="en-US" dirty="0"/>
          </a:p>
          <a:p>
            <a:pPr marL="139700" indent="0">
              <a:lnSpc>
                <a:spcPct val="114999"/>
              </a:lnSpc>
              <a:buNone/>
            </a:pPr>
            <a:endParaRPr lang="en-US" dirty="0"/>
          </a:p>
          <a:p>
            <a:pPr marL="139700" indent="0">
              <a:lnSpc>
                <a:spcPct val="114999"/>
              </a:lnSpc>
              <a:buNone/>
            </a:pPr>
            <a:endParaRPr lang="en-US" dirty="0"/>
          </a:p>
          <a:p>
            <a:pPr marL="139700" indent="0">
              <a:lnSpc>
                <a:spcPct val="114999"/>
              </a:lnSpc>
              <a:buNone/>
            </a:pPr>
            <a:endParaRPr lang="en-US" dirty="0"/>
          </a:p>
        </p:txBody>
      </p:sp>
      <p:sp>
        <p:nvSpPr>
          <p:cNvPr id="176" name="Google Shape;176;p27"/>
          <p:cNvSpPr txBox="1">
            <a:spLocks noGrp="1"/>
          </p:cNvSpPr>
          <p:nvPr>
            <p:ph type="body" idx="2"/>
          </p:nvPr>
        </p:nvSpPr>
        <p:spPr>
          <a:xfrm>
            <a:off x="6098844" y="946014"/>
            <a:ext cx="3044352" cy="3604548"/>
          </a:xfrm>
          <a:prstGeom prst="rect">
            <a:avLst/>
          </a:prstGeom>
        </p:spPr>
        <p:txBody>
          <a:bodyPr spcFirstLastPara="1" wrap="square" lIns="91425" tIns="91425" rIns="91425" bIns="91425" anchor="t" anchorCtr="0">
            <a:normAutofit fontScale="70000" lnSpcReduction="20000"/>
          </a:bodyPr>
          <a:lstStyle/>
          <a:p>
            <a:pPr marL="0" indent="0">
              <a:spcAft>
                <a:spcPts val="1200"/>
              </a:spcAft>
              <a:buNone/>
            </a:pPr>
            <a:r>
              <a:rPr lang="en-US" b="1" u="sng" dirty="0"/>
              <a:t>School Guidance </a:t>
            </a:r>
            <a:r>
              <a:rPr lang="en-US" b="1" u="sng" dirty="0" err="1"/>
              <a:t>Couselor</a:t>
            </a:r>
            <a:endParaRPr lang="en-US" b="1" u="sng" dirty="0"/>
          </a:p>
          <a:p>
            <a:pPr marL="0" indent="0">
              <a:lnSpc>
                <a:spcPct val="114999"/>
              </a:lnSpc>
              <a:spcAft>
                <a:spcPts val="1200"/>
              </a:spcAft>
              <a:buNone/>
            </a:pPr>
            <a:r>
              <a:rPr lang="en-US" b="1" u="sng" dirty="0"/>
              <a:t>Mrs. Johnson</a:t>
            </a:r>
          </a:p>
          <a:p>
            <a:pPr marL="0" indent="0">
              <a:lnSpc>
                <a:spcPct val="114999"/>
              </a:lnSpc>
              <a:spcAft>
                <a:spcPts val="1200"/>
              </a:spcAft>
              <a:buNone/>
            </a:pPr>
            <a:r>
              <a:rPr lang="en-US" b="1" u="sng" dirty="0">
                <a:hlinkClick r:id="rId5"/>
              </a:rPr>
              <a:t>Johnsoncy@scsk12.org</a:t>
            </a:r>
            <a:endParaRPr lang="en-US" b="1" u="sng" dirty="0"/>
          </a:p>
          <a:p>
            <a:pPr marL="0" indent="0">
              <a:lnSpc>
                <a:spcPct val="114999"/>
              </a:lnSpc>
              <a:spcAft>
                <a:spcPts val="1200"/>
              </a:spcAft>
              <a:buNone/>
            </a:pPr>
            <a:endParaRPr lang="en-US" b="1" u="sng" dirty="0"/>
          </a:p>
          <a:p>
            <a:pPr marL="0" indent="0">
              <a:lnSpc>
                <a:spcPct val="114999"/>
              </a:lnSpc>
              <a:spcAft>
                <a:spcPts val="1200"/>
              </a:spcAft>
              <a:buNone/>
            </a:pPr>
            <a:r>
              <a:rPr lang="en-US" b="1" u="sng" dirty="0"/>
              <a:t>Attendance </a:t>
            </a:r>
            <a:endParaRPr lang="en-US" dirty="0"/>
          </a:p>
          <a:p>
            <a:pPr marL="0" indent="0">
              <a:lnSpc>
                <a:spcPct val="114999"/>
              </a:lnSpc>
              <a:spcAft>
                <a:spcPts val="1200"/>
              </a:spcAft>
              <a:buNone/>
            </a:pPr>
            <a:r>
              <a:rPr lang="en-US" dirty="0"/>
              <a:t>Mrs. White </a:t>
            </a:r>
          </a:p>
          <a:p>
            <a:pPr marL="0" indent="0">
              <a:lnSpc>
                <a:spcPct val="114999"/>
              </a:lnSpc>
              <a:spcAft>
                <a:spcPts val="1200"/>
              </a:spcAft>
              <a:buNone/>
            </a:pPr>
            <a:r>
              <a:rPr lang="en-US" dirty="0">
                <a:hlinkClick r:id="rId6"/>
              </a:rPr>
              <a:t>Whitedd@scsk12.org</a:t>
            </a:r>
            <a:endParaRPr lang="en-US" dirty="0"/>
          </a:p>
          <a:p>
            <a:pPr marL="0" indent="0">
              <a:lnSpc>
                <a:spcPct val="114999"/>
              </a:lnSpc>
              <a:spcAft>
                <a:spcPts val="1200"/>
              </a:spcAft>
              <a:buNone/>
            </a:pPr>
            <a:endParaRPr lang="en-US" dirty="0"/>
          </a:p>
          <a:p>
            <a:pPr marL="0" indent="0">
              <a:lnSpc>
                <a:spcPct val="114999"/>
              </a:lnSpc>
              <a:spcAft>
                <a:spcPts val="1200"/>
              </a:spcAft>
              <a:buNone/>
            </a:pPr>
            <a:r>
              <a:rPr lang="en-US" dirty="0"/>
              <a:t>Family Engagement Specialist </a:t>
            </a:r>
          </a:p>
          <a:p>
            <a:pPr marL="0" indent="0">
              <a:lnSpc>
                <a:spcPct val="114999"/>
              </a:lnSpc>
              <a:spcAft>
                <a:spcPts val="1200"/>
              </a:spcAft>
              <a:buNone/>
            </a:pPr>
            <a:r>
              <a:rPr lang="en-US" dirty="0"/>
              <a:t>Mr. Coleman</a:t>
            </a:r>
          </a:p>
          <a:p>
            <a:pPr marL="0" indent="0">
              <a:lnSpc>
                <a:spcPct val="114999"/>
              </a:lnSpc>
              <a:spcAft>
                <a:spcPts val="1200"/>
              </a:spcAft>
              <a:buNone/>
            </a:pPr>
            <a:r>
              <a:rPr lang="en-US" dirty="0">
                <a:hlinkClick r:id="rId7"/>
              </a:rPr>
              <a:t>colemancj1@scsk12.org</a:t>
            </a:r>
            <a:endParaRPr lang="en-US" dirty="0"/>
          </a:p>
          <a:p>
            <a:pPr marL="0" indent="0">
              <a:lnSpc>
                <a:spcPct val="114999"/>
              </a:lnSpc>
              <a:spcAft>
                <a:spcPts val="1200"/>
              </a:spcAft>
              <a:buNone/>
            </a:pPr>
            <a:endParaRPr lang="en-US" dirty="0"/>
          </a:p>
          <a:p>
            <a:pPr marL="0" indent="0">
              <a:lnSpc>
                <a:spcPct val="114999"/>
              </a:lnSpc>
              <a:spcAft>
                <a:spcPts val="1200"/>
              </a:spcAft>
              <a:buNone/>
            </a:pPr>
            <a:endParaRPr lang="en-US" dirty="0"/>
          </a:p>
          <a:p>
            <a:pPr marL="0" indent="0">
              <a:lnSpc>
                <a:spcPct val="114999"/>
              </a:lnSpc>
              <a:spcAft>
                <a:spcPts val="1200"/>
              </a:spcAft>
              <a:buNone/>
            </a:pPr>
            <a:endParaRPr lang="en-US" dirty="0"/>
          </a:p>
        </p:txBody>
      </p:sp>
      <p:pic>
        <p:nvPicPr>
          <p:cNvPr id="177" name="Google Shape;177;p27" title="File:Puzzled.svg - Wikimedia Commons"/>
          <p:cNvPicPr preferRelativeResize="0"/>
          <p:nvPr/>
        </p:nvPicPr>
        <p:blipFill>
          <a:blip r:embed="rId8">
            <a:alphaModFix/>
          </a:blip>
          <a:stretch>
            <a:fillRect/>
          </a:stretch>
        </p:blipFill>
        <p:spPr>
          <a:xfrm>
            <a:off x="3430029" y="1285580"/>
            <a:ext cx="2191800" cy="2566704"/>
          </a:xfrm>
          <a:prstGeom prst="rect">
            <a:avLst/>
          </a:prstGeom>
          <a:noFill/>
          <a:ln>
            <a:noFill/>
          </a:ln>
        </p:spPr>
      </p:pic>
      <p:sp>
        <p:nvSpPr>
          <p:cNvPr id="2" name="TextBox 1">
            <a:extLst>
              <a:ext uri="{FF2B5EF4-FFF2-40B4-BE49-F238E27FC236}">
                <a16:creationId xmlns:a16="http://schemas.microsoft.com/office/drawing/2014/main" id="{5BFA88CC-37DF-4332-DBC8-7BFD3BF997B6}"/>
              </a:ext>
            </a:extLst>
          </p:cNvPr>
          <p:cNvSpPr txBox="1"/>
          <p:nvPr/>
        </p:nvSpPr>
        <p:spPr>
          <a:xfrm>
            <a:off x="3148836" y="4126403"/>
            <a:ext cx="3645568"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700" dirty="0">
                <a:highlight>
                  <a:srgbClr val="FFFF00"/>
                </a:highlight>
                <a:latin typeface="Oswald"/>
              </a:rPr>
              <a:t>¡Gracias </a:t>
            </a:r>
            <a:r>
              <a:rPr lang="en-US" sz="2700" dirty="0" err="1">
                <a:highlight>
                  <a:srgbClr val="FFFF00"/>
                </a:highlight>
                <a:latin typeface="Oswald"/>
              </a:rPr>
              <a:t>por</a:t>
            </a:r>
            <a:r>
              <a:rPr lang="en-US" sz="2700" dirty="0">
                <a:highlight>
                  <a:srgbClr val="FFFF00"/>
                </a:highlight>
                <a:latin typeface="Oswald"/>
              </a:rPr>
              <a:t> </a:t>
            </a:r>
            <a:r>
              <a:rPr lang="en-US" sz="2700" dirty="0" err="1">
                <a:highlight>
                  <a:srgbClr val="FFFF00"/>
                </a:highlight>
                <a:latin typeface="Oswald"/>
              </a:rPr>
              <a:t>venir</a:t>
            </a:r>
            <a:r>
              <a:rPr lang="en-US" sz="2700" dirty="0">
                <a:highlight>
                  <a:srgbClr val="FFFF00"/>
                </a:highlight>
                <a:latin typeface="Oswald"/>
              </a:rPr>
              <a:t>!</a:t>
            </a:r>
            <a:endParaRPr lang="en-US" dirty="0">
              <a:highlight>
                <a:srgbClr val="FFFF00"/>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167686" y="961359"/>
            <a:ext cx="4402800" cy="1786200"/>
          </a:xfrm>
          <a:prstGeom prst="rect">
            <a:avLst/>
          </a:prstGeom>
        </p:spPr>
        <p:txBody>
          <a:bodyPr spcFirstLastPara="1" wrap="square" lIns="91425" tIns="91425" rIns="91425" bIns="91425" anchor="b" anchorCtr="0">
            <a:normAutofit/>
          </a:bodyPr>
          <a:lstStyle/>
          <a:p>
            <a:pPr lvl="0"/>
            <a:r>
              <a:rPr lang="en-US" sz="4100" dirty="0" err="1"/>
              <a:t>Sé</a:t>
            </a:r>
            <a:r>
              <a:rPr lang="en-US" sz="4100" dirty="0"/>
              <a:t> </a:t>
            </a:r>
            <a:r>
              <a:rPr lang="en-US" sz="4100" dirty="0" err="1"/>
              <a:t>increíble</a:t>
            </a:r>
            <a:r>
              <a:rPr lang="en-US" sz="4100" dirty="0"/>
              <a:t> y </a:t>
            </a:r>
            <a:r>
              <a:rPr lang="en-US" sz="4100" dirty="0" err="1"/>
              <a:t>vuela</a:t>
            </a:r>
            <a:endParaRPr sz="4100" dirty="0"/>
          </a:p>
        </p:txBody>
      </p:sp>
      <p:sp>
        <p:nvSpPr>
          <p:cNvPr id="191" name="Google Shape;191;p29"/>
          <p:cNvSpPr txBox="1">
            <a:spLocks noGrp="1"/>
          </p:cNvSpPr>
          <p:nvPr>
            <p:ph type="subTitle" idx="1"/>
          </p:nvPr>
        </p:nvSpPr>
        <p:spPr>
          <a:xfrm>
            <a:off x="295564" y="2921401"/>
            <a:ext cx="3953164" cy="1345500"/>
          </a:xfrm>
          <a:prstGeom prst="rect">
            <a:avLst/>
          </a:prstGeom>
        </p:spPr>
        <p:txBody>
          <a:bodyPr spcFirstLastPara="1" wrap="square" lIns="91425" tIns="91425" rIns="91425" bIns="91425" anchor="t" anchorCtr="0">
            <a:normAutofit/>
          </a:bodyPr>
          <a:lstStyle/>
          <a:p>
            <a:pPr marL="0" indent="0" algn="l">
              <a:lnSpc>
                <a:spcPct val="114999"/>
              </a:lnSpc>
            </a:pPr>
            <a:r>
              <a:rPr lang="en-US" sz="2000" dirty="0"/>
              <a:t>Visita escolar</a:t>
            </a:r>
            <a:r>
              <a:rPr lang="en" sz="1800" i="1" dirty="0"/>
              <a:t>          </a:t>
            </a:r>
          </a:p>
          <a:p>
            <a:pPr marL="0" indent="0" algn="l">
              <a:lnSpc>
                <a:spcPct val="114999"/>
              </a:lnSpc>
            </a:pPr>
            <a:r>
              <a:rPr lang="en" sz="1800" i="1" dirty="0"/>
              <a:t> </a:t>
            </a:r>
            <a:r>
              <a:rPr lang="es-ES" sz="1800" i="1" dirty="0"/>
              <a:t>¡La excelencia es nuestra ÚNICA expectativa!</a:t>
            </a:r>
            <a:endParaRPr lang="en" sz="2400" i="1" dirty="0"/>
          </a:p>
          <a:p>
            <a:pPr marL="0" indent="0"/>
            <a:endParaRPr lang="en" sz="2400" i="1" dirty="0"/>
          </a:p>
        </p:txBody>
      </p:sp>
      <p:pic>
        <p:nvPicPr>
          <p:cNvPr id="3" name="Picture 2" descr="A yellow and blue logo&#10;&#10;Description automatically generated">
            <a:extLst>
              <a:ext uri="{FF2B5EF4-FFF2-40B4-BE49-F238E27FC236}">
                <a16:creationId xmlns:a16="http://schemas.microsoft.com/office/drawing/2014/main" id="{DC4B6412-C7B5-5AAA-E58F-B22C9460AB7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t="4878" r="-288" b="305"/>
          <a:stretch/>
        </p:blipFill>
        <p:spPr>
          <a:xfrm>
            <a:off x="1385709" y="395252"/>
            <a:ext cx="1632998" cy="1457040"/>
          </a:xfrm>
          <a:prstGeom prst="rect">
            <a:avLst/>
          </a:prstGeom>
        </p:spPr>
      </p:pic>
      <p:pic>
        <p:nvPicPr>
          <p:cNvPr id="2" name="Picture 1" descr="A group of people in uniform&#10;&#10;Description automatically generated">
            <a:extLst>
              <a:ext uri="{FF2B5EF4-FFF2-40B4-BE49-F238E27FC236}">
                <a16:creationId xmlns:a16="http://schemas.microsoft.com/office/drawing/2014/main" id="{DDA23451-2DC9-DAAD-EF74-C24B768FA69D}"/>
              </a:ext>
            </a:extLst>
          </p:cNvPr>
          <p:cNvPicPr>
            <a:picLocks noChangeAspect="1"/>
          </p:cNvPicPr>
          <p:nvPr/>
        </p:nvPicPr>
        <p:blipFill>
          <a:blip r:embed="rId5"/>
          <a:srcRect l="-92" t="31640" b="-286"/>
          <a:stretch/>
        </p:blipFill>
        <p:spPr>
          <a:xfrm>
            <a:off x="4608641" y="1415791"/>
            <a:ext cx="4536201" cy="2180749"/>
          </a:xfrm>
          <a:prstGeom prst="rect">
            <a:avLst/>
          </a:prstGeom>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2b1614f8-6efd-47af-aede-10b06b8388e7" xsi:nil="true"/>
    <lcf76f155ced4ddcb4097134ff3c332f xmlns="2e73fb43-395e-45e8-90d9-d53f3cc396fb">
      <Terms xmlns="http://schemas.microsoft.com/office/infopath/2007/PartnerControls"/>
    </lcf76f155ced4ddcb4097134ff3c332f>
    <_ip_UnifiedCompliancePolicyProperties xmlns="http://schemas.microsoft.com/sharepoint/v3" xsi:nil="true"/>
    <Womack xmlns="2e73fb43-395e-45e8-90d9-d53f3cc396fb">
      <UserInfo>
        <DisplayName/>
        <AccountId xsi:nil="true"/>
        <AccountType/>
      </UserInfo>
    </Womack>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EE022CA78AD7489D13D2E8192C43E0" ma:contentTypeVersion="20" ma:contentTypeDescription="Create a new document." ma:contentTypeScope="" ma:versionID="5e7a3f2a87f0186dabec52c9b2edecce">
  <xsd:schema xmlns:xsd="http://www.w3.org/2001/XMLSchema" xmlns:xs="http://www.w3.org/2001/XMLSchema" xmlns:p="http://schemas.microsoft.com/office/2006/metadata/properties" xmlns:ns1="http://schemas.microsoft.com/sharepoint/v3" xmlns:ns2="2e73fb43-395e-45e8-90d9-d53f3cc396fb" xmlns:ns3="2b1614f8-6efd-47af-aede-10b06b8388e7" targetNamespace="http://schemas.microsoft.com/office/2006/metadata/properties" ma:root="true" ma:fieldsID="01acded4ee550f32af51084c46245c80" ns1:_="" ns2:_="" ns3:_="">
    <xsd:import namespace="http://schemas.microsoft.com/sharepoint/v3"/>
    <xsd:import namespace="2e73fb43-395e-45e8-90d9-d53f3cc396fb"/>
    <xsd:import namespace="2b1614f8-6efd-47af-aede-10b06b8388e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EventHashCode" minOccurs="0"/>
                <xsd:element ref="ns2:MediaServiceGenerationTim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Womack"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73fb43-395e-45e8-90d9-d53f3cc396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86eeb93-ab87-4643-9fb0-ebc481b02dc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Womack" ma:index="25" nillable="true" ma:displayName="Womack" ma:description="Completed Trainings" ma:format="Dropdown" ma:list="UserInfo" ma:SharePointGroup="0" ma:internalName="Womack">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b1614f8-6efd-47af-aede-10b06b8388e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df33508-7362-47a7-86f2-4372cb5a7439}" ma:internalName="TaxCatchAll" ma:showField="CatchAllData" ma:web="2b1614f8-6efd-47af-aede-10b06b8388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1ED863-5F66-4B00-ABA7-2F5BD857EF6D}">
  <ds:schemaRefs>
    <ds:schemaRef ds:uri="http://schemas.microsoft.com/office/2006/metadata/properties"/>
    <ds:schemaRef ds:uri="http://schemas.microsoft.com/office/infopath/2007/PartnerControls"/>
    <ds:schemaRef ds:uri="http://schemas.microsoft.com/sharepoint/v3"/>
    <ds:schemaRef ds:uri="2b1614f8-6efd-47af-aede-10b06b8388e7"/>
    <ds:schemaRef ds:uri="2e73fb43-395e-45e8-90d9-d53f3cc396fb"/>
  </ds:schemaRefs>
</ds:datastoreItem>
</file>

<file path=customXml/itemProps2.xml><?xml version="1.0" encoding="utf-8"?>
<ds:datastoreItem xmlns:ds="http://schemas.openxmlformats.org/officeDocument/2006/customXml" ds:itemID="{F02FEF52-3F13-4D19-8535-173E69A177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e73fb43-395e-45e8-90d9-d53f3cc396fb"/>
    <ds:schemaRef ds:uri="2b1614f8-6efd-47af-aede-10b06b8388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B45255-581A-429C-B91A-94884E6388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142</TotalTime>
  <Words>1377</Words>
  <Application>Microsoft Office PowerPoint</Application>
  <PresentationFormat>On-screen Show (16:9)</PresentationFormat>
  <Paragraphs>182</Paragraphs>
  <Slides>22</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Montserrat</vt:lpstr>
      <vt:lpstr>Playfair Display</vt:lpstr>
      <vt:lpstr>Open Sans</vt:lpstr>
      <vt:lpstr>Oswald</vt:lpstr>
      <vt:lpstr>Wingdings</vt:lpstr>
      <vt:lpstr>Pop</vt:lpstr>
      <vt:lpstr>Reunión Anual de Título I y Participación Familiar</vt:lpstr>
      <vt:lpstr>¿Por qué estamos aquí?</vt:lpstr>
      <vt:lpstr>¿Qué aprenderé?</vt:lpstr>
      <vt:lpstr>¿Qué es una escuela de Título I??</vt:lpstr>
      <vt:lpstr>Derecho de los padres a saber</vt:lpstr>
      <vt:lpstr>¿Para qué se pueden utilizar los fondos del Título I?</vt:lpstr>
      <vt:lpstr>¿Cómo usaremos los fondos del Título I?</vt:lpstr>
      <vt:lpstr>¿Cuáles son nuestros objetivos principales?</vt:lpstr>
      <vt:lpstr>Datos de toda la escuela</vt:lpstr>
      <vt:lpstr>Cómo los Eagles ya están volando…</vt:lpstr>
      <vt:lpstr>Asistencia Águila</vt:lpstr>
      <vt:lpstr>¡Padres, participemos!</vt:lpstr>
      <vt:lpstr>Plan Integral de Mejoramiento Escolar</vt:lpstr>
      <vt:lpstr>Plan de participación familiar</vt:lpstr>
      <vt:lpstr>Pacto entre la escuela y los padres</vt:lpstr>
      <vt:lpstr>Conferencias de padres y maestros (se llevan a cabo dos veces al año escolar)</vt:lpstr>
      <vt:lpstr>Código de conducta estudiantil (Política SCS #6022)</vt:lpstr>
      <vt:lpstr>Código de Conducta Estudiantil (Política SCS #6022) (continuación)</vt:lpstr>
      <vt:lpstr>Currículo  </vt:lpstr>
      <vt:lpstr>Evaluaciones académicas</vt:lpstr>
      <vt:lpstr>¿Alguna pregunta?</vt:lpstr>
      <vt:lpstr>Sé increíble y vuela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Title I &amp; Family Engagement Meeting</dc:title>
  <dc:creator>CARLOS  SMITH</dc:creator>
  <cp:lastModifiedBy>CARLOS  SMITH</cp:lastModifiedBy>
  <cp:revision>171</cp:revision>
  <dcterms:modified xsi:type="dcterms:W3CDTF">2025-09-17T19:14:17Z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0x01010086EE022CA78AD7489D13D2E8192C43E0</vt:lpwstr>
  </property>
  <property fmtid="{D5CDD505-2E9C-101B-9397-08002B2CF9AE}" pid="3" name="MediaServiceImageTags">
    <vt:lpwstr/>
  </property>
</Properties>
</file>