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289" r:id="rId4"/>
    <p:sldId id="270" r:id="rId5"/>
    <p:sldId id="275" r:id="rId6"/>
    <p:sldId id="278" r:id="rId7"/>
    <p:sldId id="284" r:id="rId8"/>
    <p:sldId id="285" r:id="rId9"/>
    <p:sldId id="269" r:id="rId10"/>
    <p:sldId id="287" r:id="rId11"/>
    <p:sldId id="258" r:id="rId12"/>
    <p:sldId id="290" r:id="rId13"/>
    <p:sldId id="272" r:id="rId14"/>
    <p:sldId id="259" r:id="rId15"/>
    <p:sldId id="291" r:id="rId1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A50021"/>
    <a:srgbClr val="A26A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820" autoAdjust="0"/>
  </p:normalViewPr>
  <p:slideViewPr>
    <p:cSldViewPr>
      <p:cViewPr>
        <p:scale>
          <a:sx n="75" d="100"/>
          <a:sy n="75" d="100"/>
        </p:scale>
        <p:origin x="-179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50" y="-84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0E2B1-AA5A-49C7-97E4-9D571B5C7EE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1415D-480C-4829-8386-6F6B73C6FED8}">
      <dgm:prSet/>
      <dgm:spPr/>
      <dgm:t>
        <a:bodyPr/>
        <a:lstStyle/>
        <a:p>
          <a:pPr rtl="0"/>
          <a:r>
            <a:rPr lang="en-US" smtClean="0"/>
            <a:t>Two 9’ x 50’ dugouts</a:t>
          </a:r>
          <a:endParaRPr lang="en-US"/>
        </a:p>
      </dgm:t>
    </dgm:pt>
    <dgm:pt modelId="{1C82F3E6-8CE7-4702-BCB0-08319D2BC75C}" type="parTrans" cxnId="{768FF595-27AB-4318-A033-1F8DD8E0B25D}">
      <dgm:prSet/>
      <dgm:spPr/>
      <dgm:t>
        <a:bodyPr/>
        <a:lstStyle/>
        <a:p>
          <a:endParaRPr lang="en-US"/>
        </a:p>
      </dgm:t>
    </dgm:pt>
    <dgm:pt modelId="{821902D9-5FD8-43F4-8C0C-E6848A39C490}" type="sibTrans" cxnId="{768FF595-27AB-4318-A033-1F8DD8E0B25D}">
      <dgm:prSet/>
      <dgm:spPr/>
      <dgm:t>
        <a:bodyPr/>
        <a:lstStyle/>
        <a:p>
          <a:endParaRPr lang="en-US"/>
        </a:p>
      </dgm:t>
    </dgm:pt>
    <dgm:pt modelId="{E53894C6-A140-4B91-979D-F541990A40C0}">
      <dgm:prSet/>
      <dgm:spPr/>
      <dgm:t>
        <a:bodyPr/>
        <a:lstStyle/>
        <a:p>
          <a:pPr rtl="0"/>
          <a:r>
            <a:rPr lang="en-US" dirty="0" smtClean="0"/>
            <a:t>Construction to be supervised by Jim Hughes and Angelo Fantasia</a:t>
          </a:r>
          <a:endParaRPr lang="en-US" dirty="0"/>
        </a:p>
      </dgm:t>
    </dgm:pt>
    <dgm:pt modelId="{768F2DF5-09A2-4D82-A271-EB7EF833EE54}" type="parTrans" cxnId="{1DA89AC8-A5C4-4716-8781-C500C4A47CDD}">
      <dgm:prSet/>
      <dgm:spPr/>
      <dgm:t>
        <a:bodyPr/>
        <a:lstStyle/>
        <a:p>
          <a:endParaRPr lang="en-US"/>
        </a:p>
      </dgm:t>
    </dgm:pt>
    <dgm:pt modelId="{23288AEC-9A69-4F62-AB0B-09FDE087150E}" type="sibTrans" cxnId="{1DA89AC8-A5C4-4716-8781-C500C4A47CDD}">
      <dgm:prSet/>
      <dgm:spPr/>
      <dgm:t>
        <a:bodyPr/>
        <a:lstStyle/>
        <a:p>
          <a:endParaRPr lang="en-US"/>
        </a:p>
      </dgm:t>
    </dgm:pt>
    <dgm:pt modelId="{3EF71DCD-F0C8-4236-90BE-877743436FB0}">
      <dgm:prSet/>
      <dgm:spPr/>
      <dgm:t>
        <a:bodyPr/>
        <a:lstStyle/>
        <a:p>
          <a:pPr rtl="0"/>
          <a:r>
            <a:rPr lang="en-US" smtClean="0"/>
            <a:t>Construction</a:t>
          </a:r>
          <a:endParaRPr lang="en-US"/>
        </a:p>
      </dgm:t>
    </dgm:pt>
    <dgm:pt modelId="{C00B5471-39EE-4C7A-AE80-21F2191035C0}" type="parTrans" cxnId="{9EDD4160-0F76-4B27-950E-F09E559A5372}">
      <dgm:prSet/>
      <dgm:spPr/>
      <dgm:t>
        <a:bodyPr/>
        <a:lstStyle/>
        <a:p>
          <a:endParaRPr lang="en-US"/>
        </a:p>
      </dgm:t>
    </dgm:pt>
    <dgm:pt modelId="{818E3853-7BE5-4B51-9428-47ECB1E07621}" type="sibTrans" cxnId="{9EDD4160-0F76-4B27-950E-F09E559A5372}">
      <dgm:prSet/>
      <dgm:spPr/>
      <dgm:t>
        <a:bodyPr/>
        <a:lstStyle/>
        <a:p>
          <a:endParaRPr lang="en-US"/>
        </a:p>
      </dgm:t>
    </dgm:pt>
    <dgm:pt modelId="{4276FDEE-8843-4B51-B948-274092BE9D4C}">
      <dgm:prSet/>
      <dgm:spPr/>
      <dgm:t>
        <a:bodyPr/>
        <a:lstStyle/>
        <a:p>
          <a:pPr rtl="0"/>
          <a:r>
            <a:rPr lang="en-US" dirty="0" smtClean="0"/>
            <a:t>2 X 6 stick Construction</a:t>
          </a:r>
          <a:endParaRPr lang="en-US" dirty="0"/>
        </a:p>
      </dgm:t>
    </dgm:pt>
    <dgm:pt modelId="{51D738EF-2464-4D81-B450-098E626BC7CA}" type="parTrans" cxnId="{E7589E47-383B-4D4B-B547-9E4036FAF415}">
      <dgm:prSet/>
      <dgm:spPr/>
      <dgm:t>
        <a:bodyPr/>
        <a:lstStyle/>
        <a:p>
          <a:endParaRPr lang="en-US"/>
        </a:p>
      </dgm:t>
    </dgm:pt>
    <dgm:pt modelId="{7095B022-0B0B-404F-91E4-1E19121C0826}" type="sibTrans" cxnId="{E7589E47-383B-4D4B-B547-9E4036FAF415}">
      <dgm:prSet/>
      <dgm:spPr/>
      <dgm:t>
        <a:bodyPr/>
        <a:lstStyle/>
        <a:p>
          <a:endParaRPr lang="en-US"/>
        </a:p>
      </dgm:t>
    </dgm:pt>
    <dgm:pt modelId="{6C7DBE20-570C-43E4-AE61-DB3BE4390FB0}">
      <dgm:prSet/>
      <dgm:spPr/>
      <dgm:t>
        <a:bodyPr/>
        <a:lstStyle/>
        <a:p>
          <a:pPr rtl="0"/>
          <a:r>
            <a:rPr lang="en-US" smtClean="0"/>
            <a:t>8’ CMU three courses high</a:t>
          </a:r>
          <a:endParaRPr lang="en-US"/>
        </a:p>
      </dgm:t>
    </dgm:pt>
    <dgm:pt modelId="{F4C3D59F-F98A-4B03-8D96-A83849204E44}" type="sibTrans" cxnId="{DF01A9A2-BFAF-4607-8CE8-D2B9CA9EF8D5}">
      <dgm:prSet/>
      <dgm:spPr/>
      <dgm:t>
        <a:bodyPr/>
        <a:lstStyle/>
        <a:p>
          <a:endParaRPr lang="en-US"/>
        </a:p>
      </dgm:t>
    </dgm:pt>
    <dgm:pt modelId="{E56C44F6-5274-4A64-BF56-C5E0D2EE05E4}" type="parTrans" cxnId="{DF01A9A2-BFAF-4607-8CE8-D2B9CA9EF8D5}">
      <dgm:prSet/>
      <dgm:spPr/>
      <dgm:t>
        <a:bodyPr/>
        <a:lstStyle/>
        <a:p>
          <a:endParaRPr lang="en-US"/>
        </a:p>
      </dgm:t>
    </dgm:pt>
    <dgm:pt modelId="{0BE54484-7836-4E6A-ABD4-2A3315CCF10F}">
      <dgm:prSet/>
      <dgm:spPr/>
      <dgm:t>
        <a:bodyPr/>
        <a:lstStyle/>
        <a:p>
          <a:pPr rtl="0"/>
          <a:r>
            <a:rPr lang="en-US" smtClean="0"/>
            <a:t>Reinforced Concrete Pads</a:t>
          </a:r>
          <a:endParaRPr lang="en-US"/>
        </a:p>
      </dgm:t>
    </dgm:pt>
    <dgm:pt modelId="{82C72E7B-EE1B-4910-AC42-302A393DB793}" type="sibTrans" cxnId="{9B1AC672-5CEB-4B93-9531-F540E4EA9D0C}">
      <dgm:prSet/>
      <dgm:spPr/>
      <dgm:t>
        <a:bodyPr/>
        <a:lstStyle/>
        <a:p>
          <a:endParaRPr lang="en-US"/>
        </a:p>
      </dgm:t>
    </dgm:pt>
    <dgm:pt modelId="{2B8C8713-76DD-4A36-A545-A1E51283C994}" type="parTrans" cxnId="{9B1AC672-5CEB-4B93-9531-F540E4EA9D0C}">
      <dgm:prSet/>
      <dgm:spPr/>
      <dgm:t>
        <a:bodyPr/>
        <a:lstStyle/>
        <a:p>
          <a:endParaRPr lang="en-US"/>
        </a:p>
      </dgm:t>
    </dgm:pt>
    <dgm:pt modelId="{1DC30EFA-8953-4CB5-AF18-C7B2913B3BD6}">
      <dgm:prSet/>
      <dgm:spPr/>
      <dgm:t>
        <a:bodyPr/>
        <a:lstStyle/>
        <a:p>
          <a:pPr rtl="0"/>
          <a:r>
            <a:rPr lang="en-US" dirty="0" smtClean="0"/>
            <a:t>Proposed Cost  $19,369.25</a:t>
          </a:r>
          <a:endParaRPr lang="en-US" dirty="0"/>
        </a:p>
      </dgm:t>
    </dgm:pt>
    <dgm:pt modelId="{3F186CB0-64B8-4692-AE43-9411FDC1F2B4}" type="parTrans" cxnId="{F62DCAF4-AEE1-43A3-A076-3B57E27D2EBD}">
      <dgm:prSet/>
      <dgm:spPr/>
      <dgm:t>
        <a:bodyPr/>
        <a:lstStyle/>
        <a:p>
          <a:endParaRPr lang="en-US"/>
        </a:p>
      </dgm:t>
    </dgm:pt>
    <dgm:pt modelId="{86F777EA-1485-46FC-909C-F50D10A7E2A8}" type="sibTrans" cxnId="{F62DCAF4-AEE1-43A3-A076-3B57E27D2EBD}">
      <dgm:prSet/>
      <dgm:spPr/>
      <dgm:t>
        <a:bodyPr/>
        <a:lstStyle/>
        <a:p>
          <a:endParaRPr lang="en-US"/>
        </a:p>
      </dgm:t>
    </dgm:pt>
    <dgm:pt modelId="{92C396C3-BA5D-47B5-B644-0B910A4BF0B7}" type="pres">
      <dgm:prSet presAssocID="{E540E2B1-AA5A-49C7-97E4-9D571B5C7EE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289AD9-B58B-4199-89BF-E6D4FFE1AC7D}" type="pres">
      <dgm:prSet presAssocID="{49B1415D-480C-4829-8386-6F6B73C6FED8}" presName="composite" presStyleCnt="0"/>
      <dgm:spPr/>
    </dgm:pt>
    <dgm:pt modelId="{4D7E1448-A2C4-4DB5-B185-6177AB0BBF90}" type="pres">
      <dgm:prSet presAssocID="{49B1415D-480C-4829-8386-6F6B73C6FED8}" presName="imgShp" presStyleLbl="fgImgPlace1" presStyleIdx="0" presStyleCnt="4" custScaleX="136364" custScaleY="147518" custLinFactNeighborX="6273" custLinFactNeighborY="-1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91BBF528-A36A-46D4-9DEE-DCA2A3573A64}" type="pres">
      <dgm:prSet presAssocID="{49B1415D-480C-4829-8386-6F6B73C6FED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D7D51-E987-4FC2-AEB8-FFDFF6295C4C}" type="pres">
      <dgm:prSet presAssocID="{821902D9-5FD8-43F4-8C0C-E6848A39C490}" presName="spacing" presStyleCnt="0"/>
      <dgm:spPr/>
    </dgm:pt>
    <dgm:pt modelId="{2F021955-FEDA-46B1-B7EE-54DD75372302}" type="pres">
      <dgm:prSet presAssocID="{E53894C6-A140-4B91-979D-F541990A40C0}" presName="composite" presStyleCnt="0"/>
      <dgm:spPr/>
    </dgm:pt>
    <dgm:pt modelId="{1D5A3C0D-FA5C-4019-A12B-A7054BAE6EFA}" type="pres">
      <dgm:prSet presAssocID="{E53894C6-A140-4B91-979D-F541990A40C0}" presName="imgShp" presStyleLbl="fgImgPlace1" presStyleIdx="1" presStyleCnt="4" custScaleX="127159" custScaleY="13718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C2C25E95-9FE7-4CB9-AB6D-C7FEDC95EB22}" type="pres">
      <dgm:prSet presAssocID="{E53894C6-A140-4B91-979D-F541990A40C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012A2-8FA3-47FB-99F9-D05D75BBE5D1}" type="pres">
      <dgm:prSet presAssocID="{23288AEC-9A69-4F62-AB0B-09FDE087150E}" presName="spacing" presStyleCnt="0"/>
      <dgm:spPr/>
    </dgm:pt>
    <dgm:pt modelId="{85A49472-0CB7-4A8F-8CF6-7CDD01FC49DC}" type="pres">
      <dgm:prSet presAssocID="{3EF71DCD-F0C8-4236-90BE-877743436FB0}" presName="composite" presStyleCnt="0"/>
      <dgm:spPr/>
    </dgm:pt>
    <dgm:pt modelId="{E434F9B8-52C2-4E8E-8CA6-2EB973FA1BBC}" type="pres">
      <dgm:prSet presAssocID="{3EF71DCD-F0C8-4236-90BE-877743436FB0}" presName="imgShp" presStyleLbl="fgImgPlace1" presStyleIdx="2" presStyleCnt="4" custScaleX="129006" custScaleY="14268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6FEC5CF-FD9F-4351-B8FA-4F459E65C648}" type="pres">
      <dgm:prSet presAssocID="{3EF71DCD-F0C8-4236-90BE-877743436FB0}" presName="txShp" presStyleLbl="node1" presStyleIdx="2" presStyleCnt="4" custLinFactNeighborX="-30" custLinFactNeighborY="-4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4CB2C-BCAC-4915-8F11-0C6F5B890976}" type="pres">
      <dgm:prSet presAssocID="{818E3853-7BE5-4B51-9428-47ECB1E07621}" presName="spacing" presStyleCnt="0"/>
      <dgm:spPr/>
    </dgm:pt>
    <dgm:pt modelId="{8C9129D4-CC2D-475E-8B73-6B7CBB902EAA}" type="pres">
      <dgm:prSet presAssocID="{1DC30EFA-8953-4CB5-AF18-C7B2913B3BD6}" presName="composite" presStyleCnt="0"/>
      <dgm:spPr/>
    </dgm:pt>
    <dgm:pt modelId="{B152DCC9-EE68-4395-9D38-0282D2DDF070}" type="pres">
      <dgm:prSet presAssocID="{1DC30EFA-8953-4CB5-AF18-C7B2913B3BD6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62666AA-CBD3-430A-972D-EAEB138CCC32}" type="pres">
      <dgm:prSet presAssocID="{1DC30EFA-8953-4CB5-AF18-C7B2913B3BD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589E47-383B-4D4B-B547-9E4036FAF415}" srcId="{3EF71DCD-F0C8-4236-90BE-877743436FB0}" destId="{4276FDEE-8843-4B51-B948-274092BE9D4C}" srcOrd="2" destOrd="0" parTransId="{51D738EF-2464-4D81-B450-098E626BC7CA}" sibTransId="{7095B022-0B0B-404F-91E4-1E19121C0826}"/>
    <dgm:cxn modelId="{9A121528-46CA-4F66-9124-6624BD54118F}" type="presOf" srcId="{3EF71DCD-F0C8-4236-90BE-877743436FB0}" destId="{B6FEC5CF-FD9F-4351-B8FA-4F459E65C648}" srcOrd="0" destOrd="0" presId="urn:microsoft.com/office/officeart/2005/8/layout/vList3#1"/>
    <dgm:cxn modelId="{768FF595-27AB-4318-A033-1F8DD8E0B25D}" srcId="{E540E2B1-AA5A-49C7-97E4-9D571B5C7EE3}" destId="{49B1415D-480C-4829-8386-6F6B73C6FED8}" srcOrd="0" destOrd="0" parTransId="{1C82F3E6-8CE7-4702-BCB0-08319D2BC75C}" sibTransId="{821902D9-5FD8-43F4-8C0C-E6848A39C490}"/>
    <dgm:cxn modelId="{61C056D5-833E-410E-AAD9-2811AA25108D}" type="presOf" srcId="{0BE54484-7836-4E6A-ABD4-2A3315CCF10F}" destId="{B6FEC5CF-FD9F-4351-B8FA-4F459E65C648}" srcOrd="0" destOrd="1" presId="urn:microsoft.com/office/officeart/2005/8/layout/vList3#1"/>
    <dgm:cxn modelId="{7910C3E5-E8EF-4F0D-869C-BF6D9F4E8D53}" type="presOf" srcId="{6C7DBE20-570C-43E4-AE61-DB3BE4390FB0}" destId="{B6FEC5CF-FD9F-4351-B8FA-4F459E65C648}" srcOrd="0" destOrd="2" presId="urn:microsoft.com/office/officeart/2005/8/layout/vList3#1"/>
    <dgm:cxn modelId="{27FB1F16-1DEF-46B5-8E59-2CD88C526DC3}" type="presOf" srcId="{E53894C6-A140-4B91-979D-F541990A40C0}" destId="{C2C25E95-9FE7-4CB9-AB6D-C7FEDC95EB22}" srcOrd="0" destOrd="0" presId="urn:microsoft.com/office/officeart/2005/8/layout/vList3#1"/>
    <dgm:cxn modelId="{1DA89AC8-A5C4-4716-8781-C500C4A47CDD}" srcId="{E540E2B1-AA5A-49C7-97E4-9D571B5C7EE3}" destId="{E53894C6-A140-4B91-979D-F541990A40C0}" srcOrd="1" destOrd="0" parTransId="{768F2DF5-09A2-4D82-A271-EB7EF833EE54}" sibTransId="{23288AEC-9A69-4F62-AB0B-09FDE087150E}"/>
    <dgm:cxn modelId="{6956BA3D-6F25-42FF-B19D-14BD7DEA3180}" type="presOf" srcId="{4276FDEE-8843-4B51-B948-274092BE9D4C}" destId="{B6FEC5CF-FD9F-4351-B8FA-4F459E65C648}" srcOrd="0" destOrd="3" presId="urn:microsoft.com/office/officeart/2005/8/layout/vList3#1"/>
    <dgm:cxn modelId="{DF01A9A2-BFAF-4607-8CE8-D2B9CA9EF8D5}" srcId="{3EF71DCD-F0C8-4236-90BE-877743436FB0}" destId="{6C7DBE20-570C-43E4-AE61-DB3BE4390FB0}" srcOrd="1" destOrd="0" parTransId="{E56C44F6-5274-4A64-BF56-C5E0D2EE05E4}" sibTransId="{F4C3D59F-F98A-4B03-8D96-A83849204E44}"/>
    <dgm:cxn modelId="{C8C28C67-28BA-4A9F-AD58-CFCC93C4067E}" type="presOf" srcId="{49B1415D-480C-4829-8386-6F6B73C6FED8}" destId="{91BBF528-A36A-46D4-9DEE-DCA2A3573A64}" srcOrd="0" destOrd="0" presId="urn:microsoft.com/office/officeart/2005/8/layout/vList3#1"/>
    <dgm:cxn modelId="{9EDD4160-0F76-4B27-950E-F09E559A5372}" srcId="{E540E2B1-AA5A-49C7-97E4-9D571B5C7EE3}" destId="{3EF71DCD-F0C8-4236-90BE-877743436FB0}" srcOrd="2" destOrd="0" parTransId="{C00B5471-39EE-4C7A-AE80-21F2191035C0}" sibTransId="{818E3853-7BE5-4B51-9428-47ECB1E07621}"/>
    <dgm:cxn modelId="{CE293F07-CC89-49BA-908A-B3BAB28E8446}" type="presOf" srcId="{1DC30EFA-8953-4CB5-AF18-C7B2913B3BD6}" destId="{562666AA-CBD3-430A-972D-EAEB138CCC32}" srcOrd="0" destOrd="0" presId="urn:microsoft.com/office/officeart/2005/8/layout/vList3#1"/>
    <dgm:cxn modelId="{F62DCAF4-AEE1-43A3-A076-3B57E27D2EBD}" srcId="{E540E2B1-AA5A-49C7-97E4-9D571B5C7EE3}" destId="{1DC30EFA-8953-4CB5-AF18-C7B2913B3BD6}" srcOrd="3" destOrd="0" parTransId="{3F186CB0-64B8-4692-AE43-9411FDC1F2B4}" sibTransId="{86F777EA-1485-46FC-909C-F50D10A7E2A8}"/>
    <dgm:cxn modelId="{9B1AC672-5CEB-4B93-9531-F540E4EA9D0C}" srcId="{3EF71DCD-F0C8-4236-90BE-877743436FB0}" destId="{0BE54484-7836-4E6A-ABD4-2A3315CCF10F}" srcOrd="0" destOrd="0" parTransId="{2B8C8713-76DD-4A36-A545-A1E51283C994}" sibTransId="{82C72E7B-EE1B-4910-AC42-302A393DB793}"/>
    <dgm:cxn modelId="{64D7559D-91DD-4DC9-B3FF-387D10397D68}" type="presOf" srcId="{E540E2B1-AA5A-49C7-97E4-9D571B5C7EE3}" destId="{92C396C3-BA5D-47B5-B644-0B910A4BF0B7}" srcOrd="0" destOrd="0" presId="urn:microsoft.com/office/officeart/2005/8/layout/vList3#1"/>
    <dgm:cxn modelId="{0A909FBC-3BD0-46C5-9376-8769B6B9F8FA}" type="presParOf" srcId="{92C396C3-BA5D-47B5-B644-0B910A4BF0B7}" destId="{EB289AD9-B58B-4199-89BF-E6D4FFE1AC7D}" srcOrd="0" destOrd="0" presId="urn:microsoft.com/office/officeart/2005/8/layout/vList3#1"/>
    <dgm:cxn modelId="{144C6224-83DE-4F7C-994C-21D2E49FD9E1}" type="presParOf" srcId="{EB289AD9-B58B-4199-89BF-E6D4FFE1AC7D}" destId="{4D7E1448-A2C4-4DB5-B185-6177AB0BBF90}" srcOrd="0" destOrd="0" presId="urn:microsoft.com/office/officeart/2005/8/layout/vList3#1"/>
    <dgm:cxn modelId="{21AD8E5C-3F51-43D7-AF53-E9FEF055F256}" type="presParOf" srcId="{EB289AD9-B58B-4199-89BF-E6D4FFE1AC7D}" destId="{91BBF528-A36A-46D4-9DEE-DCA2A3573A64}" srcOrd="1" destOrd="0" presId="urn:microsoft.com/office/officeart/2005/8/layout/vList3#1"/>
    <dgm:cxn modelId="{1E94431D-87A6-4413-B4DB-E8C8428828A7}" type="presParOf" srcId="{92C396C3-BA5D-47B5-B644-0B910A4BF0B7}" destId="{F9BD7D51-E987-4FC2-AEB8-FFDFF6295C4C}" srcOrd="1" destOrd="0" presId="urn:microsoft.com/office/officeart/2005/8/layout/vList3#1"/>
    <dgm:cxn modelId="{03B63699-8937-4DBD-A58F-08500639FD73}" type="presParOf" srcId="{92C396C3-BA5D-47B5-B644-0B910A4BF0B7}" destId="{2F021955-FEDA-46B1-B7EE-54DD75372302}" srcOrd="2" destOrd="0" presId="urn:microsoft.com/office/officeart/2005/8/layout/vList3#1"/>
    <dgm:cxn modelId="{FFAB31A9-B67A-4D32-A9B7-E097B7B87164}" type="presParOf" srcId="{2F021955-FEDA-46B1-B7EE-54DD75372302}" destId="{1D5A3C0D-FA5C-4019-A12B-A7054BAE6EFA}" srcOrd="0" destOrd="0" presId="urn:microsoft.com/office/officeart/2005/8/layout/vList3#1"/>
    <dgm:cxn modelId="{37D7F299-20B9-4937-ADFD-6259CB9ADF05}" type="presParOf" srcId="{2F021955-FEDA-46B1-B7EE-54DD75372302}" destId="{C2C25E95-9FE7-4CB9-AB6D-C7FEDC95EB22}" srcOrd="1" destOrd="0" presId="urn:microsoft.com/office/officeart/2005/8/layout/vList3#1"/>
    <dgm:cxn modelId="{FEAF5C13-DDE4-4CD1-B88C-4B69B7DB06A8}" type="presParOf" srcId="{92C396C3-BA5D-47B5-B644-0B910A4BF0B7}" destId="{F41012A2-8FA3-47FB-99F9-D05D75BBE5D1}" srcOrd="3" destOrd="0" presId="urn:microsoft.com/office/officeart/2005/8/layout/vList3#1"/>
    <dgm:cxn modelId="{85B1C4CA-4CCA-44BE-B533-B65EB117FDDB}" type="presParOf" srcId="{92C396C3-BA5D-47B5-B644-0B910A4BF0B7}" destId="{85A49472-0CB7-4A8F-8CF6-7CDD01FC49DC}" srcOrd="4" destOrd="0" presId="urn:microsoft.com/office/officeart/2005/8/layout/vList3#1"/>
    <dgm:cxn modelId="{967D288B-4903-44A5-B409-A74D02ADBC10}" type="presParOf" srcId="{85A49472-0CB7-4A8F-8CF6-7CDD01FC49DC}" destId="{E434F9B8-52C2-4E8E-8CA6-2EB973FA1BBC}" srcOrd="0" destOrd="0" presId="urn:microsoft.com/office/officeart/2005/8/layout/vList3#1"/>
    <dgm:cxn modelId="{889916A1-D967-43FE-85CC-1D6652FA1192}" type="presParOf" srcId="{85A49472-0CB7-4A8F-8CF6-7CDD01FC49DC}" destId="{B6FEC5CF-FD9F-4351-B8FA-4F459E65C648}" srcOrd="1" destOrd="0" presId="urn:microsoft.com/office/officeart/2005/8/layout/vList3#1"/>
    <dgm:cxn modelId="{E8CB0BA3-B305-4D1B-80C6-06983BA56C15}" type="presParOf" srcId="{92C396C3-BA5D-47B5-B644-0B910A4BF0B7}" destId="{C734CB2C-BCAC-4915-8F11-0C6F5B890976}" srcOrd="5" destOrd="0" presId="urn:microsoft.com/office/officeart/2005/8/layout/vList3#1"/>
    <dgm:cxn modelId="{70C59403-F76B-4BB9-B116-F5BEAB6A6355}" type="presParOf" srcId="{92C396C3-BA5D-47B5-B644-0B910A4BF0B7}" destId="{8C9129D4-CC2D-475E-8B73-6B7CBB902EAA}" srcOrd="6" destOrd="0" presId="urn:microsoft.com/office/officeart/2005/8/layout/vList3#1"/>
    <dgm:cxn modelId="{45B79921-5C61-4591-8A48-5F7D14AF55C8}" type="presParOf" srcId="{8C9129D4-CC2D-475E-8B73-6B7CBB902EAA}" destId="{B152DCC9-EE68-4395-9D38-0282D2DDF070}" srcOrd="0" destOrd="0" presId="urn:microsoft.com/office/officeart/2005/8/layout/vList3#1"/>
    <dgm:cxn modelId="{F2470B11-C6CE-449A-BD20-DCF766D38BCD}" type="presParOf" srcId="{8C9129D4-CC2D-475E-8B73-6B7CBB902EAA}" destId="{562666AA-CBD3-430A-972D-EAEB138CCC3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7F997C-6CFF-43D9-AE45-6BA7B322A2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DC336F-1F07-4AF5-9ECD-13A726FFF83E}">
      <dgm:prSet/>
      <dgm:spPr/>
      <dgm:t>
        <a:bodyPr/>
        <a:lstStyle/>
        <a:p>
          <a:pPr rtl="0"/>
          <a:r>
            <a:rPr lang="en-US" dirty="0" smtClean="0"/>
            <a:t>Two 70’ X 16’ x12’ Batting Cages</a:t>
          </a:r>
          <a:endParaRPr lang="en-US" dirty="0"/>
        </a:p>
      </dgm:t>
    </dgm:pt>
    <dgm:pt modelId="{B4D4CE24-4A1D-46A9-B031-3DB7252B372E}" type="parTrans" cxnId="{DCA8A350-25C5-4319-A340-E74ABE9FBBA0}">
      <dgm:prSet/>
      <dgm:spPr/>
      <dgm:t>
        <a:bodyPr/>
        <a:lstStyle/>
        <a:p>
          <a:endParaRPr lang="en-US"/>
        </a:p>
      </dgm:t>
    </dgm:pt>
    <dgm:pt modelId="{701487DB-61C3-4C69-A306-4A4B692CEB78}" type="sibTrans" cxnId="{DCA8A350-25C5-4319-A340-E74ABE9FBBA0}">
      <dgm:prSet/>
      <dgm:spPr/>
      <dgm:t>
        <a:bodyPr/>
        <a:lstStyle/>
        <a:p>
          <a:endParaRPr lang="en-US"/>
        </a:p>
      </dgm:t>
    </dgm:pt>
    <dgm:pt modelId="{2C4497B1-6D4F-4C34-864B-72F32B64D2DF}">
      <dgm:prSet/>
      <dgm:spPr/>
      <dgm:t>
        <a:bodyPr/>
        <a:lstStyle/>
        <a:p>
          <a:pPr rtl="0"/>
          <a:r>
            <a:rPr lang="en-US" dirty="0" smtClean="0"/>
            <a:t>Internal Net to fit inside cages</a:t>
          </a:r>
          <a:endParaRPr lang="en-US" dirty="0"/>
        </a:p>
      </dgm:t>
    </dgm:pt>
    <dgm:pt modelId="{BAFF61A0-FB96-4A9A-888E-AE78CA891039}" type="parTrans" cxnId="{29F1DA13-E64A-449F-84E3-E4C0106E7D5A}">
      <dgm:prSet/>
      <dgm:spPr/>
      <dgm:t>
        <a:bodyPr/>
        <a:lstStyle/>
        <a:p>
          <a:endParaRPr lang="en-US"/>
        </a:p>
      </dgm:t>
    </dgm:pt>
    <dgm:pt modelId="{2E22EAD5-2857-4674-AB17-5C4CFE5B42C7}" type="sibTrans" cxnId="{29F1DA13-E64A-449F-84E3-E4C0106E7D5A}">
      <dgm:prSet/>
      <dgm:spPr/>
      <dgm:t>
        <a:bodyPr/>
        <a:lstStyle/>
        <a:p>
          <a:endParaRPr lang="en-US"/>
        </a:p>
      </dgm:t>
    </dgm:pt>
    <dgm:pt modelId="{5AE94908-A810-41CB-91C5-D181A7E5E081}">
      <dgm:prSet/>
      <dgm:spPr/>
      <dgm:t>
        <a:bodyPr/>
        <a:lstStyle/>
        <a:p>
          <a:pPr rtl="0"/>
          <a:r>
            <a:rPr lang="en-US" dirty="0" smtClean="0"/>
            <a:t>Increased value at practices</a:t>
          </a:r>
          <a:endParaRPr lang="en-US" dirty="0"/>
        </a:p>
      </dgm:t>
    </dgm:pt>
    <dgm:pt modelId="{EF81D32B-E531-40B9-BBFE-8B9346F16EA6}" type="parTrans" cxnId="{A971D5AD-9BBE-4580-970C-2E31E2D4E084}">
      <dgm:prSet/>
      <dgm:spPr/>
      <dgm:t>
        <a:bodyPr/>
        <a:lstStyle/>
        <a:p>
          <a:endParaRPr lang="en-US"/>
        </a:p>
      </dgm:t>
    </dgm:pt>
    <dgm:pt modelId="{99AF8924-8CC5-475D-9AC2-EA74F13AC78F}" type="sibTrans" cxnId="{A971D5AD-9BBE-4580-970C-2E31E2D4E084}">
      <dgm:prSet/>
      <dgm:spPr/>
      <dgm:t>
        <a:bodyPr/>
        <a:lstStyle/>
        <a:p>
          <a:endParaRPr lang="en-US"/>
        </a:p>
      </dgm:t>
    </dgm:pt>
    <dgm:pt modelId="{94C63E8C-9E5C-49E8-9133-6B0573666FCE}">
      <dgm:prSet/>
      <dgm:spPr/>
      <dgm:t>
        <a:bodyPr/>
        <a:lstStyle/>
        <a:p>
          <a:pPr rtl="0"/>
          <a:r>
            <a:rPr lang="en-US" dirty="0" smtClean="0"/>
            <a:t>Access from dug out directly into batting cage </a:t>
          </a:r>
          <a:endParaRPr lang="en-US" dirty="0"/>
        </a:p>
      </dgm:t>
    </dgm:pt>
    <dgm:pt modelId="{5B8FA6AF-8763-44D7-B4F5-B780EEF2A8DC}" type="parTrans" cxnId="{1A37D71D-CFB2-41D3-AC5C-0480BE7DB4E4}">
      <dgm:prSet/>
      <dgm:spPr/>
      <dgm:t>
        <a:bodyPr/>
        <a:lstStyle/>
        <a:p>
          <a:endParaRPr lang="en-US"/>
        </a:p>
      </dgm:t>
    </dgm:pt>
    <dgm:pt modelId="{E0196F7E-EB63-4713-8DA7-07F2A79A9256}" type="sibTrans" cxnId="{1A37D71D-CFB2-41D3-AC5C-0480BE7DB4E4}">
      <dgm:prSet/>
      <dgm:spPr/>
      <dgm:t>
        <a:bodyPr/>
        <a:lstStyle/>
        <a:p>
          <a:endParaRPr lang="en-US"/>
        </a:p>
      </dgm:t>
    </dgm:pt>
    <dgm:pt modelId="{718CDEF3-B0E1-4B9D-8076-3533F4AB1BDE}">
      <dgm:prSet/>
      <dgm:spPr/>
      <dgm:t>
        <a:bodyPr/>
        <a:lstStyle/>
        <a:p>
          <a:pPr rtl="0"/>
          <a:r>
            <a:rPr lang="en-US" dirty="0" smtClean="0"/>
            <a:t>Proposed Cost $20,366.00</a:t>
          </a:r>
          <a:endParaRPr lang="en-US" dirty="0"/>
        </a:p>
      </dgm:t>
    </dgm:pt>
    <dgm:pt modelId="{F5B147DA-2D6F-4282-927D-5398CD5CF187}" type="parTrans" cxnId="{04F34D2C-DCEC-4ED2-9D8B-82602D2AE52B}">
      <dgm:prSet/>
      <dgm:spPr/>
      <dgm:t>
        <a:bodyPr/>
        <a:lstStyle/>
        <a:p>
          <a:endParaRPr lang="en-US"/>
        </a:p>
      </dgm:t>
    </dgm:pt>
    <dgm:pt modelId="{F0F3490E-4C1C-4856-954E-5546B83572EF}" type="sibTrans" cxnId="{04F34D2C-DCEC-4ED2-9D8B-82602D2AE52B}">
      <dgm:prSet/>
      <dgm:spPr/>
      <dgm:t>
        <a:bodyPr/>
        <a:lstStyle/>
        <a:p>
          <a:endParaRPr lang="en-US"/>
        </a:p>
      </dgm:t>
    </dgm:pt>
    <dgm:pt modelId="{390D3F6A-CD27-489B-9770-A14FBA810945}">
      <dgm:prSet/>
      <dgm:spPr/>
      <dgm:t>
        <a:bodyPr/>
        <a:lstStyle/>
        <a:p>
          <a:pPr rtl="0"/>
          <a:r>
            <a:rPr lang="en-US" dirty="0" smtClean="0"/>
            <a:t>Saves on existing infrastructure</a:t>
          </a:r>
          <a:endParaRPr lang="en-US" dirty="0"/>
        </a:p>
      </dgm:t>
    </dgm:pt>
    <dgm:pt modelId="{15928957-910F-498D-92C4-ED2027271C56}" type="parTrans" cxnId="{2000A0F4-F07B-4EDB-8E28-B85F975708CE}">
      <dgm:prSet/>
      <dgm:spPr/>
      <dgm:t>
        <a:bodyPr/>
        <a:lstStyle/>
        <a:p>
          <a:endParaRPr lang="en-US"/>
        </a:p>
      </dgm:t>
    </dgm:pt>
    <dgm:pt modelId="{7CE966A7-9D3C-4D17-AEFB-F9A4E14F8196}" type="sibTrans" cxnId="{2000A0F4-F07B-4EDB-8E28-B85F975708CE}">
      <dgm:prSet/>
      <dgm:spPr/>
      <dgm:t>
        <a:bodyPr/>
        <a:lstStyle/>
        <a:p>
          <a:endParaRPr lang="en-US"/>
        </a:p>
      </dgm:t>
    </dgm:pt>
    <dgm:pt modelId="{2E7E943E-1052-4950-ACD7-1DA4C84C71E7}" type="pres">
      <dgm:prSet presAssocID="{B67F997C-6CFF-43D9-AE45-6BA7B322A2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86E7D8-F4BE-42EF-B0AD-5783FAB88705}" type="pres">
      <dgm:prSet presAssocID="{12DC336F-1F07-4AF5-9ECD-13A726FFF83E}" presName="parentText" presStyleLbl="node1" presStyleIdx="0" presStyleCnt="6" custLinFactY="-13350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5D0BA-A979-428C-A6C8-95EE1FBA8BB4}" type="pres">
      <dgm:prSet presAssocID="{701487DB-61C3-4C69-A306-4A4B692CEB78}" presName="spacer" presStyleCnt="0"/>
      <dgm:spPr/>
    </dgm:pt>
    <dgm:pt modelId="{B9F214B8-2466-4E73-ADB3-ACCB18C7FAE1}" type="pres">
      <dgm:prSet presAssocID="{2C4497B1-6D4F-4C34-864B-72F32B64D2D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1C56B-3B1F-4290-B02A-FB0B91E1C6C7}" type="pres">
      <dgm:prSet presAssocID="{2E22EAD5-2857-4674-AB17-5C4CFE5B42C7}" presName="spacer" presStyleCnt="0"/>
      <dgm:spPr/>
    </dgm:pt>
    <dgm:pt modelId="{91B8E12C-9300-41B9-AF8E-0048C15161B2}" type="pres">
      <dgm:prSet presAssocID="{5AE94908-A810-41CB-91C5-D181A7E5E081}" presName="parentText" presStyleLbl="node1" presStyleIdx="2" presStyleCnt="6" custLinFactNeighborX="-3804" custLinFactNeighborY="-790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F4BD7-1E37-41CF-BCE2-5B4CE7D54DDB}" type="pres">
      <dgm:prSet presAssocID="{99AF8924-8CC5-475D-9AC2-EA74F13AC78F}" presName="spacer" presStyleCnt="0"/>
      <dgm:spPr/>
    </dgm:pt>
    <dgm:pt modelId="{F937C408-E6EB-4F90-86BA-686C16AD7406}" type="pres">
      <dgm:prSet presAssocID="{390D3F6A-CD27-489B-9770-A14FBA81094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5595C-A431-4BC3-A458-153D62B48AC6}" type="pres">
      <dgm:prSet presAssocID="{7CE966A7-9D3C-4D17-AEFB-F9A4E14F8196}" presName="spacer" presStyleCnt="0"/>
      <dgm:spPr/>
    </dgm:pt>
    <dgm:pt modelId="{5FF0669B-EB8B-4806-B415-7165D8670652}" type="pres">
      <dgm:prSet presAssocID="{94C63E8C-9E5C-49E8-9133-6B0573666FC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DEB1B-996A-4A84-9301-FF83E955A6CB}" type="pres">
      <dgm:prSet presAssocID="{E0196F7E-EB63-4713-8DA7-07F2A79A9256}" presName="spacer" presStyleCnt="0"/>
      <dgm:spPr/>
    </dgm:pt>
    <dgm:pt modelId="{451AF194-A9B5-411A-BA63-679DAD03019D}" type="pres">
      <dgm:prSet presAssocID="{718CDEF3-B0E1-4B9D-8076-3533F4AB1BD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00A0F4-F07B-4EDB-8E28-B85F975708CE}" srcId="{B67F997C-6CFF-43D9-AE45-6BA7B322A276}" destId="{390D3F6A-CD27-489B-9770-A14FBA810945}" srcOrd="3" destOrd="0" parTransId="{15928957-910F-498D-92C4-ED2027271C56}" sibTransId="{7CE966A7-9D3C-4D17-AEFB-F9A4E14F8196}"/>
    <dgm:cxn modelId="{BA9DBD26-1BBE-4FD6-BFFA-7656E71D3B21}" type="presOf" srcId="{2C4497B1-6D4F-4C34-864B-72F32B64D2DF}" destId="{B9F214B8-2466-4E73-ADB3-ACCB18C7FAE1}" srcOrd="0" destOrd="0" presId="urn:microsoft.com/office/officeart/2005/8/layout/vList2"/>
    <dgm:cxn modelId="{0A2BC0C5-CE06-434C-A83B-52AC57BCEFCB}" type="presOf" srcId="{390D3F6A-CD27-489B-9770-A14FBA810945}" destId="{F937C408-E6EB-4F90-86BA-686C16AD7406}" srcOrd="0" destOrd="0" presId="urn:microsoft.com/office/officeart/2005/8/layout/vList2"/>
    <dgm:cxn modelId="{3BA910E1-5F87-421D-A75D-9EA4F7F9D167}" type="presOf" srcId="{5AE94908-A810-41CB-91C5-D181A7E5E081}" destId="{91B8E12C-9300-41B9-AF8E-0048C15161B2}" srcOrd="0" destOrd="0" presId="urn:microsoft.com/office/officeart/2005/8/layout/vList2"/>
    <dgm:cxn modelId="{1A37D71D-CFB2-41D3-AC5C-0480BE7DB4E4}" srcId="{B67F997C-6CFF-43D9-AE45-6BA7B322A276}" destId="{94C63E8C-9E5C-49E8-9133-6B0573666FCE}" srcOrd="4" destOrd="0" parTransId="{5B8FA6AF-8763-44D7-B4F5-B780EEF2A8DC}" sibTransId="{E0196F7E-EB63-4713-8DA7-07F2A79A9256}"/>
    <dgm:cxn modelId="{A5CDF77C-9C32-40C6-9A4C-F4CA655B1FBF}" type="presOf" srcId="{94C63E8C-9E5C-49E8-9133-6B0573666FCE}" destId="{5FF0669B-EB8B-4806-B415-7165D8670652}" srcOrd="0" destOrd="0" presId="urn:microsoft.com/office/officeart/2005/8/layout/vList2"/>
    <dgm:cxn modelId="{29F1DA13-E64A-449F-84E3-E4C0106E7D5A}" srcId="{B67F997C-6CFF-43D9-AE45-6BA7B322A276}" destId="{2C4497B1-6D4F-4C34-864B-72F32B64D2DF}" srcOrd="1" destOrd="0" parTransId="{BAFF61A0-FB96-4A9A-888E-AE78CA891039}" sibTransId="{2E22EAD5-2857-4674-AB17-5C4CFE5B42C7}"/>
    <dgm:cxn modelId="{04F34D2C-DCEC-4ED2-9D8B-82602D2AE52B}" srcId="{B67F997C-6CFF-43D9-AE45-6BA7B322A276}" destId="{718CDEF3-B0E1-4B9D-8076-3533F4AB1BDE}" srcOrd="5" destOrd="0" parTransId="{F5B147DA-2D6F-4282-927D-5398CD5CF187}" sibTransId="{F0F3490E-4C1C-4856-954E-5546B83572EF}"/>
    <dgm:cxn modelId="{DCA8A350-25C5-4319-A340-E74ABE9FBBA0}" srcId="{B67F997C-6CFF-43D9-AE45-6BA7B322A276}" destId="{12DC336F-1F07-4AF5-9ECD-13A726FFF83E}" srcOrd="0" destOrd="0" parTransId="{B4D4CE24-4A1D-46A9-B031-3DB7252B372E}" sibTransId="{701487DB-61C3-4C69-A306-4A4B692CEB78}"/>
    <dgm:cxn modelId="{014A8072-727B-4F92-A2BB-86EDEFD6F1BC}" type="presOf" srcId="{718CDEF3-B0E1-4B9D-8076-3533F4AB1BDE}" destId="{451AF194-A9B5-411A-BA63-679DAD03019D}" srcOrd="0" destOrd="0" presId="urn:microsoft.com/office/officeart/2005/8/layout/vList2"/>
    <dgm:cxn modelId="{A971D5AD-9BBE-4580-970C-2E31E2D4E084}" srcId="{B67F997C-6CFF-43D9-AE45-6BA7B322A276}" destId="{5AE94908-A810-41CB-91C5-D181A7E5E081}" srcOrd="2" destOrd="0" parTransId="{EF81D32B-E531-40B9-BBFE-8B9346F16EA6}" sibTransId="{99AF8924-8CC5-475D-9AC2-EA74F13AC78F}"/>
    <dgm:cxn modelId="{C6BD9C05-A3E6-496E-843E-DA4A7FE70A60}" type="presOf" srcId="{12DC336F-1F07-4AF5-9ECD-13A726FFF83E}" destId="{6686E7D8-F4BE-42EF-B0AD-5783FAB88705}" srcOrd="0" destOrd="0" presId="urn:microsoft.com/office/officeart/2005/8/layout/vList2"/>
    <dgm:cxn modelId="{B0C95805-F912-487E-A366-DBD1CCA16C6C}" type="presOf" srcId="{B67F997C-6CFF-43D9-AE45-6BA7B322A276}" destId="{2E7E943E-1052-4950-ACD7-1DA4C84C71E7}" srcOrd="0" destOrd="0" presId="urn:microsoft.com/office/officeart/2005/8/layout/vList2"/>
    <dgm:cxn modelId="{4771781E-C038-43A2-B30C-257A257CD2FC}" type="presParOf" srcId="{2E7E943E-1052-4950-ACD7-1DA4C84C71E7}" destId="{6686E7D8-F4BE-42EF-B0AD-5783FAB88705}" srcOrd="0" destOrd="0" presId="urn:microsoft.com/office/officeart/2005/8/layout/vList2"/>
    <dgm:cxn modelId="{8022F0D9-05A8-411F-8BAF-EA54A6E472A4}" type="presParOf" srcId="{2E7E943E-1052-4950-ACD7-1DA4C84C71E7}" destId="{C955D0BA-A979-428C-A6C8-95EE1FBA8BB4}" srcOrd="1" destOrd="0" presId="urn:microsoft.com/office/officeart/2005/8/layout/vList2"/>
    <dgm:cxn modelId="{9FA45B27-50AA-4A8A-BFDB-73948CE2CC80}" type="presParOf" srcId="{2E7E943E-1052-4950-ACD7-1DA4C84C71E7}" destId="{B9F214B8-2466-4E73-ADB3-ACCB18C7FAE1}" srcOrd="2" destOrd="0" presId="urn:microsoft.com/office/officeart/2005/8/layout/vList2"/>
    <dgm:cxn modelId="{635B5536-F31A-42F8-9DEB-6823F901692C}" type="presParOf" srcId="{2E7E943E-1052-4950-ACD7-1DA4C84C71E7}" destId="{6EE1C56B-3B1F-4290-B02A-FB0B91E1C6C7}" srcOrd="3" destOrd="0" presId="urn:microsoft.com/office/officeart/2005/8/layout/vList2"/>
    <dgm:cxn modelId="{DE750A7E-919D-493D-8EA3-7B58F9DAC01D}" type="presParOf" srcId="{2E7E943E-1052-4950-ACD7-1DA4C84C71E7}" destId="{91B8E12C-9300-41B9-AF8E-0048C15161B2}" srcOrd="4" destOrd="0" presId="urn:microsoft.com/office/officeart/2005/8/layout/vList2"/>
    <dgm:cxn modelId="{39B8B323-004D-494F-BB60-5B4A4390B6EF}" type="presParOf" srcId="{2E7E943E-1052-4950-ACD7-1DA4C84C71E7}" destId="{F65F4BD7-1E37-41CF-BCE2-5B4CE7D54DDB}" srcOrd="5" destOrd="0" presId="urn:microsoft.com/office/officeart/2005/8/layout/vList2"/>
    <dgm:cxn modelId="{462B9B2B-4DA2-414C-A0BA-944AA2E7BBA7}" type="presParOf" srcId="{2E7E943E-1052-4950-ACD7-1DA4C84C71E7}" destId="{F937C408-E6EB-4F90-86BA-686C16AD7406}" srcOrd="6" destOrd="0" presId="urn:microsoft.com/office/officeart/2005/8/layout/vList2"/>
    <dgm:cxn modelId="{59A44517-E4B8-43F2-B4C9-FDAB50254DAC}" type="presParOf" srcId="{2E7E943E-1052-4950-ACD7-1DA4C84C71E7}" destId="{EA55595C-A431-4BC3-A458-153D62B48AC6}" srcOrd="7" destOrd="0" presId="urn:microsoft.com/office/officeart/2005/8/layout/vList2"/>
    <dgm:cxn modelId="{4F0A7755-11B7-4E20-8E3D-23BEE266200C}" type="presParOf" srcId="{2E7E943E-1052-4950-ACD7-1DA4C84C71E7}" destId="{5FF0669B-EB8B-4806-B415-7165D8670652}" srcOrd="8" destOrd="0" presId="urn:microsoft.com/office/officeart/2005/8/layout/vList2"/>
    <dgm:cxn modelId="{48479794-F4F1-425E-A0E7-410DACD5E094}" type="presParOf" srcId="{2E7E943E-1052-4950-ACD7-1DA4C84C71E7}" destId="{D28DEB1B-996A-4A84-9301-FF83E955A6CB}" srcOrd="9" destOrd="0" presId="urn:microsoft.com/office/officeart/2005/8/layout/vList2"/>
    <dgm:cxn modelId="{F9443326-BEDD-421A-B617-EEFD9CA3688F}" type="presParOf" srcId="{2E7E943E-1052-4950-ACD7-1DA4C84C71E7}" destId="{451AF194-A9B5-411A-BA63-679DAD03019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F7F21-A124-4DFC-96E6-55D238AF498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22BEBE-7011-44B2-843C-1402846B999F}">
      <dgm:prSet/>
      <dgm:spPr/>
      <dgm:t>
        <a:bodyPr/>
        <a:lstStyle/>
        <a:p>
          <a:pPr rtl="0"/>
          <a:r>
            <a:rPr lang="en-US" smtClean="0"/>
            <a:t>Batting Cages:</a:t>
          </a:r>
          <a:endParaRPr lang="en-US"/>
        </a:p>
      </dgm:t>
    </dgm:pt>
    <dgm:pt modelId="{FCB4A761-B932-476C-BF75-8D5B9735CC42}" type="parTrans" cxnId="{FDFF59E1-A351-411B-B9C2-9A13703EB471}">
      <dgm:prSet/>
      <dgm:spPr/>
      <dgm:t>
        <a:bodyPr/>
        <a:lstStyle/>
        <a:p>
          <a:endParaRPr lang="en-US"/>
        </a:p>
      </dgm:t>
    </dgm:pt>
    <dgm:pt modelId="{071D9A67-5C14-4F50-B72A-F22AE7CB4318}" type="sibTrans" cxnId="{FDFF59E1-A351-411B-B9C2-9A13703EB471}">
      <dgm:prSet/>
      <dgm:spPr/>
      <dgm:t>
        <a:bodyPr/>
        <a:lstStyle/>
        <a:p>
          <a:endParaRPr lang="en-US"/>
        </a:p>
      </dgm:t>
    </dgm:pt>
    <dgm:pt modelId="{D3557D79-8D97-4DC4-8A59-D301279F0569}">
      <dgm:prSet/>
      <dgm:spPr/>
      <dgm:t>
        <a:bodyPr/>
        <a:lstStyle/>
        <a:p>
          <a:pPr rtl="0"/>
          <a:r>
            <a:rPr lang="en-US" smtClean="0"/>
            <a:t>Extensions of backstop</a:t>
          </a:r>
          <a:endParaRPr lang="en-US"/>
        </a:p>
      </dgm:t>
    </dgm:pt>
    <dgm:pt modelId="{AB1AD774-36FF-4F9B-9C35-F8286250FFEF}" type="parTrans" cxnId="{1B9D6069-48D9-48C7-8FE6-76B1AE65E608}">
      <dgm:prSet/>
      <dgm:spPr/>
      <dgm:t>
        <a:bodyPr/>
        <a:lstStyle/>
        <a:p>
          <a:endParaRPr lang="en-US"/>
        </a:p>
      </dgm:t>
    </dgm:pt>
    <dgm:pt modelId="{3206C562-8493-4DEB-8F5D-00290C288433}" type="sibTrans" cxnId="{1B9D6069-48D9-48C7-8FE6-76B1AE65E608}">
      <dgm:prSet/>
      <dgm:spPr/>
      <dgm:t>
        <a:bodyPr/>
        <a:lstStyle/>
        <a:p>
          <a:endParaRPr lang="en-US"/>
        </a:p>
      </dgm:t>
    </dgm:pt>
    <dgm:pt modelId="{B00149B3-C149-463C-8D63-D090A962B512}">
      <dgm:prSet/>
      <dgm:spPr/>
      <dgm:t>
        <a:bodyPr/>
        <a:lstStyle/>
        <a:p>
          <a:pPr rtl="0"/>
          <a:r>
            <a:rPr lang="en-US" dirty="0" smtClean="0"/>
            <a:t>Used  as on deck circle and  bullpen</a:t>
          </a:r>
          <a:endParaRPr lang="en-US" dirty="0"/>
        </a:p>
      </dgm:t>
    </dgm:pt>
    <dgm:pt modelId="{F07C7A32-7102-40C0-AEE6-1EC40E14DA35}" type="parTrans" cxnId="{7D1ABA30-95DD-4356-9BB6-DA167334CC7B}">
      <dgm:prSet/>
      <dgm:spPr/>
      <dgm:t>
        <a:bodyPr/>
        <a:lstStyle/>
        <a:p>
          <a:endParaRPr lang="en-US"/>
        </a:p>
      </dgm:t>
    </dgm:pt>
    <dgm:pt modelId="{FA1A83E5-7E4B-4D76-A947-8D8CFDC4378B}" type="sibTrans" cxnId="{7D1ABA30-95DD-4356-9BB6-DA167334CC7B}">
      <dgm:prSet/>
      <dgm:spPr/>
      <dgm:t>
        <a:bodyPr/>
        <a:lstStyle/>
        <a:p>
          <a:endParaRPr lang="en-US"/>
        </a:p>
      </dgm:t>
    </dgm:pt>
    <dgm:pt modelId="{340C4ED2-3BCF-48E3-8A53-CCE4DDB582B7}">
      <dgm:prSet/>
      <dgm:spPr/>
      <dgm:t>
        <a:bodyPr/>
        <a:lstStyle/>
        <a:p>
          <a:pPr rtl="0"/>
          <a:r>
            <a:rPr lang="en-US" dirty="0" smtClean="0"/>
            <a:t>Increase efficiency of practice time</a:t>
          </a:r>
          <a:endParaRPr lang="en-US" dirty="0"/>
        </a:p>
      </dgm:t>
    </dgm:pt>
    <dgm:pt modelId="{B0B318AA-CA91-4F28-BABA-A4F918CD3A26}" type="parTrans" cxnId="{9E4DB2B7-911B-4FA7-9BB7-F7A01BA9F93A}">
      <dgm:prSet/>
      <dgm:spPr/>
      <dgm:t>
        <a:bodyPr/>
        <a:lstStyle/>
        <a:p>
          <a:endParaRPr lang="en-US"/>
        </a:p>
      </dgm:t>
    </dgm:pt>
    <dgm:pt modelId="{E721F6C3-9EDD-46C4-93C1-29E66247DCA3}" type="sibTrans" cxnId="{9E4DB2B7-911B-4FA7-9BB7-F7A01BA9F93A}">
      <dgm:prSet/>
      <dgm:spPr/>
      <dgm:t>
        <a:bodyPr/>
        <a:lstStyle/>
        <a:p>
          <a:endParaRPr lang="en-US"/>
        </a:p>
      </dgm:t>
    </dgm:pt>
    <dgm:pt modelId="{AE17AE48-714C-4ABD-9F28-9F2D28192B95}">
      <dgm:prSet/>
      <dgm:spPr/>
      <dgm:t>
        <a:bodyPr/>
        <a:lstStyle/>
        <a:p>
          <a:pPr rtl="0"/>
          <a:r>
            <a:rPr lang="en-US" smtClean="0"/>
            <a:t>Dugouts:</a:t>
          </a:r>
          <a:endParaRPr lang="en-US"/>
        </a:p>
      </dgm:t>
    </dgm:pt>
    <dgm:pt modelId="{8CA65847-8E0A-4D22-AF25-0E11572C9B19}" type="parTrans" cxnId="{EED3BC25-F559-4DB1-96CB-768F827FFFAB}">
      <dgm:prSet/>
      <dgm:spPr/>
      <dgm:t>
        <a:bodyPr/>
        <a:lstStyle/>
        <a:p>
          <a:endParaRPr lang="en-US"/>
        </a:p>
      </dgm:t>
    </dgm:pt>
    <dgm:pt modelId="{08063B7C-55BA-4DD2-8E07-718C4D066568}" type="sibTrans" cxnId="{EED3BC25-F559-4DB1-96CB-768F827FFFAB}">
      <dgm:prSet/>
      <dgm:spPr/>
      <dgm:t>
        <a:bodyPr/>
        <a:lstStyle/>
        <a:p>
          <a:endParaRPr lang="en-US"/>
        </a:p>
      </dgm:t>
    </dgm:pt>
    <dgm:pt modelId="{14397302-280C-45E0-9B3B-73FB00948030}">
      <dgm:prSet/>
      <dgm:spPr/>
      <dgm:t>
        <a:bodyPr/>
        <a:lstStyle/>
        <a:p>
          <a:pPr rtl="0"/>
          <a:r>
            <a:rPr lang="en-US" dirty="0" smtClean="0"/>
            <a:t>Provides a dry and sheltered  area for players</a:t>
          </a:r>
          <a:endParaRPr lang="en-US" dirty="0"/>
        </a:p>
      </dgm:t>
    </dgm:pt>
    <dgm:pt modelId="{6F76B309-0E7B-43AD-B34A-FE4BE9910C3F}" type="parTrans" cxnId="{CAE56C20-E469-4B23-80BA-299A307A90A6}">
      <dgm:prSet/>
      <dgm:spPr/>
      <dgm:t>
        <a:bodyPr/>
        <a:lstStyle/>
        <a:p>
          <a:endParaRPr lang="en-US"/>
        </a:p>
      </dgm:t>
    </dgm:pt>
    <dgm:pt modelId="{CEDBE4D3-51C4-41AD-A7DD-08910C8A144D}" type="sibTrans" cxnId="{CAE56C20-E469-4B23-80BA-299A307A90A6}">
      <dgm:prSet/>
      <dgm:spPr/>
      <dgm:t>
        <a:bodyPr/>
        <a:lstStyle/>
        <a:p>
          <a:endParaRPr lang="en-US"/>
        </a:p>
      </dgm:t>
    </dgm:pt>
    <dgm:pt modelId="{C053E77E-EE5F-4E57-B444-2030AD5213BB}">
      <dgm:prSet/>
      <dgm:spPr/>
      <dgm:t>
        <a:bodyPr/>
        <a:lstStyle/>
        <a:p>
          <a:pPr rtl="0"/>
          <a:r>
            <a:rPr lang="en-US" dirty="0" smtClean="0"/>
            <a:t>Adds separation from students and fans </a:t>
          </a:r>
          <a:endParaRPr lang="en-US" dirty="0"/>
        </a:p>
      </dgm:t>
    </dgm:pt>
    <dgm:pt modelId="{96CD0D9A-27C3-46C5-9D43-ED7C85755AD7}" type="parTrans" cxnId="{CB1BBB36-102A-4AFB-872A-52FAE8D1D701}">
      <dgm:prSet/>
      <dgm:spPr/>
      <dgm:t>
        <a:bodyPr/>
        <a:lstStyle/>
        <a:p>
          <a:endParaRPr lang="en-US"/>
        </a:p>
      </dgm:t>
    </dgm:pt>
    <dgm:pt modelId="{A70AEBCC-3A65-48E5-BD3E-B8097C703A88}" type="sibTrans" cxnId="{CB1BBB36-102A-4AFB-872A-52FAE8D1D701}">
      <dgm:prSet/>
      <dgm:spPr/>
      <dgm:t>
        <a:bodyPr/>
        <a:lstStyle/>
        <a:p>
          <a:endParaRPr lang="en-US"/>
        </a:p>
      </dgm:t>
    </dgm:pt>
    <dgm:pt modelId="{C1444493-CBF2-4A15-BF08-28E5A46F3482}" type="pres">
      <dgm:prSet presAssocID="{832F7F21-A124-4DFC-96E6-55D238AF498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E77E65-82FB-4C4A-BB7E-4F0EAC5C57AE}" type="pres">
      <dgm:prSet presAssocID="{AC22BEBE-7011-44B2-843C-1402846B999F}" presName="horFlow" presStyleCnt="0"/>
      <dgm:spPr/>
    </dgm:pt>
    <dgm:pt modelId="{E63D7937-2C8A-4604-A576-66821DF99D89}" type="pres">
      <dgm:prSet presAssocID="{AC22BEBE-7011-44B2-843C-1402846B999F}" presName="bigChev" presStyleLbl="node1" presStyleIdx="0" presStyleCnt="2"/>
      <dgm:spPr/>
      <dgm:t>
        <a:bodyPr/>
        <a:lstStyle/>
        <a:p>
          <a:endParaRPr lang="en-US"/>
        </a:p>
      </dgm:t>
    </dgm:pt>
    <dgm:pt modelId="{EB9E5E61-1DE6-4E4E-8146-6577F4D7EE31}" type="pres">
      <dgm:prSet presAssocID="{AB1AD774-36FF-4F9B-9C35-F8286250FFEF}" presName="parTrans" presStyleCnt="0"/>
      <dgm:spPr/>
    </dgm:pt>
    <dgm:pt modelId="{7B6E0ACC-2424-4EE1-A762-FF0249C1F047}" type="pres">
      <dgm:prSet presAssocID="{D3557D79-8D97-4DC4-8A59-D301279F0569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D8637-E7A2-4DD8-96FD-D30B1C1CA85F}" type="pres">
      <dgm:prSet presAssocID="{3206C562-8493-4DEB-8F5D-00290C288433}" presName="sibTrans" presStyleCnt="0"/>
      <dgm:spPr/>
    </dgm:pt>
    <dgm:pt modelId="{CCD0F050-7A6C-41AA-8E14-02CD2BE1308E}" type="pres">
      <dgm:prSet presAssocID="{B00149B3-C149-463C-8D63-D090A962B512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80E3F-9029-4CC3-9427-EC6829D6B5F1}" type="pres">
      <dgm:prSet presAssocID="{FA1A83E5-7E4B-4D76-A947-8D8CFDC4378B}" presName="sibTrans" presStyleCnt="0"/>
      <dgm:spPr/>
    </dgm:pt>
    <dgm:pt modelId="{B2AE5384-ED1E-4F4E-8C2E-DF07D11B2D6E}" type="pres">
      <dgm:prSet presAssocID="{340C4ED2-3BCF-48E3-8A53-CCE4DDB582B7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46C3E-831B-44BB-881D-4D59F2EC273F}" type="pres">
      <dgm:prSet presAssocID="{AC22BEBE-7011-44B2-843C-1402846B999F}" presName="vSp" presStyleCnt="0"/>
      <dgm:spPr/>
    </dgm:pt>
    <dgm:pt modelId="{094B7E8B-E7E8-473D-965A-D734E3F48A76}" type="pres">
      <dgm:prSet presAssocID="{AE17AE48-714C-4ABD-9F28-9F2D28192B95}" presName="horFlow" presStyleCnt="0"/>
      <dgm:spPr/>
    </dgm:pt>
    <dgm:pt modelId="{0C6C68C5-1D8D-4070-8FEF-3B4DBB3E6A24}" type="pres">
      <dgm:prSet presAssocID="{AE17AE48-714C-4ABD-9F28-9F2D28192B95}" presName="bigChev" presStyleLbl="node1" presStyleIdx="1" presStyleCnt="2"/>
      <dgm:spPr/>
      <dgm:t>
        <a:bodyPr/>
        <a:lstStyle/>
        <a:p>
          <a:endParaRPr lang="en-US"/>
        </a:p>
      </dgm:t>
    </dgm:pt>
    <dgm:pt modelId="{46453E0A-EB8C-487A-AD01-E849A4208A90}" type="pres">
      <dgm:prSet presAssocID="{6F76B309-0E7B-43AD-B34A-FE4BE9910C3F}" presName="parTrans" presStyleCnt="0"/>
      <dgm:spPr/>
    </dgm:pt>
    <dgm:pt modelId="{E768F46B-54CC-41DA-A827-EB47032FFCB7}" type="pres">
      <dgm:prSet presAssocID="{14397302-280C-45E0-9B3B-73FB00948030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B4C83-7B93-455D-8E70-395B1FAFC28A}" type="pres">
      <dgm:prSet presAssocID="{CEDBE4D3-51C4-41AD-A7DD-08910C8A144D}" presName="sibTrans" presStyleCnt="0"/>
      <dgm:spPr/>
    </dgm:pt>
    <dgm:pt modelId="{B0477D63-4763-476D-8E78-DCB77AB74222}" type="pres">
      <dgm:prSet presAssocID="{C053E77E-EE5F-4E57-B444-2030AD5213BB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1BBB36-102A-4AFB-872A-52FAE8D1D701}" srcId="{AE17AE48-714C-4ABD-9F28-9F2D28192B95}" destId="{C053E77E-EE5F-4E57-B444-2030AD5213BB}" srcOrd="1" destOrd="0" parTransId="{96CD0D9A-27C3-46C5-9D43-ED7C85755AD7}" sibTransId="{A70AEBCC-3A65-48E5-BD3E-B8097C703A88}"/>
    <dgm:cxn modelId="{5A544507-AC13-4736-9EDD-FD0017E601A6}" type="presOf" srcId="{B00149B3-C149-463C-8D63-D090A962B512}" destId="{CCD0F050-7A6C-41AA-8E14-02CD2BE1308E}" srcOrd="0" destOrd="0" presId="urn:microsoft.com/office/officeart/2005/8/layout/lProcess3"/>
    <dgm:cxn modelId="{3F02F5A0-7FE6-4A4D-AFA1-32EBF3938868}" type="presOf" srcId="{AC22BEBE-7011-44B2-843C-1402846B999F}" destId="{E63D7937-2C8A-4604-A576-66821DF99D89}" srcOrd="0" destOrd="0" presId="urn:microsoft.com/office/officeart/2005/8/layout/lProcess3"/>
    <dgm:cxn modelId="{49E025B5-3F6F-4498-B0A4-B6EA8E277040}" type="presOf" srcId="{C053E77E-EE5F-4E57-B444-2030AD5213BB}" destId="{B0477D63-4763-476D-8E78-DCB77AB74222}" srcOrd="0" destOrd="0" presId="urn:microsoft.com/office/officeart/2005/8/layout/lProcess3"/>
    <dgm:cxn modelId="{ABA71FBF-BE5B-414A-BE06-82D62811CAF3}" type="presOf" srcId="{340C4ED2-3BCF-48E3-8A53-CCE4DDB582B7}" destId="{B2AE5384-ED1E-4F4E-8C2E-DF07D11B2D6E}" srcOrd="0" destOrd="0" presId="urn:microsoft.com/office/officeart/2005/8/layout/lProcess3"/>
    <dgm:cxn modelId="{EED3BC25-F559-4DB1-96CB-768F827FFFAB}" srcId="{832F7F21-A124-4DFC-96E6-55D238AF498F}" destId="{AE17AE48-714C-4ABD-9F28-9F2D28192B95}" srcOrd="1" destOrd="0" parTransId="{8CA65847-8E0A-4D22-AF25-0E11572C9B19}" sibTransId="{08063B7C-55BA-4DD2-8E07-718C4D066568}"/>
    <dgm:cxn modelId="{9E4DB2B7-911B-4FA7-9BB7-F7A01BA9F93A}" srcId="{AC22BEBE-7011-44B2-843C-1402846B999F}" destId="{340C4ED2-3BCF-48E3-8A53-CCE4DDB582B7}" srcOrd="2" destOrd="0" parTransId="{B0B318AA-CA91-4F28-BABA-A4F918CD3A26}" sibTransId="{E721F6C3-9EDD-46C4-93C1-29E66247DCA3}"/>
    <dgm:cxn modelId="{1779842D-2FC3-4C49-AFF0-FA457D49A0FD}" type="presOf" srcId="{14397302-280C-45E0-9B3B-73FB00948030}" destId="{E768F46B-54CC-41DA-A827-EB47032FFCB7}" srcOrd="0" destOrd="0" presId="urn:microsoft.com/office/officeart/2005/8/layout/lProcess3"/>
    <dgm:cxn modelId="{50A1EE3C-7C95-4206-BAF2-13F63F49BFB0}" type="presOf" srcId="{AE17AE48-714C-4ABD-9F28-9F2D28192B95}" destId="{0C6C68C5-1D8D-4070-8FEF-3B4DBB3E6A24}" srcOrd="0" destOrd="0" presId="urn:microsoft.com/office/officeart/2005/8/layout/lProcess3"/>
    <dgm:cxn modelId="{1B9D6069-48D9-48C7-8FE6-76B1AE65E608}" srcId="{AC22BEBE-7011-44B2-843C-1402846B999F}" destId="{D3557D79-8D97-4DC4-8A59-D301279F0569}" srcOrd="0" destOrd="0" parTransId="{AB1AD774-36FF-4F9B-9C35-F8286250FFEF}" sibTransId="{3206C562-8493-4DEB-8F5D-00290C288433}"/>
    <dgm:cxn modelId="{CAE56C20-E469-4B23-80BA-299A307A90A6}" srcId="{AE17AE48-714C-4ABD-9F28-9F2D28192B95}" destId="{14397302-280C-45E0-9B3B-73FB00948030}" srcOrd="0" destOrd="0" parTransId="{6F76B309-0E7B-43AD-B34A-FE4BE9910C3F}" sibTransId="{CEDBE4D3-51C4-41AD-A7DD-08910C8A144D}"/>
    <dgm:cxn modelId="{51E3FA36-FCA5-42C6-A5E4-FF1DC7DE9487}" type="presOf" srcId="{D3557D79-8D97-4DC4-8A59-D301279F0569}" destId="{7B6E0ACC-2424-4EE1-A762-FF0249C1F047}" srcOrd="0" destOrd="0" presId="urn:microsoft.com/office/officeart/2005/8/layout/lProcess3"/>
    <dgm:cxn modelId="{7D1ABA30-95DD-4356-9BB6-DA167334CC7B}" srcId="{AC22BEBE-7011-44B2-843C-1402846B999F}" destId="{B00149B3-C149-463C-8D63-D090A962B512}" srcOrd="1" destOrd="0" parTransId="{F07C7A32-7102-40C0-AEE6-1EC40E14DA35}" sibTransId="{FA1A83E5-7E4B-4D76-A947-8D8CFDC4378B}"/>
    <dgm:cxn modelId="{FDFF59E1-A351-411B-B9C2-9A13703EB471}" srcId="{832F7F21-A124-4DFC-96E6-55D238AF498F}" destId="{AC22BEBE-7011-44B2-843C-1402846B999F}" srcOrd="0" destOrd="0" parTransId="{FCB4A761-B932-476C-BF75-8D5B9735CC42}" sibTransId="{071D9A67-5C14-4F50-B72A-F22AE7CB4318}"/>
    <dgm:cxn modelId="{F96B822B-00E7-4A30-B904-1B9A6CB13BC7}" type="presOf" srcId="{832F7F21-A124-4DFC-96E6-55D238AF498F}" destId="{C1444493-CBF2-4A15-BF08-28E5A46F3482}" srcOrd="0" destOrd="0" presId="urn:microsoft.com/office/officeart/2005/8/layout/lProcess3"/>
    <dgm:cxn modelId="{56A82CE6-A94D-470A-BC89-501E7ABE15C3}" type="presParOf" srcId="{C1444493-CBF2-4A15-BF08-28E5A46F3482}" destId="{CBE77E65-82FB-4C4A-BB7E-4F0EAC5C57AE}" srcOrd="0" destOrd="0" presId="urn:microsoft.com/office/officeart/2005/8/layout/lProcess3"/>
    <dgm:cxn modelId="{6BC757A7-A22A-4FBE-B6AF-414097FFFF04}" type="presParOf" srcId="{CBE77E65-82FB-4C4A-BB7E-4F0EAC5C57AE}" destId="{E63D7937-2C8A-4604-A576-66821DF99D89}" srcOrd="0" destOrd="0" presId="urn:microsoft.com/office/officeart/2005/8/layout/lProcess3"/>
    <dgm:cxn modelId="{A6D24D18-117C-46C3-9AA6-93C89FCA8977}" type="presParOf" srcId="{CBE77E65-82FB-4C4A-BB7E-4F0EAC5C57AE}" destId="{EB9E5E61-1DE6-4E4E-8146-6577F4D7EE31}" srcOrd="1" destOrd="0" presId="urn:microsoft.com/office/officeart/2005/8/layout/lProcess3"/>
    <dgm:cxn modelId="{84CD21F7-D1B6-4C59-AE00-2A40D783068F}" type="presParOf" srcId="{CBE77E65-82FB-4C4A-BB7E-4F0EAC5C57AE}" destId="{7B6E0ACC-2424-4EE1-A762-FF0249C1F047}" srcOrd="2" destOrd="0" presId="urn:microsoft.com/office/officeart/2005/8/layout/lProcess3"/>
    <dgm:cxn modelId="{CE0ECD0F-7DDE-44FF-8D2D-26F8B4265F3C}" type="presParOf" srcId="{CBE77E65-82FB-4C4A-BB7E-4F0EAC5C57AE}" destId="{262D8637-E7A2-4DD8-96FD-D30B1C1CA85F}" srcOrd="3" destOrd="0" presId="urn:microsoft.com/office/officeart/2005/8/layout/lProcess3"/>
    <dgm:cxn modelId="{3128EDE4-AD9A-432F-A7AE-E352BC0B87E5}" type="presParOf" srcId="{CBE77E65-82FB-4C4A-BB7E-4F0EAC5C57AE}" destId="{CCD0F050-7A6C-41AA-8E14-02CD2BE1308E}" srcOrd="4" destOrd="0" presId="urn:microsoft.com/office/officeart/2005/8/layout/lProcess3"/>
    <dgm:cxn modelId="{918AFBAB-2888-4585-A7F2-D98CDED3B3AB}" type="presParOf" srcId="{CBE77E65-82FB-4C4A-BB7E-4F0EAC5C57AE}" destId="{DA280E3F-9029-4CC3-9427-EC6829D6B5F1}" srcOrd="5" destOrd="0" presId="urn:microsoft.com/office/officeart/2005/8/layout/lProcess3"/>
    <dgm:cxn modelId="{7152A5C3-B073-4A76-B602-E3E41CA7102F}" type="presParOf" srcId="{CBE77E65-82FB-4C4A-BB7E-4F0EAC5C57AE}" destId="{B2AE5384-ED1E-4F4E-8C2E-DF07D11B2D6E}" srcOrd="6" destOrd="0" presId="urn:microsoft.com/office/officeart/2005/8/layout/lProcess3"/>
    <dgm:cxn modelId="{DD6246E2-1CA6-41EB-B048-F9D5D9F964F4}" type="presParOf" srcId="{C1444493-CBF2-4A15-BF08-28E5A46F3482}" destId="{40146C3E-831B-44BB-881D-4D59F2EC273F}" srcOrd="1" destOrd="0" presId="urn:microsoft.com/office/officeart/2005/8/layout/lProcess3"/>
    <dgm:cxn modelId="{F31BED04-2DB5-43F4-B74A-860197316E22}" type="presParOf" srcId="{C1444493-CBF2-4A15-BF08-28E5A46F3482}" destId="{094B7E8B-E7E8-473D-965A-D734E3F48A76}" srcOrd="2" destOrd="0" presId="urn:microsoft.com/office/officeart/2005/8/layout/lProcess3"/>
    <dgm:cxn modelId="{352C70B7-6ABE-4125-AC3B-69379764EE4A}" type="presParOf" srcId="{094B7E8B-E7E8-473D-965A-D734E3F48A76}" destId="{0C6C68C5-1D8D-4070-8FEF-3B4DBB3E6A24}" srcOrd="0" destOrd="0" presId="urn:microsoft.com/office/officeart/2005/8/layout/lProcess3"/>
    <dgm:cxn modelId="{5A719660-0875-4DD3-9F74-F266F4123389}" type="presParOf" srcId="{094B7E8B-E7E8-473D-965A-D734E3F48A76}" destId="{46453E0A-EB8C-487A-AD01-E849A4208A90}" srcOrd="1" destOrd="0" presId="urn:microsoft.com/office/officeart/2005/8/layout/lProcess3"/>
    <dgm:cxn modelId="{77EC9682-E9AA-48CC-8C93-3B30BE852016}" type="presParOf" srcId="{094B7E8B-E7E8-473D-965A-D734E3F48A76}" destId="{E768F46B-54CC-41DA-A827-EB47032FFCB7}" srcOrd="2" destOrd="0" presId="urn:microsoft.com/office/officeart/2005/8/layout/lProcess3"/>
    <dgm:cxn modelId="{C12E42E7-76E0-4B32-9A95-3928B500AF06}" type="presParOf" srcId="{094B7E8B-E7E8-473D-965A-D734E3F48A76}" destId="{D57B4C83-7B93-455D-8E70-395B1FAFC28A}" srcOrd="3" destOrd="0" presId="urn:microsoft.com/office/officeart/2005/8/layout/lProcess3"/>
    <dgm:cxn modelId="{5DB498FF-8DAE-4808-8EDE-1DAD7F316B75}" type="presParOf" srcId="{094B7E8B-E7E8-473D-965A-D734E3F48A76}" destId="{B0477D63-4763-476D-8E78-DCB77AB7422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15CEBE-6A7F-4922-94AB-F8CB9F28F2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934D73-D609-4B13-8A00-B8FB05CE627B}">
      <dgm:prSet/>
      <dgm:spPr/>
      <dgm:t>
        <a:bodyPr/>
        <a:lstStyle/>
        <a:p>
          <a:pPr rtl="0"/>
          <a:r>
            <a:rPr lang="en-US" dirty="0" smtClean="0"/>
            <a:t>Long Term Project</a:t>
          </a:r>
          <a:endParaRPr lang="en-US" dirty="0"/>
        </a:p>
      </dgm:t>
    </dgm:pt>
    <dgm:pt modelId="{229AB7A7-F5CA-4F2F-9768-7BD3AA061807}" type="parTrans" cxnId="{3DFE1699-1B09-45E2-983C-511791E5BAD9}">
      <dgm:prSet/>
      <dgm:spPr/>
      <dgm:t>
        <a:bodyPr/>
        <a:lstStyle/>
        <a:p>
          <a:endParaRPr lang="en-US"/>
        </a:p>
      </dgm:t>
    </dgm:pt>
    <dgm:pt modelId="{0B5D3339-DDD4-49E6-846F-E02A20480407}" type="sibTrans" cxnId="{3DFE1699-1B09-45E2-983C-511791E5BAD9}">
      <dgm:prSet/>
      <dgm:spPr/>
      <dgm:t>
        <a:bodyPr/>
        <a:lstStyle/>
        <a:p>
          <a:endParaRPr lang="en-US"/>
        </a:p>
      </dgm:t>
    </dgm:pt>
    <dgm:pt modelId="{279CDB55-A073-4C85-9C72-EFEA06574B2A}">
      <dgm:prSet/>
      <dgm:spPr/>
      <dgm:t>
        <a:bodyPr/>
        <a:lstStyle/>
        <a:p>
          <a:pPr rtl="0"/>
          <a:r>
            <a:rPr lang="en-US" dirty="0" smtClean="0"/>
            <a:t>Bleachers</a:t>
          </a:r>
          <a:endParaRPr lang="en-US" dirty="0"/>
        </a:p>
      </dgm:t>
    </dgm:pt>
    <dgm:pt modelId="{71931E13-28B9-4AE1-BBD0-DF4D7BB2E148}" type="parTrans" cxnId="{3181DC02-4B11-49F6-988D-6C47F3288B98}">
      <dgm:prSet/>
      <dgm:spPr/>
      <dgm:t>
        <a:bodyPr/>
        <a:lstStyle/>
        <a:p>
          <a:endParaRPr lang="en-US"/>
        </a:p>
      </dgm:t>
    </dgm:pt>
    <dgm:pt modelId="{B2975201-5F68-46FC-A464-6D8960467BD6}" type="sibTrans" cxnId="{3181DC02-4B11-49F6-988D-6C47F3288B98}">
      <dgm:prSet/>
      <dgm:spPr/>
      <dgm:t>
        <a:bodyPr/>
        <a:lstStyle/>
        <a:p>
          <a:endParaRPr lang="en-US"/>
        </a:p>
      </dgm:t>
    </dgm:pt>
    <dgm:pt modelId="{2077535B-BF14-48CE-BBB8-6F6393B1934B}">
      <dgm:prSet/>
      <dgm:spPr/>
      <dgm:t>
        <a:bodyPr/>
        <a:lstStyle/>
        <a:p>
          <a:pPr rtl="0"/>
          <a:r>
            <a:rPr lang="en-US" dirty="0" smtClean="0"/>
            <a:t>Outfield fence</a:t>
          </a:r>
          <a:endParaRPr lang="en-US" dirty="0"/>
        </a:p>
      </dgm:t>
    </dgm:pt>
    <dgm:pt modelId="{893BF017-01B5-4702-8798-DD0822953E38}" type="parTrans" cxnId="{8256CF9F-E881-4CE1-87A6-0A82B1F2C0A0}">
      <dgm:prSet/>
      <dgm:spPr/>
      <dgm:t>
        <a:bodyPr/>
        <a:lstStyle/>
        <a:p>
          <a:endParaRPr lang="en-US"/>
        </a:p>
      </dgm:t>
    </dgm:pt>
    <dgm:pt modelId="{CD228DB3-585D-40D0-B0B2-5CF89D970333}" type="sibTrans" cxnId="{8256CF9F-E881-4CE1-87A6-0A82B1F2C0A0}">
      <dgm:prSet/>
      <dgm:spPr/>
      <dgm:t>
        <a:bodyPr/>
        <a:lstStyle/>
        <a:p>
          <a:endParaRPr lang="en-US"/>
        </a:p>
      </dgm:t>
    </dgm:pt>
    <dgm:pt modelId="{D632E1B6-BD9B-40A9-892C-3CF4499B24D1}">
      <dgm:prSet/>
      <dgm:spPr/>
      <dgm:t>
        <a:bodyPr/>
        <a:lstStyle/>
        <a:p>
          <a:pPr rtl="0"/>
          <a:r>
            <a:rPr lang="en-US" dirty="0" smtClean="0"/>
            <a:t>Lights  </a:t>
          </a:r>
          <a:endParaRPr lang="en-US" dirty="0"/>
        </a:p>
      </dgm:t>
    </dgm:pt>
    <dgm:pt modelId="{B594034E-F7B9-426A-8B1D-50C5B4DF5E3F}" type="parTrans" cxnId="{D9603173-C867-4A74-B472-FADA5A986BB4}">
      <dgm:prSet/>
      <dgm:spPr/>
      <dgm:t>
        <a:bodyPr/>
        <a:lstStyle/>
        <a:p>
          <a:endParaRPr lang="en-US"/>
        </a:p>
      </dgm:t>
    </dgm:pt>
    <dgm:pt modelId="{8B638680-40E1-4D86-A1B5-21B8ABE39621}" type="sibTrans" cxnId="{D9603173-C867-4A74-B472-FADA5A986BB4}">
      <dgm:prSet/>
      <dgm:spPr/>
      <dgm:t>
        <a:bodyPr/>
        <a:lstStyle/>
        <a:p>
          <a:endParaRPr lang="en-US"/>
        </a:p>
      </dgm:t>
    </dgm:pt>
    <dgm:pt modelId="{780A30C8-D936-48BE-91FE-82C2DB44692D}" type="pres">
      <dgm:prSet presAssocID="{7B15CEBE-6A7F-4922-94AB-F8CB9F28F2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072987-2674-482B-A4CB-2C5D930D589A}" type="pres">
      <dgm:prSet presAssocID="{2C934D73-D609-4B13-8A00-B8FB05CE627B}" presName="composite" presStyleCnt="0"/>
      <dgm:spPr/>
    </dgm:pt>
    <dgm:pt modelId="{0DECF895-C0F8-4846-ADA9-F48BFE550E0B}" type="pres">
      <dgm:prSet presAssocID="{2C934D73-D609-4B13-8A00-B8FB05CE627B}" presName="parTx" presStyleLbl="alignNode1" presStyleIdx="0" presStyleCnt="1" custLinFactNeighborY="-47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C331D-B2AB-4D5B-84F9-94E81758E43A}" type="pres">
      <dgm:prSet presAssocID="{2C934D73-D609-4B13-8A00-B8FB05CE627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56CF9F-E881-4CE1-87A6-0A82B1F2C0A0}" srcId="{2C934D73-D609-4B13-8A00-B8FB05CE627B}" destId="{2077535B-BF14-48CE-BBB8-6F6393B1934B}" srcOrd="1" destOrd="0" parTransId="{893BF017-01B5-4702-8798-DD0822953E38}" sibTransId="{CD228DB3-585D-40D0-B0B2-5CF89D970333}"/>
    <dgm:cxn modelId="{2C5FB4FD-8CB4-40DA-9866-CF337A4DE5BF}" type="presOf" srcId="{7B15CEBE-6A7F-4922-94AB-F8CB9F28F288}" destId="{780A30C8-D936-48BE-91FE-82C2DB44692D}" srcOrd="0" destOrd="0" presId="urn:microsoft.com/office/officeart/2005/8/layout/hList1"/>
    <dgm:cxn modelId="{21D370C4-2FBA-4256-A2D7-5A3067FCFC3E}" type="presOf" srcId="{2C934D73-D609-4B13-8A00-B8FB05CE627B}" destId="{0DECF895-C0F8-4846-ADA9-F48BFE550E0B}" srcOrd="0" destOrd="0" presId="urn:microsoft.com/office/officeart/2005/8/layout/hList1"/>
    <dgm:cxn modelId="{D1C7C88F-D142-43E6-93FE-B93728BF8972}" type="presOf" srcId="{2077535B-BF14-48CE-BBB8-6F6393B1934B}" destId="{E4CC331D-B2AB-4D5B-84F9-94E81758E43A}" srcOrd="0" destOrd="1" presId="urn:microsoft.com/office/officeart/2005/8/layout/hList1"/>
    <dgm:cxn modelId="{3DFE1699-1B09-45E2-983C-511791E5BAD9}" srcId="{7B15CEBE-6A7F-4922-94AB-F8CB9F28F288}" destId="{2C934D73-D609-4B13-8A00-B8FB05CE627B}" srcOrd="0" destOrd="0" parTransId="{229AB7A7-F5CA-4F2F-9768-7BD3AA061807}" sibTransId="{0B5D3339-DDD4-49E6-846F-E02A20480407}"/>
    <dgm:cxn modelId="{D9603173-C867-4A74-B472-FADA5A986BB4}" srcId="{2C934D73-D609-4B13-8A00-B8FB05CE627B}" destId="{D632E1B6-BD9B-40A9-892C-3CF4499B24D1}" srcOrd="2" destOrd="0" parTransId="{B594034E-F7B9-426A-8B1D-50C5B4DF5E3F}" sibTransId="{8B638680-40E1-4D86-A1B5-21B8ABE39621}"/>
    <dgm:cxn modelId="{95337764-D9BA-4831-8F77-49F10A09A138}" type="presOf" srcId="{D632E1B6-BD9B-40A9-892C-3CF4499B24D1}" destId="{E4CC331D-B2AB-4D5B-84F9-94E81758E43A}" srcOrd="0" destOrd="2" presId="urn:microsoft.com/office/officeart/2005/8/layout/hList1"/>
    <dgm:cxn modelId="{3181DC02-4B11-49F6-988D-6C47F3288B98}" srcId="{2C934D73-D609-4B13-8A00-B8FB05CE627B}" destId="{279CDB55-A073-4C85-9C72-EFEA06574B2A}" srcOrd="0" destOrd="0" parTransId="{71931E13-28B9-4AE1-BBD0-DF4D7BB2E148}" sibTransId="{B2975201-5F68-46FC-A464-6D8960467BD6}"/>
    <dgm:cxn modelId="{3BB7F516-2180-4C0B-A1C6-776159428797}" type="presOf" srcId="{279CDB55-A073-4C85-9C72-EFEA06574B2A}" destId="{E4CC331D-B2AB-4D5B-84F9-94E81758E43A}" srcOrd="0" destOrd="0" presId="urn:microsoft.com/office/officeart/2005/8/layout/hList1"/>
    <dgm:cxn modelId="{CDB87CF8-9DE2-4EAF-BEED-08B7A6779DCC}" type="presParOf" srcId="{780A30C8-D936-48BE-91FE-82C2DB44692D}" destId="{F1072987-2674-482B-A4CB-2C5D930D589A}" srcOrd="0" destOrd="0" presId="urn:microsoft.com/office/officeart/2005/8/layout/hList1"/>
    <dgm:cxn modelId="{FEE43C6E-E5AB-4777-93BB-65E0C76DC178}" type="presParOf" srcId="{F1072987-2674-482B-A4CB-2C5D930D589A}" destId="{0DECF895-C0F8-4846-ADA9-F48BFE550E0B}" srcOrd="0" destOrd="0" presId="urn:microsoft.com/office/officeart/2005/8/layout/hList1"/>
    <dgm:cxn modelId="{17D6C447-93A9-407F-AAD1-65D067CAB278}" type="presParOf" srcId="{F1072987-2674-482B-A4CB-2C5D930D589A}" destId="{E4CC331D-B2AB-4D5B-84F9-94E81758E43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4736EA-851A-4BFE-BAA1-860A058B7BA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DB2031-0EA0-4524-AB60-D72944720422}">
      <dgm:prSet custT="1"/>
      <dgm:spPr/>
      <dgm:t>
        <a:bodyPr/>
        <a:lstStyle/>
        <a:p>
          <a:pPr rtl="0"/>
          <a:r>
            <a:rPr lang="en-US" sz="3300" i="1" dirty="0" smtClean="0"/>
            <a:t>Parent  Participation</a:t>
          </a:r>
          <a:endParaRPr lang="en-US" sz="2000" i="1" dirty="0"/>
        </a:p>
      </dgm:t>
    </dgm:pt>
    <dgm:pt modelId="{3BF1C801-A0EF-4B5E-AE48-DB911D3D0121}" type="parTrans" cxnId="{FDFD0CE8-D900-4BB6-8A10-9F01632046B9}">
      <dgm:prSet/>
      <dgm:spPr/>
      <dgm:t>
        <a:bodyPr/>
        <a:lstStyle/>
        <a:p>
          <a:endParaRPr lang="en-US"/>
        </a:p>
      </dgm:t>
    </dgm:pt>
    <dgm:pt modelId="{A09B7BED-2C4F-4D13-8959-3231558AD9E9}" type="sibTrans" cxnId="{FDFD0CE8-D900-4BB6-8A10-9F01632046B9}">
      <dgm:prSet/>
      <dgm:spPr/>
      <dgm:t>
        <a:bodyPr/>
        <a:lstStyle/>
        <a:p>
          <a:endParaRPr lang="en-US"/>
        </a:p>
      </dgm:t>
    </dgm:pt>
    <dgm:pt modelId="{35B34535-9DE9-4E7D-8A24-B3E7547697FD}">
      <dgm:prSet custT="1"/>
      <dgm:spPr/>
      <dgm:t>
        <a:bodyPr/>
        <a:lstStyle/>
        <a:p>
          <a:pPr algn="just" rtl="0"/>
          <a:r>
            <a:rPr lang="en-US" sz="2400" dirty="0" smtClean="0"/>
            <a:t>Communications</a:t>
          </a:r>
          <a:endParaRPr lang="en-US" sz="3300" dirty="0"/>
        </a:p>
      </dgm:t>
    </dgm:pt>
    <dgm:pt modelId="{EC867953-924E-4413-9C95-84BCB662FBFD}" type="parTrans" cxnId="{F862C4E7-B56C-4337-99CA-F0F743B696C0}">
      <dgm:prSet/>
      <dgm:spPr/>
      <dgm:t>
        <a:bodyPr/>
        <a:lstStyle/>
        <a:p>
          <a:endParaRPr lang="en-US"/>
        </a:p>
      </dgm:t>
    </dgm:pt>
    <dgm:pt modelId="{81A9FF5B-06E4-4BC1-AA64-F4F3662C05DF}" type="sibTrans" cxnId="{F862C4E7-B56C-4337-99CA-F0F743B696C0}">
      <dgm:prSet/>
      <dgm:spPr/>
      <dgm:t>
        <a:bodyPr/>
        <a:lstStyle/>
        <a:p>
          <a:endParaRPr lang="en-US"/>
        </a:p>
      </dgm:t>
    </dgm:pt>
    <dgm:pt modelId="{9F213E20-0684-48D6-B5F7-08E68184B82F}">
      <dgm:prSet custT="1"/>
      <dgm:spPr/>
      <dgm:t>
        <a:bodyPr/>
        <a:lstStyle/>
        <a:p>
          <a:pPr rtl="0"/>
          <a:r>
            <a:rPr lang="en-US" sz="3200" i="1" dirty="0" smtClean="0"/>
            <a:t>Donations</a:t>
          </a:r>
          <a:endParaRPr lang="en-US" sz="3200" i="1" dirty="0"/>
        </a:p>
      </dgm:t>
    </dgm:pt>
    <dgm:pt modelId="{6397BB2D-D9B8-4587-82FE-22A9DC143B17}" type="parTrans" cxnId="{5B88FE8F-AF01-49AA-8484-70760D836193}">
      <dgm:prSet/>
      <dgm:spPr/>
      <dgm:t>
        <a:bodyPr/>
        <a:lstStyle/>
        <a:p>
          <a:endParaRPr lang="en-US"/>
        </a:p>
      </dgm:t>
    </dgm:pt>
    <dgm:pt modelId="{3CD76CA4-43A2-480D-BEA6-471BCDB24E62}" type="sibTrans" cxnId="{5B88FE8F-AF01-49AA-8484-70760D836193}">
      <dgm:prSet/>
      <dgm:spPr/>
      <dgm:t>
        <a:bodyPr/>
        <a:lstStyle/>
        <a:p>
          <a:endParaRPr lang="en-US"/>
        </a:p>
      </dgm:t>
    </dgm:pt>
    <dgm:pt modelId="{0CFFC68B-604B-4AF4-B811-0981628CFB66}">
      <dgm:prSet custT="1"/>
      <dgm:spPr/>
      <dgm:t>
        <a:bodyPr/>
        <a:lstStyle/>
        <a:p>
          <a:pPr algn="just" rtl="0"/>
          <a:r>
            <a:rPr lang="en-US" sz="2400" dirty="0" smtClean="0"/>
            <a:t>Corporate  Sponsorships</a:t>
          </a:r>
          <a:endParaRPr lang="en-US" sz="2400" dirty="0"/>
        </a:p>
      </dgm:t>
    </dgm:pt>
    <dgm:pt modelId="{F01947E6-B97E-414E-9BEA-72CCCB9FEB14}" type="parTrans" cxnId="{FA03565A-8E2F-44B7-89C1-FE7E953A7E55}">
      <dgm:prSet/>
      <dgm:spPr/>
      <dgm:t>
        <a:bodyPr/>
        <a:lstStyle/>
        <a:p>
          <a:endParaRPr lang="en-US"/>
        </a:p>
      </dgm:t>
    </dgm:pt>
    <dgm:pt modelId="{D8221979-ADA7-4947-B93C-0A6894267022}" type="sibTrans" cxnId="{FA03565A-8E2F-44B7-89C1-FE7E953A7E55}">
      <dgm:prSet/>
      <dgm:spPr/>
      <dgm:t>
        <a:bodyPr/>
        <a:lstStyle/>
        <a:p>
          <a:endParaRPr lang="en-US"/>
        </a:p>
      </dgm:t>
    </dgm:pt>
    <dgm:pt modelId="{001ECFA2-D64E-4105-A472-CFAC1F874B52}">
      <dgm:prSet custT="1"/>
      <dgm:spPr/>
      <dgm:t>
        <a:bodyPr/>
        <a:lstStyle/>
        <a:p>
          <a:pPr algn="just" rtl="0"/>
          <a:r>
            <a:rPr lang="en-US" sz="2400" dirty="0" smtClean="0"/>
            <a:t>Short  Term Field Plan</a:t>
          </a:r>
          <a:endParaRPr lang="en-US" sz="2400" dirty="0"/>
        </a:p>
      </dgm:t>
    </dgm:pt>
    <dgm:pt modelId="{C8912845-CF06-4ECE-A2A2-DC0B01F59172}" type="sibTrans" cxnId="{233BB49E-2DE9-439B-A955-716322559BD1}">
      <dgm:prSet/>
      <dgm:spPr/>
      <dgm:t>
        <a:bodyPr/>
        <a:lstStyle/>
        <a:p>
          <a:endParaRPr lang="en-US"/>
        </a:p>
      </dgm:t>
    </dgm:pt>
    <dgm:pt modelId="{EC603AEA-A28E-4ED4-92ED-B6112804FECC}" type="parTrans" cxnId="{233BB49E-2DE9-439B-A955-716322559BD1}">
      <dgm:prSet/>
      <dgm:spPr/>
      <dgm:t>
        <a:bodyPr/>
        <a:lstStyle/>
        <a:p>
          <a:endParaRPr lang="en-US"/>
        </a:p>
      </dgm:t>
    </dgm:pt>
    <dgm:pt modelId="{69D330F7-84C2-4587-87FF-50D12ED79B82}">
      <dgm:prSet custT="1"/>
      <dgm:spPr/>
      <dgm:t>
        <a:bodyPr/>
        <a:lstStyle/>
        <a:p>
          <a:pPr algn="just" rtl="0"/>
          <a:r>
            <a:rPr lang="en-US" sz="2400" dirty="0" smtClean="0"/>
            <a:t>Team Building projects</a:t>
          </a:r>
          <a:endParaRPr lang="en-US" sz="2400" dirty="0"/>
        </a:p>
      </dgm:t>
    </dgm:pt>
    <dgm:pt modelId="{D110E7FF-545C-4E14-A400-32F125B59A0E}">
      <dgm:prSet custT="1"/>
      <dgm:spPr/>
      <dgm:t>
        <a:bodyPr/>
        <a:lstStyle/>
        <a:p>
          <a:pPr algn="just" rtl="0"/>
          <a:r>
            <a:rPr lang="en-US" sz="2400" dirty="0" smtClean="0"/>
            <a:t>Participation</a:t>
          </a:r>
          <a:endParaRPr lang="en-US" sz="2400" dirty="0"/>
        </a:p>
      </dgm:t>
    </dgm:pt>
    <dgm:pt modelId="{8CD4968F-0A2F-4BA0-A1FC-82752E5EE661}" type="sibTrans" cxnId="{B8C8ED01-5983-4069-9076-92893944AAC4}">
      <dgm:prSet/>
      <dgm:spPr/>
      <dgm:t>
        <a:bodyPr/>
        <a:lstStyle/>
        <a:p>
          <a:endParaRPr lang="en-US"/>
        </a:p>
      </dgm:t>
    </dgm:pt>
    <dgm:pt modelId="{34BAEC72-428A-4572-86C1-1D4705986547}" type="parTrans" cxnId="{B8C8ED01-5983-4069-9076-92893944AAC4}">
      <dgm:prSet/>
      <dgm:spPr/>
      <dgm:t>
        <a:bodyPr/>
        <a:lstStyle/>
        <a:p>
          <a:endParaRPr lang="en-US"/>
        </a:p>
      </dgm:t>
    </dgm:pt>
    <dgm:pt modelId="{A34A07F0-F9A5-43D6-BC1B-DC26F91848E0}" type="sibTrans" cxnId="{8895DC7E-5505-4877-A20E-1A71845314BA}">
      <dgm:prSet/>
      <dgm:spPr/>
      <dgm:t>
        <a:bodyPr/>
        <a:lstStyle/>
        <a:p>
          <a:endParaRPr lang="en-US"/>
        </a:p>
      </dgm:t>
    </dgm:pt>
    <dgm:pt modelId="{2E1CB714-14EB-4DBD-BB08-EF90DCBF5E27}" type="parTrans" cxnId="{8895DC7E-5505-4877-A20E-1A71845314BA}">
      <dgm:prSet/>
      <dgm:spPr/>
      <dgm:t>
        <a:bodyPr/>
        <a:lstStyle/>
        <a:p>
          <a:endParaRPr lang="en-US"/>
        </a:p>
      </dgm:t>
    </dgm:pt>
    <dgm:pt modelId="{C4C09F69-E67E-40E9-880F-6028FFE13B03}">
      <dgm:prSet custT="1"/>
      <dgm:spPr/>
      <dgm:t>
        <a:bodyPr/>
        <a:lstStyle/>
        <a:p>
          <a:pPr algn="just" rtl="0"/>
          <a:r>
            <a:rPr lang="en-US" sz="2400" dirty="0" smtClean="0"/>
            <a:t>Long Term Plan</a:t>
          </a:r>
          <a:endParaRPr lang="en-US" sz="2400" dirty="0"/>
        </a:p>
      </dgm:t>
    </dgm:pt>
    <dgm:pt modelId="{B678D017-6C35-4B15-8ECC-3C2BAC1A6862}" type="parTrans" cxnId="{819008B7-F916-44BE-97E3-B3F14C430278}">
      <dgm:prSet/>
      <dgm:spPr/>
      <dgm:t>
        <a:bodyPr/>
        <a:lstStyle/>
        <a:p>
          <a:endParaRPr lang="en-US"/>
        </a:p>
      </dgm:t>
    </dgm:pt>
    <dgm:pt modelId="{6C175660-972C-4AA1-92C3-8466B00FFDBF}" type="sibTrans" cxnId="{819008B7-F916-44BE-97E3-B3F14C430278}">
      <dgm:prSet/>
      <dgm:spPr/>
      <dgm:t>
        <a:bodyPr/>
        <a:lstStyle/>
        <a:p>
          <a:endParaRPr lang="en-US"/>
        </a:p>
      </dgm:t>
    </dgm:pt>
    <dgm:pt modelId="{09DEBAC3-6FC8-4BBE-B914-5E493B7D11A1}">
      <dgm:prSet custT="1"/>
      <dgm:spPr/>
      <dgm:t>
        <a:bodyPr/>
        <a:lstStyle/>
        <a:p>
          <a:pPr algn="just" rtl="0"/>
          <a:r>
            <a:rPr lang="en-US" sz="2400" dirty="0" smtClean="0"/>
            <a:t> Fund Raising</a:t>
          </a:r>
          <a:endParaRPr lang="en-US" sz="2400" dirty="0"/>
        </a:p>
      </dgm:t>
    </dgm:pt>
    <dgm:pt modelId="{86D9A517-F8CD-400D-B4FF-5122E9DC0F6B}" type="parTrans" cxnId="{7F7B64B4-962A-4E6D-9EBD-7CBDF5528786}">
      <dgm:prSet/>
      <dgm:spPr/>
      <dgm:t>
        <a:bodyPr/>
        <a:lstStyle/>
        <a:p>
          <a:endParaRPr lang="en-US"/>
        </a:p>
      </dgm:t>
    </dgm:pt>
    <dgm:pt modelId="{ACFD5966-2E5F-4D2B-AC90-A272BD88C0AA}" type="sibTrans" cxnId="{7F7B64B4-962A-4E6D-9EBD-7CBDF5528786}">
      <dgm:prSet/>
      <dgm:spPr/>
      <dgm:t>
        <a:bodyPr/>
        <a:lstStyle/>
        <a:p>
          <a:endParaRPr lang="en-US"/>
        </a:p>
      </dgm:t>
    </dgm:pt>
    <dgm:pt modelId="{52C914DB-EF87-4C83-ADF3-6D815321DA91}">
      <dgm:prSet custT="1"/>
      <dgm:spPr/>
      <dgm:t>
        <a:bodyPr/>
        <a:lstStyle/>
        <a:p>
          <a:pPr algn="just" rtl="0"/>
          <a:r>
            <a:rPr lang="en-US" sz="2400" dirty="0" smtClean="0"/>
            <a:t>Fund raising activities</a:t>
          </a:r>
          <a:endParaRPr lang="en-US" sz="2400" dirty="0"/>
        </a:p>
      </dgm:t>
    </dgm:pt>
    <dgm:pt modelId="{43F13420-BBC7-4AFC-ABCD-237C629F75A8}" type="parTrans" cxnId="{9C12DAAD-A253-4C3F-B3ED-D5363E435470}">
      <dgm:prSet/>
      <dgm:spPr/>
      <dgm:t>
        <a:bodyPr/>
        <a:lstStyle/>
        <a:p>
          <a:endParaRPr lang="en-US"/>
        </a:p>
      </dgm:t>
    </dgm:pt>
    <dgm:pt modelId="{862F92F0-E4C8-4A93-82F9-254EDBC4309A}" type="sibTrans" cxnId="{9C12DAAD-A253-4C3F-B3ED-D5363E435470}">
      <dgm:prSet/>
      <dgm:spPr/>
      <dgm:t>
        <a:bodyPr/>
        <a:lstStyle/>
        <a:p>
          <a:endParaRPr lang="en-US"/>
        </a:p>
      </dgm:t>
    </dgm:pt>
    <dgm:pt modelId="{8338E02A-9E73-4404-93E0-C237BCA6D348}">
      <dgm:prSet custT="1"/>
      <dgm:spPr/>
      <dgm:t>
        <a:bodyPr/>
        <a:lstStyle/>
        <a:p>
          <a:pPr algn="just" rtl="0"/>
          <a:r>
            <a:rPr lang="en-US" sz="2400" dirty="0" smtClean="0"/>
            <a:t>Sign of recognition</a:t>
          </a:r>
          <a:endParaRPr lang="en-US" sz="2400" dirty="0"/>
        </a:p>
      </dgm:t>
    </dgm:pt>
    <dgm:pt modelId="{D1B2EA36-5C8E-4CC6-9220-F6F0AC5B1FE9}" type="parTrans" cxnId="{30D7FEE3-04F2-413B-91D9-BD368C0423A5}">
      <dgm:prSet/>
      <dgm:spPr/>
    </dgm:pt>
    <dgm:pt modelId="{834EE93D-D4F2-4662-B95A-A2CE7F2B75D7}" type="sibTrans" cxnId="{30D7FEE3-04F2-413B-91D9-BD368C0423A5}">
      <dgm:prSet/>
      <dgm:spPr/>
    </dgm:pt>
    <dgm:pt modelId="{8B507ECA-F065-484E-8C9D-8498914E0F75}">
      <dgm:prSet custT="1"/>
      <dgm:spPr/>
      <dgm:t>
        <a:bodyPr/>
        <a:lstStyle/>
        <a:p>
          <a:pPr algn="just" rtl="0"/>
          <a:r>
            <a:rPr lang="en-US" sz="2400" dirty="0" smtClean="0"/>
            <a:t>Donation acknowledgement </a:t>
          </a:r>
          <a:endParaRPr lang="en-US" sz="2400" dirty="0"/>
        </a:p>
      </dgm:t>
    </dgm:pt>
    <dgm:pt modelId="{F48944A0-6867-4350-868E-7DDC18352656}" type="parTrans" cxnId="{AEC1DE58-BECC-43EA-85D8-8A3FFADF4741}">
      <dgm:prSet/>
      <dgm:spPr/>
    </dgm:pt>
    <dgm:pt modelId="{1C10A2BB-4B13-40A6-8129-16EE1FEB4740}" type="sibTrans" cxnId="{AEC1DE58-BECC-43EA-85D8-8A3FFADF4741}">
      <dgm:prSet/>
      <dgm:spPr/>
    </dgm:pt>
    <dgm:pt modelId="{BEA3833C-223A-47C8-AE48-6E5F1DD3E5BB}">
      <dgm:prSet custT="1"/>
      <dgm:spPr/>
      <dgm:t>
        <a:bodyPr/>
        <a:lstStyle/>
        <a:p>
          <a:pPr algn="just" rtl="0"/>
          <a:r>
            <a:rPr lang="en-US" sz="2400" smtClean="0"/>
            <a:t>Corporate involvement</a:t>
          </a:r>
          <a:endParaRPr lang="en-US" sz="2400" dirty="0"/>
        </a:p>
      </dgm:t>
    </dgm:pt>
    <dgm:pt modelId="{23AF5C03-E659-4A10-BDE9-E2A56346D37E}" type="sibTrans" cxnId="{87ED71A5-922B-4723-9DDA-6DBA689B9FCD}">
      <dgm:prSet/>
      <dgm:spPr/>
      <dgm:t>
        <a:bodyPr/>
        <a:lstStyle/>
        <a:p>
          <a:endParaRPr lang="en-US"/>
        </a:p>
      </dgm:t>
    </dgm:pt>
    <dgm:pt modelId="{1B3910C1-5D6A-4F43-A8BB-E2FCE9661B17}" type="parTrans" cxnId="{87ED71A5-922B-4723-9DDA-6DBA689B9FCD}">
      <dgm:prSet/>
      <dgm:spPr/>
      <dgm:t>
        <a:bodyPr/>
        <a:lstStyle/>
        <a:p>
          <a:endParaRPr lang="en-US"/>
        </a:p>
      </dgm:t>
    </dgm:pt>
    <dgm:pt modelId="{39563C4B-220D-4688-A993-517FF008D2EA}" type="pres">
      <dgm:prSet presAssocID="{DD4736EA-851A-4BFE-BAA1-860A058B7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3FACBC-FA46-4EA5-B9F7-C078B186629B}" type="pres">
      <dgm:prSet presAssocID="{09DB2031-0EA0-4524-AB60-D72944720422}" presName="composite" presStyleCnt="0"/>
      <dgm:spPr/>
    </dgm:pt>
    <dgm:pt modelId="{E31B4CA9-D522-4197-BECA-61DFC111B852}" type="pres">
      <dgm:prSet presAssocID="{09DB2031-0EA0-4524-AB60-D7294472042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401D9-7EE5-4719-8B05-0CCDA2FFD1D3}" type="pres">
      <dgm:prSet presAssocID="{09DB2031-0EA0-4524-AB60-D7294472042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C12CA-B3A2-4B76-89B1-B8D759B52C0D}" type="pres">
      <dgm:prSet presAssocID="{A09B7BED-2C4F-4D13-8959-3231558AD9E9}" presName="space" presStyleCnt="0"/>
      <dgm:spPr/>
    </dgm:pt>
    <dgm:pt modelId="{5ED2C2A7-1CA3-4D53-9002-4BDB2D617286}" type="pres">
      <dgm:prSet presAssocID="{9F213E20-0684-48D6-B5F7-08E68184B82F}" presName="composite" presStyleCnt="0"/>
      <dgm:spPr/>
    </dgm:pt>
    <dgm:pt modelId="{849ED52E-2403-41A2-B488-D56738E49840}" type="pres">
      <dgm:prSet presAssocID="{9F213E20-0684-48D6-B5F7-08E68184B82F}" presName="parTx" presStyleLbl="alignNode1" presStyleIdx="1" presStyleCnt="2" custLinFactNeighborX="-1055" custLinFactNeighborY="-58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9B69E-9D9F-49E3-A731-C16865E440D0}" type="pres">
      <dgm:prSet presAssocID="{9F213E20-0684-48D6-B5F7-08E68184B82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903F26-9B59-4D41-8AEB-C06DD14643D5}" type="presOf" srcId="{DD4736EA-851A-4BFE-BAA1-860A058B7BA2}" destId="{39563C4B-220D-4688-A993-517FF008D2EA}" srcOrd="0" destOrd="0" presId="urn:microsoft.com/office/officeart/2005/8/layout/hList1"/>
    <dgm:cxn modelId="{FA03565A-8E2F-44B7-89C1-FE7E953A7E55}" srcId="{9F213E20-0684-48D6-B5F7-08E68184B82F}" destId="{0CFFC68B-604B-4AF4-B811-0981628CFB66}" srcOrd="0" destOrd="0" parTransId="{F01947E6-B97E-414E-9BEA-72CCCB9FEB14}" sibTransId="{D8221979-ADA7-4947-B93C-0A6894267022}"/>
    <dgm:cxn modelId="{820923F0-19D7-4821-9CC7-4C2653CA44D6}" type="presOf" srcId="{BEA3833C-223A-47C8-AE48-6E5F1DD3E5BB}" destId="{1699B69E-9D9F-49E3-A731-C16865E440D0}" srcOrd="0" destOrd="3" presId="urn:microsoft.com/office/officeart/2005/8/layout/hList1"/>
    <dgm:cxn modelId="{FF362641-716B-422D-A4A7-E19BEE3E3B56}" type="presOf" srcId="{D110E7FF-545C-4E14-A400-32F125B59A0E}" destId="{79B401D9-7EE5-4719-8B05-0CCDA2FFD1D3}" srcOrd="0" destOrd="1" presId="urn:microsoft.com/office/officeart/2005/8/layout/hList1"/>
    <dgm:cxn modelId="{CD449407-9982-491A-A7D8-103D8F025070}" type="presOf" srcId="{C4C09F69-E67E-40E9-880F-6028FFE13B03}" destId="{79B401D9-7EE5-4719-8B05-0CCDA2FFD1D3}" srcOrd="0" destOrd="5" presId="urn:microsoft.com/office/officeart/2005/8/layout/hList1"/>
    <dgm:cxn modelId="{0CD1E761-2EA4-4C0E-AF3A-9786856664D4}" type="presOf" srcId="{8338E02A-9E73-4404-93E0-C237BCA6D348}" destId="{1699B69E-9D9F-49E3-A731-C16865E440D0}" srcOrd="0" destOrd="2" presId="urn:microsoft.com/office/officeart/2005/8/layout/hList1"/>
    <dgm:cxn modelId="{9C12DAAD-A253-4C3F-B3ED-D5363E435470}" srcId="{9F213E20-0684-48D6-B5F7-08E68184B82F}" destId="{52C914DB-EF87-4C83-ADF3-6D815321DA91}" srcOrd="4" destOrd="0" parTransId="{43F13420-BBC7-4AFC-ABCD-237C629F75A8}" sibTransId="{862F92F0-E4C8-4A93-82F9-254EDBC4309A}"/>
    <dgm:cxn modelId="{6F181159-2775-4AA4-9CA1-02443686EADC}" type="presOf" srcId="{09DEBAC3-6FC8-4BBE-B914-5E493B7D11A1}" destId="{79B401D9-7EE5-4719-8B05-0CCDA2FFD1D3}" srcOrd="0" destOrd="2" presId="urn:microsoft.com/office/officeart/2005/8/layout/hList1"/>
    <dgm:cxn modelId="{8895DC7E-5505-4877-A20E-1A71845314BA}" srcId="{09DB2031-0EA0-4524-AB60-D72944720422}" destId="{69D330F7-84C2-4587-87FF-50D12ED79B82}" srcOrd="3" destOrd="0" parTransId="{2E1CB714-14EB-4DBD-BB08-EF90DCBF5E27}" sibTransId="{A34A07F0-F9A5-43D6-BC1B-DC26F91848E0}"/>
    <dgm:cxn modelId="{F862C4E7-B56C-4337-99CA-F0F743B696C0}" srcId="{09DB2031-0EA0-4524-AB60-D72944720422}" destId="{35B34535-9DE9-4E7D-8A24-B3E7547697FD}" srcOrd="0" destOrd="0" parTransId="{EC867953-924E-4413-9C95-84BCB662FBFD}" sibTransId="{81A9FF5B-06E4-4BC1-AA64-F4F3662C05DF}"/>
    <dgm:cxn modelId="{66F73436-DA45-4AB4-8E6C-B1DB594ACDB3}" type="presOf" srcId="{001ECFA2-D64E-4105-A472-CFAC1F874B52}" destId="{79B401D9-7EE5-4719-8B05-0CCDA2FFD1D3}" srcOrd="0" destOrd="4" presId="urn:microsoft.com/office/officeart/2005/8/layout/hList1"/>
    <dgm:cxn modelId="{87ED71A5-922B-4723-9DDA-6DBA689B9FCD}" srcId="{9F213E20-0684-48D6-B5F7-08E68184B82F}" destId="{BEA3833C-223A-47C8-AE48-6E5F1DD3E5BB}" srcOrd="3" destOrd="0" parTransId="{1B3910C1-5D6A-4F43-A8BB-E2FCE9661B17}" sibTransId="{23AF5C03-E659-4A10-BDE9-E2A56346D37E}"/>
    <dgm:cxn modelId="{233BB49E-2DE9-439B-A955-716322559BD1}" srcId="{09DB2031-0EA0-4524-AB60-D72944720422}" destId="{001ECFA2-D64E-4105-A472-CFAC1F874B52}" srcOrd="4" destOrd="0" parTransId="{EC603AEA-A28E-4ED4-92ED-B6112804FECC}" sibTransId="{C8912845-CF06-4ECE-A2A2-DC0B01F59172}"/>
    <dgm:cxn modelId="{03207B2E-0987-4637-8B4E-4F0AEF71E9B5}" type="presOf" srcId="{9F213E20-0684-48D6-B5F7-08E68184B82F}" destId="{849ED52E-2403-41A2-B488-D56738E49840}" srcOrd="0" destOrd="0" presId="urn:microsoft.com/office/officeart/2005/8/layout/hList1"/>
    <dgm:cxn modelId="{2A8CF0A2-297D-43AC-8DCA-2A3C6946A0BD}" type="presOf" srcId="{52C914DB-EF87-4C83-ADF3-6D815321DA91}" destId="{1699B69E-9D9F-49E3-A731-C16865E440D0}" srcOrd="0" destOrd="4" presId="urn:microsoft.com/office/officeart/2005/8/layout/hList1"/>
    <dgm:cxn modelId="{7F7B64B4-962A-4E6D-9EBD-7CBDF5528786}" srcId="{09DB2031-0EA0-4524-AB60-D72944720422}" destId="{09DEBAC3-6FC8-4BBE-B914-5E493B7D11A1}" srcOrd="2" destOrd="0" parTransId="{86D9A517-F8CD-400D-B4FF-5122E9DC0F6B}" sibTransId="{ACFD5966-2E5F-4D2B-AC90-A272BD88C0AA}"/>
    <dgm:cxn modelId="{FDFD0CE8-D900-4BB6-8A10-9F01632046B9}" srcId="{DD4736EA-851A-4BFE-BAA1-860A058B7BA2}" destId="{09DB2031-0EA0-4524-AB60-D72944720422}" srcOrd="0" destOrd="0" parTransId="{3BF1C801-A0EF-4B5E-AE48-DB911D3D0121}" sibTransId="{A09B7BED-2C4F-4D13-8959-3231558AD9E9}"/>
    <dgm:cxn modelId="{22051737-FD08-48AC-8D09-AD3070E55BCA}" type="presOf" srcId="{35B34535-9DE9-4E7D-8A24-B3E7547697FD}" destId="{79B401D9-7EE5-4719-8B05-0CCDA2FFD1D3}" srcOrd="0" destOrd="0" presId="urn:microsoft.com/office/officeart/2005/8/layout/hList1"/>
    <dgm:cxn modelId="{8B659113-B587-4834-A745-CEDC4AEFB32A}" type="presOf" srcId="{0CFFC68B-604B-4AF4-B811-0981628CFB66}" destId="{1699B69E-9D9F-49E3-A731-C16865E440D0}" srcOrd="0" destOrd="0" presId="urn:microsoft.com/office/officeart/2005/8/layout/hList1"/>
    <dgm:cxn modelId="{B8C8ED01-5983-4069-9076-92893944AAC4}" srcId="{09DB2031-0EA0-4524-AB60-D72944720422}" destId="{D110E7FF-545C-4E14-A400-32F125B59A0E}" srcOrd="1" destOrd="0" parTransId="{34BAEC72-428A-4572-86C1-1D4705986547}" sibTransId="{8CD4968F-0A2F-4BA0-A1FC-82752E5EE661}"/>
    <dgm:cxn modelId="{F7356C90-B486-4DCC-99FF-C8CB8CD9675E}" type="presOf" srcId="{09DB2031-0EA0-4524-AB60-D72944720422}" destId="{E31B4CA9-D522-4197-BECA-61DFC111B852}" srcOrd="0" destOrd="0" presId="urn:microsoft.com/office/officeart/2005/8/layout/hList1"/>
    <dgm:cxn modelId="{30D7FEE3-04F2-413B-91D9-BD368C0423A5}" srcId="{9F213E20-0684-48D6-B5F7-08E68184B82F}" destId="{8338E02A-9E73-4404-93E0-C237BCA6D348}" srcOrd="2" destOrd="0" parTransId="{D1B2EA36-5C8E-4CC6-9220-F6F0AC5B1FE9}" sibTransId="{834EE93D-D4F2-4662-B95A-A2CE7F2B75D7}"/>
    <dgm:cxn modelId="{5B88FE8F-AF01-49AA-8484-70760D836193}" srcId="{DD4736EA-851A-4BFE-BAA1-860A058B7BA2}" destId="{9F213E20-0684-48D6-B5F7-08E68184B82F}" srcOrd="1" destOrd="0" parTransId="{6397BB2D-D9B8-4587-82FE-22A9DC143B17}" sibTransId="{3CD76CA4-43A2-480D-BEA6-471BCDB24E62}"/>
    <dgm:cxn modelId="{4E2C4011-DBE3-4371-9ABE-6666631AB6D6}" type="presOf" srcId="{69D330F7-84C2-4587-87FF-50D12ED79B82}" destId="{79B401D9-7EE5-4719-8B05-0CCDA2FFD1D3}" srcOrd="0" destOrd="3" presId="urn:microsoft.com/office/officeart/2005/8/layout/hList1"/>
    <dgm:cxn modelId="{69E48BF2-E254-4C8D-B611-3EA8DC80292F}" type="presOf" srcId="{8B507ECA-F065-484E-8C9D-8498914E0F75}" destId="{1699B69E-9D9F-49E3-A731-C16865E440D0}" srcOrd="0" destOrd="1" presId="urn:microsoft.com/office/officeart/2005/8/layout/hList1"/>
    <dgm:cxn modelId="{AEC1DE58-BECC-43EA-85D8-8A3FFADF4741}" srcId="{9F213E20-0684-48D6-B5F7-08E68184B82F}" destId="{8B507ECA-F065-484E-8C9D-8498914E0F75}" srcOrd="1" destOrd="0" parTransId="{F48944A0-6867-4350-868E-7DDC18352656}" sibTransId="{1C10A2BB-4B13-40A6-8129-16EE1FEB4740}"/>
    <dgm:cxn modelId="{819008B7-F916-44BE-97E3-B3F14C430278}" srcId="{09DB2031-0EA0-4524-AB60-D72944720422}" destId="{C4C09F69-E67E-40E9-880F-6028FFE13B03}" srcOrd="5" destOrd="0" parTransId="{B678D017-6C35-4B15-8ECC-3C2BAC1A6862}" sibTransId="{6C175660-972C-4AA1-92C3-8466B00FFDBF}"/>
    <dgm:cxn modelId="{87FEA9FA-40C5-40BD-AA73-A7838F821708}" type="presParOf" srcId="{39563C4B-220D-4688-A993-517FF008D2EA}" destId="{BB3FACBC-FA46-4EA5-B9F7-C078B186629B}" srcOrd="0" destOrd="0" presId="urn:microsoft.com/office/officeart/2005/8/layout/hList1"/>
    <dgm:cxn modelId="{8D1E4649-3690-47A0-96C1-AAB605D71E17}" type="presParOf" srcId="{BB3FACBC-FA46-4EA5-B9F7-C078B186629B}" destId="{E31B4CA9-D522-4197-BECA-61DFC111B852}" srcOrd="0" destOrd="0" presId="urn:microsoft.com/office/officeart/2005/8/layout/hList1"/>
    <dgm:cxn modelId="{BDE76148-4ADB-4B54-ABF7-C9AF19CF4BFC}" type="presParOf" srcId="{BB3FACBC-FA46-4EA5-B9F7-C078B186629B}" destId="{79B401D9-7EE5-4719-8B05-0CCDA2FFD1D3}" srcOrd="1" destOrd="0" presId="urn:microsoft.com/office/officeart/2005/8/layout/hList1"/>
    <dgm:cxn modelId="{C3BF7D00-D073-4DF4-A2B5-AAA0336B8D7F}" type="presParOf" srcId="{39563C4B-220D-4688-A993-517FF008D2EA}" destId="{541C12CA-B3A2-4B76-89B1-B8D759B52C0D}" srcOrd="1" destOrd="0" presId="urn:microsoft.com/office/officeart/2005/8/layout/hList1"/>
    <dgm:cxn modelId="{14BEE9B1-382B-4AC9-B35F-F8B0C0636FD0}" type="presParOf" srcId="{39563C4B-220D-4688-A993-517FF008D2EA}" destId="{5ED2C2A7-1CA3-4D53-9002-4BDB2D617286}" srcOrd="2" destOrd="0" presId="urn:microsoft.com/office/officeart/2005/8/layout/hList1"/>
    <dgm:cxn modelId="{5E8CE366-94BD-4610-90CA-9328755BF06F}" type="presParOf" srcId="{5ED2C2A7-1CA3-4D53-9002-4BDB2D617286}" destId="{849ED52E-2403-41A2-B488-D56738E49840}" srcOrd="0" destOrd="0" presId="urn:microsoft.com/office/officeart/2005/8/layout/hList1"/>
    <dgm:cxn modelId="{07C8DFF3-15D4-4A5A-A620-F26E919F3B8B}" type="presParOf" srcId="{5ED2C2A7-1CA3-4D53-9002-4BDB2D617286}" destId="{1699B69E-9D9F-49E3-A731-C16865E440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BBF528-A36A-46D4-9DEE-DCA2A3573A64}">
      <dsp:nvSpPr>
        <dsp:cNvPr id="0" name=""/>
        <dsp:cNvSpPr/>
      </dsp:nvSpPr>
      <dsp:spPr>
        <a:xfrm rot="10800000">
          <a:off x="1628108" y="178043"/>
          <a:ext cx="5472684" cy="732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27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Two 9’ x 50’ dugouts</a:t>
          </a:r>
          <a:endParaRPr lang="en-US" sz="1200" kern="1200"/>
        </a:p>
      </dsp:txBody>
      <dsp:txXfrm rot="10800000">
        <a:off x="1628108" y="178043"/>
        <a:ext cx="5472684" cy="732305"/>
      </dsp:txXfrm>
    </dsp:sp>
    <dsp:sp modelId="{4D7E1448-A2C4-4DB5-B185-6177AB0BBF90}">
      <dsp:nvSpPr>
        <dsp:cNvPr id="0" name=""/>
        <dsp:cNvSpPr/>
      </dsp:nvSpPr>
      <dsp:spPr>
        <a:xfrm>
          <a:off x="1174745" y="3059"/>
          <a:ext cx="998601" cy="108028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25E95-9FE7-4CB9-AB6D-C7FEDC95EB22}">
      <dsp:nvSpPr>
        <dsp:cNvPr id="0" name=""/>
        <dsp:cNvSpPr/>
      </dsp:nvSpPr>
      <dsp:spPr>
        <a:xfrm rot="10800000">
          <a:off x="1611256" y="1439079"/>
          <a:ext cx="5472684" cy="732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27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Construction to be supervised by Jim Hughes and Angelo Fantasia</a:t>
          </a:r>
          <a:endParaRPr lang="en-US" sz="1200" kern="1200" dirty="0"/>
        </a:p>
      </dsp:txBody>
      <dsp:txXfrm rot="10800000">
        <a:off x="1611256" y="1439079"/>
        <a:ext cx="5472684" cy="732305"/>
      </dsp:txXfrm>
    </dsp:sp>
    <dsp:sp modelId="{1D5A3C0D-FA5C-4019-A12B-A7054BAE6EFA}">
      <dsp:nvSpPr>
        <dsp:cNvPr id="0" name=""/>
        <dsp:cNvSpPr/>
      </dsp:nvSpPr>
      <dsp:spPr>
        <a:xfrm>
          <a:off x="1145659" y="1302936"/>
          <a:ext cx="931192" cy="100459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EC5CF-FD9F-4351-B8FA-4F459E65C648}">
      <dsp:nvSpPr>
        <dsp:cNvPr id="0" name=""/>
        <dsp:cNvSpPr/>
      </dsp:nvSpPr>
      <dsp:spPr>
        <a:xfrm rot="10800000">
          <a:off x="1612995" y="2646749"/>
          <a:ext cx="5472684" cy="732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27" tIns="45720" rIns="85344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Construction</a:t>
          </a:r>
          <a:endParaRPr lang="en-US" sz="12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Reinforced Concrete Pads</a:t>
          </a:r>
          <a:endParaRPr lang="en-US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8’ CMU three courses high</a:t>
          </a:r>
          <a:endParaRPr lang="en-US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2 X 6 stick Construction</a:t>
          </a:r>
          <a:endParaRPr lang="en-US" sz="900" kern="1200" dirty="0"/>
        </a:p>
      </dsp:txBody>
      <dsp:txXfrm rot="10800000">
        <a:off x="1612995" y="2646749"/>
        <a:ext cx="5472684" cy="732305"/>
      </dsp:txXfrm>
    </dsp:sp>
    <dsp:sp modelId="{E434F9B8-52C2-4E8E-8CA6-2EB973FA1BBC}">
      <dsp:nvSpPr>
        <dsp:cNvPr id="0" name=""/>
        <dsp:cNvSpPr/>
      </dsp:nvSpPr>
      <dsp:spPr>
        <a:xfrm>
          <a:off x="1142278" y="2526127"/>
          <a:ext cx="944718" cy="104487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666AA-CBD3-430A-972D-EAEB138CCC32}">
      <dsp:nvSpPr>
        <dsp:cNvPr id="0" name=""/>
        <dsp:cNvSpPr/>
      </dsp:nvSpPr>
      <dsp:spPr>
        <a:xfrm rot="10800000">
          <a:off x="1561534" y="3789601"/>
          <a:ext cx="5472684" cy="732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27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Proposed Cost  $19,369.25</a:t>
          </a:r>
          <a:endParaRPr lang="en-US" sz="1200" kern="1200" dirty="0"/>
        </a:p>
      </dsp:txBody>
      <dsp:txXfrm rot="10800000">
        <a:off x="1561534" y="3789601"/>
        <a:ext cx="5472684" cy="732305"/>
      </dsp:txXfrm>
    </dsp:sp>
    <dsp:sp modelId="{B152DCC9-EE68-4395-9D38-0282D2DDF070}">
      <dsp:nvSpPr>
        <dsp:cNvPr id="0" name=""/>
        <dsp:cNvSpPr/>
      </dsp:nvSpPr>
      <dsp:spPr>
        <a:xfrm>
          <a:off x="1195381" y="3789601"/>
          <a:ext cx="732305" cy="73230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86E7D8-F4BE-42EF-B0AD-5783FAB88705}">
      <dsp:nvSpPr>
        <dsp:cNvPr id="0" name=""/>
        <dsp:cNvSpPr/>
      </dsp:nvSpPr>
      <dsp:spPr>
        <a:xfrm>
          <a:off x="0" y="0"/>
          <a:ext cx="7010400" cy="319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Two 70’ X 16’ x12’ Batting Cages</a:t>
          </a:r>
          <a:endParaRPr lang="en-US" sz="1400" kern="1200" dirty="0"/>
        </a:p>
      </dsp:txBody>
      <dsp:txXfrm>
        <a:off x="0" y="0"/>
        <a:ext cx="7010400" cy="319409"/>
      </dsp:txXfrm>
    </dsp:sp>
    <dsp:sp modelId="{B9F214B8-2466-4E73-ADB3-ACCB18C7FAE1}">
      <dsp:nvSpPr>
        <dsp:cNvPr id="0" name=""/>
        <dsp:cNvSpPr/>
      </dsp:nvSpPr>
      <dsp:spPr>
        <a:xfrm>
          <a:off x="0" y="362529"/>
          <a:ext cx="7010400" cy="319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Internal Net to fit inside cages</a:t>
          </a:r>
          <a:endParaRPr lang="en-US" sz="1400" kern="1200" dirty="0"/>
        </a:p>
      </dsp:txBody>
      <dsp:txXfrm>
        <a:off x="0" y="362529"/>
        <a:ext cx="7010400" cy="319409"/>
      </dsp:txXfrm>
    </dsp:sp>
    <dsp:sp modelId="{91B8E12C-9300-41B9-AF8E-0048C15161B2}">
      <dsp:nvSpPr>
        <dsp:cNvPr id="0" name=""/>
        <dsp:cNvSpPr/>
      </dsp:nvSpPr>
      <dsp:spPr>
        <a:xfrm>
          <a:off x="0" y="690383"/>
          <a:ext cx="7010400" cy="319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Increased value at practices</a:t>
          </a:r>
          <a:endParaRPr lang="en-US" sz="1400" kern="1200" dirty="0"/>
        </a:p>
      </dsp:txBody>
      <dsp:txXfrm>
        <a:off x="0" y="690383"/>
        <a:ext cx="7010400" cy="319409"/>
      </dsp:txXfrm>
    </dsp:sp>
    <dsp:sp modelId="{F937C408-E6EB-4F90-86BA-686C16AD7406}">
      <dsp:nvSpPr>
        <dsp:cNvPr id="0" name=""/>
        <dsp:cNvSpPr/>
      </dsp:nvSpPr>
      <dsp:spPr>
        <a:xfrm>
          <a:off x="0" y="1081989"/>
          <a:ext cx="7010400" cy="319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Saves on existing infrastructure</a:t>
          </a:r>
          <a:endParaRPr lang="en-US" sz="1400" kern="1200" dirty="0"/>
        </a:p>
      </dsp:txBody>
      <dsp:txXfrm>
        <a:off x="0" y="1081989"/>
        <a:ext cx="7010400" cy="319409"/>
      </dsp:txXfrm>
    </dsp:sp>
    <dsp:sp modelId="{5FF0669B-EB8B-4806-B415-7165D8670652}">
      <dsp:nvSpPr>
        <dsp:cNvPr id="0" name=""/>
        <dsp:cNvSpPr/>
      </dsp:nvSpPr>
      <dsp:spPr>
        <a:xfrm>
          <a:off x="0" y="1441719"/>
          <a:ext cx="7010400" cy="319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Access from dug out directly into batting cage </a:t>
          </a:r>
          <a:endParaRPr lang="en-US" sz="1400" kern="1200" dirty="0"/>
        </a:p>
      </dsp:txBody>
      <dsp:txXfrm>
        <a:off x="0" y="1441719"/>
        <a:ext cx="7010400" cy="319409"/>
      </dsp:txXfrm>
    </dsp:sp>
    <dsp:sp modelId="{451AF194-A9B5-411A-BA63-679DAD03019D}">
      <dsp:nvSpPr>
        <dsp:cNvPr id="0" name=""/>
        <dsp:cNvSpPr/>
      </dsp:nvSpPr>
      <dsp:spPr>
        <a:xfrm>
          <a:off x="0" y="1801448"/>
          <a:ext cx="7010400" cy="319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Proposed Cost $20,366.00</a:t>
          </a:r>
          <a:endParaRPr lang="en-US" sz="1400" kern="1200" dirty="0"/>
        </a:p>
      </dsp:txBody>
      <dsp:txXfrm>
        <a:off x="0" y="1801448"/>
        <a:ext cx="7010400" cy="3194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3D7937-2C8A-4604-A576-66821DF99D89}">
      <dsp:nvSpPr>
        <dsp:cNvPr id="0" name=""/>
        <dsp:cNvSpPr/>
      </dsp:nvSpPr>
      <dsp:spPr>
        <a:xfrm>
          <a:off x="3177" y="1550115"/>
          <a:ext cx="1630337" cy="6521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Batting Cages:</a:t>
          </a:r>
          <a:endParaRPr lang="en-US" sz="1900" kern="1200"/>
        </a:p>
      </dsp:txBody>
      <dsp:txXfrm>
        <a:off x="3177" y="1550115"/>
        <a:ext cx="1630337" cy="652135"/>
      </dsp:txXfrm>
    </dsp:sp>
    <dsp:sp modelId="{7B6E0ACC-2424-4EE1-A762-FF0249C1F047}">
      <dsp:nvSpPr>
        <dsp:cNvPr id="0" name=""/>
        <dsp:cNvSpPr/>
      </dsp:nvSpPr>
      <dsp:spPr>
        <a:xfrm>
          <a:off x="1421571" y="1605546"/>
          <a:ext cx="1353180" cy="5412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Extensions of backstop</a:t>
          </a:r>
          <a:endParaRPr lang="en-US" sz="1000" kern="1200"/>
        </a:p>
      </dsp:txBody>
      <dsp:txXfrm>
        <a:off x="1421571" y="1605546"/>
        <a:ext cx="1353180" cy="541272"/>
      </dsp:txXfrm>
    </dsp:sp>
    <dsp:sp modelId="{CCD0F050-7A6C-41AA-8E14-02CD2BE1308E}">
      <dsp:nvSpPr>
        <dsp:cNvPr id="0" name=""/>
        <dsp:cNvSpPr/>
      </dsp:nvSpPr>
      <dsp:spPr>
        <a:xfrm>
          <a:off x="2585306" y="1605546"/>
          <a:ext cx="1353180" cy="5412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Used  as on deck circle and  bullpen</a:t>
          </a:r>
          <a:endParaRPr lang="en-US" sz="1000" kern="1200" dirty="0"/>
        </a:p>
      </dsp:txBody>
      <dsp:txXfrm>
        <a:off x="2585306" y="1605546"/>
        <a:ext cx="1353180" cy="541272"/>
      </dsp:txXfrm>
    </dsp:sp>
    <dsp:sp modelId="{B2AE5384-ED1E-4F4E-8C2E-DF07D11B2D6E}">
      <dsp:nvSpPr>
        <dsp:cNvPr id="0" name=""/>
        <dsp:cNvSpPr/>
      </dsp:nvSpPr>
      <dsp:spPr>
        <a:xfrm>
          <a:off x="3749041" y="1605546"/>
          <a:ext cx="1353180" cy="5412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Increase efficiency of practice time</a:t>
          </a:r>
          <a:endParaRPr lang="en-US" sz="1000" kern="1200" dirty="0"/>
        </a:p>
      </dsp:txBody>
      <dsp:txXfrm>
        <a:off x="3749041" y="1605546"/>
        <a:ext cx="1353180" cy="541272"/>
      </dsp:txXfrm>
    </dsp:sp>
    <dsp:sp modelId="{0C6C68C5-1D8D-4070-8FEF-3B4DBB3E6A24}">
      <dsp:nvSpPr>
        <dsp:cNvPr id="0" name=""/>
        <dsp:cNvSpPr/>
      </dsp:nvSpPr>
      <dsp:spPr>
        <a:xfrm>
          <a:off x="3177" y="2293549"/>
          <a:ext cx="1630337" cy="6521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Dugouts:</a:t>
          </a:r>
          <a:endParaRPr lang="en-US" sz="1900" kern="1200"/>
        </a:p>
      </dsp:txBody>
      <dsp:txXfrm>
        <a:off x="3177" y="2293549"/>
        <a:ext cx="1630337" cy="652135"/>
      </dsp:txXfrm>
    </dsp:sp>
    <dsp:sp modelId="{E768F46B-54CC-41DA-A827-EB47032FFCB7}">
      <dsp:nvSpPr>
        <dsp:cNvPr id="0" name=""/>
        <dsp:cNvSpPr/>
      </dsp:nvSpPr>
      <dsp:spPr>
        <a:xfrm>
          <a:off x="1421571" y="2348980"/>
          <a:ext cx="1353180" cy="5412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Provides a dry and sheltered  area for players</a:t>
          </a:r>
          <a:endParaRPr lang="en-US" sz="1000" kern="1200" dirty="0"/>
        </a:p>
      </dsp:txBody>
      <dsp:txXfrm>
        <a:off x="1421571" y="2348980"/>
        <a:ext cx="1353180" cy="541272"/>
      </dsp:txXfrm>
    </dsp:sp>
    <dsp:sp modelId="{B0477D63-4763-476D-8E78-DCB77AB74222}">
      <dsp:nvSpPr>
        <dsp:cNvPr id="0" name=""/>
        <dsp:cNvSpPr/>
      </dsp:nvSpPr>
      <dsp:spPr>
        <a:xfrm>
          <a:off x="2585306" y="2348980"/>
          <a:ext cx="1353180" cy="5412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Adds separation from students and fans </a:t>
          </a:r>
          <a:endParaRPr lang="en-US" sz="1000" kern="1200" dirty="0"/>
        </a:p>
      </dsp:txBody>
      <dsp:txXfrm>
        <a:off x="2585306" y="2348980"/>
        <a:ext cx="1353180" cy="5412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ECF895-C0F8-4846-ADA9-F48BFE550E0B}">
      <dsp:nvSpPr>
        <dsp:cNvPr id="0" name=""/>
        <dsp:cNvSpPr/>
      </dsp:nvSpPr>
      <dsp:spPr>
        <a:xfrm>
          <a:off x="0" y="0"/>
          <a:ext cx="8229600" cy="126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Long Term Project</a:t>
          </a:r>
          <a:endParaRPr lang="en-US" sz="4400" kern="1200" dirty="0"/>
        </a:p>
      </dsp:txBody>
      <dsp:txXfrm>
        <a:off x="0" y="0"/>
        <a:ext cx="8229600" cy="1267200"/>
      </dsp:txXfrm>
    </dsp:sp>
    <dsp:sp modelId="{E4CC331D-B2AB-4D5B-84F9-94E81758E43A}">
      <dsp:nvSpPr>
        <dsp:cNvPr id="0" name=""/>
        <dsp:cNvSpPr/>
      </dsp:nvSpPr>
      <dsp:spPr>
        <a:xfrm>
          <a:off x="0" y="1308509"/>
          <a:ext cx="8229600" cy="25363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l" defTabSz="1955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Bleachers</a:t>
          </a:r>
          <a:endParaRPr lang="en-US" sz="4400" kern="1200" dirty="0"/>
        </a:p>
        <a:p>
          <a:pPr marL="285750" lvl="1" indent="-285750" algn="l" defTabSz="1955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Outfield fence</a:t>
          </a:r>
          <a:endParaRPr lang="en-US" sz="4400" kern="1200" dirty="0"/>
        </a:p>
        <a:p>
          <a:pPr marL="285750" lvl="1" indent="-285750" algn="l" defTabSz="1955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Lights  </a:t>
          </a:r>
          <a:endParaRPr lang="en-US" sz="4400" kern="1200" dirty="0"/>
        </a:p>
      </dsp:txBody>
      <dsp:txXfrm>
        <a:off x="0" y="1308509"/>
        <a:ext cx="8229600" cy="25363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1B4CA9-D522-4197-BECA-61DFC111B852}">
      <dsp:nvSpPr>
        <dsp:cNvPr id="0" name=""/>
        <dsp:cNvSpPr/>
      </dsp:nvSpPr>
      <dsp:spPr>
        <a:xfrm>
          <a:off x="40" y="66467"/>
          <a:ext cx="3845569" cy="153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i="1" kern="1200" dirty="0" smtClean="0"/>
            <a:t>Parent  Participation</a:t>
          </a:r>
          <a:endParaRPr lang="en-US" sz="2000" i="1" kern="1200" dirty="0"/>
        </a:p>
      </dsp:txBody>
      <dsp:txXfrm>
        <a:off x="40" y="66467"/>
        <a:ext cx="3845569" cy="1538227"/>
      </dsp:txXfrm>
    </dsp:sp>
    <dsp:sp modelId="{79B401D9-7EE5-4719-8B05-0CCDA2FFD1D3}">
      <dsp:nvSpPr>
        <dsp:cNvPr id="0" name=""/>
        <dsp:cNvSpPr/>
      </dsp:nvSpPr>
      <dsp:spPr>
        <a:xfrm>
          <a:off x="40" y="1604695"/>
          <a:ext cx="384556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Communications</a:t>
          </a:r>
          <a:endParaRPr lang="en-US" sz="33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Participation</a:t>
          </a:r>
          <a:endParaRPr lang="en-US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 Fund Raising</a:t>
          </a:r>
          <a:endParaRPr lang="en-US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Team Building projects</a:t>
          </a:r>
          <a:endParaRPr lang="en-US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Short  Term Field Plan</a:t>
          </a:r>
          <a:endParaRPr lang="en-US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Long Term Plan</a:t>
          </a:r>
          <a:endParaRPr lang="en-US" sz="2400" kern="1200" dirty="0"/>
        </a:p>
      </dsp:txBody>
      <dsp:txXfrm>
        <a:off x="40" y="1604695"/>
        <a:ext cx="3845569" cy="2854800"/>
      </dsp:txXfrm>
    </dsp:sp>
    <dsp:sp modelId="{849ED52E-2403-41A2-B488-D56738E49840}">
      <dsp:nvSpPr>
        <dsp:cNvPr id="0" name=""/>
        <dsp:cNvSpPr/>
      </dsp:nvSpPr>
      <dsp:spPr>
        <a:xfrm>
          <a:off x="4343419" y="0"/>
          <a:ext cx="3845569" cy="153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/>
            <a:t>Donations</a:t>
          </a:r>
          <a:endParaRPr lang="en-US" sz="3200" i="1" kern="1200" dirty="0"/>
        </a:p>
      </dsp:txBody>
      <dsp:txXfrm>
        <a:off x="4343419" y="0"/>
        <a:ext cx="3845569" cy="1538227"/>
      </dsp:txXfrm>
    </dsp:sp>
    <dsp:sp modelId="{1699B69E-9D9F-49E3-A731-C16865E440D0}">
      <dsp:nvSpPr>
        <dsp:cNvPr id="0" name=""/>
        <dsp:cNvSpPr/>
      </dsp:nvSpPr>
      <dsp:spPr>
        <a:xfrm>
          <a:off x="4383989" y="1604695"/>
          <a:ext cx="384556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Corporate  Sponsorships</a:t>
          </a:r>
          <a:endParaRPr lang="en-US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Donation acknowledgement </a:t>
          </a:r>
          <a:endParaRPr lang="en-US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Sign of recognition</a:t>
          </a:r>
          <a:endParaRPr lang="en-US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Corporate involvement</a:t>
          </a:r>
          <a:endParaRPr lang="en-US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Fund raising activities</a:t>
          </a:r>
          <a:endParaRPr lang="en-US" sz="2400" kern="1200" dirty="0"/>
        </a:p>
      </dsp:txBody>
      <dsp:txXfrm>
        <a:off x="4383989" y="1604695"/>
        <a:ext cx="3845569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994" cy="350876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330" y="0"/>
            <a:ext cx="4028994" cy="350876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2DC8CAD7-84CE-4EA9-AC97-820E26915680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339"/>
            <a:ext cx="4028994" cy="350876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330" y="6658339"/>
            <a:ext cx="4028994" cy="350876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57D07C5B-D8D3-4B00-AC58-63BE36CA3D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6C9B29F2-A393-429A-A658-6F33523D2A7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7050"/>
            <a:ext cx="3502025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1DC7EF44-CAE2-4928-A43B-B08BB432E8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56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7D3-11DE-4039-92B5-A3308CDB30C1}" type="datetimeFigureOut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8E97-B3A2-458D-B11E-E131DC90C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925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7D3-11DE-4039-92B5-A3308CDB30C1}" type="datetimeFigureOut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8E97-B3A2-458D-B11E-E131DC90C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264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7D3-11DE-4039-92B5-A3308CDB30C1}" type="datetimeFigureOut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8E97-B3A2-458D-B11E-E131DC90C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591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7D3-11DE-4039-92B5-A3308CDB30C1}" type="datetimeFigureOut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8E97-B3A2-458D-B11E-E131DC90C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625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7D3-11DE-4039-92B5-A3308CDB30C1}" type="datetimeFigureOut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8E97-B3A2-458D-B11E-E131DC90C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355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7D3-11DE-4039-92B5-A3308CDB30C1}" type="datetimeFigureOut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8E97-B3A2-458D-B11E-E131DC90C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670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7D3-11DE-4039-92B5-A3308CDB30C1}" type="datetimeFigureOut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8E97-B3A2-458D-B11E-E131DC90C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13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7D3-11DE-4039-92B5-A3308CDB30C1}" type="datetimeFigureOut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8E97-B3A2-458D-B11E-E131DC90C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15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7D3-11DE-4039-92B5-A3308CDB30C1}" type="datetimeFigureOut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8E97-B3A2-458D-B11E-E131DC90C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466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7D3-11DE-4039-92B5-A3308CDB30C1}" type="datetimeFigureOut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8E97-B3A2-458D-B11E-E131DC90C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04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7D3-11DE-4039-92B5-A3308CDB30C1}" type="datetimeFigureOut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8E97-B3A2-458D-B11E-E131DC90C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801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BD7D3-11DE-4039-92B5-A3308CDB30C1}" type="datetimeFigureOut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8E97-B3A2-458D-B11E-E131DC90C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617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5" y="0"/>
            <a:ext cx="6688929" cy="16224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i="1" spc="3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Timberlane School</a:t>
            </a:r>
            <a:br>
              <a:rPr lang="en-US" sz="2000" i="1" spc="3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2000" i="1" spc="3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Field Restoration Project</a:t>
            </a:r>
            <a:endParaRPr lang="en-US" sz="2000" i="1" spc="3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2444262"/>
            <a:ext cx="6400800" cy="19566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Middle School </a:t>
            </a:r>
          </a:p>
          <a:p>
            <a:r>
              <a:rPr lang="en-US" sz="2400" dirty="0" smtClean="0"/>
              <a:t>Freshman</a:t>
            </a:r>
          </a:p>
          <a:p>
            <a:r>
              <a:rPr lang="en-US" sz="2400" dirty="0" smtClean="0"/>
              <a:t>JV 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sz="2400" dirty="0"/>
          </a:p>
        </p:txBody>
      </p:sp>
      <p:pic>
        <p:nvPicPr>
          <p:cNvPr id="1026" name="Picture 2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1829714" cy="14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345" y="4572000"/>
            <a:ext cx="1634624" cy="122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02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Design Advantages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142835266"/>
              </p:ext>
            </p:extLst>
          </p:nvPr>
        </p:nvGraphicFramePr>
        <p:xfrm>
          <a:off x="2514600" y="1295400"/>
          <a:ext cx="5105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311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Needs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8778149"/>
              </p:ext>
            </p:extLst>
          </p:nvPr>
        </p:nvGraphicFramePr>
        <p:xfrm>
          <a:off x="381914" y="2133600"/>
          <a:ext cx="8229600" cy="38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634980" y="3244334"/>
            <a:ext cx="237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3076" name="Picture 4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1829714" cy="14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18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Proposed Screening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4" y="4038600"/>
            <a:ext cx="2971801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73121"/>
            <a:ext cx="3085709" cy="224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752600"/>
            <a:ext cx="5598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Serves three purposes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Privacy from Batting cages and other fields.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 of corporate donations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Team logo</a:t>
            </a:r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590800" cy="237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09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4718" y="47992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Proposed Value</a:t>
            </a:r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7325"/>
            <a:ext cx="80772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21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Master Plan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95037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144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98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vs.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Batting cages</a:t>
            </a:r>
          </a:p>
          <a:p>
            <a:pPr lvl="1"/>
            <a:r>
              <a:rPr lang="en-US" dirty="0" smtClean="0"/>
              <a:t>Cost to contract = $20,366.00</a:t>
            </a:r>
          </a:p>
          <a:p>
            <a:pPr lvl="1"/>
            <a:r>
              <a:rPr lang="en-US" dirty="0" smtClean="0"/>
              <a:t>Material Cost:</a:t>
            </a:r>
          </a:p>
          <a:p>
            <a:pPr lvl="2"/>
            <a:r>
              <a:rPr lang="en-US" dirty="0" smtClean="0"/>
              <a:t>Fence     $ 1000.00</a:t>
            </a:r>
          </a:p>
          <a:p>
            <a:pPr lvl="2"/>
            <a:r>
              <a:rPr lang="en-US" dirty="0" smtClean="0"/>
              <a:t>Misc.       $  200.00</a:t>
            </a:r>
          </a:p>
          <a:p>
            <a:pPr lvl="2"/>
            <a:r>
              <a:rPr lang="en-US" dirty="0" smtClean="0"/>
              <a:t>Net          $  650.00	</a:t>
            </a:r>
          </a:p>
          <a:p>
            <a:pPr lvl="2"/>
            <a:r>
              <a:rPr lang="en-US" dirty="0" smtClean="0"/>
              <a:t>Labor      $       0.00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____________</a:t>
            </a:r>
          </a:p>
          <a:p>
            <a:pPr marL="914400" lvl="2" indent="0">
              <a:buNone/>
            </a:pPr>
            <a:r>
              <a:rPr lang="en-US" dirty="0" smtClean="0"/>
              <a:t>Total cost  $1850.00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351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Tonight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752600"/>
            <a:ext cx="8763000" cy="42672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review JV/ Middle School Baseball Field proposed renovation donation: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Dugouts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Batting cages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Field Improvements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Long term Goals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371600" lvl="2" indent="-457200" algn="l">
              <a:buFont typeface="Arial" pitchFamily="34" charset="0"/>
              <a:buChar char="•"/>
            </a:pPr>
            <a:endParaRPr lang="en-US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Proposed value</a:t>
            </a:r>
          </a:p>
          <a:p>
            <a:pPr marL="1371600" lvl="2" indent="-457200" algn="l">
              <a:buFont typeface="Arial" pitchFamily="34" charset="0"/>
              <a:buChar char="•"/>
            </a:pP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Phase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one: $19,369.25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Phase two: $20,366.00</a:t>
            </a:r>
          </a:p>
          <a:p>
            <a:pPr marL="914400" lvl="1" indent="-457200" algn="l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01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Quick update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What we’ve accomplished so far!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8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867"/>
            <a:ext cx="8229600" cy="80433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Where  We Started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85800"/>
            <a:ext cx="8915400" cy="6172200"/>
          </a:xfrm>
        </p:spPr>
      </p:pic>
    </p:spTree>
    <p:extLst>
      <p:ext uri="{BB962C8B-B14F-4D97-AF65-F5344CB8AC3E}">
        <p14:creationId xmlns:p14="http://schemas.microsoft.com/office/powerpoint/2010/main" xmlns="" val="42252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 irrigation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371600"/>
            <a:ext cx="8610600" cy="5105400"/>
          </a:xfrm>
        </p:spPr>
      </p:pic>
    </p:spTree>
    <p:extLst>
      <p:ext uri="{BB962C8B-B14F-4D97-AF65-F5344CB8AC3E}">
        <p14:creationId xmlns:p14="http://schemas.microsoft.com/office/powerpoint/2010/main" xmlns="" val="4966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Shine on me!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00200"/>
            <a:ext cx="7924800" cy="4800600"/>
          </a:xfrm>
        </p:spPr>
      </p:pic>
    </p:spTree>
    <p:extLst>
      <p:ext uri="{BB962C8B-B14F-4D97-AF65-F5344CB8AC3E}">
        <p14:creationId xmlns:p14="http://schemas.microsoft.com/office/powerpoint/2010/main" xmlns="" val="28286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229600" cy="140176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Phase 1   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92588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2590799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81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Phase 2 Batting Cages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78110902"/>
              </p:ext>
            </p:extLst>
          </p:nvPr>
        </p:nvGraphicFramePr>
        <p:xfrm>
          <a:off x="1219200" y="1600200"/>
          <a:ext cx="7010400" cy="212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7848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297" y="372989"/>
            <a:ext cx="8170991" cy="6324600"/>
          </a:xfrm>
          <a:prstGeom prst="roundRect">
            <a:avLst>
              <a:gd name="adj" fmla="val 8594"/>
            </a:avLst>
          </a:prstGeom>
        </p:spPr>
      </p:pic>
      <p:sp>
        <p:nvSpPr>
          <p:cNvPr id="5" name="Rectangle 4"/>
          <p:cNvSpPr/>
          <p:nvPr/>
        </p:nvSpPr>
        <p:spPr>
          <a:xfrm rot="1429658">
            <a:off x="4470246" y="1400146"/>
            <a:ext cx="762000" cy="316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60078">
            <a:off x="5816916" y="4077173"/>
            <a:ext cx="766497" cy="7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1425101">
            <a:off x="5183154" y="1839153"/>
            <a:ext cx="1350744" cy="3241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Batting Cage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41966" y="1564582"/>
            <a:ext cx="228600" cy="2584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8224" y="857616"/>
            <a:ext cx="2492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341" y="867085"/>
            <a:ext cx="2492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nip Diagonal Corner Rectangle 12"/>
          <p:cNvSpPr/>
          <p:nvPr/>
        </p:nvSpPr>
        <p:spPr>
          <a:xfrm rot="20152543">
            <a:off x="3795453" y="1220380"/>
            <a:ext cx="533400" cy="420354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6682" y="1129731"/>
            <a:ext cx="304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099340" y="861414"/>
            <a:ext cx="1901160" cy="8324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 rot="1391712">
            <a:off x="4191391" y="1948918"/>
            <a:ext cx="2095500" cy="822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 rot="1416181">
            <a:off x="2019362" y="1296180"/>
            <a:ext cx="2026211" cy="71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20034910">
            <a:off x="3935333" y="1616157"/>
            <a:ext cx="459462" cy="91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7587881">
            <a:off x="3602280" y="4842216"/>
            <a:ext cx="4253605" cy="90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297956" y="2647950"/>
            <a:ext cx="920447" cy="762091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434341" y="2809476"/>
            <a:ext cx="561317" cy="43903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4145080">
            <a:off x="5911683" y="2786803"/>
            <a:ext cx="250390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endParaRPr lang="en-US" sz="105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412798">
            <a:off x="5155272" y="5080325"/>
            <a:ext cx="137048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Flowchart: Process 2057"/>
          <p:cNvSpPr/>
          <p:nvPr/>
        </p:nvSpPr>
        <p:spPr>
          <a:xfrm rot="14377681">
            <a:off x="5982101" y="2656467"/>
            <a:ext cx="737846" cy="111338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Flowchart: Process 2058"/>
          <p:cNvSpPr/>
          <p:nvPr/>
        </p:nvSpPr>
        <p:spPr>
          <a:xfrm rot="1456335">
            <a:off x="4500965" y="1896466"/>
            <a:ext cx="1219351" cy="27374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6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46810">
            <a:off x="5223765" y="3822944"/>
            <a:ext cx="1212850" cy="74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1" name="TextBox 2060"/>
          <p:cNvSpPr txBox="1"/>
          <p:nvPr/>
        </p:nvSpPr>
        <p:spPr>
          <a:xfrm rot="1296865">
            <a:off x="4581041" y="1448765"/>
            <a:ext cx="643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Dugout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 rot="6500551">
            <a:off x="5873229" y="4302990"/>
            <a:ext cx="643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Dugout</a:t>
            </a:r>
            <a:endParaRPr lang="en-US" sz="1200" dirty="0"/>
          </a:p>
        </p:txBody>
      </p:sp>
      <p:sp>
        <p:nvSpPr>
          <p:cNvPr id="2063" name="TextBox 2062"/>
          <p:cNvSpPr txBox="1"/>
          <p:nvPr/>
        </p:nvSpPr>
        <p:spPr>
          <a:xfrm rot="6646931">
            <a:off x="5424914" y="5185378"/>
            <a:ext cx="86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Seats</a:t>
            </a:r>
            <a:endParaRPr lang="en-US" b="1" dirty="0"/>
          </a:p>
        </p:txBody>
      </p:sp>
      <p:sp>
        <p:nvSpPr>
          <p:cNvPr id="2064" name="TextBox 2063"/>
          <p:cNvSpPr txBox="1"/>
          <p:nvPr/>
        </p:nvSpPr>
        <p:spPr>
          <a:xfrm rot="20166903">
            <a:off x="3803813" y="1292057"/>
            <a:ext cx="516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Seats</a:t>
            </a:r>
            <a:endParaRPr lang="en-US" sz="1200" dirty="0"/>
          </a:p>
        </p:txBody>
      </p:sp>
      <p:sp>
        <p:nvSpPr>
          <p:cNvPr id="2065" name="Rectangle 2064"/>
          <p:cNvSpPr/>
          <p:nvPr/>
        </p:nvSpPr>
        <p:spPr>
          <a:xfrm rot="1389389">
            <a:off x="5182181" y="1732547"/>
            <a:ext cx="1486815" cy="1010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 rot="6795391">
            <a:off x="5910215" y="3273918"/>
            <a:ext cx="1350744" cy="3241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Batting Cage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170026" y="3028995"/>
            <a:ext cx="403638" cy="8681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2059" idx="1"/>
          </p:cNvCxnSpPr>
          <p:nvPr/>
        </p:nvCxnSpPr>
        <p:spPr>
          <a:xfrm>
            <a:off x="4354448" y="1693820"/>
            <a:ext cx="200411" cy="88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038967" y="4813967"/>
            <a:ext cx="790747" cy="1883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/>
          <p:nvPr/>
        </p:nvCxnSpPr>
        <p:spPr>
          <a:xfrm>
            <a:off x="2819400" y="173039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Straight Connector 2066"/>
          <p:cNvCxnSpPr>
            <a:stCxn id="25" idx="1"/>
            <a:endCxn id="25" idx="1"/>
          </p:cNvCxnSpPr>
          <p:nvPr/>
        </p:nvCxnSpPr>
        <p:spPr>
          <a:xfrm>
            <a:off x="3958733" y="176281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Straight Connector 2069"/>
          <p:cNvCxnSpPr/>
          <p:nvPr/>
        </p:nvCxnSpPr>
        <p:spPr>
          <a:xfrm flipV="1">
            <a:off x="3975120" y="1519792"/>
            <a:ext cx="379328" cy="1420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Straight Connector 2077"/>
          <p:cNvCxnSpPr>
            <a:stCxn id="25" idx="3"/>
          </p:cNvCxnSpPr>
          <p:nvPr/>
        </p:nvCxnSpPr>
        <p:spPr>
          <a:xfrm>
            <a:off x="4371396" y="1560785"/>
            <a:ext cx="334555" cy="98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70026" y="2331679"/>
            <a:ext cx="438436" cy="6973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58179" y="2151160"/>
            <a:ext cx="411847" cy="172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7951225">
            <a:off x="1236465" y="107505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310’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rot="11273682">
            <a:off x="4036886" y="613104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350’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4950" y="3220530"/>
            <a:ext cx="141446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541966" y="2151160"/>
            <a:ext cx="420447" cy="709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56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74932D6A2A49BA53FB2CF2C372F9" ma:contentTypeVersion="7" ma:contentTypeDescription="Create a new document." ma:contentTypeScope="" ma:versionID="c59c01cc42d8aa5db832685147da447e">
  <xsd:schema xmlns:xsd="http://www.w3.org/2001/XMLSchema" xmlns:xs="http://www.w3.org/2001/XMLSchema" xmlns:p="http://schemas.microsoft.com/office/2006/metadata/properties" xmlns:ns2="66445318-594c-4acb-b2fb-c62b33afc0d4" targetNamespace="http://schemas.microsoft.com/office/2006/metadata/properties" ma:root="true" ma:fieldsID="a5d163288106e17fa4d174469e049b52" ns2:_="">
    <xsd:import namespace="66445318-594c-4acb-b2fb-c62b33afc0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45318-594c-4acb-b2fb-c62b33afc0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ate xmlns="66445318-594c-4acb-b2fb-c62b33afc0d4" xsi:nil="true"/>
  </documentManagement>
</p:properties>
</file>

<file path=customXml/itemProps1.xml><?xml version="1.0" encoding="utf-8"?>
<ds:datastoreItem xmlns:ds="http://schemas.openxmlformats.org/officeDocument/2006/customXml" ds:itemID="{C6B24601-F198-4A29-8A01-0B321505CE66}"/>
</file>

<file path=customXml/itemProps2.xml><?xml version="1.0" encoding="utf-8"?>
<ds:datastoreItem xmlns:ds="http://schemas.openxmlformats.org/officeDocument/2006/customXml" ds:itemID="{0EDF3A0F-A0E3-4E7B-A70B-5513CDD88AF7}"/>
</file>

<file path=customXml/itemProps3.xml><?xml version="1.0" encoding="utf-8"?>
<ds:datastoreItem xmlns:ds="http://schemas.openxmlformats.org/officeDocument/2006/customXml" ds:itemID="{59AC7D29-0A36-4786-B3D2-48476CFB33B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6831</TotalTime>
  <Words>258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Timberlane School Field Restoration Project</vt:lpstr>
      <vt:lpstr>Tonight</vt:lpstr>
      <vt:lpstr>Quick update</vt:lpstr>
      <vt:lpstr>Where  We Started</vt:lpstr>
      <vt:lpstr>Day 1 irrigation</vt:lpstr>
      <vt:lpstr>Shine on me!</vt:lpstr>
      <vt:lpstr>Phase 1   </vt:lpstr>
      <vt:lpstr>Phase 2 Batting Cages</vt:lpstr>
      <vt:lpstr>Slide 9</vt:lpstr>
      <vt:lpstr>Design Advantages</vt:lpstr>
      <vt:lpstr>Field Needs</vt:lpstr>
      <vt:lpstr>Proposed Screening</vt:lpstr>
      <vt:lpstr>Slide 13</vt:lpstr>
      <vt:lpstr>Master Plan</vt:lpstr>
      <vt:lpstr>Value vs. Cost</vt:lpstr>
    </vt:vector>
  </TitlesOfParts>
  <Company>Verso Paper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Timberland School Field Restoration Project</dc:title>
  <dc:creator>VERSO PAPER</dc:creator>
  <cp:lastModifiedBy>Cathy Belcher</cp:lastModifiedBy>
  <cp:revision>121</cp:revision>
  <cp:lastPrinted>2012-11-01T15:56:12Z</cp:lastPrinted>
  <dcterms:created xsi:type="dcterms:W3CDTF">2012-04-17T14:20:03Z</dcterms:created>
  <dcterms:modified xsi:type="dcterms:W3CDTF">2013-01-16T15:08:22Z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0x0101003C3074932D6A2A49BA53FB2CF2C372F9</vt:lpwstr>
  </property>
</Properties>
</file>