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0" r:id="rId4"/>
    <p:sldId id="260" r:id="rId5"/>
    <p:sldId id="279" r:id="rId6"/>
    <p:sldId id="262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BF9AFE-F63C-408C-A66B-440ECDFE001B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F3566E-110C-4560-A88B-BDE05A6A0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Eagle Scout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Patrick Radford </a:t>
            </a:r>
          </a:p>
          <a:p>
            <a:r>
              <a:rPr lang="en-US" dirty="0" smtClean="0"/>
              <a:t>Troop 18, Plaistow, NH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09160"/>
          </a:xfrm>
        </p:spPr>
        <p:txBody>
          <a:bodyPr/>
          <a:lstStyle/>
          <a:p>
            <a:r>
              <a:rPr lang="en-US" dirty="0" smtClean="0"/>
              <a:t>Build a teaching circle for Pollard Elementary school.</a:t>
            </a:r>
            <a:endParaRPr lang="en-US" dirty="0"/>
          </a:p>
          <a:p>
            <a:r>
              <a:rPr lang="en-US" dirty="0"/>
              <a:t>A teaching circle is an area where students can gather and sit down in a circle, while the teacher instructs as the focal point in the center of the circle.</a:t>
            </a:r>
          </a:p>
        </p:txBody>
      </p:sp>
      <p:pic>
        <p:nvPicPr>
          <p:cNvPr id="4" name="Picture 2" descr="G:\dcim\100MEDIA\IMAG0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3276600" cy="280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35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Site Location: on side of  Pollard School</a:t>
            </a:r>
            <a:endParaRPr lang="en-US" dirty="0"/>
          </a:p>
        </p:txBody>
      </p:sp>
      <p:pic>
        <p:nvPicPr>
          <p:cNvPr id="4" name="Content Placeholder 3" descr="overall sit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638301"/>
            <a:ext cx="3235864" cy="3229099"/>
          </a:xfrm>
        </p:spPr>
      </p:pic>
      <p:sp>
        <p:nvSpPr>
          <p:cNvPr id="8" name="Oval 7"/>
          <p:cNvSpPr>
            <a:spLocks/>
          </p:cNvSpPr>
          <p:nvPr/>
        </p:nvSpPr>
        <p:spPr>
          <a:xfrm>
            <a:off x="2590800" y="4581184"/>
            <a:ext cx="381000" cy="35356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38301"/>
            <a:ext cx="4765373" cy="34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Nine benches seating 3 - 4 people per bench</a:t>
            </a:r>
          </a:p>
          <a:p>
            <a:r>
              <a:rPr lang="en-US" dirty="0" smtClean="0"/>
              <a:t>Height: 15 – 17 inches </a:t>
            </a:r>
          </a:p>
          <a:p>
            <a:r>
              <a:rPr lang="en-US" dirty="0"/>
              <a:t>L</a:t>
            </a:r>
            <a:r>
              <a:rPr lang="en-US" dirty="0" smtClean="0"/>
              <a:t>ength: approximately 96 inches </a:t>
            </a:r>
          </a:p>
          <a:p>
            <a:r>
              <a:rPr lang="en-US" dirty="0"/>
              <a:t>Easy to maintain</a:t>
            </a:r>
          </a:p>
          <a:p>
            <a:r>
              <a:rPr lang="en-US" dirty="0" smtClean="0"/>
              <a:t>Natural look</a:t>
            </a:r>
          </a:p>
          <a:p>
            <a:r>
              <a:rPr lang="en-US" dirty="0" smtClean="0"/>
              <a:t>Secure with cement</a:t>
            </a:r>
          </a:p>
          <a:p>
            <a:r>
              <a:rPr lang="en-US" dirty="0" smtClean="0"/>
              <a:t>Still researching bench options, will present to Mrs. Gaydos and Mrs. Toscano for selection </a:t>
            </a:r>
          </a:p>
          <a:p>
            <a:r>
              <a:rPr lang="en-US" dirty="0"/>
              <a:t>Total Costs: </a:t>
            </a:r>
          </a:p>
          <a:p>
            <a:pPr lvl="1"/>
            <a:r>
              <a:rPr lang="en-US" dirty="0"/>
              <a:t>$450.00- $3,600 for wooden/composite benches</a:t>
            </a:r>
          </a:p>
          <a:p>
            <a:pPr lvl="1"/>
            <a:r>
              <a:rPr lang="en-US" dirty="0"/>
              <a:t>$3,600- $8,100 for metal </a:t>
            </a:r>
            <a:r>
              <a:rPr lang="en-US" dirty="0" smtClean="0"/>
              <a:t>benches</a:t>
            </a:r>
          </a:p>
          <a:p>
            <a:pPr marL="585216" lvl="1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Fundraising/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Fundraising</a:t>
            </a:r>
          </a:p>
          <a:p>
            <a:pPr lvl="1"/>
            <a:r>
              <a:rPr lang="en-US" dirty="0" smtClean="0"/>
              <a:t>Pollard School Jeans Day: </a:t>
            </a:r>
            <a:r>
              <a:rPr lang="en-US" dirty="0"/>
              <a:t>H</a:t>
            </a:r>
            <a:r>
              <a:rPr lang="en-US" dirty="0" smtClean="0"/>
              <a:t>eld February 22</a:t>
            </a:r>
            <a:r>
              <a:rPr lang="en-US" baseline="30000" dirty="0" smtClean="0"/>
              <a:t>nd</a:t>
            </a:r>
            <a:r>
              <a:rPr lang="en-US" dirty="0" smtClean="0"/>
              <a:t>, money school raised will be put towards the project   </a:t>
            </a:r>
          </a:p>
          <a:p>
            <a:pPr lvl="1"/>
            <a:r>
              <a:rPr lang="en-US" dirty="0" smtClean="0"/>
              <a:t>Home Depot/Lowes grants</a:t>
            </a:r>
          </a:p>
          <a:p>
            <a:pPr lvl="1"/>
            <a:r>
              <a:rPr lang="en-US" dirty="0" smtClean="0"/>
              <a:t>Donations</a:t>
            </a:r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/>
              <a:t>Expect a couple days work offsite to prepare/assemble the benches</a:t>
            </a:r>
          </a:p>
          <a:p>
            <a:pPr lvl="1"/>
            <a:r>
              <a:rPr lang="en-US" dirty="0"/>
              <a:t>Onsite- expect one to two days for installation</a:t>
            </a:r>
          </a:p>
          <a:p>
            <a:pPr lvl="1"/>
            <a:r>
              <a:rPr lang="en-US" dirty="0"/>
              <a:t>Expect to complete project by late Spring to mid-Summer 2013 depending on fundraising  </a:t>
            </a:r>
          </a:p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3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Work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Day 1: </a:t>
            </a:r>
          </a:p>
          <a:p>
            <a:r>
              <a:rPr lang="en-US" dirty="0" smtClean="0"/>
              <a:t>Meet at site with tools, equipment and materials</a:t>
            </a:r>
          </a:p>
          <a:p>
            <a:r>
              <a:rPr lang="en-US" dirty="0" smtClean="0"/>
              <a:t>Layout Benches</a:t>
            </a:r>
          </a:p>
          <a:p>
            <a:r>
              <a:rPr lang="en-US" dirty="0" smtClean="0"/>
              <a:t>Move plant</a:t>
            </a:r>
          </a:p>
          <a:p>
            <a:r>
              <a:rPr lang="en-US" dirty="0" smtClean="0"/>
              <a:t>Install benches into ground with cement  as required and let it dry overnight </a:t>
            </a:r>
          </a:p>
          <a:p>
            <a:r>
              <a:rPr lang="en-US" dirty="0" smtClean="0"/>
              <a:t>Lunch</a:t>
            </a:r>
          </a:p>
          <a:p>
            <a:r>
              <a:rPr lang="en-US" dirty="0" smtClean="0"/>
              <a:t>Complete any remaining tasks and cleanup</a:t>
            </a:r>
          </a:p>
          <a:p>
            <a:r>
              <a:rPr lang="en-US" dirty="0"/>
              <a:t>Day 2</a:t>
            </a:r>
          </a:p>
          <a:p>
            <a:r>
              <a:rPr lang="en-US" dirty="0"/>
              <a:t>Finishing touches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Obtain School Committee approval</a:t>
            </a:r>
          </a:p>
          <a:p>
            <a:r>
              <a:rPr lang="en-US" dirty="0" smtClean="0"/>
              <a:t>Present Eagle Project Plan to Yankee Clipper Council for approval</a:t>
            </a:r>
          </a:p>
          <a:p>
            <a:r>
              <a:rPr lang="en-US" dirty="0" smtClean="0"/>
              <a:t>Finalize bench options</a:t>
            </a:r>
          </a:p>
          <a:p>
            <a:r>
              <a:rPr lang="en-US" dirty="0" smtClean="0"/>
              <a:t>Check with the town to see if any permits are necessary</a:t>
            </a:r>
          </a:p>
          <a:p>
            <a:r>
              <a:rPr lang="en-US" dirty="0" smtClean="0"/>
              <a:t>Secure Donations/Fundraising</a:t>
            </a:r>
          </a:p>
          <a:p>
            <a:r>
              <a:rPr lang="en-US" dirty="0" smtClean="0"/>
              <a:t>Order Benches/Materials</a:t>
            </a:r>
          </a:p>
          <a:p>
            <a:r>
              <a:rPr lang="en-US" dirty="0" smtClean="0"/>
              <a:t>Assemble Crew</a:t>
            </a:r>
          </a:p>
          <a:p>
            <a:r>
              <a:rPr lang="en-US" dirty="0" smtClean="0"/>
              <a:t>Install Benches</a:t>
            </a:r>
          </a:p>
          <a:p>
            <a:r>
              <a:rPr lang="en-US" dirty="0" smtClean="0"/>
              <a:t>Inspection by Mrs</a:t>
            </a:r>
            <a:r>
              <a:rPr lang="en-US" dirty="0"/>
              <a:t>.</a:t>
            </a:r>
            <a:r>
              <a:rPr lang="en-US" dirty="0" smtClean="0"/>
              <a:t> Gaydos and Mrs. Toscano</a:t>
            </a:r>
          </a:p>
        </p:txBody>
      </p:sp>
    </p:spTree>
    <p:extLst>
      <p:ext uri="{BB962C8B-B14F-4D97-AF65-F5344CB8AC3E}">
        <p14:creationId xmlns:p14="http://schemas.microsoft.com/office/powerpoint/2010/main" xmlns="" val="26854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EE9704-59DD-4471-8681-690065E261E5}"/>
</file>

<file path=customXml/itemProps2.xml><?xml version="1.0" encoding="utf-8"?>
<ds:datastoreItem xmlns:ds="http://schemas.openxmlformats.org/officeDocument/2006/customXml" ds:itemID="{6B5E8419-5F91-42F7-B394-CE9275E040B7}"/>
</file>

<file path=customXml/itemProps3.xml><?xml version="1.0" encoding="utf-8"?>
<ds:datastoreItem xmlns:ds="http://schemas.openxmlformats.org/officeDocument/2006/customXml" ds:itemID="{84AB1E4E-F1C6-44C8-BA46-71B4BE489698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982</TotalTime>
  <Words>273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Eagle Scout Project</vt:lpstr>
      <vt:lpstr>Project</vt:lpstr>
      <vt:lpstr> Site Location: on side of  Pollard School</vt:lpstr>
      <vt:lpstr>Benches</vt:lpstr>
      <vt:lpstr>Fundraising/ Schedule</vt:lpstr>
      <vt:lpstr>Project Work Outline</vt:lpstr>
      <vt:lpstr>Next Steps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</dc:creator>
  <cp:lastModifiedBy>Cathy Belcher</cp:lastModifiedBy>
  <cp:revision>62</cp:revision>
  <dcterms:created xsi:type="dcterms:W3CDTF">2013-01-01T19:27:34Z</dcterms:created>
  <dcterms:modified xsi:type="dcterms:W3CDTF">2013-03-05T13:56:05Z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