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6" r:id="rId9"/>
    <p:sldId id="262" r:id="rId10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59" autoAdjust="0"/>
  </p:normalViewPr>
  <p:slideViewPr>
    <p:cSldViewPr>
      <p:cViewPr varScale="1">
        <p:scale>
          <a:sx n="80" d="100"/>
          <a:sy n="80" d="100"/>
        </p:scale>
        <p:origin x="-9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620" y="-78"/>
      </p:cViewPr>
      <p:guideLst>
        <p:guide orient="horz" pos="2208"/>
        <p:guide pos="29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BCBA0C9-4A19-408D-A137-E79299B88CCE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2824E8-FF51-45C1-9ADE-E0419CBCBD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989589E-DB22-4276-BC72-C81DC7DECA53}" type="datetimeFigureOut">
              <a:rPr lang="en-US" smtClean="0"/>
              <a:pPr/>
              <a:t>4/16/2013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437FEB9-23F8-4CC4-83AD-52BFF80427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TRHS Observatory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Nick Bealo Proposed Eagle Scout Project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Eagle Project from Plaistow Troop 18 </a:t>
            </a:r>
          </a:p>
          <a:p>
            <a:r>
              <a:rPr lang="en-US" dirty="0" smtClean="0"/>
              <a:t>Proposed 10’ by 10’ observatory  </a:t>
            </a:r>
            <a:endParaRPr lang="en-US" dirty="0"/>
          </a:p>
          <a:p>
            <a:r>
              <a:rPr lang="en-US" dirty="0" smtClean="0"/>
              <a:t>Cost for the school district $0.00</a:t>
            </a:r>
          </a:p>
          <a:p>
            <a:pPr lvl="1"/>
            <a:r>
              <a:rPr lang="en-US" dirty="0" smtClean="0"/>
              <a:t>Boy Scouts will be raising all funds</a:t>
            </a:r>
          </a:p>
          <a:p>
            <a:pPr lvl="2"/>
            <a:r>
              <a:rPr lang="en-US" dirty="0" smtClean="0"/>
              <a:t>TRSD responsible for any electrical work if they decide it is useful</a:t>
            </a:r>
          </a:p>
          <a:p>
            <a:r>
              <a:rPr lang="en-US" dirty="0" smtClean="0"/>
              <a:t>Timberlane HS will be the owners of the observatory once it is complete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8334375" cy="416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04800" y="5943600"/>
            <a:ext cx="4518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Mr. Hughes will determine exact location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Will Look Like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4800" y="2362200"/>
            <a:ext cx="4800600" cy="3941763"/>
          </a:xfrm>
        </p:spPr>
        <p:txBody>
          <a:bodyPr>
            <a:normAutofit/>
          </a:bodyPr>
          <a:lstStyle/>
          <a:p>
            <a:r>
              <a:rPr lang="en-US" dirty="0" smtClean="0"/>
              <a:t>This is Sweet Hill Observatory owned by Peter Bealo (my dad) </a:t>
            </a:r>
          </a:p>
          <a:p>
            <a:pPr lvl="1"/>
            <a:r>
              <a:rPr lang="en-US" dirty="0" smtClean="0"/>
              <a:t>A 12’ by 16’ observatory</a:t>
            </a:r>
          </a:p>
          <a:p>
            <a:r>
              <a:rPr lang="en-US" dirty="0" smtClean="0"/>
              <a:t>The Proposed design would look much like this design with a roll off roof </a:t>
            </a:r>
          </a:p>
          <a:p>
            <a:r>
              <a:rPr lang="en-US" dirty="0" smtClean="0"/>
              <a:t>The observatory will be built with the roof rolling off to the north</a:t>
            </a:r>
          </a:p>
          <a:p>
            <a:r>
              <a:rPr lang="en-US" dirty="0" smtClean="0"/>
              <a:t>Capable of holding TRHS’s current telescopes</a:t>
            </a:r>
            <a:endParaRPr lang="en-US" dirty="0"/>
          </a:p>
        </p:txBody>
      </p:sp>
      <p:pic>
        <p:nvPicPr>
          <p:cNvPr id="3074" name="Picture 2" descr="http://home.comcast.net/~pbealo/Pic00039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514600"/>
            <a:ext cx="3738033" cy="2803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Roof (because everyone asks)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1447800"/>
            <a:ext cx="4040188" cy="4678363"/>
          </a:xfrm>
        </p:spPr>
        <p:txBody>
          <a:bodyPr/>
          <a:lstStyle/>
          <a:p>
            <a:r>
              <a:rPr lang="en-US" dirty="0" smtClean="0"/>
              <a:t>Each side of roof rolls on 3 V-grooved iron wheels</a:t>
            </a:r>
          </a:p>
          <a:p>
            <a:r>
              <a:rPr lang="en-US" dirty="0" smtClean="0"/>
              <a:t>Wheels ride on angle iron tracks</a:t>
            </a:r>
          </a:p>
          <a:p>
            <a:r>
              <a:rPr lang="en-US" dirty="0" smtClean="0"/>
              <a:t>Tracks are on 6X12" wooden beams</a:t>
            </a:r>
          </a:p>
          <a:p>
            <a:pPr lvl="1"/>
            <a:r>
              <a:rPr lang="en-US" dirty="0" smtClean="0"/>
              <a:t>TRHS version would use smaller beams due to roof having &lt;1/4 the weight </a:t>
            </a:r>
          </a:p>
          <a:p>
            <a:r>
              <a:rPr lang="en-US" dirty="0" smtClean="0"/>
              <a:t>Posts holding end of beams are 6X6“</a:t>
            </a:r>
            <a:endParaRPr lang="en-US" dirty="0"/>
          </a:p>
        </p:txBody>
      </p:sp>
      <p:pic>
        <p:nvPicPr>
          <p:cNvPr id="17410" name="Picture 2" descr="http://www.chachka.net/Pic00028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828800"/>
            <a:ext cx="4495800" cy="3371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8305800" cy="4526280"/>
          </a:xfrm>
        </p:spPr>
        <p:txBody>
          <a:bodyPr/>
          <a:lstStyle/>
          <a:p>
            <a:r>
              <a:rPr lang="en-US" dirty="0" smtClean="0"/>
              <a:t>TRSD Requirements</a:t>
            </a:r>
          </a:p>
          <a:p>
            <a:pPr lvl="1"/>
            <a:r>
              <a:rPr lang="en-US" dirty="0" smtClean="0"/>
              <a:t>Mr. Hughes to approve final drawings </a:t>
            </a:r>
          </a:p>
          <a:p>
            <a:pPr lvl="1"/>
            <a:r>
              <a:rPr lang="en-US" dirty="0" smtClean="0"/>
              <a:t>No windows, for security</a:t>
            </a:r>
          </a:p>
          <a:p>
            <a:r>
              <a:rPr lang="en-US" dirty="0" smtClean="0"/>
              <a:t>General Observatory Requirements</a:t>
            </a:r>
          </a:p>
          <a:p>
            <a:pPr lvl="1"/>
            <a:r>
              <a:rPr lang="en-US" dirty="0" smtClean="0"/>
              <a:t>Roof rolls off to the north</a:t>
            </a:r>
          </a:p>
          <a:p>
            <a:pPr lvl="2"/>
            <a:r>
              <a:rPr lang="en-US" dirty="0" smtClean="0"/>
              <a:t>Obstructs fewest number of interesting celestial objects</a:t>
            </a:r>
          </a:p>
          <a:p>
            <a:pPr lvl="1"/>
            <a:r>
              <a:rPr lang="en-US" dirty="0" smtClean="0"/>
              <a:t>No insulation or heat source inside to keep it at ambient temperature</a:t>
            </a:r>
          </a:p>
          <a:p>
            <a:pPr lvl="1"/>
            <a:r>
              <a:rPr lang="en-US" dirty="0" smtClean="0"/>
              <a:t> Part of floor that telescope sits on is isolated from where people walk to avoid vibrations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Approval by High School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school liaison – Mr. Hughes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Approval From School Board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Approval From Boy Scout Yankee Clipper Council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Estimated Completion Time: End of Summer of 2013</a:t>
            </a:r>
          </a:p>
          <a:p>
            <a:pPr lvl="1"/>
            <a:r>
              <a:rPr lang="en-US" dirty="0" smtClean="0"/>
              <a:t>In Time For The Beginning Of The 2013-2014 School year and to see Comet ISON due on December!</a:t>
            </a:r>
          </a:p>
          <a:p>
            <a:r>
              <a:rPr lang="en-US" dirty="0" smtClean="0"/>
              <a:t>Estimated cost:</a:t>
            </a:r>
          </a:p>
          <a:p>
            <a:pPr lvl="1"/>
            <a:r>
              <a:rPr lang="en-US" dirty="0" smtClean="0"/>
              <a:t>If stick built (worst case): ~$4,000</a:t>
            </a:r>
            <a:endParaRPr lang="en-US" dirty="0"/>
          </a:p>
        </p:txBody>
      </p:sp>
      <p:pic>
        <p:nvPicPr>
          <p:cNvPr id="1026" name="Picture 2" descr="C:\Users\Pete\AppData\Local\Microsoft\Windows\Temporary Internet Files\Content.IE5\1YJ0DTZB\MC90044131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981200"/>
            <a:ext cx="533400" cy="533400"/>
          </a:xfrm>
          <a:prstGeom prst="rect">
            <a:avLst/>
          </a:prstGeom>
          <a:noFill/>
        </p:spPr>
      </p:pic>
      <p:pic>
        <p:nvPicPr>
          <p:cNvPr id="6" name="Picture 2" descr="C:\Users\Pete\AppData\Local\Microsoft\Windows\Temporary Internet Files\Content.IE5\1YJ0DTZB\MC90044131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819400"/>
            <a:ext cx="533400" cy="53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Construction/Fundraising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8153400" cy="452628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If basic shed is donated by shed supplier: modify roof, add tracks, install</a:t>
            </a:r>
          </a:p>
          <a:p>
            <a:r>
              <a:rPr lang="en-US" dirty="0" smtClean="0"/>
              <a:t>If wall units donated by shed supplier: assemble, assemble roof and track system</a:t>
            </a:r>
          </a:p>
          <a:p>
            <a:r>
              <a:rPr lang="en-US" dirty="0" smtClean="0"/>
              <a:t>If stick built: assemble floor, walls, roof, install in place</a:t>
            </a:r>
          </a:p>
          <a:p>
            <a:endParaRPr lang="en-US" dirty="0" smtClean="0"/>
          </a:p>
          <a:p>
            <a:r>
              <a:rPr lang="en-US" dirty="0" smtClean="0"/>
              <a:t>Material/ Tradesman needs</a:t>
            </a:r>
          </a:p>
          <a:p>
            <a:pPr lvl="1"/>
            <a:r>
              <a:rPr lang="en-US" dirty="0" smtClean="0"/>
              <a:t>Shed, wall units or lumber, concrete for </a:t>
            </a:r>
            <a:r>
              <a:rPr lang="en-US" dirty="0" err="1" smtClean="0"/>
              <a:t>sonotube</a:t>
            </a:r>
            <a:r>
              <a:rPr lang="en-US" dirty="0" smtClean="0"/>
              <a:t> foundation</a:t>
            </a:r>
          </a:p>
          <a:p>
            <a:pPr lvl="1"/>
            <a:r>
              <a:rPr lang="en-US" dirty="0" smtClean="0"/>
              <a:t>Welder willing to tack weld several 20’ angle iron runs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Questions???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Interior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 smtClean="0"/>
              <a:t>The roof rolled off</a:t>
            </a:r>
            <a:endParaRPr lang="en-US" dirty="0"/>
          </a:p>
        </p:txBody>
      </p:sp>
      <p:pic>
        <p:nvPicPr>
          <p:cNvPr id="19458" name="Picture 2" descr="http://home.comcast.net/~pbealo/Pic0003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51694" y="3113881"/>
            <a:ext cx="3251200" cy="2438400"/>
          </a:xfrm>
          <a:prstGeom prst="rect">
            <a:avLst/>
          </a:prstGeom>
          <a:noFill/>
        </p:spPr>
      </p:pic>
      <p:pic>
        <p:nvPicPr>
          <p:cNvPr id="19460" name="Picture 4" descr="http://home.comcast.net/~pbealo/Pic00030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1999" y="2580084"/>
            <a:ext cx="4179887" cy="3134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96B03D71-ABC6-48E9-906F-4AA4FBB44713}"/>
</file>

<file path=customXml/itemProps2.xml><?xml version="1.0" encoding="utf-8"?>
<ds:datastoreItem xmlns:ds="http://schemas.openxmlformats.org/officeDocument/2006/customXml" ds:itemID="{D1EF59AA-0EE8-4E8E-AC09-FA4F9F35C992}"/>
</file>

<file path=customXml/itemProps3.xml><?xml version="1.0" encoding="utf-8"?>
<ds:datastoreItem xmlns:ds="http://schemas.openxmlformats.org/officeDocument/2006/customXml" ds:itemID="{E88A24B2-9B38-4742-9060-273F3A7E7522}"/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792</TotalTime>
  <Words>382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Foundry</vt:lpstr>
      <vt:lpstr>TRHS Observatory</vt:lpstr>
      <vt:lpstr>Summary</vt:lpstr>
      <vt:lpstr>Where </vt:lpstr>
      <vt:lpstr>What It Will Look Like</vt:lpstr>
      <vt:lpstr>The Roof (because everyone asks) </vt:lpstr>
      <vt:lpstr>Unique Requirements</vt:lpstr>
      <vt:lpstr>Steps </vt:lpstr>
      <vt:lpstr>Construction/Fundraising</vt:lpstr>
      <vt:lpstr>Questions???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TRHS Observatory</dc:title>
  <dc:creator>pbealo</dc:creator>
  <cp:lastModifiedBy>Cathy Belcher</cp:lastModifiedBy>
  <cp:revision>16</cp:revision>
  <dcterms:created xsi:type="dcterms:W3CDTF">2013-01-01T16:38:17Z</dcterms:created>
  <dcterms:modified xsi:type="dcterms:W3CDTF">2013-04-16T14:02:46Z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