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5" r:id="rId4"/>
    <p:sldId id="263" r:id="rId5"/>
    <p:sldId id="259" r:id="rId6"/>
    <p:sldId id="261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9" autoAdjust="0"/>
  </p:normalViewPr>
  <p:slideViewPr>
    <p:cSldViewPr>
      <p:cViewPr>
        <p:scale>
          <a:sx n="94" d="100"/>
          <a:sy n="94" d="100"/>
        </p:scale>
        <p:origin x="-732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127D-4CFD-49F5-9C88-DAAD9D90FFC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0A4E-3E1F-4172-B5BC-4399CC094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CC1DBC-1A88-4844-A48B-FBCB10273A2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4E9B93-5922-4543-B296-CFE83B0FD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47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9B93-5922-4543-B296-CFE83B0FD0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64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9B93-5922-4543-B296-CFE83B0FD0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41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to all students but the 3a curriculum</a:t>
            </a:r>
            <a:r>
              <a:rPr lang="en-US" baseline="0" dirty="0" smtClean="0"/>
              <a:t> is what sparked this trip.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9B93-5922-4543-B296-CFE83B0FD0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06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9B93-5922-4543-B296-CFE83B0FD0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35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F4D041-529F-4A7A-924B-46FA70B2EB0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D6A927-022C-4F95-8675-C8FA0783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Spain-February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Lauren Marsden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TRHS School Board Presentation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May 16,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34650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86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8 day trip to Madrid and Barcelona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Logan to Madrid. Depart on Friday or Saturday of vacation and return prior to the start of school.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No school days </a:t>
            </a:r>
            <a:r>
              <a:rPr lang="en-US" dirty="0" smtClean="0"/>
              <a:t>(hopefully) would </a:t>
            </a:r>
            <a:r>
              <a:rPr lang="en-US" dirty="0"/>
              <a:t>be missed </a:t>
            </a: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Price depends on number of students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The 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6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61"/>
            <a:ext cx="9144000" cy="68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Centrally located hotels</a:t>
            </a:r>
          </a:p>
          <a:p>
            <a:endParaRPr lang="en-US" dirty="0"/>
          </a:p>
          <a:p>
            <a:r>
              <a:rPr lang="en-US" dirty="0" smtClean="0"/>
              <a:t>Native, bi-lingual professional tour guides and tour managers</a:t>
            </a:r>
          </a:p>
          <a:p>
            <a:endParaRPr lang="en-US" dirty="0"/>
          </a:p>
          <a:p>
            <a:r>
              <a:rPr lang="en-US" dirty="0" smtClean="0"/>
              <a:t>Authentic cuisine</a:t>
            </a:r>
          </a:p>
          <a:p>
            <a:endParaRPr lang="en-US" dirty="0"/>
          </a:p>
          <a:p>
            <a:r>
              <a:rPr lang="en-US" dirty="0" smtClean="0"/>
              <a:t>Modern luxury motor coaches</a:t>
            </a:r>
          </a:p>
          <a:p>
            <a:endParaRPr lang="en-US" dirty="0"/>
          </a:p>
          <a:p>
            <a:r>
              <a:rPr lang="en-US" dirty="0" smtClean="0"/>
              <a:t>All transportation to and from overseas airports and hotels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Payment plans are available for students.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 itinerary…next slide.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By Travel offers: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Sevilla</a:t>
            </a:r>
            <a:r>
              <a:rPr lang="en-US" dirty="0" smtClean="0"/>
              <a:t> was a success this past vacation!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Students in levels 3-5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Students need opportunities to travel. 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Know the value in giving students travel experiences to engage them in their learning.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this trip and who is it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986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330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Advertise!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Informational meeting for students and parents.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Students will be able to sign up from now until the end of the year and again in September if they wish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Students are able to fundraise as a group (last year we covered the cost of tips).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Prior to traveling, students (and parents) will have group meetings.</a:t>
            </a:r>
          </a:p>
          <a:p>
            <a:pPr lvl="1"/>
            <a:r>
              <a:rPr lang="en-US" dirty="0" smtClean="0"/>
              <a:t>Itinerary		</a:t>
            </a:r>
          </a:p>
          <a:p>
            <a:pPr lvl="1"/>
            <a:r>
              <a:rPr lang="en-US" dirty="0" smtClean="0"/>
              <a:t>Packing</a:t>
            </a:r>
          </a:p>
          <a:p>
            <a:pPr lvl="1"/>
            <a:r>
              <a:rPr lang="en-US" dirty="0" smtClean="0"/>
              <a:t>Customs</a:t>
            </a:r>
          </a:p>
          <a:p>
            <a:pPr lvl="1"/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Language practice of common phrases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2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Our plan moving forward…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52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4144962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Thank you for your time!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Questions? 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BDBD7373-B8A8-40FC-AF5C-D11FC2683292}"/>
</file>

<file path=customXml/itemProps2.xml><?xml version="1.0" encoding="utf-8"?>
<ds:datastoreItem xmlns:ds="http://schemas.openxmlformats.org/officeDocument/2006/customXml" ds:itemID="{AC20B860-C7B0-4D14-89A9-76E046E55256}"/>
</file>

<file path=customXml/itemProps3.xml><?xml version="1.0" encoding="utf-8"?>
<ds:datastoreItem xmlns:ds="http://schemas.openxmlformats.org/officeDocument/2006/customXml" ds:itemID="{51D67509-5956-4861-9163-640F1F9D8A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229</Words>
  <Application>Microsoft Office PowerPoint</Application>
  <PresentationFormat>On-screen Show (4:3)</PresentationFormat>
  <Paragraphs>55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Spain-February 2014</vt:lpstr>
      <vt:lpstr>The trip</vt:lpstr>
      <vt:lpstr>Slide 3</vt:lpstr>
      <vt:lpstr>Teach By Travel offers:</vt:lpstr>
      <vt:lpstr>Why this trip and who is it for?</vt:lpstr>
      <vt:lpstr>Our plan moving forward…</vt:lpstr>
      <vt:lpstr>  Thank you for your time!  Questions?  </vt:lpstr>
    </vt:vector>
  </TitlesOfParts>
  <Company>Timberlane Regional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to Travel</dc:title>
  <dc:creator>Marsden, Lauren</dc:creator>
  <cp:lastModifiedBy>Cathy Belcher</cp:lastModifiedBy>
  <cp:revision>18</cp:revision>
  <dcterms:created xsi:type="dcterms:W3CDTF">2012-03-20T15:04:36Z</dcterms:created>
  <dcterms:modified xsi:type="dcterms:W3CDTF">2013-05-09T20:14:19Z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