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1" r:id="rId3"/>
    <p:sldId id="257" r:id="rId4"/>
    <p:sldId id="263" r:id="rId5"/>
    <p:sldId id="258" r:id="rId6"/>
    <p:sldId id="259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C57BC-90E8-436B-BC53-B02906DDBCD0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152CB-ABBE-48C2-BF70-501D1E174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13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IED, POE, DE, CIM, BE,</a:t>
            </a:r>
            <a:r>
              <a:rPr lang="en-US" baseline="0" dirty="0" smtClean="0"/>
              <a:t> AE, EDD CEA  8 courses expand down to middle school (gateway) biomedical engineering (4 courses), elementary program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Written curriculum for all of the courses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Instructors must be trained by PLTW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Industry CAD software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52CB-ABBE-48C2-BF70-501D1E1742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07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Jonathan Travers (‘08) became an mechanical engineer</a:t>
            </a:r>
            <a:r>
              <a:rPr lang="en-US" baseline="0" dirty="0" smtClean="0"/>
              <a:t> at UNH competing for EPA grants for innovative wind turbine designs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Ryan </a:t>
            </a:r>
            <a:r>
              <a:rPr lang="en-US" dirty="0" err="1" smtClean="0"/>
              <a:t>Tingley</a:t>
            </a:r>
            <a:r>
              <a:rPr lang="en-US" dirty="0" smtClean="0"/>
              <a:t> (‘13) used knowledge gained in PLTW classes to invent a </a:t>
            </a:r>
            <a:r>
              <a:rPr lang="en-US" dirty="0" err="1" smtClean="0"/>
              <a:t>Pizeoelectric</a:t>
            </a:r>
            <a:r>
              <a:rPr lang="en-US" dirty="0" smtClean="0"/>
              <a:t> Energy Harvester (Patent Pending #61928067).</a:t>
            </a:r>
          </a:p>
          <a:p>
            <a:endParaRPr lang="en-US" baseline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52CB-ABBE-48C2-BF70-501D1E1742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38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E8AFEF-3D24-4FE6-8112-49EC0BCFC56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D1160B-FF54-48FB-9F62-D5A783DCE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Benefits of a Pre-engineering program at TRHS.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28248" cy="276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472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Pre-engineering program</a:t>
            </a:r>
          </a:p>
          <a:p>
            <a:endParaRPr lang="en-US" dirty="0" smtClean="0"/>
          </a:p>
          <a:p>
            <a:r>
              <a:rPr lang="en-US" dirty="0" smtClean="0"/>
              <a:t>Full curriculum </a:t>
            </a:r>
          </a:p>
          <a:p>
            <a:endParaRPr lang="en-US" dirty="0"/>
          </a:p>
          <a:p>
            <a:r>
              <a:rPr lang="en-US" dirty="0" smtClean="0"/>
              <a:t>Teacher training program</a:t>
            </a:r>
          </a:p>
          <a:p>
            <a:endParaRPr lang="en-US" dirty="0"/>
          </a:p>
          <a:p>
            <a:r>
              <a:rPr lang="en-US" dirty="0" smtClean="0"/>
              <a:t>Industry software, industry training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College and industry partnerships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PLTW at a Glance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2741" y="1595385"/>
            <a:ext cx="3551799" cy="26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13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tarted 2004-2005</a:t>
            </a:r>
          </a:p>
          <a:p>
            <a:r>
              <a:rPr lang="en-US" dirty="0" smtClean="0"/>
              <a:t>June of 2011 dedicated engineering teacher was hired.</a:t>
            </a:r>
          </a:p>
          <a:p>
            <a:r>
              <a:rPr lang="en-US" dirty="0" smtClean="0"/>
              <a:t>Expand program offerings</a:t>
            </a:r>
          </a:p>
          <a:p>
            <a:r>
              <a:rPr lang="en-US" dirty="0" smtClean="0"/>
              <a:t>September of 2012 initiated the certification process.</a:t>
            </a:r>
          </a:p>
          <a:p>
            <a:r>
              <a:rPr lang="en-US" dirty="0" smtClean="0"/>
              <a:t>Expand program offerings</a:t>
            </a:r>
          </a:p>
          <a:p>
            <a:r>
              <a:rPr lang="en-US" dirty="0" smtClean="0"/>
              <a:t>June 2013 formally certified</a:t>
            </a:r>
          </a:p>
          <a:p>
            <a:r>
              <a:rPr lang="en-US" dirty="0" smtClean="0"/>
              <a:t>Expand program offerings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PLTW Timeline at TRHS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86" b="12805"/>
          <a:stretch/>
        </p:blipFill>
        <p:spPr bwMode="auto">
          <a:xfrm>
            <a:off x="5943600" y="3733800"/>
            <a:ext cx="2701351" cy="293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840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IED: Introduction to Engineering Design </a:t>
            </a:r>
          </a:p>
          <a:p>
            <a:r>
              <a:rPr lang="en-US" dirty="0"/>
              <a:t>POE: Principles of Engineering</a:t>
            </a:r>
          </a:p>
          <a:p>
            <a:r>
              <a:rPr lang="en-US" dirty="0"/>
              <a:t>DE: Digital Electronics</a:t>
            </a:r>
          </a:p>
          <a:p>
            <a:r>
              <a:rPr lang="en-US" dirty="0"/>
              <a:t>CIM: Computer Integrated Manufacturing</a:t>
            </a:r>
          </a:p>
          <a:p>
            <a:r>
              <a:rPr lang="en-US" dirty="0"/>
              <a:t>AERO: Aerospace Engineering</a:t>
            </a:r>
          </a:p>
          <a:p>
            <a:r>
              <a:rPr lang="en-US" dirty="0"/>
              <a:t>BE: Biotech Engineering</a:t>
            </a:r>
          </a:p>
          <a:p>
            <a:r>
              <a:rPr lang="en-US" dirty="0"/>
              <a:t>CEA: Civil Engineering and Architecture</a:t>
            </a:r>
          </a:p>
          <a:p>
            <a:r>
              <a:rPr lang="en-US"/>
              <a:t>EDD: Engineering Design and </a:t>
            </a:r>
            <a:r>
              <a:rPr lang="en-US" smtClean="0"/>
              <a:t>Development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PLTW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362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9812036"/>
              </p:ext>
            </p:extLst>
          </p:nvPr>
        </p:nvGraphicFramePr>
        <p:xfrm>
          <a:off x="304800" y="1143002"/>
          <a:ext cx="85344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288"/>
                <a:gridCol w="679592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04-05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33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05-06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39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06-07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35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07-08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37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08-09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36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09-10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54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10-11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57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11-12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95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12-13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112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13-14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98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14-15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110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Number </a:t>
            </a:r>
            <a:r>
              <a:rPr lang="en-US" dirty="0" smtClean="0"/>
              <a:t>of students served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05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in IED, POE, DE and CIM can apply for Dual Enrollment credit through NHTI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Students in the program can get college admission and scholarship preference as well as potential course credit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dvisory board improves community relations, increases student opportunities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‘Certification’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286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4900" y="1481328"/>
            <a:ext cx="52705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Program has grown to capacity</a:t>
            </a:r>
          </a:p>
          <a:p>
            <a:endParaRPr lang="en-US" dirty="0" smtClean="0"/>
          </a:p>
          <a:p>
            <a:r>
              <a:rPr lang="en-US" dirty="0" smtClean="0"/>
              <a:t>Graduates going on </a:t>
            </a:r>
            <a:r>
              <a:rPr lang="en-US" smtClean="0"/>
              <a:t>to success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EDD students working with industry mentors to design and develop practical inventions.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to date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17" y="2057400"/>
            <a:ext cx="355908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367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7929" y="14478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Continued expansion of course offerings to include all potential courses.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Increase number of PLTW certified teachers</a:t>
            </a:r>
          </a:p>
          <a:p>
            <a:endParaRPr lang="en-US" dirty="0"/>
          </a:p>
          <a:p>
            <a:r>
              <a:rPr lang="en-US" dirty="0" smtClean="0"/>
              <a:t>Increase membership on the advisory board</a:t>
            </a:r>
          </a:p>
          <a:p>
            <a:endParaRPr lang="en-US" dirty="0"/>
          </a:p>
          <a:p>
            <a:r>
              <a:rPr lang="en-US" dirty="0" smtClean="0"/>
              <a:t>Increase number of opportunities for students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Moving Forward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9" t="14239" r="16049" b="14192"/>
          <a:stretch/>
        </p:blipFill>
        <p:spPr bwMode="auto">
          <a:xfrm>
            <a:off x="5172635" y="1905000"/>
            <a:ext cx="3567952" cy="317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1001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Props1.xml><?xml version="1.0" encoding="utf-8"?>
<ds:datastoreItem xmlns:ds="http://schemas.openxmlformats.org/officeDocument/2006/customXml" ds:itemID="{F11CB9B7-04CE-4BF5-BD3B-C90BC6C4AE4B}"/>
</file>

<file path=customXml/itemProps2.xml><?xml version="1.0" encoding="utf-8"?>
<ds:datastoreItem xmlns:ds="http://schemas.openxmlformats.org/officeDocument/2006/customXml" ds:itemID="{4EF41D75-B23D-4499-B83C-316151A73F1E}"/>
</file>

<file path=customXml/itemProps3.xml><?xml version="1.0" encoding="utf-8"?>
<ds:datastoreItem xmlns:ds="http://schemas.openxmlformats.org/officeDocument/2006/customXml" ds:itemID="{15740F74-8388-4090-8489-4DFD534E0046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1519</TotalTime>
  <Words>430</Words>
  <Application>Microsoft Office PowerPoint</Application>
  <PresentationFormat>On-screen Show (4:3)</PresentationFormat>
  <Paragraphs>179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Slide 1</vt:lpstr>
      <vt:lpstr>PLTW at a Glance</vt:lpstr>
      <vt:lpstr>PLTW Timeline at TRHS</vt:lpstr>
      <vt:lpstr>PLTW Courses</vt:lpstr>
      <vt:lpstr>Number of students served </vt:lpstr>
      <vt:lpstr>Benefits of ‘Certification’</vt:lpstr>
      <vt:lpstr>Highlights to date</vt:lpstr>
      <vt:lpstr>Plans for Moving Forward</vt:lpstr>
    </vt:vector>
  </TitlesOfParts>
  <Company>SAU 55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Pedersen, Mark</dc:creator>
  <cp:lastModifiedBy>Cathy Belcher</cp:lastModifiedBy>
  <cp:revision>23</cp:revision>
  <dcterms:created xsi:type="dcterms:W3CDTF">2014-02-26T13:47:43Z</dcterms:created>
  <dcterms:modified xsi:type="dcterms:W3CDTF">2014-03-06T14:22:57Z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