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customXml/itemProps1.xml" ContentType="application/vnd.openxmlformats-officedocument.customXmlProperties+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handoutMasterIdLst>
    <p:handoutMasterId r:id="rId11"/>
  </p:handoutMasterIdLst>
  <p:sldIdLst>
    <p:sldId id="256" r:id="rId2"/>
    <p:sldId id="257" r:id="rId3"/>
    <p:sldId id="258" r:id="rId4"/>
    <p:sldId id="262" r:id="rId5"/>
    <p:sldId id="263" r:id="rId6"/>
    <p:sldId id="260" r:id="rId7"/>
    <p:sldId id="261" r:id="rId8"/>
    <p:sldId id="264" r:id="rId9"/>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0" d="100"/>
          <a:sy n="80" d="100"/>
        </p:scale>
        <p:origin x="-1122" y="-8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4" d="100"/>
          <a:sy n="84" d="100"/>
        </p:scale>
        <p:origin x="-1698" y="-84"/>
      </p:cViewPr>
      <p:guideLst>
        <p:guide orient="horz" pos="2208"/>
        <p:guide pos="292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076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014" y="0"/>
            <a:ext cx="4029282" cy="350760"/>
          </a:xfrm>
          <a:prstGeom prst="rect">
            <a:avLst/>
          </a:prstGeom>
        </p:spPr>
        <p:txBody>
          <a:bodyPr vert="horz" lIns="91440" tIns="45720" rIns="91440" bIns="45720" rtlCol="0"/>
          <a:lstStyle>
            <a:lvl1pPr algn="r">
              <a:defRPr sz="1200"/>
            </a:lvl1pPr>
          </a:lstStyle>
          <a:p>
            <a:fld id="{811C0915-1FD0-47DF-A932-7BD9AA19AFD1}" type="datetimeFigureOut">
              <a:rPr lang="en-US" smtClean="0"/>
              <a:t>4/10/2014</a:t>
            </a:fld>
            <a:endParaRPr lang="en-US"/>
          </a:p>
        </p:txBody>
      </p:sp>
      <p:sp>
        <p:nvSpPr>
          <p:cNvPr id="4" name="Footer Placeholder 3"/>
          <p:cNvSpPr>
            <a:spLocks noGrp="1"/>
          </p:cNvSpPr>
          <p:nvPr>
            <p:ph type="ftr" sz="quarter" idx="2"/>
          </p:nvPr>
        </p:nvSpPr>
        <p:spPr>
          <a:xfrm>
            <a:off x="1" y="6658443"/>
            <a:ext cx="4029282" cy="35076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3"/>
            <a:ext cx="4029282" cy="350760"/>
          </a:xfrm>
          <a:prstGeom prst="rect">
            <a:avLst/>
          </a:prstGeom>
        </p:spPr>
        <p:txBody>
          <a:bodyPr vert="horz" lIns="91440" tIns="45720" rIns="91440" bIns="45720" rtlCol="0" anchor="b"/>
          <a:lstStyle>
            <a:lvl1pPr algn="r">
              <a:defRPr sz="1200"/>
            </a:lvl1pPr>
          </a:lstStyle>
          <a:p>
            <a:fld id="{1F0922FA-5ACA-4EBB-B5BB-EE1418EF4EF1}"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8177668D-1A5F-5F42-80AE-C18AC722744B}" type="datetimeFigureOut">
              <a:rPr lang="en-US" smtClean="0"/>
              <a:pPr/>
              <a:t>4/10/2014</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F26ACEBF-D556-F642-8272-064F8A3998AB}" type="slidenum">
              <a:rPr lang="en-US" smtClean="0"/>
              <a:pPr/>
              <a:t>‹#›</a:t>
            </a:fld>
            <a:endParaRPr lang="en-US"/>
          </a:p>
        </p:txBody>
      </p:sp>
    </p:spTree>
    <p:extLst>
      <p:ext uri="{BB962C8B-B14F-4D97-AF65-F5344CB8AC3E}">
        <p14:creationId xmlns="" xmlns:p14="http://schemas.microsoft.com/office/powerpoint/2010/main" val="19018094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ACEBF-D556-F642-8272-064F8A3998AB}" type="slidenum">
              <a:rPr lang="en-US" smtClean="0"/>
              <a:pPr/>
              <a:t>1</a:t>
            </a:fld>
            <a:endParaRPr lang="en-US"/>
          </a:p>
        </p:txBody>
      </p:sp>
    </p:spTree>
    <p:extLst>
      <p:ext uri="{BB962C8B-B14F-4D97-AF65-F5344CB8AC3E}">
        <p14:creationId xmlns="" xmlns:p14="http://schemas.microsoft.com/office/powerpoint/2010/main" val="119711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pPr/>
              <a:t>4/10/2014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pPr/>
              <a:t>4/10/2014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pPr/>
              <a:t>4/10/2014</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pPr/>
              <a:t>4/10/2014</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pPr/>
              <a:t>4/10/2014</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pPr/>
              <a:t>4/10/2014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pPr/>
              <a:t>4/10/2014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pPr/>
              <a:t>4/10/2014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pPr/>
              <a:t>4/10/2014</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pPr/>
              <a:t>4/10/2014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pPr/>
              <a:t>4/10/2014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pPr/>
              <a:t>4/10/2014</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4A822907-8A9D-4F6B-98F6-913902AD56B5}" type="slidenum">
              <a:rPr lang="en-US" smtClean="0"/>
              <a:pPr/>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pPr/>
              <a:t>4/10/2014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822907-8A9D-4F6B-98F6-913902AD56B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pPr/>
              <a:t>4/10/2014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822907-8A9D-4F6B-98F6-913902AD56B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pPr/>
              <a:t>4/10/2014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70FAA508-F0CD-46EA-95FB-26B559A0B5D9}" type="datetimeFigureOut">
              <a:rPr lang="en-US" smtClean="0"/>
              <a:pPr/>
              <a:t>4/10/2014</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4A822907-8A9D-4F6B-98F6-913902AD56B5}" type="slidenum">
              <a:rPr lang="en-US" smtClean="0"/>
              <a:pPr/>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Eagle Scout Proposal</a:t>
            </a:r>
            <a:endParaRPr lang="en-US" dirty="0"/>
          </a:p>
        </p:txBody>
      </p:sp>
      <p:sp>
        <p:nvSpPr>
          <p:cNvPr id="3" name="Subtitle 2"/>
          <p:cNvSpPr>
            <a:spLocks noGrp="1"/>
          </p:cNvSpPr>
          <p:nvPr>
            <p:ph type="subTitle" idx="1"/>
          </p:nvPr>
        </p:nvSpPr>
        <p:spPr/>
        <p:txBody>
          <a:bodyPr/>
          <a:lstStyle/>
          <a:p>
            <a:r>
              <a:rPr lang="en-US" dirty="0" smtClean="0"/>
              <a:t>By: Jake Chaput</a:t>
            </a:r>
          </a:p>
          <a:p>
            <a:endParaRPr lang="en-US" dirty="0"/>
          </a:p>
        </p:txBody>
      </p:sp>
    </p:spTree>
    <p:extLst>
      <p:ext uri="{BB962C8B-B14F-4D97-AF65-F5344CB8AC3E}">
        <p14:creationId xmlns="" xmlns:p14="http://schemas.microsoft.com/office/powerpoint/2010/main" val="2773682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 am doing</a:t>
            </a:r>
            <a:endParaRPr lang="en-US" dirty="0"/>
          </a:p>
        </p:txBody>
      </p:sp>
      <p:sp>
        <p:nvSpPr>
          <p:cNvPr id="3" name="Content Placeholder 2"/>
          <p:cNvSpPr>
            <a:spLocks noGrp="1"/>
          </p:cNvSpPr>
          <p:nvPr>
            <p:ph idx="1"/>
          </p:nvPr>
        </p:nvSpPr>
        <p:spPr/>
        <p:txBody>
          <a:bodyPr/>
          <a:lstStyle/>
          <a:p>
            <a:r>
              <a:rPr lang="en-US" dirty="0" smtClean="0"/>
              <a:t>I will be replacing the current message sign at Sandown Central with a new one. It will be in a new location. I will also be adding lights that will be on a timer so the sign can be seen in the dark.</a:t>
            </a:r>
          </a:p>
          <a:p>
            <a:endParaRPr lang="en-US" dirty="0"/>
          </a:p>
        </p:txBody>
      </p:sp>
    </p:spTree>
    <p:extLst>
      <p:ext uri="{BB962C8B-B14F-4D97-AF65-F5344CB8AC3E}">
        <p14:creationId xmlns="" xmlns:p14="http://schemas.microsoft.com/office/powerpoint/2010/main" val="8230366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it is needed</a:t>
            </a:r>
            <a:endParaRPr lang="en-US" dirty="0"/>
          </a:p>
        </p:txBody>
      </p:sp>
      <p:sp>
        <p:nvSpPr>
          <p:cNvPr id="3" name="Content Placeholder 2"/>
          <p:cNvSpPr>
            <a:spLocks noGrp="1"/>
          </p:cNvSpPr>
          <p:nvPr>
            <p:ph idx="1"/>
          </p:nvPr>
        </p:nvSpPr>
        <p:spPr/>
        <p:txBody>
          <a:bodyPr/>
          <a:lstStyle/>
          <a:p>
            <a:r>
              <a:rPr lang="en-US" dirty="0" smtClean="0"/>
              <a:t>First the current sign is in a hard to see location and is very warn down. Being moved and adding lighting will make it more visible so parents can read easier. Also the current has no lock system so letters can be stolen but the new one will be locked.</a:t>
            </a:r>
            <a:endParaRPr lang="en-US" dirty="0"/>
          </a:p>
        </p:txBody>
      </p:sp>
    </p:spTree>
    <p:extLst>
      <p:ext uri="{BB962C8B-B14F-4D97-AF65-F5344CB8AC3E}">
        <p14:creationId xmlns="" xmlns:p14="http://schemas.microsoft.com/office/powerpoint/2010/main" val="10195909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a:t>
            </a:r>
            <a:endParaRPr lang="en-US" dirty="0"/>
          </a:p>
        </p:txBody>
      </p:sp>
      <p:sp>
        <p:nvSpPr>
          <p:cNvPr id="3" name="Content Placeholder 2"/>
          <p:cNvSpPr>
            <a:spLocks noGrp="1"/>
          </p:cNvSpPr>
          <p:nvPr>
            <p:ph idx="1"/>
          </p:nvPr>
        </p:nvSpPr>
        <p:spPr/>
        <p:txBody>
          <a:bodyPr/>
          <a:lstStyle/>
          <a:p>
            <a:pPr marL="0" indent="0">
              <a:buNone/>
            </a:pPr>
            <a:r>
              <a:rPr lang="en-US" dirty="0" smtClean="0"/>
              <a:t>To buy and install the sign should be around five to six thousand dollars. Once I have all designs and dimensions of the sign then I’ll be able to get an exact quote.</a:t>
            </a:r>
            <a:endParaRPr lang="en-US" dirty="0"/>
          </a:p>
        </p:txBody>
      </p:sp>
    </p:spTree>
    <p:extLst>
      <p:ext uri="{BB962C8B-B14F-4D97-AF65-F5344CB8AC3E}">
        <p14:creationId xmlns="" xmlns:p14="http://schemas.microsoft.com/office/powerpoint/2010/main" val="352490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Sign </a:t>
            </a:r>
            <a:endParaRPr lang="en-US" dirty="0"/>
          </a:p>
        </p:txBody>
      </p:sp>
      <p:pic>
        <p:nvPicPr>
          <p:cNvPr id="4" name="Content Placeholder 3"/>
          <p:cNvPicPr>
            <a:picLocks noGrp="1" noChangeAspect="1"/>
          </p:cNvPicPr>
          <p:nvPr>
            <p:ph idx="1"/>
          </p:nvPr>
        </p:nvPicPr>
        <p:blipFill rotWithShape="1">
          <a:blip r:embed="rId2" cstate="print"/>
          <a:srcRect t="26521" b="29547"/>
          <a:stretch/>
        </p:blipFill>
        <p:spPr>
          <a:xfrm>
            <a:off x="1003978" y="2038255"/>
            <a:ext cx="7445133" cy="4476959"/>
          </a:xfrm>
        </p:spPr>
      </p:pic>
    </p:spTree>
    <p:extLst>
      <p:ext uri="{BB962C8B-B14F-4D97-AF65-F5344CB8AC3E}">
        <p14:creationId xmlns="" xmlns:p14="http://schemas.microsoft.com/office/powerpoint/2010/main" val="2031430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6410"/>
            <a:ext cx="8913813" cy="914400"/>
          </a:xfrm>
        </p:spPr>
        <p:txBody>
          <a:bodyPr/>
          <a:lstStyle/>
          <a:p>
            <a:r>
              <a:rPr lang="en-US" dirty="0" smtClean="0"/>
              <a:t>New sign design Ideas</a:t>
            </a:r>
            <a:endParaRPr lang="en-US" dirty="0"/>
          </a:p>
        </p:txBody>
      </p:sp>
      <p:sp>
        <p:nvSpPr>
          <p:cNvPr id="3" name="Content Placeholder 2"/>
          <p:cNvSpPr>
            <a:spLocks noGrp="1"/>
          </p:cNvSpPr>
          <p:nvPr>
            <p:ph idx="1"/>
          </p:nvPr>
        </p:nvSpPr>
        <p:spPr/>
        <p:txBody>
          <a:bodyPr/>
          <a:lstStyle/>
          <a:p>
            <a:endParaRPr lang="en-US" dirty="0"/>
          </a:p>
        </p:txBody>
      </p:sp>
      <p:pic>
        <p:nvPicPr>
          <p:cNvPr id="4" name="Picture 3" descr="Sandown Central Sign 1.pdf"/>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195978" y="1371403"/>
            <a:ext cx="4239643" cy="5486597"/>
          </a:xfrm>
          <a:prstGeom prst="rect">
            <a:avLst/>
          </a:prstGeom>
        </p:spPr>
      </p:pic>
      <p:pic>
        <p:nvPicPr>
          <p:cNvPr id="5" name="Picture 4" descr="Sandown Central Sign 2.pdf"/>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4614478" y="1294155"/>
            <a:ext cx="4299335" cy="5563845"/>
          </a:xfrm>
          <a:prstGeom prst="rect">
            <a:avLst/>
          </a:prstGeom>
        </p:spPr>
      </p:pic>
    </p:spTree>
    <p:extLst>
      <p:ext uri="{BB962C8B-B14F-4D97-AF65-F5344CB8AC3E}">
        <p14:creationId xmlns="" xmlns:p14="http://schemas.microsoft.com/office/powerpoint/2010/main" val="4884335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a:t>
            </a:r>
            <a:endParaRPr lang="en-US" dirty="0"/>
          </a:p>
        </p:txBody>
      </p:sp>
      <p:sp>
        <p:nvSpPr>
          <p:cNvPr id="3" name="Content Placeholder 2"/>
          <p:cNvSpPr>
            <a:spLocks noGrp="1"/>
          </p:cNvSpPr>
          <p:nvPr>
            <p:ph idx="1"/>
          </p:nvPr>
        </p:nvSpPr>
        <p:spPr/>
        <p:txBody>
          <a:bodyPr/>
          <a:lstStyle/>
          <a:p>
            <a:endParaRPr lang="en-US"/>
          </a:p>
        </p:txBody>
      </p:sp>
      <p:pic>
        <p:nvPicPr>
          <p:cNvPr id="4" name="Picture 3" descr="Sandown Central Above.jpg"/>
          <p:cNvPicPr>
            <a:picLocks noChangeAspect="1"/>
          </p:cNvPicPr>
          <p:nvPr/>
        </p:nvPicPr>
        <p:blipFill rotWithShape="1">
          <a:blip r:embed="rId2" cstate="print">
            <a:extLst>
              <a:ext uri="{28A0092B-C50C-407E-A947-70E740481C1C}">
                <a14:useLocalDpi xmlns="" xmlns:a14="http://schemas.microsoft.com/office/drawing/2010/main" val="0"/>
              </a:ext>
            </a:extLst>
          </a:blip>
          <a:srcRect l="6719" t="15059" r="13961" b="23943"/>
          <a:stretch/>
        </p:blipFill>
        <p:spPr>
          <a:xfrm>
            <a:off x="0" y="2188342"/>
            <a:ext cx="9144000" cy="4669658"/>
          </a:xfrm>
          <a:prstGeom prst="rect">
            <a:avLst/>
          </a:prstGeom>
        </p:spPr>
      </p:pic>
    </p:spTree>
    <p:extLst>
      <p:ext uri="{BB962C8B-B14F-4D97-AF65-F5344CB8AC3E}">
        <p14:creationId xmlns="" xmlns:p14="http://schemas.microsoft.com/office/powerpoint/2010/main" val="39222435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a:t>
            </a:r>
            <a:endParaRPr lang="en-US" dirty="0"/>
          </a:p>
        </p:txBody>
      </p:sp>
      <p:pic>
        <p:nvPicPr>
          <p:cNvPr id="4" name="Content Placeholder 3"/>
          <p:cNvPicPr>
            <a:picLocks noGrp="1" noChangeAspect="1"/>
          </p:cNvPicPr>
          <p:nvPr>
            <p:ph idx="1"/>
          </p:nvPr>
        </p:nvPicPr>
        <p:blipFill rotWithShape="1">
          <a:blip r:embed="rId2" cstate="print"/>
          <a:srcRect t="20715" b="31988"/>
          <a:stretch/>
        </p:blipFill>
        <p:spPr>
          <a:xfrm>
            <a:off x="875124" y="2038257"/>
            <a:ext cx="7610476" cy="4819744"/>
          </a:xfrm>
        </p:spPr>
      </p:pic>
    </p:spTree>
    <p:extLst>
      <p:ext uri="{BB962C8B-B14F-4D97-AF65-F5344CB8AC3E}">
        <p14:creationId xmlns="" xmlns:p14="http://schemas.microsoft.com/office/powerpoint/2010/main" val="6956455"/>
      </p:ext>
    </p:extLst>
  </p:cSld>
  <p:clrMapOvr>
    <a:masterClrMapping/>
  </p:clrMapOvr>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3074932D6A2A49BA53FB2CF2C372F9" ma:contentTypeVersion="7" ma:contentTypeDescription="Create a new document." ma:contentTypeScope="" ma:versionID="c59c01cc42d8aa5db832685147da447e">
  <xsd:schema xmlns:xsd="http://www.w3.org/2001/XMLSchema" xmlns:xs="http://www.w3.org/2001/XMLSchema" xmlns:p="http://schemas.microsoft.com/office/2006/metadata/properties" xmlns:ns2="66445318-594c-4acb-b2fb-c62b33afc0d4" targetNamespace="http://schemas.microsoft.com/office/2006/metadata/properties" ma:root="true" ma:fieldsID="a5d163288106e17fa4d174469e049b52" ns2:_="">
    <xsd:import namespace="66445318-594c-4acb-b2fb-c62b33afc0d4"/>
    <xsd:element name="properties">
      <xsd:complexType>
        <xsd:sequence>
          <xsd:element name="documentManagement">
            <xsd:complexType>
              <xsd:all>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445318-594c-4acb-b2fb-c62b33afc0d4" elementFormDefault="qualified">
    <xsd:import namespace="http://schemas.microsoft.com/office/2006/documentManagement/types"/>
    <xsd:import namespace="http://schemas.microsoft.com/office/infopath/2007/PartnerControls"/>
    <xsd:element name="Date" ma:index="8" nillable="true" ma:displayName="Date" ma:format="DateTime" ma:internalName="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Date xmlns="66445318-594c-4acb-b2fb-c62b33afc0d4" xsi:nil="true"/>
  </documentManagement>
</p:properties>
</file>

<file path=customXml/itemProps1.xml><?xml version="1.0" encoding="utf-8"?>
<ds:datastoreItem xmlns:ds="http://schemas.openxmlformats.org/officeDocument/2006/customXml" ds:itemID="{798C043B-D4B5-440F-A32C-4280BDA394CF}"/>
</file>

<file path=customXml/itemProps2.xml><?xml version="1.0" encoding="utf-8"?>
<ds:datastoreItem xmlns:ds="http://schemas.openxmlformats.org/officeDocument/2006/customXml" ds:itemID="{0BB01AE0-CEE2-4D32-9183-51EB7AF3D858}"/>
</file>

<file path=customXml/itemProps3.xml><?xml version="1.0" encoding="utf-8"?>
<ds:datastoreItem xmlns:ds="http://schemas.openxmlformats.org/officeDocument/2006/customXml" ds:itemID="{C2B5062F-49D4-49BD-AF27-2FBD164697C6}"/>
</file>

<file path=docProps/app.xml><?xml version="1.0" encoding="utf-8"?>
<Properties xmlns="http://schemas.openxmlformats.org/officeDocument/2006/extended-properties" xmlns:vt="http://schemas.openxmlformats.org/officeDocument/2006/docPropsVTypes">
  <Template>Perception.thmx</Template>
  <TotalTime>9545</TotalTime>
  <Words>159</Words>
  <Application>Microsoft Office PowerPoint</Application>
  <PresentationFormat>On-screen Show (4:3)</PresentationFormat>
  <Paragraphs>13</Paragraphs>
  <Slides>8</Slides>
  <Notes>1</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Perception</vt:lpstr>
      <vt:lpstr>Eagle Scout Proposal</vt:lpstr>
      <vt:lpstr>What I am doing</vt:lpstr>
      <vt:lpstr>Why it is needed</vt:lpstr>
      <vt:lpstr>Budget </vt:lpstr>
      <vt:lpstr>Current Sign </vt:lpstr>
      <vt:lpstr>New sign design Ideas</vt:lpstr>
      <vt:lpstr>Location</vt:lpstr>
      <vt:lpstr>Location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Eagle Scout Preposal</dc:title>
  <dc:creator>Jake Chapu</dc:creator>
  <cp:lastModifiedBy>Cathy Belcher</cp:lastModifiedBy>
  <cp:revision>16</cp:revision>
  <dcterms:created xsi:type="dcterms:W3CDTF">2014-03-18T21:00:35Z</dcterms:created>
  <dcterms:modified xsi:type="dcterms:W3CDTF">2014-04-10T14:20:11Z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0x0101003C3074932D6A2A49BA53FB2CF2C372F9</vt:lpwstr>
  </property>
</Properties>
</file>