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620" y="-78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2ED58-92DB-4B1A-9C57-059D38C8AEDD}" type="datetimeFigureOut">
              <a:rPr lang="en-US" smtClean="0"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84CFBD-13B1-4545-83C1-DC82FF5135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375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4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60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98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678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28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507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427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8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895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9E80C-35EB-4871-B779-10DDC317214E}" type="datetimeFigureOut">
              <a:rPr lang="en-US" smtClean="0"/>
              <a:pPr/>
              <a:t>5/29/2014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8E7C7-64A8-48B9-9ADC-A0044F5313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30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Kaulele</a:t>
            </a:r>
            <a:r>
              <a:rPr lang="en-US" dirty="0" smtClean="0"/>
              <a:t> </a:t>
            </a:r>
            <a:r>
              <a:rPr lang="en-US" dirty="0" err="1" smtClean="0"/>
              <a:t>Pueo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flight of the owl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602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ideas to bring home…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Aloha</a:t>
            </a:r>
            <a:r>
              <a:rPr lang="en-US" dirty="0" smtClean="0"/>
              <a:t> -  affection, peace, compassion and 			mercy, sharing the spirit of…</a:t>
            </a:r>
          </a:p>
          <a:p>
            <a:endParaRPr lang="en-US" b="1" dirty="0" smtClean="0"/>
          </a:p>
          <a:p>
            <a:r>
              <a:rPr lang="en-US" b="1" dirty="0" err="1" smtClean="0"/>
              <a:t>Mana</a:t>
            </a:r>
            <a:r>
              <a:rPr lang="en-US" dirty="0" smtClean="0"/>
              <a:t> - a form of a spiritual energy and also healing power which can exist in places, objects and persons. It is the Hawaiian belief that there is a chance to gain </a:t>
            </a:r>
            <a:r>
              <a:rPr lang="en-US" dirty="0" err="1" smtClean="0"/>
              <a:t>mana</a:t>
            </a:r>
            <a:r>
              <a:rPr lang="en-US" dirty="0" smtClean="0"/>
              <a:t> and lose </a:t>
            </a:r>
            <a:r>
              <a:rPr lang="en-US" dirty="0" err="1" smtClean="0"/>
              <a:t>mana</a:t>
            </a:r>
            <a:r>
              <a:rPr lang="en-US" dirty="0" smtClean="0"/>
              <a:t> in everything that you do. Our life-force is passed on in what we give to others, likewise, we receive others’ </a:t>
            </a:r>
            <a:r>
              <a:rPr lang="en-US" dirty="0" err="1" smtClean="0"/>
              <a:t>mana</a:t>
            </a:r>
            <a:r>
              <a:rPr lang="en-US" dirty="0" smtClean="0"/>
              <a:t> passed to us. </a:t>
            </a:r>
          </a:p>
        </p:txBody>
      </p:sp>
    </p:spTree>
    <p:extLst>
      <p:ext uri="{BB962C8B-B14F-4D97-AF65-F5344CB8AC3E}">
        <p14:creationId xmlns:p14="http://schemas.microsoft.com/office/powerpoint/2010/main" xmlns="" val="1984477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share with our East coast brethren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Mana’o</a:t>
            </a:r>
            <a:r>
              <a:rPr lang="en-US" dirty="0" smtClean="0"/>
              <a:t> - thoughts, ideas, knowledge, or opinions -- when making decisions together people often ask for each other's </a:t>
            </a:r>
            <a:r>
              <a:rPr lang="en-US" dirty="0" err="1" smtClean="0"/>
              <a:t>mana'o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err="1" smtClean="0"/>
              <a:t>Pono</a:t>
            </a:r>
            <a:r>
              <a:rPr lang="en-US" dirty="0" smtClean="0"/>
              <a:t> – </a:t>
            </a:r>
            <a:r>
              <a:rPr lang="en-US" dirty="0" err="1" smtClean="0"/>
              <a:t>rightousness</a:t>
            </a:r>
            <a:r>
              <a:rPr lang="en-US" dirty="0" smtClean="0"/>
              <a:t>, Goodness, uprightness, 		morality, moral qualities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9755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O’hana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  <p:extLst>
      <p:ext uri="{BB962C8B-B14F-4D97-AF65-F5344CB8AC3E}">
        <p14:creationId xmlns:p14="http://schemas.microsoft.com/office/powerpoint/2010/main" xmlns="" val="13654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88930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Pearl Harbor USS Missouri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15"/>
          <a:stretch/>
        </p:blipFill>
        <p:spPr>
          <a:xfrm>
            <a:off x="5562600" y="1600200"/>
            <a:ext cx="26913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9264" y="2590254"/>
            <a:ext cx="4480560" cy="3360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0914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Kaiulani</a:t>
            </a:r>
            <a:r>
              <a:rPr lang="en-US" dirty="0" smtClean="0"/>
              <a:t> Palace &amp; Bishop Museum</a:t>
            </a:r>
            <a:br>
              <a:rPr lang="en-US" dirty="0" smtClean="0"/>
            </a:br>
            <a:r>
              <a:rPr lang="en-US" i="1" dirty="0" smtClean="0"/>
              <a:t>The only palace on US soil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Kingdom of Hawai’i</a:t>
            </a:r>
          </a:p>
          <a:p>
            <a:r>
              <a:rPr lang="en-US" dirty="0" smtClean="0"/>
              <a:t>Usurping of the crown from the Kamehameha line</a:t>
            </a:r>
          </a:p>
          <a:p>
            <a:r>
              <a:rPr lang="en-US" dirty="0" smtClean="0"/>
              <a:t>Bayonet treaty</a:t>
            </a:r>
          </a:p>
          <a:p>
            <a:r>
              <a:rPr lang="en-US" dirty="0" smtClean="0"/>
              <a:t>Territory of Hawai’i</a:t>
            </a:r>
            <a:endParaRPr lang="en-US" dirty="0"/>
          </a:p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state 8/21/1959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0764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dirty="0" smtClean="0"/>
              <a:t>Science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Volcanic sand beach &amp; Turtle nesting area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81690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Volcano </a:t>
            </a:r>
            <a:r>
              <a:rPr lang="en-US" dirty="0" smtClean="0"/>
              <a:t>National Park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64253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Culture</a:t>
            </a:r>
            <a:br>
              <a:rPr lang="en-US" dirty="0" smtClean="0"/>
            </a:br>
            <a:r>
              <a:rPr lang="en-US" i="1" dirty="0" err="1" smtClean="0"/>
              <a:t>Waimea</a:t>
            </a:r>
            <a:r>
              <a:rPr lang="en-US" i="1" dirty="0" smtClean="0"/>
              <a:t> Valley –Valley of the Kings</a:t>
            </a:r>
            <a:br>
              <a:rPr lang="en-US" i="1" dirty="0" smtClean="0"/>
            </a:br>
            <a:r>
              <a:rPr lang="en-US" i="1" dirty="0" smtClean="0"/>
              <a:t>Plate Lunch, Taro, Poi, </a:t>
            </a:r>
            <a:r>
              <a:rPr lang="en-US" i="1" dirty="0" err="1" smtClean="0"/>
              <a:t>Musabi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2085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Service – </a:t>
            </a:r>
            <a:r>
              <a:rPr lang="en-US" dirty="0" err="1" smtClean="0"/>
              <a:t>Waimea</a:t>
            </a:r>
            <a:r>
              <a:rPr lang="en-US" dirty="0" smtClean="0"/>
              <a:t> Valley</a:t>
            </a:r>
            <a:br>
              <a:rPr lang="en-US" dirty="0" smtClean="0"/>
            </a:br>
            <a:r>
              <a:rPr lang="en-US" dirty="0" smtClean="0"/>
              <a:t>Clearing invasive jungle species &amp; replanting 50 native trees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81"/>
          <a:stretch/>
        </p:blipFill>
        <p:spPr>
          <a:xfrm>
            <a:off x="2280373" y="2576945"/>
            <a:ext cx="4583253" cy="3549218"/>
          </a:xfrm>
        </p:spPr>
      </p:pic>
    </p:spTree>
    <p:extLst>
      <p:ext uri="{BB962C8B-B14F-4D97-AF65-F5344CB8AC3E}">
        <p14:creationId xmlns:p14="http://schemas.microsoft.com/office/powerpoint/2010/main" xmlns="" val="214760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Studying, then Working in a </a:t>
            </a:r>
            <a:r>
              <a:rPr lang="en-US" dirty="0" err="1" smtClean="0"/>
              <a:t>Lo’I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 err="1" smtClean="0"/>
              <a:t>Mahalo</a:t>
            </a:r>
            <a:r>
              <a:rPr lang="en-US" i="1" dirty="0" smtClean="0"/>
              <a:t> </a:t>
            </a:r>
            <a:r>
              <a:rPr lang="en-US" i="1" dirty="0" err="1" smtClean="0"/>
              <a:t>nui</a:t>
            </a:r>
            <a:r>
              <a:rPr lang="en-US" i="1" dirty="0" smtClean="0"/>
              <a:t> </a:t>
            </a:r>
            <a:r>
              <a:rPr lang="en-US" i="1" dirty="0" err="1" smtClean="0"/>
              <a:t>loa</a:t>
            </a:r>
            <a:r>
              <a:rPr lang="en-US" i="1" dirty="0" smtClean="0"/>
              <a:t> to Uncle Steve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15983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3074932D6A2A49BA53FB2CF2C372F9" ma:contentTypeVersion="7" ma:contentTypeDescription="Create a new document." ma:contentTypeScope="" ma:versionID="c59c01cc42d8aa5db832685147da447e">
  <xsd:schema xmlns:xsd="http://www.w3.org/2001/XMLSchema" xmlns:xs="http://www.w3.org/2001/XMLSchema" xmlns:p="http://schemas.microsoft.com/office/2006/metadata/properties" xmlns:ns2="66445318-594c-4acb-b2fb-c62b33afc0d4" targetNamespace="http://schemas.microsoft.com/office/2006/metadata/properties" ma:root="true" ma:fieldsID="a5d163288106e17fa4d174469e049b52" ns2:_="">
    <xsd:import namespace="66445318-594c-4acb-b2fb-c62b33afc0d4"/>
    <xsd:element name="properties">
      <xsd:complexType>
        <xsd:sequence>
          <xsd:element name="documentManagement">
            <xsd:complexType>
              <xsd:all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45318-594c-4acb-b2fb-c62b33afc0d4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66445318-594c-4acb-b2fb-c62b33afc0d4" xsi:nil="true"/>
  </documentManagement>
</p:properties>
</file>

<file path=customXml/itemProps1.xml><?xml version="1.0" encoding="utf-8"?>
<ds:datastoreItem xmlns:ds="http://schemas.openxmlformats.org/officeDocument/2006/customXml" ds:itemID="{CE3FD1D0-9D7F-42DC-A826-065F45345103}"/>
</file>

<file path=customXml/itemProps2.xml><?xml version="1.0" encoding="utf-8"?>
<ds:datastoreItem xmlns:ds="http://schemas.openxmlformats.org/officeDocument/2006/customXml" ds:itemID="{ED83D5EA-5DF5-434C-AE6D-50200D605309}"/>
</file>

<file path=customXml/itemProps3.xml><?xml version="1.0" encoding="utf-8"?>
<ds:datastoreItem xmlns:ds="http://schemas.openxmlformats.org/officeDocument/2006/customXml" ds:itemID="{30DA7403-D6EC-4B22-801F-5A13F3EBEFCD}"/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103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Kaulele Pueo flight of the owl</vt:lpstr>
      <vt:lpstr>History</vt:lpstr>
      <vt:lpstr>Pearl Harbor USS Missouri </vt:lpstr>
      <vt:lpstr>Kaiulani Palace &amp; Bishop Museum The only palace on US soil</vt:lpstr>
      <vt:lpstr>Science Volcanic sand beach &amp; Turtle nesting area</vt:lpstr>
      <vt:lpstr>Volcano National Park</vt:lpstr>
      <vt:lpstr>Culture Waimea Valley –Valley of the Kings Plate Lunch, Taro, Poi, Musabi</vt:lpstr>
      <vt:lpstr>Service – Waimea Valley Clearing invasive jungle species &amp; replanting 50 native trees</vt:lpstr>
      <vt:lpstr>Studying, then Working in a Lo’I Mahalo nui loa to Uncle Steve</vt:lpstr>
      <vt:lpstr>New ideas to bring home…</vt:lpstr>
      <vt:lpstr>…and share with our East coast brethren</vt:lpstr>
      <vt:lpstr>O’hana</vt:lpstr>
    </vt:vector>
  </TitlesOfParts>
  <Company>SAU 55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Kaulele Pueo flight of the owl</dc:title>
  <dc:creator>Mealey, William</dc:creator>
  <cp:lastModifiedBy>Cathy Belcher</cp:lastModifiedBy>
  <cp:revision>8</cp:revision>
  <dcterms:created xsi:type="dcterms:W3CDTF">2014-05-28T22:53:33Z</dcterms:created>
  <dcterms:modified xsi:type="dcterms:W3CDTF">2014-05-29T13:58:56Z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0x0101003C3074932D6A2A49BA53FB2CF2C372F9</vt:lpwstr>
  </property>
</Properties>
</file>