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61" r:id="rId7"/>
    <p:sldId id="263" r:id="rId8"/>
    <p:sldId id="264" r:id="rId9"/>
    <p:sldId id="267" r:id="rId10"/>
    <p:sldId id="268" r:id="rId11"/>
    <p:sldId id="270" r:id="rId12"/>
    <p:sldId id="272" r:id="rId13"/>
    <p:sldId id="276" r:id="rId14"/>
    <p:sldId id="275" r:id="rId15"/>
    <p:sldId id="273" r:id="rId16"/>
    <p:sldId id="274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620" y="-78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FB299D-7556-4F73-A349-E5A42AC71AF4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B1F990-2E87-43E2-B1AC-8052BDB3F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6597E9-E7D3-46C6-8D9A-83D10434730D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C236F2-20E7-4D9D-B670-AEC5DB7D9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1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236F2-20E7-4D9D-B670-AEC5DB7D9D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82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072689-ED76-47F5-96AA-1F3D82DDE7F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D6FB34-9376-4A43-8798-D258C3793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agle me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199" y="0"/>
            <a:ext cx="28260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Eagle Project Results: Timberlane observatory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Nick Bealo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June 19, 2014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7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For-Credit Classes</a:t>
            </a:r>
          </a:p>
          <a:p>
            <a:pPr lvl="1"/>
            <a:r>
              <a:rPr lang="en-US" dirty="0" smtClean="0"/>
              <a:t>HS Physics</a:t>
            </a:r>
          </a:p>
          <a:p>
            <a:pPr lvl="1"/>
            <a:r>
              <a:rPr lang="en-US" dirty="0" smtClean="0"/>
              <a:t>HS Physical Science</a:t>
            </a:r>
          </a:p>
          <a:p>
            <a:pPr lvl="1"/>
            <a:r>
              <a:rPr lang="en-US" dirty="0" smtClean="0"/>
              <a:t>HS Space Science</a:t>
            </a:r>
          </a:p>
          <a:p>
            <a:pPr lvl="1"/>
            <a:r>
              <a:rPr lang="en-US" dirty="0" smtClean="0"/>
              <a:t>MS  Science</a:t>
            </a:r>
          </a:p>
          <a:p>
            <a:pPr lvl="1"/>
            <a:r>
              <a:rPr lang="en-US" dirty="0" smtClean="0"/>
              <a:t>Elementary School Field Trips??</a:t>
            </a:r>
          </a:p>
          <a:p>
            <a:pPr lvl="1"/>
            <a:endParaRPr lang="en-US" dirty="0"/>
          </a:p>
          <a:p>
            <a:r>
              <a:rPr lang="en-US" dirty="0" smtClean="0"/>
              <a:t>Adult Education Classes</a:t>
            </a:r>
          </a:p>
          <a:p>
            <a:pPr lvl="1"/>
            <a:r>
              <a:rPr lang="en-US" dirty="0" smtClean="0"/>
              <a:t>Intro to Astronomy Class </a:t>
            </a:r>
          </a:p>
          <a:p>
            <a:pPr lvl="1"/>
            <a:endParaRPr lang="en-US" dirty="0"/>
          </a:p>
          <a:p>
            <a:r>
              <a:rPr lang="en-US" dirty="0" smtClean="0"/>
              <a:t>Public Outreach??</a:t>
            </a:r>
          </a:p>
          <a:p>
            <a:pPr lvl="1"/>
            <a:r>
              <a:rPr lang="en-US" dirty="0" smtClean="0"/>
              <a:t>Occasional Open Observatory Nights for students and local residents????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5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$2600 raised</a:t>
            </a:r>
          </a:p>
          <a:p>
            <a:pPr lvl="1"/>
            <a:r>
              <a:rPr lang="en-US" dirty="0" smtClean="0"/>
              <a:t>Including 3 in-district Lions Clubs, TRHS Milkmen, TRHS Teachers Fund and TRHS PTSA </a:t>
            </a:r>
          </a:p>
          <a:p>
            <a:r>
              <a:rPr lang="en-US" dirty="0" smtClean="0"/>
              <a:t>Over $900 in materials and equipment donated</a:t>
            </a:r>
          </a:p>
          <a:p>
            <a:pPr lvl="1"/>
            <a:r>
              <a:rPr lang="en-US" dirty="0" smtClean="0"/>
              <a:t>Including donations from astronomy clubs in MA, NH and VT </a:t>
            </a:r>
          </a:p>
          <a:p>
            <a:r>
              <a:rPr lang="en-US" dirty="0" smtClean="0"/>
              <a:t>Over 400 man hours spent</a:t>
            </a:r>
          </a:p>
          <a:p>
            <a:endParaRPr lang="en-US" dirty="0"/>
          </a:p>
          <a:p>
            <a:r>
              <a:rPr lang="en-US" dirty="0" smtClean="0"/>
              <a:t>Cost to TRSD:  </a:t>
            </a:r>
            <a:r>
              <a:rPr lang="en-US" dirty="0" smtClean="0">
                <a:solidFill>
                  <a:srgbClr val="FF0000"/>
                </a:solidFill>
              </a:rPr>
              <a:t>$0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65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4500" dirty="0" smtClean="0"/>
              <a:t>Volunteers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 smtClean="0"/>
              <a:t>Teachers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Mark Pedersen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Steven </a:t>
            </a:r>
            <a:r>
              <a:rPr lang="en-US" sz="3200" dirty="0" err="1"/>
              <a:t>Rugoletti</a:t>
            </a:r>
            <a:r>
              <a:rPr lang="en-US" sz="3200" dirty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Benjamin </a:t>
            </a:r>
            <a:r>
              <a:rPr lang="en-US" sz="3200" dirty="0" smtClean="0"/>
              <a:t>Morse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Mark </a:t>
            </a:r>
            <a:r>
              <a:rPr lang="en-US" sz="3200" dirty="0" err="1" smtClean="0"/>
              <a:t>Cerniglia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800" dirty="0" smtClean="0"/>
              <a:t>Boy Scouts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Nick </a:t>
            </a:r>
            <a:r>
              <a:rPr lang="en-US" sz="3200" dirty="0" smtClean="0"/>
              <a:t>Unger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Patrick Radford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err="1" smtClean="0"/>
              <a:t>Devan</a:t>
            </a:r>
            <a:r>
              <a:rPr lang="en-US" sz="3200" dirty="0" smtClean="0"/>
              <a:t> </a:t>
            </a:r>
            <a:r>
              <a:rPr lang="en-US" sz="3200" dirty="0" err="1"/>
              <a:t>Perelgut</a:t>
            </a:r>
            <a:r>
              <a:rPr lang="en-US" sz="3200" dirty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Michael </a:t>
            </a:r>
            <a:r>
              <a:rPr lang="en-US" sz="3200" dirty="0" err="1"/>
              <a:t>Perelgut</a:t>
            </a:r>
            <a:endParaRPr lang="en-US" sz="3200" dirty="0"/>
          </a:p>
          <a:p>
            <a:pPr lvl="2">
              <a:buFont typeface="Arial" pitchFamily="34" charset="0"/>
              <a:buChar char="•"/>
            </a:pPr>
            <a:r>
              <a:rPr lang="en-US" sz="3200" dirty="0" err="1"/>
              <a:t>Avtar</a:t>
            </a:r>
            <a:r>
              <a:rPr lang="en-US" sz="3200" dirty="0"/>
              <a:t> </a:t>
            </a:r>
            <a:r>
              <a:rPr lang="en-US" sz="3200" dirty="0" err="1"/>
              <a:t>Dhaliwal</a:t>
            </a:r>
            <a:endParaRPr lang="en-US" sz="3200" dirty="0"/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Bryce Whittaker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Nate </a:t>
            </a:r>
            <a:r>
              <a:rPr lang="en-US" sz="3200" dirty="0" err="1"/>
              <a:t>Flyzik</a:t>
            </a:r>
            <a:r>
              <a:rPr lang="en-US" sz="3200" dirty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Dan Driver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/>
              <a:t>Zach Sullivan</a:t>
            </a:r>
          </a:p>
          <a:p>
            <a:pPr lvl="1"/>
            <a:endParaRPr lang="en-US" sz="3800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143000"/>
            <a:ext cx="3581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TRHS Community and Adults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Matt Turner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Jerry Dow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Brendan Bourque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Sam </a:t>
            </a:r>
            <a:r>
              <a:rPr lang="en-US" sz="2000" dirty="0" err="1" smtClean="0"/>
              <a:t>Kappler</a:t>
            </a:r>
            <a:r>
              <a:rPr lang="en-US" sz="2000" dirty="0" smtClean="0"/>
              <a:t>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Tyler Brennan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Matt </a:t>
            </a:r>
            <a:r>
              <a:rPr lang="en-US" sz="2000" dirty="0" err="1" smtClean="0"/>
              <a:t>Milone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Adam </a:t>
            </a:r>
            <a:r>
              <a:rPr lang="en-US" sz="2000" dirty="0" err="1" smtClean="0"/>
              <a:t>Milone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Joey </a:t>
            </a:r>
            <a:r>
              <a:rPr lang="en-US" sz="2000" dirty="0" err="1" smtClean="0"/>
              <a:t>Mancinelli</a:t>
            </a:r>
            <a:r>
              <a:rPr lang="en-US" sz="2000" dirty="0" smtClean="0"/>
              <a:t>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Adam </a:t>
            </a:r>
            <a:r>
              <a:rPr lang="en-US" sz="2000" dirty="0" err="1" smtClean="0"/>
              <a:t>Milone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Bob </a:t>
            </a:r>
            <a:r>
              <a:rPr lang="en-US" sz="2000" dirty="0" err="1" smtClean="0"/>
              <a:t>Couilliard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Andrew </a:t>
            </a:r>
            <a:r>
              <a:rPr lang="en-US" sz="2000" dirty="0" err="1" smtClean="0"/>
              <a:t>Ahlquist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Jim Hughes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Mike Foster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Riley </a:t>
            </a:r>
            <a:r>
              <a:rPr lang="en-US" sz="2000" dirty="0" err="1" smtClean="0"/>
              <a:t>McGun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Madison </a:t>
            </a:r>
            <a:r>
              <a:rPr lang="en-US" sz="2000" dirty="0" err="1" smtClean="0"/>
              <a:t>Dicarlo</a:t>
            </a:r>
            <a:r>
              <a:rPr lang="en-US" sz="2000" dirty="0" smtClean="0"/>
              <a:t>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Julia </a:t>
            </a:r>
            <a:r>
              <a:rPr lang="en-US" sz="2000" dirty="0" err="1" smtClean="0"/>
              <a:t>Perelgut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949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Businesses And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Timberlane</a:t>
            </a:r>
            <a:r>
              <a:rPr lang="en-US" dirty="0"/>
              <a:t> Milkmen</a:t>
            </a:r>
          </a:p>
          <a:p>
            <a:r>
              <a:rPr lang="en-US" dirty="0"/>
              <a:t>Home Depot</a:t>
            </a:r>
          </a:p>
          <a:p>
            <a:r>
              <a:rPr lang="en-US" dirty="0"/>
              <a:t>Westville Supply</a:t>
            </a:r>
          </a:p>
          <a:p>
            <a:r>
              <a:rPr lang="en-US" dirty="0"/>
              <a:t>Post Woodworking</a:t>
            </a:r>
          </a:p>
          <a:p>
            <a:r>
              <a:rPr lang="en-US" dirty="0"/>
              <a:t>Plaistow Lions Club</a:t>
            </a:r>
          </a:p>
          <a:p>
            <a:r>
              <a:rPr lang="en-US" dirty="0"/>
              <a:t>TRHS Teachers Fund</a:t>
            </a:r>
          </a:p>
          <a:p>
            <a:r>
              <a:rPr lang="en-US" dirty="0"/>
              <a:t>James Holland DMD</a:t>
            </a:r>
          </a:p>
          <a:p>
            <a:r>
              <a:rPr lang="en-US" dirty="0"/>
              <a:t>Megastore Auto Group</a:t>
            </a:r>
          </a:p>
          <a:p>
            <a:r>
              <a:rPr lang="en-US" dirty="0"/>
              <a:t>TRHS </a:t>
            </a:r>
            <a:r>
              <a:rPr lang="en-US" dirty="0" smtClean="0"/>
              <a:t>PTSA</a:t>
            </a:r>
          </a:p>
          <a:p>
            <a:r>
              <a:rPr lang="en-US" dirty="0" err="1" smtClean="0"/>
              <a:t>Torromeo</a:t>
            </a:r>
            <a:r>
              <a:rPr lang="en-US" dirty="0" smtClean="0"/>
              <a:t> </a:t>
            </a:r>
            <a:r>
              <a:rPr lang="en-US" dirty="0"/>
              <a:t>Industries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Corey Motors</a:t>
            </a:r>
          </a:p>
          <a:p>
            <a:r>
              <a:rPr lang="en-US" dirty="0"/>
              <a:t>Sandown Lions Club</a:t>
            </a:r>
          </a:p>
          <a:p>
            <a:r>
              <a:rPr lang="en-US" dirty="0"/>
              <a:t>Amateur Telescope Makers of Boston</a:t>
            </a:r>
          </a:p>
          <a:p>
            <a:r>
              <a:rPr lang="en-US" dirty="0"/>
              <a:t>Springfield VT Amateur Telescope Makers</a:t>
            </a:r>
          </a:p>
          <a:p>
            <a:r>
              <a:rPr lang="en-US" dirty="0"/>
              <a:t>NH Astronomical Society</a:t>
            </a:r>
          </a:p>
          <a:p>
            <a:r>
              <a:rPr lang="en-US" dirty="0"/>
              <a:t>Atkinson Lions Club</a:t>
            </a:r>
          </a:p>
          <a:p>
            <a:r>
              <a:rPr lang="en-US" dirty="0"/>
              <a:t>Moynihan Lumber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245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Started</a:t>
            </a:r>
            <a:endParaRPr lang="en-US" dirty="0"/>
          </a:p>
        </p:txBody>
      </p:sp>
      <p:pic>
        <p:nvPicPr>
          <p:cNvPr id="2050" name="Picture 2" descr="E:\DCIM\Camera\20140328_081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998720" cy="2811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CIM\Camera\20140328_082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29076"/>
            <a:ext cx="5029200" cy="282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40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Workparty</a:t>
            </a:r>
            <a:endParaRPr lang="en-US" dirty="0"/>
          </a:p>
        </p:txBody>
      </p:sp>
      <p:pic>
        <p:nvPicPr>
          <p:cNvPr id="3074" name="Picture 2" descr="E:\DCIM\Camera\20140330_151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0319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Camera\20140330_151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18481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19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</a:t>
            </a:r>
            <a:r>
              <a:rPr lang="en-US" dirty="0" err="1" smtClean="0"/>
              <a:t>Workparty</a:t>
            </a:r>
            <a:endParaRPr lang="en-US" dirty="0"/>
          </a:p>
        </p:txBody>
      </p:sp>
      <p:pic>
        <p:nvPicPr>
          <p:cNvPr id="5122" name="Picture 2" descr="E:\DCIM\Camera\20140404_145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30040" cy="2323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\Desktop\eagle project\Observatory beam instal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575" y="2085975"/>
            <a:ext cx="5105400" cy="382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3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</a:t>
            </a:r>
            <a:r>
              <a:rPr lang="en-US" dirty="0" err="1" smtClean="0"/>
              <a:t>Workparty</a:t>
            </a:r>
            <a:endParaRPr lang="en-US" dirty="0"/>
          </a:p>
        </p:txBody>
      </p:sp>
      <p:pic>
        <p:nvPicPr>
          <p:cNvPr id="6146" name="Picture 2" descr="E:\DCIM\Camera\20140405_163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876801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CIM\Camera\20140406_180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876801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63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Move</a:t>
            </a:r>
            <a:endParaRPr lang="en-US" dirty="0"/>
          </a:p>
        </p:txBody>
      </p:sp>
      <p:pic>
        <p:nvPicPr>
          <p:cNvPr id="9218" name="Picture 2" descr="E:\DCIM\Camera\20140421_144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7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</p:txBody>
      </p:sp>
      <p:pic>
        <p:nvPicPr>
          <p:cNvPr id="10242" name="Picture 2" descr="E:\DCIM\Camera\20140425_142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200" y="25908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DCIM\Camera\20140425_142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5800" y="262128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4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Pour</a:t>
            </a:r>
            <a:endParaRPr lang="en-US" dirty="0"/>
          </a:p>
        </p:txBody>
      </p:sp>
      <p:pic>
        <p:nvPicPr>
          <p:cNvPr id="12290" name="Picture 2" descr="E:\DCIM\Camera\20140429_111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DCIM\Camera\20140429_111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84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5" name="Picture 3" descr="E:\DCIM\Camera\20140505_161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538133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te\Desktop\eagle project\NIck and 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066800"/>
            <a:ext cx="2299758" cy="3449638"/>
          </a:xfrm>
          <a:prstGeom prst="rect">
            <a:avLst/>
          </a:prstGeom>
          <a:noFill/>
        </p:spPr>
      </p:pic>
      <p:pic>
        <p:nvPicPr>
          <p:cNvPr id="2051" name="Picture 3" descr="C:\Users\Pete\Desktop\eagle project\Observatory o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87800"/>
            <a:ext cx="3962400" cy="26416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72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62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43FD3B-CB75-4C14-A37E-8EDD8C79F2D5}"/>
</file>

<file path=customXml/itemProps2.xml><?xml version="1.0" encoding="utf-8"?>
<ds:datastoreItem xmlns:ds="http://schemas.openxmlformats.org/officeDocument/2006/customXml" ds:itemID="{28851134-63BE-49AE-8104-1FC19FE2664A}"/>
</file>

<file path=customXml/itemProps3.xml><?xml version="1.0" encoding="utf-8"?>
<ds:datastoreItem xmlns:ds="http://schemas.openxmlformats.org/officeDocument/2006/customXml" ds:itemID="{337A04A7-A58E-4B94-A991-5BF3C405FF6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</TotalTime>
  <Words>236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Eagle Project Results: Timberlane observatory </vt:lpstr>
      <vt:lpstr>How It Started</vt:lpstr>
      <vt:lpstr>First Workparty</vt:lpstr>
      <vt:lpstr>Second Workparty</vt:lpstr>
      <vt:lpstr>Third Workparty</vt:lpstr>
      <vt:lpstr>The Big Move</vt:lpstr>
      <vt:lpstr>Painting</vt:lpstr>
      <vt:lpstr>Concrete Pour</vt:lpstr>
      <vt:lpstr>Final Product</vt:lpstr>
      <vt:lpstr>Possible Uses</vt:lpstr>
      <vt:lpstr>Cost</vt:lpstr>
      <vt:lpstr>Final Thanks</vt:lpstr>
      <vt:lpstr>Businesses And Organizations</vt:lpstr>
    </vt:vector>
  </TitlesOfParts>
  <Company>SAU 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Timberlane observatory</dc:title>
  <dc:creator>Admin</dc:creator>
  <cp:lastModifiedBy>Cathy Belcher</cp:lastModifiedBy>
  <cp:revision>20</cp:revision>
  <dcterms:created xsi:type="dcterms:W3CDTF">2014-05-28T17:49:53Z</dcterms:created>
  <dcterms:modified xsi:type="dcterms:W3CDTF">2014-06-16T14:13:21Z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