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8"/>
  </p:handoutMasterIdLst>
  <p:sldIdLst>
    <p:sldId id="256" r:id="rId2"/>
    <p:sldId id="257" r:id="rId3"/>
    <p:sldId id="261" r:id="rId4"/>
    <p:sldId id="258" r:id="rId5"/>
    <p:sldId id="259" r:id="rId6"/>
    <p:sldId id="260" r:id="rId7"/>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22" y="-84"/>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1620" y="-78"/>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53" tIns="48327" rIns="96653" bIns="48327" rtlCol="0"/>
          <a:lstStyle>
            <a:lvl1pPr algn="r">
              <a:defRPr sz="1200"/>
            </a:lvl1pPr>
          </a:lstStyle>
          <a:p>
            <a:fld id="{925079A4-7497-4E0F-A8E3-C8FA1FD33BEE}" type="datetimeFigureOut">
              <a:rPr lang="en-US" smtClean="0"/>
              <a:t>6/10/2014</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3" tIns="48327" rIns="96653" bIns="48327" rtlCol="0" anchor="b"/>
          <a:lstStyle>
            <a:lvl1pPr algn="r">
              <a:defRPr sz="1200"/>
            </a:lvl1pPr>
          </a:lstStyle>
          <a:p>
            <a:fld id="{6FDC344B-35CA-4EC6-A594-EEC81029D82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2906EA6-68F3-407D-A3C2-2E4F1037DC09}" type="datetimeFigureOut">
              <a:rPr lang="en-US" smtClean="0"/>
              <a:pPr/>
              <a:t>6/10/2014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48CC0CA-4780-44EF-99B7-61BB8DB328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06EA6-68F3-407D-A3C2-2E4F1037D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CC0CA-4780-44EF-99B7-61BB8DB328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06EA6-68F3-407D-A3C2-2E4F1037D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CC0CA-4780-44EF-99B7-61BB8DB328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06EA6-68F3-407D-A3C2-2E4F1037D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CC0CA-4780-44EF-99B7-61BB8DB328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06EA6-68F3-407D-A3C2-2E4F1037D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CC0CA-4780-44EF-99B7-61BB8DB328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2906EA6-68F3-407D-A3C2-2E4F1037DC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CC0CA-4780-44EF-99B7-61BB8DB3283F}"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2906EA6-68F3-407D-A3C2-2E4F1037DC09}" type="datetimeFigureOut">
              <a:rPr lang="en-US" smtClean="0"/>
              <a:pPr/>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CC0CA-4780-44EF-99B7-61BB8DB3283F}"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06EA6-68F3-407D-A3C2-2E4F1037DC09}" type="datetimeFigureOut">
              <a:rPr lang="en-US" smtClean="0"/>
              <a:pPr/>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CC0CA-4780-44EF-99B7-61BB8DB328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06EA6-68F3-407D-A3C2-2E4F1037DC09}" type="datetimeFigureOut">
              <a:rPr lang="en-US" smtClean="0"/>
              <a:pPr/>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CC0CA-4780-44EF-99B7-61BB8DB328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2906EA6-68F3-407D-A3C2-2E4F1037DC09}" type="datetimeFigureOut">
              <a:rPr lang="en-US" smtClean="0"/>
              <a:pPr/>
              <a:t>6/10/2014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48CC0CA-4780-44EF-99B7-61BB8DB328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2906EA6-68F3-407D-A3C2-2E4F1037DC09}" type="datetimeFigureOut">
              <a:rPr lang="en-US" smtClean="0"/>
              <a:pPr/>
              <a:t>6/10/2014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48CC0CA-4780-44EF-99B7-61BB8DB328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2906EA6-68F3-407D-A3C2-2E4F1037DC09}" type="datetimeFigureOut">
              <a:rPr lang="en-US" smtClean="0"/>
              <a:pPr/>
              <a:t>6/10/2014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48CC0CA-4780-44EF-99B7-61BB8DB328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Eagle Project</a:t>
            </a:r>
            <a:endParaRPr lang="en-US" dirty="0"/>
          </a:p>
        </p:txBody>
      </p:sp>
      <p:sp>
        <p:nvSpPr>
          <p:cNvPr id="3" name="Subtitle 2"/>
          <p:cNvSpPr>
            <a:spLocks noGrp="1"/>
          </p:cNvSpPr>
          <p:nvPr>
            <p:ph type="subTitle" idx="1"/>
          </p:nvPr>
        </p:nvSpPr>
        <p:spPr/>
        <p:txBody>
          <a:bodyPr/>
          <a:lstStyle/>
          <a:p>
            <a:r>
              <a:rPr lang="en-US" dirty="0" smtClean="0"/>
              <a:t>Ben Flyzik</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10200" y="3733800"/>
            <a:ext cx="2539643" cy="1981200"/>
          </a:xfrm>
          <a:prstGeom prst="rect">
            <a:avLst/>
          </a:prstGeom>
        </p:spPr>
      </p:pic>
    </p:spTree>
    <p:extLst>
      <p:ext uri="{BB962C8B-B14F-4D97-AF65-F5344CB8AC3E}">
        <p14:creationId xmlns="" xmlns:p14="http://schemas.microsoft.com/office/powerpoint/2010/main" val="2797604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Eagle Scout Project</a:t>
            </a:r>
            <a:endParaRPr lang="en-US" dirty="0"/>
          </a:p>
        </p:txBody>
      </p:sp>
      <p:sp>
        <p:nvSpPr>
          <p:cNvPr id="3" name="Content Placeholder 2"/>
          <p:cNvSpPr>
            <a:spLocks noGrp="1"/>
          </p:cNvSpPr>
          <p:nvPr>
            <p:ph idx="1"/>
          </p:nvPr>
        </p:nvSpPr>
        <p:spPr/>
        <p:txBody>
          <a:bodyPr/>
          <a:lstStyle/>
          <a:p>
            <a:r>
              <a:rPr lang="en-US" dirty="0" smtClean="0"/>
              <a:t>For my Eagle project I am going to be fixing up and restoring two baseball diamonds behind Pollard Elementary School. Both will need new home plates and new baseball clay. All dugouts will need new benches and to be cleared out. They have lots of plants and if to be used again, they will have to be removed.</a:t>
            </a:r>
            <a:endParaRPr lang="en-US" dirty="0"/>
          </a:p>
        </p:txBody>
      </p:sp>
    </p:spTree>
    <p:extLst>
      <p:ext uri="{BB962C8B-B14F-4D97-AF65-F5344CB8AC3E}">
        <p14:creationId xmlns="" xmlns:p14="http://schemas.microsoft.com/office/powerpoint/2010/main" val="944442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Home bases and backstop needs work.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14400" y="2514600"/>
            <a:ext cx="3463915" cy="2318820"/>
          </a:xfr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0" y="1752600"/>
            <a:ext cx="2907565" cy="4343399"/>
          </a:xfrm>
          <a:prstGeom prst="rect">
            <a:avLst/>
          </a:prstGeom>
        </p:spPr>
      </p:pic>
    </p:spTree>
    <p:extLst>
      <p:ext uri="{BB962C8B-B14F-4D97-AF65-F5344CB8AC3E}">
        <p14:creationId xmlns="" xmlns:p14="http://schemas.microsoft.com/office/powerpoint/2010/main" val="3780069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Trimming along the fences.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14400" y="2476631"/>
            <a:ext cx="2412344" cy="3603625"/>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4548" y="2819400"/>
            <a:ext cx="4464755" cy="2988803"/>
          </a:xfrm>
          <a:prstGeom prst="rect">
            <a:avLst/>
          </a:prstGeom>
        </p:spPr>
      </p:pic>
    </p:spTree>
    <p:extLst>
      <p:ext uri="{BB962C8B-B14F-4D97-AF65-F5344CB8AC3E}">
        <p14:creationId xmlns="" xmlns:p14="http://schemas.microsoft.com/office/powerpoint/2010/main" val="1326995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clay for the diamond.</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39518" y="2209800"/>
            <a:ext cx="2448476" cy="35814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9800" y="2209800"/>
            <a:ext cx="2372313" cy="3581400"/>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993055" y="2187575"/>
            <a:ext cx="2412344" cy="3603625"/>
          </a:xfrm>
        </p:spPr>
      </p:pic>
    </p:spTree>
    <p:extLst>
      <p:ext uri="{BB962C8B-B14F-4D97-AF65-F5344CB8AC3E}">
        <p14:creationId xmlns="" xmlns:p14="http://schemas.microsoft.com/office/powerpoint/2010/main" val="2155924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57200"/>
            <a:ext cx="6965245" cy="1202485"/>
          </a:xfrm>
        </p:spPr>
        <p:txBody>
          <a:bodyPr/>
          <a:lstStyle/>
          <a:p>
            <a:r>
              <a:rPr lang="en-US" dirty="0" smtClean="0"/>
              <a:t>New benches.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38200" y="1752600"/>
            <a:ext cx="3085257" cy="2065338"/>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19600" y="1796683"/>
            <a:ext cx="3505200" cy="2346456"/>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66800" y="4064523"/>
            <a:ext cx="3200400" cy="2142416"/>
          </a:xfrm>
          <a:prstGeom prst="rect">
            <a:avLst/>
          </a:prstGeom>
        </p:spPr>
      </p:pic>
    </p:spTree>
    <p:extLst>
      <p:ext uri="{BB962C8B-B14F-4D97-AF65-F5344CB8AC3E}">
        <p14:creationId xmlns="" xmlns:p14="http://schemas.microsoft.com/office/powerpoint/2010/main" val="3347688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e xmlns="66445318-594c-4acb-b2fb-c62b33afc0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1346C7-68B0-42A3-A1EC-621560FA7584}"/>
</file>

<file path=customXml/itemProps2.xml><?xml version="1.0" encoding="utf-8"?>
<ds:datastoreItem xmlns:ds="http://schemas.openxmlformats.org/officeDocument/2006/customXml" ds:itemID="{92A985F8-F1B3-4CBD-905E-5F88A834228B}"/>
</file>

<file path=customXml/itemProps3.xml><?xml version="1.0" encoding="utf-8"?>
<ds:datastoreItem xmlns:ds="http://schemas.openxmlformats.org/officeDocument/2006/customXml" ds:itemID="{CADA7BE0-345E-4A7E-A612-703D51E24273}"/>
</file>

<file path=docProps/app.xml><?xml version="1.0" encoding="utf-8"?>
<Properties xmlns="http://schemas.openxmlformats.org/officeDocument/2006/extended-properties" xmlns:vt="http://schemas.openxmlformats.org/officeDocument/2006/docPropsVTypes">
  <Template>Pushpin</Template>
  <TotalTime>215</TotalTime>
  <Words>93</Words>
  <Application>Microsoft Office PowerPoint</Application>
  <PresentationFormat>On-screen Show (4:3)</PresentationFormat>
  <Paragraphs>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Pushpin</vt:lpstr>
      <vt:lpstr>My Eagle Project</vt:lpstr>
      <vt:lpstr>My Eagle Scout Project</vt:lpstr>
      <vt:lpstr>Home bases and backstop needs work.</vt:lpstr>
      <vt:lpstr>Trimming along the fences. </vt:lpstr>
      <vt:lpstr>New clay for the diamond.</vt:lpstr>
      <vt:lpstr>New benches.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Eagle Project</dc:title>
  <dc:creator>User</dc:creator>
  <cp:lastModifiedBy>Cathy Belcher</cp:lastModifiedBy>
  <cp:revision>23</cp:revision>
  <dcterms:created xsi:type="dcterms:W3CDTF">2014-05-27T22:44:58Z</dcterms:created>
  <dcterms:modified xsi:type="dcterms:W3CDTF">2014-06-10T21:24:09Z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0x0101003C3074932D6A2A49BA53FB2CF2C372F9</vt:lpwstr>
  </property>
</Properties>
</file>