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620" y="-78"/>
      </p:cViewPr>
      <p:guideLst>
        <p:guide orient="horz" pos="2304"/>
        <p:guide pos="302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8B986346-331C-4BEF-AADA-AC8CEA4B991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48CB4871-CF24-4228-B6EB-334B8DB0E6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en-US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0BAE55EB-F62C-4303-B346-AB5D003F818A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BBBE3575-F455-41CB-AE43-75244D77E0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Driver’s Education Update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June 19, 2014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5434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 Date: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May 8, 2014, Board moves to discontinue District Driver’s Education Program as of July 1, 2014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Since then three Driver’s Education Schools have contacted Timberlane regarding the possibility of renting space during the Summer Program to hold Driver’s Education Classes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The three businesses have been given the District Policy KF and KF-R “Use of School Buildings and Facilities”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2951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Any other interested vendors may contact the High School to inquire about classroom rental</a:t>
            </a:r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According to policy KF the Building </a:t>
            </a:r>
            <a:r>
              <a:rPr lang="en-US" sz="2800" b="1" dirty="0">
                <a:solidFill>
                  <a:schemeClr val="tx1"/>
                </a:solidFill>
              </a:rPr>
              <a:t>P</a:t>
            </a:r>
            <a:r>
              <a:rPr lang="en-US" sz="2800" b="1" dirty="0" smtClean="0">
                <a:solidFill>
                  <a:schemeClr val="tx1"/>
                </a:solidFill>
              </a:rPr>
              <a:t>rincipal, the Facilities Director, the Athletic Director and the Business Administrator will oversee the application process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The competition of vendors through the open market may work to the advantage of our students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153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The Driver’s Education vehicles will be sold using guidelines from Policy DN “School Properties Disposal Procedure”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Space is also available during the 2014-15 Evening Division hours</a:t>
            </a:r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In </a:t>
            </a:r>
            <a:r>
              <a:rPr lang="en-US" sz="2800" b="1" dirty="0">
                <a:solidFill>
                  <a:schemeClr val="tx1"/>
                </a:solidFill>
              </a:rPr>
              <a:t>speaking with potential renters there is a possibility that they may offer discount rates for students that have a financial </a:t>
            </a:r>
            <a:r>
              <a:rPr lang="en-US" sz="2800" b="1" dirty="0" smtClean="0">
                <a:solidFill>
                  <a:schemeClr val="tx1"/>
                </a:solidFill>
              </a:rPr>
              <a:t>need. This is at their discretion.</a:t>
            </a:r>
            <a:endParaRPr lang="en-US" sz="2800" b="1" dirty="0">
              <a:solidFill>
                <a:schemeClr val="tx1"/>
              </a:solidFill>
            </a:endParaRPr>
          </a:p>
          <a:p>
            <a:endParaRPr lang="en-US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3373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There is an indemnity/hold harmless clause in the rental agreement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If there are complaints about vendors they are to be filed with the vendor; not the school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A rental agreement can be cancelled by the District “provided its provisions or intent are violated in any way” (KF)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Cost for </a:t>
            </a:r>
            <a:r>
              <a:rPr lang="en-US" sz="2800" b="1" dirty="0">
                <a:solidFill>
                  <a:schemeClr val="tx1"/>
                </a:solidFill>
              </a:rPr>
              <a:t>the classes </a:t>
            </a:r>
            <a:r>
              <a:rPr lang="en-US" sz="2800" b="1" dirty="0" smtClean="0">
                <a:solidFill>
                  <a:schemeClr val="tx1"/>
                </a:solidFill>
              </a:rPr>
              <a:t>are established by the vendor</a:t>
            </a:r>
            <a:endParaRPr lang="en-US" sz="28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36723682"/>
      </p:ext>
    </p:extLst>
  </p:cSld>
  <p:clrMapOvr>
    <a:masterClrMapping/>
  </p:clrMapOvr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115BD8-52C8-4760-921D-F2B271B79606}"/>
</file>

<file path=customXml/itemProps2.xml><?xml version="1.0" encoding="utf-8"?>
<ds:datastoreItem xmlns:ds="http://schemas.openxmlformats.org/officeDocument/2006/customXml" ds:itemID="{42AC7F17-29A2-4E3E-B85E-0B2B180C696E}"/>
</file>

<file path=customXml/itemProps3.xml><?xml version="1.0" encoding="utf-8"?>
<ds:datastoreItem xmlns:ds="http://schemas.openxmlformats.org/officeDocument/2006/customXml" ds:itemID="{8A9D93ED-1FA4-43E4-8598-98B9F43D5829}"/>
</file>

<file path=docProps/app.xml><?xml version="1.0" encoding="utf-8"?>
<Properties xmlns="http://schemas.openxmlformats.org/officeDocument/2006/extended-properties" xmlns:vt="http://schemas.openxmlformats.org/officeDocument/2006/docPropsVTypes">
  <Template>TC101859866[[fn=Macro]]</Template>
  <TotalTime>133</TotalTime>
  <Words>248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Macro</vt:lpstr>
      <vt:lpstr>Driver’s Education Update</vt:lpstr>
      <vt:lpstr>To Date:</vt:lpstr>
      <vt:lpstr>Information</vt:lpstr>
      <vt:lpstr>Information</vt:lpstr>
      <vt:lpstr>Information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Driver’s Education Update</dc:title>
  <dc:creator>Strainge, Scott</dc:creator>
  <cp:lastModifiedBy>Cathy Belcher</cp:lastModifiedBy>
  <cp:revision>11</cp:revision>
  <dcterms:created xsi:type="dcterms:W3CDTF">2014-06-09T16:23:26Z</dcterms:created>
  <dcterms:modified xsi:type="dcterms:W3CDTF">2014-06-11T20:53:40Z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