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customXml/itemProps1.xml" ContentType="application/vnd.openxmlformats-officedocument.customXml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6"/>
  </p:handoutMasterIdLst>
  <p:sldIdLst>
    <p:sldId id="256" r:id="rId2"/>
    <p:sldId id="257" r:id="rId3"/>
    <p:sldId id="259" r:id="rId4"/>
    <p:sldId id="258" r:id="rId5"/>
  </p:sldIdLst>
  <p:sldSz cx="9144000" cy="6858000" type="screen4x3"/>
  <p:notesSz cx="9601200" cy="7315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12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-1620" y="-78"/>
      </p:cViewPr>
      <p:guideLst>
        <p:guide orient="horz" pos="2304"/>
        <p:guide pos="302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customXml" Target="../customXml/item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520" cy="3657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438458" y="0"/>
            <a:ext cx="4160520" cy="365760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03637C15-4700-4158-98A5-E2877694449A}" type="datetimeFigureOut">
              <a:rPr lang="en-US" smtClean="0"/>
              <a:t>6/11/2014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948171"/>
            <a:ext cx="4160520" cy="3657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C67504E2-707F-4C7A-A484-D571768C7F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16E1B-D2A3-45C7-80FB-72E115B87A55}" type="datetimeFigureOut">
              <a:rPr lang="en-US" smtClean="0"/>
              <a:pPr/>
              <a:t>6/11/2014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1A12-38E0-4D52-B3D6-655259F806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16E1B-D2A3-45C7-80FB-72E115B87A55}" type="datetimeFigureOut">
              <a:rPr lang="en-US" smtClean="0"/>
              <a:pPr/>
              <a:t>6/11/2014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1A12-38E0-4D52-B3D6-655259F806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16E1B-D2A3-45C7-80FB-72E115B87A55}" type="datetimeFigureOut">
              <a:rPr lang="en-US" smtClean="0"/>
              <a:pPr/>
              <a:t>6/11/2014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1A12-38E0-4D52-B3D6-655259F806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16E1B-D2A3-45C7-80FB-72E115B87A55}" type="datetimeFigureOut">
              <a:rPr lang="en-US" smtClean="0"/>
              <a:pPr/>
              <a:t>6/11/2014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1A12-38E0-4D52-B3D6-655259F806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16E1B-D2A3-45C7-80FB-72E115B87A55}" type="datetimeFigureOut">
              <a:rPr lang="en-US" smtClean="0"/>
              <a:pPr/>
              <a:t>6/11/2014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1A12-38E0-4D52-B3D6-655259F806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16E1B-D2A3-45C7-80FB-72E115B87A55}" type="datetimeFigureOut">
              <a:rPr lang="en-US" smtClean="0"/>
              <a:pPr/>
              <a:t>6/11/2014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1A12-38E0-4D52-B3D6-655259F806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16E1B-D2A3-45C7-80FB-72E115B87A55}" type="datetimeFigureOut">
              <a:rPr lang="en-US" smtClean="0"/>
              <a:pPr/>
              <a:t>6/11/2014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1A12-38E0-4D52-B3D6-655259F806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16E1B-D2A3-45C7-80FB-72E115B87A55}" type="datetimeFigureOut">
              <a:rPr lang="en-US" smtClean="0"/>
              <a:pPr/>
              <a:t>6/11/2014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1A12-38E0-4D52-B3D6-655259F806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16E1B-D2A3-45C7-80FB-72E115B87A55}" type="datetimeFigureOut">
              <a:rPr lang="en-US" smtClean="0"/>
              <a:pPr/>
              <a:t>6/11/2014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1A12-38E0-4D52-B3D6-655259F806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16E1B-D2A3-45C7-80FB-72E115B87A55}" type="datetimeFigureOut">
              <a:rPr lang="en-US" smtClean="0"/>
              <a:pPr/>
              <a:t>6/11/2014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71A12-38E0-4D52-B3D6-655259F806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4B316E1B-D2A3-45C7-80FB-72E115B87A55}" type="datetimeFigureOut">
              <a:rPr lang="en-US" smtClean="0"/>
              <a:pPr/>
              <a:t>6/11/2014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C2A71A12-38E0-4D52-B3D6-655259F806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B316E1B-D2A3-45C7-80FB-72E115B87A55}" type="datetimeFigureOut">
              <a:rPr lang="en-US" smtClean="0"/>
              <a:pPr/>
              <a:t>6/11/2014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C2A71A12-38E0-4D52-B3D6-655259F806E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 err="1" smtClean="0"/>
              <a:t>Timberlane</a:t>
            </a:r>
            <a:r>
              <a:rPr lang="en-US" sz="5400" dirty="0" smtClean="0"/>
              <a:t> Business Partnership Program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b="1" smtClean="0"/>
              <a:t>School Board - June </a:t>
            </a:r>
            <a:r>
              <a:rPr lang="en-US" sz="2800" b="1" dirty="0" smtClean="0"/>
              <a:t>19, 2014</a:t>
            </a:r>
            <a:endParaRPr lang="en-US" sz="2800" b="1" dirty="0"/>
          </a:p>
        </p:txBody>
      </p:sp>
    </p:spTree>
    <p:extLst>
      <p:ext uri="{BB962C8B-B14F-4D97-AF65-F5344CB8AC3E}">
        <p14:creationId xmlns="" xmlns:p14="http://schemas.microsoft.com/office/powerpoint/2010/main" val="135843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Purpose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Find ways for our schools and community to work together</a:t>
            </a:r>
          </a:p>
          <a:p>
            <a:pPr marL="118872" indent="0">
              <a:buNone/>
            </a:pPr>
            <a:endParaRPr lang="en-US" b="1" dirty="0" smtClean="0"/>
          </a:p>
          <a:p>
            <a:r>
              <a:rPr lang="en-US" b="1" dirty="0" smtClean="0"/>
              <a:t>Create opportunities for our students both in and out of the school setting</a:t>
            </a:r>
          </a:p>
          <a:p>
            <a:pPr marL="118872" indent="0">
              <a:buNone/>
            </a:pPr>
            <a:endParaRPr lang="en-US" b="1" dirty="0" smtClean="0"/>
          </a:p>
          <a:p>
            <a:r>
              <a:rPr lang="en-US" b="1" dirty="0" smtClean="0"/>
              <a:t>Offer opportunities for businesses to give back to the schools and community</a:t>
            </a:r>
            <a:endParaRPr lang="en-US" b="1" dirty="0"/>
          </a:p>
        </p:txBody>
      </p:sp>
    </p:spTree>
    <p:extLst>
      <p:ext uri="{BB962C8B-B14F-4D97-AF65-F5344CB8AC3E}">
        <p14:creationId xmlns="" xmlns:p14="http://schemas.microsoft.com/office/powerpoint/2010/main" val="438880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Goals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Create partnerships that support teachers, students, and businesses</a:t>
            </a:r>
          </a:p>
          <a:p>
            <a:endParaRPr lang="en-US" b="1" dirty="0"/>
          </a:p>
          <a:p>
            <a:r>
              <a:rPr lang="en-US" b="1" dirty="0" smtClean="0"/>
              <a:t>Create opportunities and ways that businesses can become a part of the school community</a:t>
            </a:r>
          </a:p>
          <a:p>
            <a:endParaRPr lang="en-US" b="1" dirty="0"/>
          </a:p>
          <a:p>
            <a:r>
              <a:rPr lang="en-US" b="1" dirty="0" smtClean="0"/>
              <a:t>Strengthen our district profile in the four communities</a:t>
            </a:r>
            <a:endParaRPr lang="en-US" b="1" dirty="0"/>
          </a:p>
        </p:txBody>
      </p:sp>
    </p:spTree>
    <p:extLst>
      <p:ext uri="{BB962C8B-B14F-4D97-AF65-F5344CB8AC3E}">
        <p14:creationId xmlns="" xmlns:p14="http://schemas.microsoft.com/office/powerpoint/2010/main" val="1655339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Timeline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smtClean="0"/>
              <a:t>Summer/Fall 2014 – Create and establish a </a:t>
            </a:r>
            <a:r>
              <a:rPr lang="en-US" sz="2800" b="1" i="1" dirty="0" smtClean="0"/>
              <a:t>Business Partnership Committee </a:t>
            </a:r>
            <a:r>
              <a:rPr lang="en-US" sz="2800" b="1" dirty="0" smtClean="0"/>
              <a:t>made up of 10-15 school/community members</a:t>
            </a:r>
          </a:p>
          <a:p>
            <a:pPr marL="118872" indent="0">
              <a:buNone/>
            </a:pPr>
            <a:endParaRPr lang="en-US" sz="2800" b="1" dirty="0" smtClean="0"/>
          </a:p>
          <a:p>
            <a:r>
              <a:rPr lang="en-US" sz="2800" b="1" dirty="0" smtClean="0"/>
              <a:t>Fall of 2014 – Set forth our Mission and Vision</a:t>
            </a:r>
          </a:p>
          <a:p>
            <a:endParaRPr lang="en-US" sz="2800" b="1" dirty="0"/>
          </a:p>
          <a:p>
            <a:r>
              <a:rPr lang="en-US" sz="2800" b="1" dirty="0" smtClean="0"/>
              <a:t>Fall/Winter 2014-15 – Begin creating partnerships with local businesses</a:t>
            </a:r>
          </a:p>
          <a:p>
            <a:endParaRPr lang="en-US" b="1" dirty="0"/>
          </a:p>
          <a:p>
            <a:r>
              <a:rPr lang="en-US" sz="2800" b="1" dirty="0" smtClean="0"/>
              <a:t>Spring 2015 – First recognition event</a:t>
            </a:r>
            <a:endParaRPr lang="en-US" sz="2800" b="1" dirty="0"/>
          </a:p>
        </p:txBody>
      </p:sp>
    </p:spTree>
    <p:extLst>
      <p:ext uri="{BB962C8B-B14F-4D97-AF65-F5344CB8AC3E}">
        <p14:creationId xmlns="" xmlns:p14="http://schemas.microsoft.com/office/powerpoint/2010/main" val="16979065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3074932D6A2A49BA53FB2CF2C372F9" ma:contentTypeVersion="7" ma:contentTypeDescription="Create a new document." ma:contentTypeScope="" ma:versionID="c59c01cc42d8aa5db832685147da447e">
  <xsd:schema xmlns:xsd="http://www.w3.org/2001/XMLSchema" xmlns:xs="http://www.w3.org/2001/XMLSchema" xmlns:p="http://schemas.microsoft.com/office/2006/metadata/properties" xmlns:ns2="66445318-594c-4acb-b2fb-c62b33afc0d4" targetNamespace="http://schemas.microsoft.com/office/2006/metadata/properties" ma:root="true" ma:fieldsID="a5d163288106e17fa4d174469e049b52" ns2:_="">
    <xsd:import namespace="66445318-594c-4acb-b2fb-c62b33afc0d4"/>
    <xsd:element name="properties">
      <xsd:complexType>
        <xsd:sequence>
          <xsd:element name="documentManagement">
            <xsd:complexType>
              <xsd:all>
                <xsd:element ref="ns2: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445318-594c-4acb-b2fb-c62b33afc0d4" elementFormDefault="qualified">
    <xsd:import namespace="http://schemas.microsoft.com/office/2006/documentManagement/types"/>
    <xsd:import namespace="http://schemas.microsoft.com/office/infopath/2007/PartnerControls"/>
    <xsd:element name="Date" ma:index="8" nillable="true" ma:displayName="Date" ma:format="DateTime" ma:internalName="Dat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Date xmlns="66445318-594c-4acb-b2fb-c62b33afc0d4" xsi:nil="true"/>
  </documentManagement>
</p:properties>
</file>

<file path=customXml/itemProps1.xml><?xml version="1.0" encoding="utf-8"?>
<ds:datastoreItem xmlns:ds="http://schemas.openxmlformats.org/officeDocument/2006/customXml" ds:itemID="{C3800D64-546C-4E23-8CCC-D3773503BD02}"/>
</file>

<file path=customXml/itemProps2.xml><?xml version="1.0" encoding="utf-8"?>
<ds:datastoreItem xmlns:ds="http://schemas.openxmlformats.org/officeDocument/2006/customXml" ds:itemID="{2E0D8C25-BFAB-4E85-8AF2-692BD653FB02}"/>
</file>

<file path=customXml/itemProps3.xml><?xml version="1.0" encoding="utf-8"?>
<ds:datastoreItem xmlns:ds="http://schemas.openxmlformats.org/officeDocument/2006/customXml" ds:itemID="{FC0A846C-A488-4ECC-9B5F-917FDC3C56AF}"/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103</TotalTime>
  <Words>122</Words>
  <Application>Microsoft Office PowerPoint</Application>
  <PresentationFormat>On-screen Show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Module</vt:lpstr>
      <vt:lpstr>Timberlane Business Partnership Program</vt:lpstr>
      <vt:lpstr>Purpose</vt:lpstr>
      <vt:lpstr>Goals</vt:lpstr>
      <vt:lpstr>Timeline</vt:lpstr>
    </vt:vector>
  </TitlesOfParts>
  <Company>SAU 55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Timberlane Business Partnership Program</dc:title>
  <dc:creator>Strainge, Scott</dc:creator>
  <cp:lastModifiedBy>Cathy Belcher</cp:lastModifiedBy>
  <cp:revision>6</cp:revision>
  <dcterms:created xsi:type="dcterms:W3CDTF">2014-06-09T19:11:20Z</dcterms:created>
  <dcterms:modified xsi:type="dcterms:W3CDTF">2014-06-11T20:58:15Z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0x0101003C3074932D6A2A49BA53FB2CF2C372F9</vt:lpwstr>
  </property>
</Properties>
</file>