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56" r:id="rId4"/>
    <p:sldId id="261" r:id="rId5"/>
    <p:sldId id="259" r:id="rId6"/>
    <p:sldId id="263" r:id="rId7"/>
    <p:sldId id="264" r:id="rId8"/>
    <p:sldId id="258" r:id="rId9"/>
    <p:sldId id="260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2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620" y="-7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825A7C-8209-4948-B877-2125BDF15240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5A170D-5505-4287-82D7-10CCCF350E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1A15E9-8F49-421B-810A-A26A97D5B91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58937E-7ECC-47D0-AA12-406B6FD0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77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937E-7ECC-47D0-AA12-406B6FD089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9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3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39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21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7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73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8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35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7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7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5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BDFB-BF68-4D53-9A07-628EB4C7D12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4ED0-AC0F-4458-A813-1D333655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8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84" y="876908"/>
            <a:ext cx="8229600" cy="167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Meg Miller, Outbound to Spain 2013                                    2014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00" name="Picture 4" descr="youth_exchange_c.gif (423×45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568" y="1715108"/>
            <a:ext cx="4501432" cy="48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6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t="16667"/>
          <a:stretch/>
        </p:blipFill>
        <p:spPr>
          <a:xfrm>
            <a:off x="0" y="0"/>
            <a:ext cx="237698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2354865" y="0"/>
            <a:ext cx="2757989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5112854" y="-1"/>
            <a:ext cx="2757988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/>
          <a:stretch/>
        </p:blipFill>
        <p:spPr>
          <a:xfrm>
            <a:off x="0" y="2286000"/>
            <a:ext cx="2362200" cy="272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286000"/>
            <a:ext cx="2757989" cy="2743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189" y="2286000"/>
            <a:ext cx="2757989" cy="274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02" r="53837" b="1166"/>
          <a:stretch/>
        </p:blipFill>
        <p:spPr>
          <a:xfrm>
            <a:off x="7870842" y="-1"/>
            <a:ext cx="1273158" cy="2286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3706"/>
          <a:stretch/>
        </p:blipFill>
        <p:spPr>
          <a:xfrm>
            <a:off x="7867224" y="2286001"/>
            <a:ext cx="1276776" cy="274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b="32797"/>
          <a:stretch/>
        </p:blipFill>
        <p:spPr>
          <a:xfrm>
            <a:off x="0" y="5014491"/>
            <a:ext cx="2376989" cy="1843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98"/>
          <a:stretch/>
        </p:blipFill>
        <p:spPr>
          <a:xfrm>
            <a:off x="5134978" y="5014491"/>
            <a:ext cx="2757989" cy="1843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33"/>
          <a:stretch/>
        </p:blipFill>
        <p:spPr>
          <a:xfrm>
            <a:off x="2376989" y="5029202"/>
            <a:ext cx="2757989" cy="1828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837" b="32080"/>
          <a:stretch/>
        </p:blipFill>
        <p:spPr>
          <a:xfrm>
            <a:off x="7870842" y="4994824"/>
            <a:ext cx="1273158" cy="1863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619"/>
            <a:ext cx="82296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smtClean="0"/>
              <a:t>Sponsor club: Hollis Brookline Rotary Club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smtClean="0"/>
              <a:t>Host Club: </a:t>
            </a:r>
            <a:r>
              <a:rPr lang="en-US" sz="4800" dirty="0" err="1" smtClean="0"/>
              <a:t>Sevilla</a:t>
            </a:r>
            <a:r>
              <a:rPr lang="en-US" sz="4800" dirty="0" smtClean="0"/>
              <a:t> Rotary Club (Spain)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smtClean="0"/>
              <a:t>Host school: IES Fernando de Herrera</a:t>
            </a:r>
          </a:p>
          <a:p>
            <a:endParaRPr lang="en-US" sz="4800" dirty="0" smtClean="0"/>
          </a:p>
        </p:txBody>
      </p:sp>
      <p:pic>
        <p:nvPicPr>
          <p:cNvPr id="5122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0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g\Pictures\rotary\hollis exchan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0"/>
          <a:stretch/>
        </p:blipFill>
        <p:spPr bwMode="auto">
          <a:xfrm>
            <a:off x="-41245" y="0"/>
            <a:ext cx="9185246" cy="6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3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04_w.gif (700×810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" b="34090"/>
          <a:stretch/>
        </p:blipFill>
        <p:spPr bwMode="auto">
          <a:xfrm>
            <a:off x="-10344" y="0"/>
            <a:ext cx="9154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eg\Pictures\assorted\iPod Photo Cache\sevil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19" r="3466"/>
          <a:stretch/>
        </p:blipFill>
        <p:spPr bwMode="auto">
          <a:xfrm>
            <a:off x="1" y="-1"/>
            <a:ext cx="9143999" cy="68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t="16667"/>
          <a:stretch/>
        </p:blipFill>
        <p:spPr>
          <a:xfrm>
            <a:off x="0" y="0"/>
            <a:ext cx="237698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2354865" y="0"/>
            <a:ext cx="2757989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5112854" y="-1"/>
            <a:ext cx="2757988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/>
          <a:stretch/>
        </p:blipFill>
        <p:spPr>
          <a:xfrm>
            <a:off x="0" y="2286000"/>
            <a:ext cx="2362200" cy="272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286000"/>
            <a:ext cx="2757989" cy="2743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189" y="2286000"/>
            <a:ext cx="2757989" cy="274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02" r="53837" b="1166"/>
          <a:stretch/>
        </p:blipFill>
        <p:spPr>
          <a:xfrm>
            <a:off x="7870842" y="-1"/>
            <a:ext cx="1273158" cy="2286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3706"/>
          <a:stretch/>
        </p:blipFill>
        <p:spPr>
          <a:xfrm>
            <a:off x="7867224" y="2286001"/>
            <a:ext cx="1276776" cy="274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b="32797"/>
          <a:stretch/>
        </p:blipFill>
        <p:spPr>
          <a:xfrm>
            <a:off x="0" y="5014491"/>
            <a:ext cx="2376989" cy="1843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98"/>
          <a:stretch/>
        </p:blipFill>
        <p:spPr>
          <a:xfrm>
            <a:off x="5134978" y="5014491"/>
            <a:ext cx="2757989" cy="1843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33"/>
          <a:stretch/>
        </p:blipFill>
        <p:spPr>
          <a:xfrm>
            <a:off x="2376989" y="5029202"/>
            <a:ext cx="2757989" cy="1828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837" b="32080"/>
          <a:stretch/>
        </p:blipFill>
        <p:spPr>
          <a:xfrm>
            <a:off x="7870842" y="4994824"/>
            <a:ext cx="1273158" cy="1863175"/>
          </a:xfrm>
          <a:prstGeom prst="rect">
            <a:avLst/>
          </a:prstGeom>
        </p:spPr>
      </p:pic>
      <p:pic>
        <p:nvPicPr>
          <p:cNvPr id="16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 smtClean="0">
                <a:latin typeface="Andalus" pitchFamily="18" charset="-78"/>
                <a:cs typeface="Andalus" pitchFamily="18" charset="-78"/>
              </a:rPr>
              <a:t>Bachillerato of Social </a:t>
            </a:r>
            <a:r>
              <a:rPr lang="es-ES" dirty="0" err="1" smtClean="0">
                <a:latin typeface="Andalus" pitchFamily="18" charset="-78"/>
                <a:cs typeface="Andalus" pitchFamily="18" charset="-78"/>
              </a:rPr>
              <a:t>Sciences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: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Castilian Language and Literature 2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Foreign Language 2 (English)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History of Philosophy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s-ES" dirty="0" err="1" smtClean="0">
                <a:latin typeface="Andalus" pitchFamily="18" charset="-78"/>
                <a:cs typeface="Andalus" pitchFamily="18" charset="-78"/>
              </a:rPr>
              <a:t>History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es-ES" dirty="0" err="1" smtClean="0">
                <a:latin typeface="Andalus" pitchFamily="18" charset="-78"/>
                <a:cs typeface="Andalus" pitchFamily="18" charset="-78"/>
              </a:rPr>
              <a:t>Spain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Religion (Ethics)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Applied Math for Social Sciences 2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Economics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Geography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Integrated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 Project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74675" indent="-574675">
              <a:buFont typeface="Wingdings" pitchFamily="2" charset="2"/>
              <a:buChar char="v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Universal Literature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IMG_00411.jpg (4320×324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257"/>
            <a:ext cx="9176982" cy="68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31807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Instituto de Educación Secundaria Fernando de Herrera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6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eg\Pictures\assorted\iPod Photo Cache\rufin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" t="5340" r="12484" b="1"/>
          <a:stretch/>
        </p:blipFill>
        <p:spPr bwMode="auto">
          <a:xfrm>
            <a:off x="-1" y="0"/>
            <a:ext cx="91804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taryLogo-Transparent.png (640×64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1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t="16667"/>
          <a:stretch/>
        </p:blipFill>
        <p:spPr>
          <a:xfrm>
            <a:off x="0" y="0"/>
            <a:ext cx="237698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2354865" y="0"/>
            <a:ext cx="2757989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>
          <a:xfrm>
            <a:off x="5112854" y="-1"/>
            <a:ext cx="2757988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/>
          <a:stretch/>
        </p:blipFill>
        <p:spPr>
          <a:xfrm>
            <a:off x="0" y="2286000"/>
            <a:ext cx="2362200" cy="2728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286000"/>
            <a:ext cx="2757989" cy="274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189" y="2286000"/>
            <a:ext cx="2757989" cy="2743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02" r="53837" b="1166"/>
          <a:stretch/>
        </p:blipFill>
        <p:spPr>
          <a:xfrm>
            <a:off x="7870842" y="-1"/>
            <a:ext cx="1273158" cy="2286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3706"/>
          <a:stretch/>
        </p:blipFill>
        <p:spPr>
          <a:xfrm>
            <a:off x="7867224" y="2286001"/>
            <a:ext cx="1276776" cy="2743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4" b="32797"/>
          <a:stretch/>
        </p:blipFill>
        <p:spPr>
          <a:xfrm>
            <a:off x="0" y="5014491"/>
            <a:ext cx="2376989" cy="1843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98"/>
          <a:stretch/>
        </p:blipFill>
        <p:spPr>
          <a:xfrm>
            <a:off x="5134978" y="5014491"/>
            <a:ext cx="2757989" cy="1843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33"/>
          <a:stretch/>
        </p:blipFill>
        <p:spPr>
          <a:xfrm>
            <a:off x="2376989" y="5029202"/>
            <a:ext cx="2757989" cy="182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837" b="32080"/>
          <a:stretch/>
        </p:blipFill>
        <p:spPr>
          <a:xfrm>
            <a:off x="7870842" y="4994824"/>
            <a:ext cx="1273158" cy="186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10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megnespana.blogspot.com</a:t>
            </a:r>
            <a:endParaRPr lang="en-US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" name="Picture 2" descr="RotaryLogo-Transparent.png (640×6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1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FA12C-2192-41A2-A17E-FD8553C53318}"/>
</file>

<file path=customXml/itemProps2.xml><?xml version="1.0" encoding="utf-8"?>
<ds:datastoreItem xmlns:ds="http://schemas.openxmlformats.org/officeDocument/2006/customXml" ds:itemID="{6F09CD83-5170-450F-B948-2158FD96BD75}"/>
</file>

<file path=customXml/itemProps3.xml><?xml version="1.0" encoding="utf-8"?>
<ds:datastoreItem xmlns:ds="http://schemas.openxmlformats.org/officeDocument/2006/customXml" ds:itemID="{231280EC-F377-4D00-B437-BBAD660D6EE1}"/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78</Words>
  <Application>Microsoft Office PowerPoint</Application>
  <PresentationFormat>On-screen Show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megnespana.blogspot.com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</dc:creator>
  <cp:lastModifiedBy>Cathy Belcher</cp:lastModifiedBy>
  <cp:revision>11</cp:revision>
  <dcterms:created xsi:type="dcterms:W3CDTF">2013-09-03T12:33:19Z</dcterms:created>
  <dcterms:modified xsi:type="dcterms:W3CDTF">2013-09-05T17:34:52Z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