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02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9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6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9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8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8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80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12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3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3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57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829FF-8F4D-4F92-B22B-9A634598A710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5766C-8BBC-4CC5-9D9A-8F702104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/>
          <a:lstStyle/>
          <a:p>
            <a:r>
              <a:rPr lang="en-US" b="1" dirty="0" smtClean="0"/>
              <a:t>American Studies </a:t>
            </a:r>
            <a:br>
              <a:rPr lang="en-US" b="1" dirty="0" smtClean="0"/>
            </a:br>
            <a:r>
              <a:rPr lang="en-US" b="1" dirty="0" smtClean="0"/>
              <a:t>Washington D.C. Trip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12" y="24384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Proposed by: Meaghan </a:t>
            </a:r>
            <a:r>
              <a:rPr lang="en-US" dirty="0" err="1" smtClean="0"/>
              <a:t>Guanci</a:t>
            </a:r>
            <a:r>
              <a:rPr lang="en-US" dirty="0" smtClean="0"/>
              <a:t>, </a:t>
            </a:r>
          </a:p>
          <a:p>
            <a:r>
              <a:rPr lang="en-US" dirty="0" smtClean="0"/>
              <a:t>Patty </a:t>
            </a:r>
            <a:r>
              <a:rPr lang="en-US" dirty="0" err="1" smtClean="0"/>
              <a:t>Deyermond</a:t>
            </a:r>
            <a:r>
              <a:rPr lang="en-US" dirty="0" smtClean="0"/>
              <a:t>, and Joshua </a:t>
            </a:r>
            <a:r>
              <a:rPr lang="en-US" dirty="0" err="1" smtClean="0"/>
              <a:t>Silveira</a:t>
            </a:r>
            <a:endParaRPr lang="en-US" dirty="0" smtClean="0"/>
          </a:p>
          <a:p>
            <a:r>
              <a:rPr lang="en-US" dirty="0" smtClean="0"/>
              <a:t>Proposed Dates: Friday, March 20-Sunday, March 22</a:t>
            </a:r>
            <a:endParaRPr lang="en-US" dirty="0"/>
          </a:p>
        </p:txBody>
      </p:sp>
      <p:pic>
        <p:nvPicPr>
          <p:cNvPr id="1026" name="Picture 2" descr="http://weblogs.pbspaces.com/safetypatroltrip/files/2010/08/White-Hous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87900"/>
            <a:ext cx="2587625" cy="207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newyorkusa.es/wp-content/2011/08/Obelisco-George-Washingt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799215"/>
            <a:ext cx="2590800" cy="207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ashingtonvirtualtrip.wikispaces.com/file/view/lincoln-memorial-flickr.jpg/212988862/lincoln-memorial-flick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799215"/>
            <a:ext cx="3130063" cy="209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201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Rationale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Experiential Learning</a:t>
            </a:r>
          </a:p>
          <a:p>
            <a:pPr lvl="1"/>
            <a:r>
              <a:rPr lang="en-US" dirty="0" smtClean="0"/>
              <a:t>Bring classroom content to life</a:t>
            </a:r>
          </a:p>
          <a:p>
            <a:r>
              <a:rPr lang="en-US" dirty="0" smtClean="0"/>
              <a:t>Awaken sense of travel and intellectual curiosity</a:t>
            </a:r>
          </a:p>
          <a:p>
            <a:r>
              <a:rPr lang="en-US" dirty="0" smtClean="0"/>
              <a:t>Packed with historical sites, informational museums</a:t>
            </a:r>
          </a:p>
          <a:p>
            <a:r>
              <a:rPr lang="en-US" dirty="0" smtClean="0"/>
              <a:t>Opportunity to see the nation’s capital</a:t>
            </a:r>
          </a:p>
        </p:txBody>
      </p:sp>
    </p:spTree>
    <p:extLst>
      <p:ext uri="{BB962C8B-B14F-4D97-AF65-F5344CB8AC3E}">
        <p14:creationId xmlns:p14="http://schemas.microsoft.com/office/powerpoint/2010/main" val="3278160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Capital Tours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Highly recommended by colleagues</a:t>
            </a:r>
          </a:p>
          <a:p>
            <a:r>
              <a:rPr lang="en-US" dirty="0" smtClean="0"/>
              <a:t>35 years experience</a:t>
            </a:r>
          </a:p>
          <a:p>
            <a:r>
              <a:rPr lang="en-US" dirty="0" smtClean="0"/>
              <a:t>Experienced tour escort provided</a:t>
            </a:r>
          </a:p>
          <a:p>
            <a:r>
              <a:rPr lang="en-US" dirty="0" smtClean="0"/>
              <a:t>All inclusive company- provides airfare, motor bus coaches while in D.C., breakfasts and dinners</a:t>
            </a:r>
          </a:p>
          <a:p>
            <a:r>
              <a:rPr lang="en-US" dirty="0" smtClean="0"/>
              <a:t>Provides a security guard at hotel at night</a:t>
            </a:r>
          </a:p>
          <a:p>
            <a:r>
              <a:rPr lang="en-US" dirty="0" smtClean="0"/>
              <a:t>Collects payments directly via online registration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959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Overview of Costs/Itinerary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Approximately $640-$700 (# of sign-ups drives price)</a:t>
            </a:r>
          </a:p>
          <a:p>
            <a:r>
              <a:rPr lang="en-US" dirty="0" smtClean="0"/>
              <a:t>Depart Logan on Southwest Flight #2499 @7:00 am Friday, March 20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r>
              <a:rPr lang="en-US" dirty="0" smtClean="0"/>
              <a:t>Arrive @ Logan on Southwest Flight #1748 @ 11:00 pm Sunday, March 22</a:t>
            </a:r>
            <a:r>
              <a:rPr lang="en-US" baseline="30000" dirty="0" smtClean="0"/>
              <a:t>nd</a:t>
            </a:r>
          </a:p>
          <a:p>
            <a:r>
              <a:rPr lang="en-US" dirty="0" smtClean="0"/>
              <a:t>Some stops include: Lincoln Memorial, Vietnam Memorial, World War II Memorial, Holocaust Museum, </a:t>
            </a:r>
            <a:r>
              <a:rPr lang="en-US" dirty="0" err="1" smtClean="0"/>
              <a:t>Newseum</a:t>
            </a:r>
            <a:r>
              <a:rPr lang="en-US" dirty="0" smtClean="0"/>
              <a:t>, National Air and Space Museum, White House, U.S. Capitol Building</a:t>
            </a:r>
          </a:p>
        </p:txBody>
      </p:sp>
    </p:spTree>
    <p:extLst>
      <p:ext uri="{BB962C8B-B14F-4D97-AF65-F5344CB8AC3E}">
        <p14:creationId xmlns:p14="http://schemas.microsoft.com/office/powerpoint/2010/main" val="801955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AF682366-E3C8-45E4-99BF-4B156B2A25D1}"/>
</file>

<file path=customXml/itemProps2.xml><?xml version="1.0" encoding="utf-8"?>
<ds:datastoreItem xmlns:ds="http://schemas.openxmlformats.org/officeDocument/2006/customXml" ds:itemID="{EBC0BCA8-2382-4567-9456-DC90DCDF9529}"/>
</file>

<file path=customXml/itemProps3.xml><?xml version="1.0" encoding="utf-8"?>
<ds:datastoreItem xmlns:ds="http://schemas.openxmlformats.org/officeDocument/2006/customXml" ds:itemID="{BFC815C9-E13A-46CF-A5E3-986965CE5555}"/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171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American Studies  Washington D.C. Trip</vt:lpstr>
      <vt:lpstr>Rationale</vt:lpstr>
      <vt:lpstr>Capital Tours</vt:lpstr>
      <vt:lpstr>Overview of Costs/Itinerary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Studies  Washington D.C. Trip</dc:title>
  <dc:creator>Guanci, Meaghan</dc:creator>
  <cp:lastModifiedBy>Guanci, Meaghan</cp:lastModifiedBy>
  <cp:revision>4</cp:revision>
  <dcterms:created xsi:type="dcterms:W3CDTF">2013-12-12T20:51:25Z</dcterms:created>
  <dcterms:modified xsi:type="dcterms:W3CDTF">2013-12-12T21:16:10Z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