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customXml/itemProps1.xml" ContentType="application/vnd.openxmlformats-officedocument.customXml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3" r:id="rId3"/>
    <p:sldId id="274" r:id="rId4"/>
    <p:sldId id="257" r:id="rId5"/>
    <p:sldId id="282" r:id="rId6"/>
    <p:sldId id="280" r:id="rId7"/>
    <p:sldId id="279" r:id="rId8"/>
    <p:sldId id="283" r:id="rId9"/>
    <p:sldId id="271" r:id="rId10"/>
    <p:sldId id="272" r:id="rId11"/>
    <p:sldId id="286" r:id="rId12"/>
    <p:sldId id="281" r:id="rId13"/>
    <p:sldId id="276" r:id="rId14"/>
    <p:sldId id="259" r:id="rId15"/>
    <p:sldId id="266" r:id="rId16"/>
    <p:sldId id="260" r:id="rId17"/>
    <p:sldId id="261" r:id="rId18"/>
    <p:sldId id="262" r:id="rId19"/>
    <p:sldId id="284" r:id="rId20"/>
    <p:sldId id="269" r:id="rId21"/>
    <p:sldId id="285" r:id="rId22"/>
    <p:sldId id="267" r:id="rId23"/>
    <p:sldId id="263" r:id="rId24"/>
    <p:sldId id="264" r:id="rId25"/>
    <p:sldId id="265" r:id="rId26"/>
    <p:sldId id="277" r:id="rId27"/>
    <p:sldId id="26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12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6055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133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6212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33937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38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581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0623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1312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2973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182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3180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2434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786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437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572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126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8647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9B35490-CDC7-4422-90AF-E6478C621712}" type="datetimeFigureOut">
              <a:rPr lang="en-US" smtClean="0"/>
              <a:pPr/>
              <a:t>9/12/2014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EA6155C-4C26-481A-A5C2-516E20BE48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56107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01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304800" y="228600"/>
            <a:ext cx="8839200" cy="1828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          German-American    	                                                 	  Partnership Program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541683"/>
            <a:ext cx="7854696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5400" dirty="0" smtClean="0">
                <a:solidFill>
                  <a:srgbClr val="002060"/>
                </a:solidFill>
              </a:rPr>
              <a:t>Germany Experience</a:t>
            </a:r>
          </a:p>
          <a:p>
            <a:r>
              <a:rPr lang="en-US" sz="5400" dirty="0" smtClean="0">
                <a:solidFill>
                  <a:srgbClr val="002060"/>
                </a:solidFill>
              </a:rPr>
              <a:t>June 14</a:t>
            </a:r>
            <a:r>
              <a:rPr lang="en-US" sz="5400" baseline="30000" dirty="0" smtClean="0">
                <a:solidFill>
                  <a:srgbClr val="002060"/>
                </a:solidFill>
              </a:rPr>
              <a:t>th</a:t>
            </a:r>
            <a:r>
              <a:rPr lang="en-US" sz="5400" dirty="0" smtClean="0">
                <a:solidFill>
                  <a:srgbClr val="002060"/>
                </a:solidFill>
              </a:rPr>
              <a:t>-July 12</a:t>
            </a:r>
            <a:r>
              <a:rPr lang="en-US" sz="5400" baseline="30000" dirty="0" smtClean="0">
                <a:solidFill>
                  <a:srgbClr val="002060"/>
                </a:solidFill>
              </a:rPr>
              <a:t>th</a:t>
            </a:r>
            <a:r>
              <a:rPr lang="en-US" sz="5400" dirty="0" smtClean="0">
                <a:solidFill>
                  <a:srgbClr val="002060"/>
                </a:solidFill>
              </a:rPr>
              <a:t>, 2014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4538659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not just learning, but experiencing…</a:t>
            </a:r>
            <a:endParaRPr lang="en-US" sz="4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1561" y="30018"/>
            <a:ext cx="7764463" cy="969962"/>
          </a:xfrm>
        </p:spPr>
        <p:txBody>
          <a:bodyPr/>
          <a:lstStyle/>
          <a:p>
            <a:r>
              <a:rPr lang="en-US" dirty="0" smtClean="0"/>
              <a:t>In and around the school…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38200"/>
            <a:ext cx="4319530" cy="3239648"/>
          </a:xfrm>
          <a:prstGeom prst="rect">
            <a:avLst/>
          </a:prstGeom>
        </p:spPr>
      </p:pic>
      <p:pic>
        <p:nvPicPr>
          <p:cNvPr id="2050" name="Picture 2" descr="C:\Users\dmadsen\AppData\Local\Microsoft\Windows\Temporary Internet Files\Content.IE5\FPGW763C\2014-06-16 07.36.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294" y="3733800"/>
            <a:ext cx="511386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madsen\AppData\Local\Microsoft\Windows\Temporary Internet Files\Content.IE5\JCH03ECP\2014-06-16 09.04.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8003" y="805872"/>
            <a:ext cx="4707467" cy="285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7575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madsen\AppData\Local\Microsoft\Windows\Temporary Internet Files\Content.IE5\K4K7G3JU\2014-06-16 10.17.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4551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78" y="39255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err="1" smtClean="0"/>
              <a:t>Droy</a:t>
            </a:r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bears…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45720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Toni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8545" y="2952065"/>
            <a:ext cx="5181600" cy="3886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19400"/>
            <a:ext cx="5384800" cy="4038600"/>
          </a:xfrm>
          <a:prstGeom prst="rect">
            <a:avLst/>
          </a:prstGeom>
        </p:spPr>
      </p:pic>
      <p:pic>
        <p:nvPicPr>
          <p:cNvPr id="4098" name="Picture 2" descr="C:\Users\dmadsen\AppData\Local\Microsoft\Windows\Temporary Internet Files\Content.IE5\3QACUSVE\2014-06-16 10.31.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78" y="464127"/>
            <a:ext cx="5584922" cy="314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madsen\AppData\Local\Microsoft\Windows\Temporary Internet Files\Content.IE5\FPGW763C\2014-06-16 10.41.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9345" y="39255"/>
            <a:ext cx="2355273" cy="356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1673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765322" cy="970450"/>
          </a:xfrm>
        </p:spPr>
        <p:txBody>
          <a:bodyPr>
            <a:normAutofit fontScale="90000"/>
          </a:bodyPr>
          <a:lstStyle/>
          <a:p>
            <a:r>
              <a:rPr lang="en-US" sz="5400" dirty="0" err="1"/>
              <a:t>Moedlareuth</a:t>
            </a:r>
            <a:r>
              <a:rPr lang="en-US" sz="5400" dirty="0"/>
              <a:t>  “Little Berlin”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4320"/>
            <a:ext cx="9067800" cy="571128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327" y="609600"/>
            <a:ext cx="5279594" cy="3535986"/>
          </a:xfrm>
          <a:prstGeom prst="rect">
            <a:avLst/>
          </a:prstGeom>
        </p:spPr>
      </p:pic>
      <p:pic>
        <p:nvPicPr>
          <p:cNvPr id="5122" name="Picture 2" descr="C:\Users\dmadsen\AppData\Local\Microsoft\Windows\Temporary Internet Files\Content.IE5\JCH03ECP\2014-06-17 11.31.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6065" y="3733799"/>
            <a:ext cx="5477935" cy="299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0825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Dresden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752600"/>
            <a:ext cx="3657600" cy="2448475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295400"/>
            <a:ext cx="434340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99" y="4267200"/>
            <a:ext cx="3733799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45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5" y="918"/>
            <a:ext cx="1752600" cy="1143000"/>
          </a:xfrm>
        </p:spPr>
        <p:txBody>
          <a:bodyPr/>
          <a:lstStyle/>
          <a:p>
            <a:r>
              <a:rPr lang="en-US" dirty="0" err="1" smtClean="0"/>
              <a:t>Zeitz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200" y="116152"/>
            <a:ext cx="3915508" cy="2827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530085"/>
            <a:ext cx="3044427" cy="405923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2800" y="3124200"/>
            <a:ext cx="4978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7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Leipzig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752600"/>
            <a:ext cx="3272939" cy="4889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0" y="2057400"/>
            <a:ext cx="5206108" cy="2974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986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1676854" cy="9704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Poland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9254" y="0"/>
            <a:ext cx="2968139" cy="4433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152400"/>
            <a:ext cx="4038600" cy="30303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566" y="914400"/>
            <a:ext cx="1971675" cy="2973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3847" y="3518742"/>
            <a:ext cx="2056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KRAKOW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52659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Poland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752600"/>
            <a:ext cx="3505200" cy="2630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8382" y="2777836"/>
            <a:ext cx="5271655" cy="3886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564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7764463" cy="969963"/>
          </a:xfrm>
        </p:spPr>
        <p:txBody>
          <a:bodyPr/>
          <a:lstStyle/>
          <a:p>
            <a:r>
              <a:rPr lang="en-US" dirty="0" smtClean="0"/>
              <a:t>           AUSCHWITZ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584153"/>
            <a:ext cx="6671863" cy="46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6058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8473"/>
            <a:ext cx="7765322" cy="970450"/>
          </a:xfrm>
        </p:spPr>
        <p:txBody>
          <a:bodyPr/>
          <a:lstStyle/>
          <a:p>
            <a:r>
              <a:rPr lang="en-US" b="1" dirty="0" smtClean="0"/>
              <a:t>Departure from Logan, June 14th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7547" y="3581400"/>
            <a:ext cx="4646453" cy="3185361"/>
          </a:xfrm>
          <a:prstGeom prst="rect">
            <a:avLst/>
          </a:prstGeom>
        </p:spPr>
      </p:pic>
      <p:pic>
        <p:nvPicPr>
          <p:cNvPr id="1026" name="Picture 2" descr="C:\Users\dmadsen\AppData\Local\Microsoft\Windows\Temporary Internet Files\Content.IE5\K4K7G3JU\2014-06-15 11.41.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" y="914400"/>
            <a:ext cx="447040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madsen\AppData\Local\Microsoft\Windows\Temporary Internet Files\Content.IE5\K4K7G3JU\2014-06-15 03.43.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09650"/>
            <a:ext cx="4301067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1922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1644" y="11162"/>
            <a:ext cx="4652356" cy="3505200"/>
          </a:xfrm>
        </p:spPr>
      </p:pic>
      <p:sp>
        <p:nvSpPr>
          <p:cNvPr id="5" name="TextBox 4"/>
          <p:cNvSpPr txBox="1"/>
          <p:nvPr/>
        </p:nvSpPr>
        <p:spPr>
          <a:xfrm>
            <a:off x="304800" y="609600"/>
            <a:ext cx="304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1940-45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/>
              <a:t>2.2 million victims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44" y="2438400"/>
            <a:ext cx="4470400" cy="335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1644" y="3516362"/>
            <a:ext cx="4652356" cy="334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397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352800"/>
            <a:ext cx="4856591" cy="3444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3213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4088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Hitler’s Tea House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551" y="1580050"/>
            <a:ext cx="3797300" cy="2544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5203" y="2286000"/>
            <a:ext cx="4648200" cy="3113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531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82781"/>
            <a:ext cx="2438400" cy="1143000"/>
          </a:xfrm>
        </p:spPr>
        <p:txBody>
          <a:bodyPr/>
          <a:lstStyle/>
          <a:p>
            <a:pPr algn="ctr"/>
            <a:r>
              <a:rPr lang="en-US" dirty="0" smtClean="0"/>
              <a:t>Berlin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897856"/>
            <a:ext cx="2494062" cy="443388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6229" y="1295400"/>
            <a:ext cx="4038600" cy="2703525"/>
          </a:xfrm>
        </p:spPr>
      </p:pic>
      <p:pic>
        <p:nvPicPr>
          <p:cNvPr id="6146" name="Picture 2" descr="C:\Users\Miranda Kryskow\Pictures\Germany\DSC_1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35582"/>
            <a:ext cx="3968029" cy="265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iranda Kryskow\Pictures\Germany\DSC_12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25781"/>
            <a:ext cx="2050226" cy="449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34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Munich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09" y="1905000"/>
            <a:ext cx="4648200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914400"/>
            <a:ext cx="4038600" cy="270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3981836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94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403"/>
            <a:ext cx="8229600" cy="856488"/>
          </a:xfrm>
        </p:spPr>
        <p:txBody>
          <a:bodyPr/>
          <a:lstStyle/>
          <a:p>
            <a:r>
              <a:rPr lang="en-US" dirty="0" smtClean="0"/>
              <a:t>Austria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331611"/>
            <a:ext cx="4038600" cy="2703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4154475"/>
            <a:ext cx="4038600" cy="2703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C:\Users\Miranda Kryskow\Pictures\Germany\DSC_18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4258974" cy="525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33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15" y="745569"/>
            <a:ext cx="9119485" cy="611243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93609" y="70740"/>
            <a:ext cx="7765322" cy="970450"/>
          </a:xfrm>
        </p:spPr>
        <p:txBody>
          <a:bodyPr/>
          <a:lstStyle/>
          <a:p>
            <a:r>
              <a:rPr lang="en-US" dirty="0" smtClean="0"/>
              <a:t>The Eagle’s Nest, July 9th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58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</a:t>
            </a:r>
            <a:r>
              <a:rPr lang="en-US" dirty="0" smtClean="0"/>
              <a:t> war </a:t>
            </a:r>
            <a:r>
              <a:rPr lang="en-US" dirty="0" err="1" smtClean="0"/>
              <a:t>sehr</a:t>
            </a:r>
            <a:r>
              <a:rPr lang="en-US" dirty="0" smtClean="0"/>
              <a:t> gut! </a:t>
            </a:r>
            <a:r>
              <a:rPr lang="en-US" dirty="0" err="1" smtClean="0"/>
              <a:t>Danke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Special Thanks to our great teachers who traveled with us</a:t>
            </a:r>
          </a:p>
          <a:p>
            <a:r>
              <a:rPr lang="en-US" b="1" i="1" dirty="0" smtClean="0"/>
              <a:t>Herr Madsen</a:t>
            </a:r>
          </a:p>
          <a:p>
            <a:r>
              <a:rPr lang="en-US" b="1" i="1" dirty="0" smtClean="0"/>
              <a:t>Mr. </a:t>
            </a:r>
            <a:r>
              <a:rPr lang="en-US" b="1" i="1" dirty="0" err="1" smtClean="0"/>
              <a:t>Rugoletti</a:t>
            </a:r>
            <a:endParaRPr lang="en-US" b="1" i="1" dirty="0" smtClean="0"/>
          </a:p>
          <a:p>
            <a:r>
              <a:rPr lang="en-US" b="1" i="1" dirty="0" smtClean="0"/>
              <a:t>Senora G </a:t>
            </a:r>
          </a:p>
          <a:p>
            <a:r>
              <a:rPr lang="en-US" dirty="0" smtClean="0"/>
              <a:t>Students on the trip:</a:t>
            </a:r>
          </a:p>
          <a:p>
            <a:r>
              <a:rPr lang="en-US" dirty="0" smtClean="0"/>
              <a:t>Tiffany </a:t>
            </a:r>
            <a:r>
              <a:rPr lang="en-US" dirty="0" err="1" smtClean="0"/>
              <a:t>Zukas</a:t>
            </a:r>
            <a:r>
              <a:rPr lang="en-US" dirty="0" smtClean="0"/>
              <a:t> </a:t>
            </a:r>
          </a:p>
          <a:p>
            <a:r>
              <a:rPr lang="en-US" dirty="0" smtClean="0"/>
              <a:t>Jon Hinson</a:t>
            </a:r>
          </a:p>
          <a:p>
            <a:r>
              <a:rPr lang="en-US" dirty="0" smtClean="0"/>
              <a:t>Miranda Kryskow </a:t>
            </a:r>
          </a:p>
          <a:p>
            <a:r>
              <a:rPr lang="en-US" dirty="0" smtClean="0"/>
              <a:t>Cody LaMonica</a:t>
            </a:r>
          </a:p>
          <a:p>
            <a:r>
              <a:rPr lang="en-US" dirty="0" smtClean="0"/>
              <a:t>Galen Morrill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Sam </a:t>
            </a:r>
            <a:r>
              <a:rPr lang="en-US" dirty="0" err="1" smtClean="0"/>
              <a:t>Kappler</a:t>
            </a:r>
            <a:r>
              <a:rPr lang="en-US" dirty="0" smtClean="0"/>
              <a:t> </a:t>
            </a:r>
          </a:p>
          <a:p>
            <a:r>
              <a:rPr lang="en-US" dirty="0" smtClean="0"/>
              <a:t>Ryan Madsen</a:t>
            </a:r>
          </a:p>
          <a:p>
            <a:r>
              <a:rPr lang="en-US" dirty="0" smtClean="0"/>
              <a:t>Tim McLaughlin</a:t>
            </a:r>
          </a:p>
          <a:p>
            <a:r>
              <a:rPr lang="en-US" dirty="0" smtClean="0"/>
              <a:t>Bailey House </a:t>
            </a:r>
          </a:p>
          <a:p>
            <a:r>
              <a:rPr lang="en-US" dirty="0" smtClean="0"/>
              <a:t>Sara Ramirez</a:t>
            </a:r>
          </a:p>
          <a:p>
            <a:r>
              <a:rPr lang="en-US" dirty="0" smtClean="0"/>
              <a:t>Gina </a:t>
            </a:r>
            <a:r>
              <a:rPr lang="en-US" dirty="0" err="1" smtClean="0"/>
              <a:t>Pelechowicz</a:t>
            </a:r>
            <a:r>
              <a:rPr lang="en-US" dirty="0" smtClean="0"/>
              <a:t> </a:t>
            </a:r>
          </a:p>
          <a:p>
            <a:r>
              <a:rPr lang="en-US" dirty="0" smtClean="0"/>
              <a:t>Nick </a:t>
            </a:r>
            <a:r>
              <a:rPr lang="en-US" dirty="0" err="1" smtClean="0"/>
              <a:t>Pelechowicz</a:t>
            </a:r>
            <a:r>
              <a:rPr lang="en-US" dirty="0" smtClean="0"/>
              <a:t> </a:t>
            </a:r>
          </a:p>
          <a:p>
            <a:r>
              <a:rPr lang="en-US" dirty="0" smtClean="0"/>
              <a:t>Nick </a:t>
            </a:r>
            <a:r>
              <a:rPr lang="en-US" dirty="0" err="1" smtClean="0"/>
              <a:t>Ragust</a:t>
            </a:r>
            <a:r>
              <a:rPr lang="en-US" dirty="0" smtClean="0"/>
              <a:t> </a:t>
            </a:r>
          </a:p>
          <a:p>
            <a:r>
              <a:rPr lang="en-US" dirty="0" smtClean="0"/>
              <a:t>Jeremy Walker </a:t>
            </a:r>
          </a:p>
          <a:p>
            <a:r>
              <a:rPr lang="en-US" dirty="0" smtClean="0"/>
              <a:t>Brianna Hankel </a:t>
            </a:r>
          </a:p>
          <a:p>
            <a:r>
              <a:rPr lang="en-US" dirty="0" smtClean="0"/>
              <a:t>Kayla Clegg</a:t>
            </a:r>
          </a:p>
          <a:p>
            <a:r>
              <a:rPr lang="en-US" dirty="0" smtClean="0"/>
              <a:t>Stephanie </a:t>
            </a:r>
            <a:r>
              <a:rPr lang="en-US" dirty="0" err="1" smtClean="0"/>
              <a:t>Flathers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3506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166348"/>
            <a:ext cx="7765322" cy="97045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Arrival in Leipzig, Germany</a:t>
            </a:r>
            <a:br>
              <a:rPr lang="en-US" b="1" dirty="0" smtClean="0"/>
            </a:br>
            <a:r>
              <a:rPr lang="en-US" b="1" dirty="0" smtClean="0"/>
              <a:t>June 15th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977413"/>
            <a:ext cx="9144000" cy="3841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227" y="1463446"/>
            <a:ext cx="2762250" cy="2912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6703" y="1194501"/>
            <a:ext cx="5124897" cy="384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3008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0200"/>
            <a:ext cx="8610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   </a:t>
            </a: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G</a:t>
            </a:r>
            <a:r>
              <a:rPr lang="en-US" dirty="0" smtClean="0">
                <a:solidFill>
                  <a:schemeClr val="tx1"/>
                </a:solidFill>
              </a:rPr>
              <a:t>erman Family Experience…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Miranda Kryskow\Pictures\Germany\DSC_07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67" y="1334082"/>
            <a:ext cx="3470570" cy="232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5337" y="2077316"/>
            <a:ext cx="4206781" cy="275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00" y="1449853"/>
            <a:ext cx="2847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Miranda </a:t>
            </a:r>
            <a:r>
              <a:rPr lang="en-US" b="1" dirty="0" err="1" smtClean="0"/>
              <a:t>Kryskow</a:t>
            </a:r>
            <a:r>
              <a:rPr lang="en-US" b="1" dirty="0" smtClean="0"/>
              <a:t> and her German family…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06424" y="1404871"/>
            <a:ext cx="1437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Sarah Ramirez and her German family on </a:t>
            </a:r>
            <a:r>
              <a:rPr lang="en-US" b="1" dirty="0" err="1" smtClean="0"/>
              <a:t>Segways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 rot="2041951">
            <a:off x="7081769" y="200663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1174615">
            <a:off x="2655740" y="23338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" y="3854445"/>
            <a:ext cx="3733800" cy="28003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6874" y="4909296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Ryan Madsen gets a horseback riding lesson from his German host mom.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010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46023" y="1812072"/>
            <a:ext cx="5410200" cy="4057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252" y="3048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Where do I stay\sleep?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596028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04825" y="1571625"/>
            <a:ext cx="5867400" cy="4400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191869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Afternoon coffee and treat time….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663931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133" y="2057400"/>
            <a:ext cx="6400800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28600"/>
            <a:ext cx="426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BFF and memories made to last a lifetime…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5981" y="0"/>
            <a:ext cx="4812238" cy="351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5309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373" y="1122363"/>
            <a:ext cx="7010400" cy="5257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12737" y="152400"/>
            <a:ext cx="7764463" cy="969963"/>
          </a:xfrm>
        </p:spPr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Christophorus</a:t>
            </a:r>
            <a:r>
              <a:rPr lang="en-US" dirty="0" smtClean="0"/>
              <a:t> </a:t>
            </a:r>
            <a:r>
              <a:rPr lang="en-US" dirty="0" err="1" smtClean="0"/>
              <a:t>Schule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55072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95600" y="494841"/>
            <a:ext cx="11340760" cy="970450"/>
          </a:xfrm>
        </p:spPr>
        <p:txBody>
          <a:bodyPr/>
          <a:lstStyle/>
          <a:p>
            <a:r>
              <a:rPr lang="en-US" dirty="0" smtClean="0"/>
              <a:t>   Die </a:t>
            </a:r>
            <a:r>
              <a:rPr lang="en-US" dirty="0" err="1" smtClean="0"/>
              <a:t>Christophorus</a:t>
            </a:r>
            <a:r>
              <a:rPr lang="en-US" dirty="0" smtClean="0"/>
              <a:t> </a:t>
            </a:r>
            <a:r>
              <a:rPr lang="en-US" dirty="0" err="1" smtClean="0"/>
              <a:t>Schule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32450"/>
            <a:ext cx="8298268" cy="459215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540 students, grades 5-12</a:t>
            </a:r>
          </a:p>
          <a:p>
            <a:r>
              <a:rPr lang="en-US" sz="2400" dirty="0" smtClean="0"/>
              <a:t>Day students and boarding students attend</a:t>
            </a:r>
          </a:p>
          <a:p>
            <a:r>
              <a:rPr lang="en-US" sz="2400" dirty="0" smtClean="0"/>
              <a:t>Is a </a:t>
            </a:r>
            <a:r>
              <a:rPr lang="en-US" sz="2400" i="1" dirty="0" smtClean="0"/>
              <a:t>Gymnasium</a:t>
            </a:r>
            <a:r>
              <a:rPr lang="en-US" sz="2400" dirty="0" smtClean="0"/>
              <a:t> </a:t>
            </a:r>
            <a:r>
              <a:rPr lang="en-US" dirty="0" smtClean="0"/>
              <a:t>= a College and University </a:t>
            </a:r>
          </a:p>
          <a:p>
            <a:r>
              <a:rPr lang="en-US" dirty="0" smtClean="0"/>
              <a:t>Preparatory School</a:t>
            </a:r>
          </a:p>
          <a:p>
            <a:r>
              <a:rPr lang="en-US" b="1" dirty="0" smtClean="0"/>
              <a:t>Competency in 2 world languages is compulsory for graduation</a:t>
            </a:r>
          </a:p>
          <a:p>
            <a:pPr marL="36900" indent="0">
              <a:buNone/>
            </a:pPr>
            <a:r>
              <a:rPr lang="en-US" dirty="0"/>
              <a:t>	</a:t>
            </a:r>
            <a:r>
              <a:rPr lang="en-US" dirty="0" smtClean="0"/>
              <a:t>* 1</a:t>
            </a:r>
            <a:r>
              <a:rPr lang="en-US" baseline="30000" dirty="0" smtClean="0"/>
              <a:t>st</a:t>
            </a:r>
            <a:r>
              <a:rPr lang="en-US" dirty="0" smtClean="0"/>
              <a:t> language grades 5-10; </a:t>
            </a:r>
          </a:p>
          <a:p>
            <a:pPr marL="36900" indent="0">
              <a:buNone/>
            </a:pPr>
            <a:r>
              <a:rPr lang="en-US" dirty="0"/>
              <a:t>	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language grades  7-10</a:t>
            </a:r>
          </a:p>
          <a:p>
            <a:pPr marL="3690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36900" indent="0">
              <a:buNone/>
            </a:pPr>
            <a:endParaRPr lang="en-US" dirty="0" smtClean="0"/>
          </a:p>
          <a:p>
            <a:pPr marL="36900" indent="0">
              <a:buNone/>
            </a:pPr>
            <a:r>
              <a:rPr lang="en-US" dirty="0" smtClean="0"/>
              <a:t>* world languages taught:  English, French, Russian, Chinese, Latin, and Spanish</a:t>
            </a:r>
          </a:p>
          <a:p>
            <a:pPr marL="36900" indent="0">
              <a:buNone/>
            </a:pPr>
            <a:r>
              <a:rPr lang="en-US" dirty="0"/>
              <a:t>	</a:t>
            </a:r>
            <a:r>
              <a:rPr lang="en-US" dirty="0" smtClean="0"/>
              <a:t>* </a:t>
            </a:r>
            <a:r>
              <a:rPr lang="en-US" b="1" dirty="0" smtClean="0"/>
              <a:t>one must pick at least one of these to study through the 12</a:t>
            </a:r>
            <a:r>
              <a:rPr lang="en-US" b="1" baseline="30000" dirty="0" smtClean="0"/>
              <a:t>th</a:t>
            </a:r>
            <a:r>
              <a:rPr lang="en-US" b="1" dirty="0" smtClean="0"/>
              <a:t> grade</a:t>
            </a:r>
          </a:p>
          <a:p>
            <a:pPr marL="3690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-152400"/>
            <a:ext cx="3737172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06296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3F2DE9A5-64E6-437C-A389-CC4477E817E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Date xmlns="66445318-594c-4acb-b2fb-c62b33afc0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3074932D6A2A49BA53FB2CF2C372F9" ma:contentTypeVersion="7" ma:contentTypeDescription="Create a new document." ma:contentTypeScope="" ma:versionID="c59c01cc42d8aa5db832685147da447e">
  <xsd:schema xmlns:xsd="http://www.w3.org/2001/XMLSchema" xmlns:xs="http://www.w3.org/2001/XMLSchema" xmlns:p="http://schemas.microsoft.com/office/2006/metadata/properties" xmlns:ns2="66445318-594c-4acb-b2fb-c62b33afc0d4" targetNamespace="http://schemas.microsoft.com/office/2006/metadata/properties" ma:root="true" ma:fieldsID="a5d163288106e17fa4d174469e049b52" ns2:_="">
    <xsd:import namespace="66445318-594c-4acb-b2fb-c62b33afc0d4"/>
    <xsd:element name="properties">
      <xsd:complexType>
        <xsd:sequence>
          <xsd:element name="documentManagement">
            <xsd:complexType>
              <xsd:all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45318-594c-4acb-b2fb-c62b33afc0d4" elementFormDefault="qualified">
    <xsd:import namespace="http://schemas.microsoft.com/office/2006/documentManagement/types"/>
    <xsd:import namespace="http://schemas.microsoft.com/office/infopath/2007/PartnerControls"/>
    <xsd:element name="Date" ma:index="8" nillable="true" ma:displayName="Date" ma:format="DateTime" ma:internalName="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213A20-4501-48A4-B065-E89B973CA439}"/>
</file>

<file path=customXml/itemProps2.xml><?xml version="1.0" encoding="utf-8"?>
<ds:datastoreItem xmlns:ds="http://schemas.openxmlformats.org/officeDocument/2006/customXml" ds:itemID="{36CCEF9D-2163-4E60-AF76-B86B3077F691}"/>
</file>

<file path=customXml/itemProps3.xml><?xml version="1.0" encoding="utf-8"?>
<ds:datastoreItem xmlns:ds="http://schemas.openxmlformats.org/officeDocument/2006/customXml" ds:itemID="{F0FE37BC-CEDA-4F37-B13E-83A740280BB5}"/>
</file>

<file path=docProps/app.xml><?xml version="1.0" encoding="utf-8"?>
<Properties xmlns="http://schemas.openxmlformats.org/officeDocument/2006/extended-properties" xmlns:vt="http://schemas.openxmlformats.org/officeDocument/2006/docPropsVTypes">
  <Template>TC104033929[[fn=Slate]]</Template>
  <TotalTime>1600</TotalTime>
  <Words>225</Words>
  <Application>Microsoft Office PowerPoint</Application>
  <PresentationFormat>On-screen Show (4:3)</PresentationFormat>
  <Paragraphs>68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Slate</vt:lpstr>
      <vt:lpstr>          German-American                                                         Partnership Program</vt:lpstr>
      <vt:lpstr>Departure from Logan, June 14th</vt:lpstr>
      <vt:lpstr>Arrival in Leipzig, Germany June 15th</vt:lpstr>
      <vt:lpstr>    The German Family Experience…</vt:lpstr>
      <vt:lpstr>Slide 5</vt:lpstr>
      <vt:lpstr>Slide 6</vt:lpstr>
      <vt:lpstr>Slide 7</vt:lpstr>
      <vt:lpstr>Die Christophorus Schule</vt:lpstr>
      <vt:lpstr>   Die Christophorus Schule</vt:lpstr>
      <vt:lpstr>In and around the school…</vt:lpstr>
      <vt:lpstr>Slide 11</vt:lpstr>
      <vt:lpstr>Slide 12</vt:lpstr>
      <vt:lpstr>Moedlareuth  “Little Berlin” </vt:lpstr>
      <vt:lpstr>Dresden </vt:lpstr>
      <vt:lpstr>Zeitz </vt:lpstr>
      <vt:lpstr>Leipzig</vt:lpstr>
      <vt:lpstr>Poland</vt:lpstr>
      <vt:lpstr>More Poland</vt:lpstr>
      <vt:lpstr>           AUSCHWITZ</vt:lpstr>
      <vt:lpstr>Slide 20</vt:lpstr>
      <vt:lpstr>Slide 21</vt:lpstr>
      <vt:lpstr>Hitler’s Tea House</vt:lpstr>
      <vt:lpstr>Berlin</vt:lpstr>
      <vt:lpstr>Munich </vt:lpstr>
      <vt:lpstr>Austria </vt:lpstr>
      <vt:lpstr>The Eagle’s Nest, July 9th</vt:lpstr>
      <vt:lpstr>Es war sehr gut! Danke!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Germany Trip 2014</dc:title>
  <dc:creator>Miranda Kryskow</dc:creator>
  <cp:lastModifiedBy>Cathy Belcher</cp:lastModifiedBy>
  <cp:revision>60</cp:revision>
  <dcterms:created xsi:type="dcterms:W3CDTF">2014-09-04T21:54:48Z</dcterms:created>
  <dcterms:modified xsi:type="dcterms:W3CDTF">2014-09-12T14:34:45Z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0x0101003C3074932D6A2A49BA53FB2CF2C372F9</vt:lpwstr>
  </property>
</Properties>
</file>