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62" r:id="rId2"/>
    <p:sldId id="261" r:id="rId3"/>
    <p:sldId id="260" r:id="rId4"/>
    <p:sldId id="266" r:id="rId5"/>
    <p:sldId id="263" r:id="rId6"/>
    <p:sldId id="264" r:id="rId7"/>
    <p:sldId id="265" r:id="rId8"/>
    <p:sldId id="268" r:id="rId9"/>
    <p:sldId id="267" r:id="rId10"/>
    <p:sldId id="257" r:id="rId11"/>
    <p:sldId id="258" r:id="rId12"/>
    <p:sldId id="259" r:id="rId13"/>
    <p:sldId id="25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8" autoAdjust="0"/>
  </p:normalViewPr>
  <p:slideViewPr>
    <p:cSldViewPr>
      <p:cViewPr varScale="1">
        <p:scale>
          <a:sx n="80" d="100"/>
          <a:sy n="80" d="100"/>
        </p:scale>
        <p:origin x="-11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E9ADF-0A22-4C93-A7ED-88D32B1DA3A1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A0D89-E79F-4FB6-9D2F-5552110C5D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899B-C892-40A8-B86D-AAFBE56ED13B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DC10-1FD2-4D09-903B-68EB98115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87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899B-C892-40A8-B86D-AAFBE56ED13B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DC10-1FD2-4D09-903B-68EB98115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989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899B-C892-40A8-B86D-AAFBE56ED13B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DC10-1FD2-4D09-903B-68EB98115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248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899B-C892-40A8-B86D-AAFBE56ED13B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DC10-1FD2-4D09-903B-68EB98115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273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899B-C892-40A8-B86D-AAFBE56ED13B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DC10-1FD2-4D09-903B-68EB98115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080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899B-C892-40A8-B86D-AAFBE56ED13B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DC10-1FD2-4D09-903B-68EB98115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74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899B-C892-40A8-B86D-AAFBE56ED13B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DC10-1FD2-4D09-903B-68EB98115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4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899B-C892-40A8-B86D-AAFBE56ED13B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DC10-1FD2-4D09-903B-68EB98115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752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899B-C892-40A8-B86D-AAFBE56ED13B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DC10-1FD2-4D09-903B-68EB98115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62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899B-C892-40A8-B86D-AAFBE56ED13B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DC10-1FD2-4D09-903B-68EB98115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710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899B-C892-40A8-B86D-AAFBE56ED13B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DC10-1FD2-4D09-903B-68EB98115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027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9899B-C892-40A8-B86D-AAFBE56ED13B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7DC10-1FD2-4D09-903B-68EB98115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261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Sandown North Elementary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56,000 square feet/42 acre site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143000"/>
            <a:ext cx="7620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91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Sandown North Playground</a:t>
            </a:r>
            <a:endParaRPr lang="en-US" dirty="0"/>
          </a:p>
        </p:txBody>
      </p:sp>
      <p:pic>
        <p:nvPicPr>
          <p:cNvPr id="5" name="Picture 2" descr="http://www.gametime.com/images/uploads/products/19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9531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82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Sandown North Playground</a:t>
            </a:r>
            <a:endParaRPr lang="en-US" dirty="0"/>
          </a:p>
        </p:txBody>
      </p:sp>
      <p:pic>
        <p:nvPicPr>
          <p:cNvPr id="2050" name="Picture 2" descr="http://cdn.gametime.com/images/uploads/products/10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399"/>
            <a:ext cx="595312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08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Sandown North Playground</a:t>
            </a:r>
            <a:endParaRPr lang="en-US" dirty="0"/>
          </a:p>
        </p:txBody>
      </p:sp>
      <p:pic>
        <p:nvPicPr>
          <p:cNvPr id="4098" name="Picture 2" descr="http://cdn.gametime.com/images/uploads/products/10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1"/>
            <a:ext cx="59531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7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Sandown North Playground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4267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Site work                         $15,000.00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Playground Fiber              $5,000.00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Fencing                              $8,200.00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Playground Equipment $35,000.00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Total Cost </a:t>
            </a:r>
            <a:r>
              <a:rPr lang="en-US" b="1" smtClean="0">
                <a:solidFill>
                  <a:schemeClr val="tx1"/>
                </a:solidFill>
              </a:rPr>
              <a:t>$63,200.00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9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Sandown North Playground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676400"/>
            <a:ext cx="5181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60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Sandown North Playground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632527"/>
            <a:ext cx="6414516" cy="4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57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928d99f-c945-4a61-bea9-b76767e8de98@timberla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10600" cy="54102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66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e85fdd1-d2b8-46f5-bab4-465c8b8ceea8@timberla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838200"/>
            <a:ext cx="8305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45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f244492-bf48-4a8a-9a35-a3be4bf8de27@timberla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327" y="1066800"/>
            <a:ext cx="8610600" cy="5181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50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f12d73f-d5d0-456d-a07a-04314f0e8135@timberla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4102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200000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49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0986" y="304799"/>
            <a:ext cx="6781800" cy="63550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</p:pic>
      <p:cxnSp>
        <p:nvCxnSpPr>
          <p:cNvPr id="4" name="Straight Connector 3"/>
          <p:cNvCxnSpPr/>
          <p:nvPr/>
        </p:nvCxnSpPr>
        <p:spPr>
          <a:xfrm>
            <a:off x="4701886" y="319809"/>
            <a:ext cx="1714500" cy="7227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19800" y="1108365"/>
            <a:ext cx="244764" cy="5634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511386" y="452581"/>
            <a:ext cx="1905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35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Sandown North Playground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an area approximately 60’ x 125’</a:t>
            </a:r>
          </a:p>
          <a:p>
            <a:r>
              <a:rPr lang="en-US" dirty="0" smtClean="0"/>
              <a:t>Install 2 – 3 pieces of playground equipment</a:t>
            </a:r>
          </a:p>
          <a:p>
            <a:r>
              <a:rPr lang="en-US" dirty="0" smtClean="0"/>
              <a:t>Equipment to be determined by PLT &amp; PE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20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ate xmlns="66445318-594c-4acb-b2fb-c62b33afc0d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3074932D6A2A49BA53FB2CF2C372F9" ma:contentTypeVersion="7" ma:contentTypeDescription="Create a new document." ma:contentTypeScope="" ma:versionID="c59c01cc42d8aa5db832685147da447e">
  <xsd:schema xmlns:xsd="http://www.w3.org/2001/XMLSchema" xmlns:xs="http://www.w3.org/2001/XMLSchema" xmlns:p="http://schemas.microsoft.com/office/2006/metadata/properties" xmlns:ns2="66445318-594c-4acb-b2fb-c62b33afc0d4" targetNamespace="http://schemas.microsoft.com/office/2006/metadata/properties" ma:root="true" ma:fieldsID="a5d163288106e17fa4d174469e049b52" ns2:_="">
    <xsd:import namespace="66445318-594c-4acb-b2fb-c62b33afc0d4"/>
    <xsd:element name="properties">
      <xsd:complexType>
        <xsd:sequence>
          <xsd:element name="documentManagement">
            <xsd:complexType>
              <xsd:all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45318-594c-4acb-b2fb-c62b33afc0d4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35825E-9BF6-473D-BBCB-5C781C296A74}"/>
</file>

<file path=customXml/itemProps2.xml><?xml version="1.0" encoding="utf-8"?>
<ds:datastoreItem xmlns:ds="http://schemas.openxmlformats.org/officeDocument/2006/customXml" ds:itemID="{4484CC0A-ECC2-4152-9A07-5C16DF025EC9}"/>
</file>

<file path=customXml/itemProps3.xml><?xml version="1.0" encoding="utf-8"?>
<ds:datastoreItem xmlns:ds="http://schemas.openxmlformats.org/officeDocument/2006/customXml" ds:itemID="{9B651266-AB16-46AF-ADF8-03B37DC72C4A}"/>
</file>

<file path=docProps/app.xml><?xml version="1.0" encoding="utf-8"?>
<Properties xmlns="http://schemas.openxmlformats.org/officeDocument/2006/extended-properties" xmlns:vt="http://schemas.openxmlformats.org/officeDocument/2006/docPropsVTypes">
  <TotalTime>6069</TotalTime>
  <Words>74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Sandown North Elementary</vt:lpstr>
      <vt:lpstr>Sandown North Playground</vt:lpstr>
      <vt:lpstr>Sandown North Playground</vt:lpstr>
      <vt:lpstr>Slide 4</vt:lpstr>
      <vt:lpstr>Slide 5</vt:lpstr>
      <vt:lpstr>Slide 6</vt:lpstr>
      <vt:lpstr>Slide 7</vt:lpstr>
      <vt:lpstr>Slide 8</vt:lpstr>
      <vt:lpstr>Sandown North Playground</vt:lpstr>
      <vt:lpstr>Sandown North Playground</vt:lpstr>
      <vt:lpstr>Sandown North Playground</vt:lpstr>
      <vt:lpstr>Sandown North Playground</vt:lpstr>
      <vt:lpstr>Sandown North Playground Project</vt:lpstr>
    </vt:vector>
  </TitlesOfParts>
  <Company>SAU 55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Hughes, James</dc:creator>
  <cp:lastModifiedBy>Cathy Belcher</cp:lastModifiedBy>
  <cp:revision>16</cp:revision>
  <dcterms:created xsi:type="dcterms:W3CDTF">2015-01-16T19:39:40Z</dcterms:created>
  <dcterms:modified xsi:type="dcterms:W3CDTF">2015-01-21T19:26:32Z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0x0101003C3074932D6A2A49BA53FB2CF2C372F9</vt:lpwstr>
  </property>
</Properties>
</file>