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65" r:id="rId3"/>
    <p:sldId id="260" r:id="rId4"/>
    <p:sldId id="262" r:id="rId5"/>
    <p:sldId id="256" r:id="rId6"/>
    <p:sldId id="264" r:id="rId7"/>
    <p:sldId id="27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85484" autoAdjust="0"/>
  </p:normalViewPr>
  <p:slideViewPr>
    <p:cSldViewPr>
      <p:cViewPr>
        <p:scale>
          <a:sx n="104" d="100"/>
          <a:sy n="104" d="100"/>
        </p:scale>
        <p:origin x="-804" y="4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41B1E-F89E-4501-851A-1BF061D6378E}" type="datetimeFigureOut">
              <a:rPr lang="en-US" smtClean="0"/>
              <a:pPr/>
              <a:t>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F044B-BFCC-4F74-ACFB-4FEDDE82905F}" type="slidenum">
              <a:rPr lang="en-US" smtClean="0"/>
              <a:pPr/>
              <a:t>‹#›</a:t>
            </a:fld>
            <a:endParaRPr lang="en-US"/>
          </a:p>
        </p:txBody>
      </p:sp>
    </p:spTree>
    <p:extLst>
      <p:ext uri="{BB962C8B-B14F-4D97-AF65-F5344CB8AC3E}">
        <p14:creationId xmlns:p14="http://schemas.microsoft.com/office/powerpoint/2010/main" xmlns="" val="250367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your self. Tyler Booth,  from Troop 18 and this is my proposed Eagle Project.</a:t>
            </a:r>
            <a:endParaRPr lang="en-US" dirty="0"/>
          </a:p>
        </p:txBody>
      </p:sp>
      <p:sp>
        <p:nvSpPr>
          <p:cNvPr id="4" name="Slide Number Placeholder 3"/>
          <p:cNvSpPr>
            <a:spLocks noGrp="1"/>
          </p:cNvSpPr>
          <p:nvPr>
            <p:ph type="sldNum" sz="quarter" idx="10"/>
          </p:nvPr>
        </p:nvSpPr>
        <p:spPr/>
        <p:txBody>
          <a:bodyPr/>
          <a:lstStyle/>
          <a:p>
            <a:fld id="{C28F044B-BFCC-4F74-ACFB-4FEDDE82905F}" type="slidenum">
              <a:rPr lang="en-US" smtClean="0"/>
              <a:pPr/>
              <a:t>1</a:t>
            </a:fld>
            <a:endParaRPr lang="en-US"/>
          </a:p>
        </p:txBody>
      </p:sp>
    </p:spTree>
    <p:extLst>
      <p:ext uri="{BB962C8B-B14F-4D97-AF65-F5344CB8AC3E}">
        <p14:creationId xmlns:p14="http://schemas.microsoft.com/office/powerpoint/2010/main" xmlns="" val="27025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raised garden beds will be located at </a:t>
            </a:r>
            <a:r>
              <a:rPr lang="en-US" dirty="0" err="1" smtClean="0"/>
              <a:t>Timberlane</a:t>
            </a:r>
            <a:r>
              <a:rPr lang="en-US" baseline="0" dirty="0" smtClean="0"/>
              <a:t> Regional High School, in the back Courtyard as shown in the picture. Area to be worked is on the east side of the courtyard and the size of the area is approximately 1200 SQ. FT. </a:t>
            </a:r>
          </a:p>
          <a:p>
            <a:r>
              <a:rPr lang="en-US" baseline="0" dirty="0" smtClean="0"/>
              <a:t>Material cost is around 1,800.00 dollars.</a:t>
            </a:r>
            <a:endParaRPr lang="en-US" dirty="0"/>
          </a:p>
        </p:txBody>
      </p:sp>
      <p:sp>
        <p:nvSpPr>
          <p:cNvPr id="4" name="Slide Number Placeholder 3"/>
          <p:cNvSpPr>
            <a:spLocks noGrp="1"/>
          </p:cNvSpPr>
          <p:nvPr>
            <p:ph type="sldNum" sz="quarter" idx="10"/>
          </p:nvPr>
        </p:nvSpPr>
        <p:spPr/>
        <p:txBody>
          <a:bodyPr/>
          <a:lstStyle/>
          <a:p>
            <a:fld id="{C28F044B-BFCC-4F74-ACFB-4FEDDE82905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toward the east</a:t>
            </a:r>
            <a:r>
              <a:rPr lang="en-US" baseline="0" dirty="0" smtClean="0"/>
              <a:t> wall. This is a rough location for the 5 Raised Garden beds. The lower bed will be the elevated garden bed. This area once had a large mound that was dug up by some Hawaiian exchange students last spring and was spread around this area into smaller mounds. The soil from the mounds needs to be moved to a central location (area to the west side of the Elevated Garden Bed) to allow the ground to be leveled and the to locate where the beds will be located. The soil that is removed will need to be screened to remove large rocks and sod. This soil will then be used to fill the raised garden beds.</a:t>
            </a:r>
            <a:endParaRPr lang="en-US" dirty="0"/>
          </a:p>
        </p:txBody>
      </p:sp>
      <p:sp>
        <p:nvSpPr>
          <p:cNvPr id="4" name="Slide Number Placeholder 3"/>
          <p:cNvSpPr>
            <a:spLocks noGrp="1"/>
          </p:cNvSpPr>
          <p:nvPr>
            <p:ph type="sldNum" sz="quarter" idx="10"/>
          </p:nvPr>
        </p:nvSpPr>
        <p:spPr/>
        <p:txBody>
          <a:bodyPr/>
          <a:lstStyle/>
          <a:p>
            <a:fld id="{C28F044B-BFCC-4F74-ACFB-4FEDDE82905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drainage area is a few feet away from</a:t>
            </a:r>
            <a:r>
              <a:rPr lang="en-US" baseline="0" dirty="0" smtClean="0"/>
              <a:t> where the raised garden beds are going to be located. The p</a:t>
            </a:r>
            <a:r>
              <a:rPr lang="en-US" dirty="0" smtClean="0"/>
              <a:t>lan is to remove topsoil,</a:t>
            </a:r>
            <a:r>
              <a:rPr lang="en-US" baseline="0" dirty="0" smtClean="0"/>
              <a:t> put down ground cloth and crushed stone </a:t>
            </a:r>
            <a:r>
              <a:rPr lang="en-US" dirty="0" smtClean="0"/>
              <a:t>from around the drain over to the rock barrier by the building, over to the side walk, approximately 4 to 6 feet to the west side of the drain and over to and around the area of </a:t>
            </a:r>
            <a:r>
              <a:rPr lang="en-US" baseline="0" dirty="0" smtClean="0"/>
              <a:t>rubberized mulch. This will help to facilitate better drainage. The final slid will better show the layout of the beds and how the materials will be spread out. </a:t>
            </a:r>
            <a:endParaRPr lang="en-US" dirty="0"/>
          </a:p>
        </p:txBody>
      </p:sp>
      <p:sp>
        <p:nvSpPr>
          <p:cNvPr id="4" name="Slide Number Placeholder 3"/>
          <p:cNvSpPr>
            <a:spLocks noGrp="1"/>
          </p:cNvSpPr>
          <p:nvPr>
            <p:ph type="sldNum" sz="quarter" idx="10"/>
          </p:nvPr>
        </p:nvSpPr>
        <p:spPr/>
        <p:txBody>
          <a:bodyPr/>
          <a:lstStyle/>
          <a:p>
            <a:fld id="{C28F044B-BFCC-4F74-ACFB-4FEDDE82905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design of the Raised Garden Bed. </a:t>
            </a:r>
            <a:r>
              <a:rPr lang="en-US" dirty="0" smtClean="0"/>
              <a:t>There will be 5 raised garden</a:t>
            </a:r>
            <a:r>
              <a:rPr lang="en-US" baseline="0" dirty="0" smtClean="0"/>
              <a:t> beds made, one, which will be an elevated bed to allow wheel chair access. </a:t>
            </a:r>
            <a:r>
              <a:rPr lang="en-US" dirty="0" smtClean="0"/>
              <a:t>Garden beds are going to be 4 feet by 8 feet and </a:t>
            </a:r>
            <a:r>
              <a:rPr lang="en-US" baseline="0" dirty="0" smtClean="0"/>
              <a:t>will be 12 inches high. They will be constructed from Red Cedar using five quarter boards, 2 by 4’s and 4 by 4’s. The stand for the elevated bed will be constructed using 4 X 6 and 6 X 6 Pressure treated lumber. Red Cedar lumber is recommended for use in this application and has a life of 30 plus years.</a:t>
            </a:r>
            <a:endParaRPr lang="en-US" dirty="0"/>
          </a:p>
        </p:txBody>
      </p:sp>
      <p:sp>
        <p:nvSpPr>
          <p:cNvPr id="4" name="Slide Number Placeholder 3"/>
          <p:cNvSpPr>
            <a:spLocks noGrp="1"/>
          </p:cNvSpPr>
          <p:nvPr>
            <p:ph type="sldNum" sz="quarter" idx="10"/>
          </p:nvPr>
        </p:nvSpPr>
        <p:spPr/>
        <p:txBody>
          <a:bodyPr/>
          <a:lstStyle/>
          <a:p>
            <a:fld id="{C28F044B-BFCC-4F74-ACFB-4FEDDE82905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view shows the elevated bed sitting on the base with corned boards in place that will hold the garden bed to the base. Also</a:t>
            </a:r>
            <a:r>
              <a:rPr lang="en-US" baseline="0" dirty="0" smtClean="0"/>
              <a:t> pictured are the footings that will be filled with crush stone to help provide support so that the bed will not settle or sink into the ground.</a:t>
            </a:r>
            <a:endParaRPr lang="en-US" dirty="0"/>
          </a:p>
        </p:txBody>
      </p:sp>
      <p:sp>
        <p:nvSpPr>
          <p:cNvPr id="4" name="Slide Number Placeholder 3"/>
          <p:cNvSpPr>
            <a:spLocks noGrp="1"/>
          </p:cNvSpPr>
          <p:nvPr>
            <p:ph type="sldNum" sz="quarter" idx="10"/>
          </p:nvPr>
        </p:nvSpPr>
        <p:spPr/>
        <p:txBody>
          <a:bodyPr/>
          <a:lstStyle/>
          <a:p>
            <a:fld id="{C28F044B-BFCC-4F74-ACFB-4FEDDE8290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a:t>
            </a:r>
            <a:r>
              <a:rPr lang="en-US" baseline="0" dirty="0" smtClean="0"/>
              <a:t>layout of the 4 Raised Garden Beds along with the location of the Elevated Garden Bed, along with the area that is going to be filled with Rubberized Mulch and the area where the new Crushed Stone is to be spread. It also shows the area’s of existing rock that run between what is being developed and the exterior wall of the school, it also shows the side walk and an area of the existing lawn and raised garden bed. </a:t>
            </a:r>
          </a:p>
          <a:p>
            <a:r>
              <a:rPr lang="en-US" baseline="0" dirty="0" smtClean="0"/>
              <a:t>This Eagle Project has been approved by the Troop Committee and has been review and approved by Mr. Hughes the Facilities Manager for the School District. If approved by the School Board then the Proposal for this Eagle Project will be submitted to the Council for acceptance. Once the project gets approved, my plan is to then seek donations from area businesses to help with the cost project and I hope to start the project late spring, early summer. Any Questions?</a:t>
            </a:r>
            <a:endParaRPr lang="en-US" dirty="0"/>
          </a:p>
        </p:txBody>
      </p:sp>
      <p:sp>
        <p:nvSpPr>
          <p:cNvPr id="4" name="Slide Number Placeholder 3"/>
          <p:cNvSpPr>
            <a:spLocks noGrp="1"/>
          </p:cNvSpPr>
          <p:nvPr>
            <p:ph type="sldNum" sz="quarter" idx="10"/>
          </p:nvPr>
        </p:nvSpPr>
        <p:spPr/>
        <p:txBody>
          <a:bodyPr/>
          <a:lstStyle/>
          <a:p>
            <a:fld id="{C28F044B-BFCC-4F74-ACFB-4FEDDE82905F}" type="slidenum">
              <a:rPr lang="en-US" smtClean="0"/>
              <a:pPr/>
              <a:t>7</a:t>
            </a:fld>
            <a:endParaRPr lang="en-US"/>
          </a:p>
        </p:txBody>
      </p:sp>
    </p:spTree>
    <p:extLst>
      <p:ext uri="{BB962C8B-B14F-4D97-AF65-F5344CB8AC3E}">
        <p14:creationId xmlns:p14="http://schemas.microsoft.com/office/powerpoint/2010/main" xmlns="" val="283739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B67F9-E734-4084-8420-5B6D7E57125C}" type="datetime1">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405439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88162-6DB6-4D07-B2D9-60B3E110A1CA}" type="datetime1">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158498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357B0-E6AC-4A1F-B92C-7EF9DF9A3537}" type="datetime1">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10711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CD0E9-F1FD-4CAB-9765-2746C7EA68BF}" type="datetime1">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364223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BA774-B42E-4C1B-9B89-B133184EB94C}" type="datetime1">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70488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4E1FA-759E-47CC-9E13-0BB24556CC17}" type="datetime1">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384727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F129D2-AF24-4295-B4E1-632874EA808B}" type="datetime1">
              <a:rPr lang="en-US" smtClean="0"/>
              <a:pPr/>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180187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1ADB43-81DA-4B13-AD28-79C11D483613}" type="datetime1">
              <a:rPr lang="en-US" smtClean="0"/>
              <a:pPr/>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313123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DE996-483E-49B5-99E6-393588151D4E}" type="datetime1">
              <a:rPr lang="en-US" smtClean="0"/>
              <a:pPr/>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222037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705E3-6F47-4BF6-A060-A9AE006967B0}" type="datetime1">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365653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86DF9-93BD-4D3C-8E13-9A42B4A4E751}" type="datetime1">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34923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A63D4-C6A9-485C-88B1-CAC1FF921EF4}" type="datetime1">
              <a:rPr lang="en-US" smtClean="0"/>
              <a:pPr/>
              <a:t>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C2411-D399-47AC-A428-8D02F238025D}" type="slidenum">
              <a:rPr lang="en-US" smtClean="0"/>
              <a:pPr/>
              <a:t>‹#›</a:t>
            </a:fld>
            <a:endParaRPr lang="en-US"/>
          </a:p>
        </p:txBody>
      </p:sp>
    </p:spTree>
    <p:extLst>
      <p:ext uri="{BB962C8B-B14F-4D97-AF65-F5344CB8AC3E}">
        <p14:creationId xmlns:p14="http://schemas.microsoft.com/office/powerpoint/2010/main" xmlns="" val="27628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486400"/>
          </a:xfrm>
        </p:spPr>
        <p:txBody>
          <a:bodyPr>
            <a:normAutofit lnSpcReduction="10000"/>
          </a:bodyPr>
          <a:lstStyle/>
          <a:p>
            <a:pPr algn="ctr">
              <a:buNone/>
            </a:pPr>
            <a:r>
              <a:rPr lang="en-US" sz="5400" b="1" dirty="0" smtClean="0"/>
              <a:t>PROPOSED EAGLE PROJECT BY</a:t>
            </a:r>
          </a:p>
          <a:p>
            <a:pPr algn="ctr">
              <a:buNone/>
            </a:pPr>
            <a:r>
              <a:rPr lang="en-US" sz="5400" b="1" dirty="0" smtClean="0"/>
              <a:t>TYLER BOOTH</a:t>
            </a:r>
          </a:p>
          <a:p>
            <a:pPr algn="ctr">
              <a:buNone/>
            </a:pPr>
            <a:endParaRPr lang="en-US" sz="4000" b="1" dirty="0" smtClean="0"/>
          </a:p>
          <a:p>
            <a:pPr algn="ctr">
              <a:buNone/>
            </a:pPr>
            <a:r>
              <a:rPr lang="en-US" sz="4400" b="1" dirty="0" smtClean="0"/>
              <a:t>Installation of Raised Garden Beds</a:t>
            </a:r>
          </a:p>
          <a:p>
            <a:pPr algn="ctr">
              <a:buNone/>
            </a:pPr>
            <a:r>
              <a:rPr lang="en-US" sz="4400" b="1" dirty="0" smtClean="0"/>
              <a:t>At </a:t>
            </a:r>
            <a:r>
              <a:rPr lang="en-US" sz="4400" b="1" dirty="0" err="1" smtClean="0"/>
              <a:t>Timberlane</a:t>
            </a:r>
            <a:r>
              <a:rPr lang="en-US" sz="4400" b="1" dirty="0" smtClean="0"/>
              <a:t> Regional High School </a:t>
            </a:r>
            <a:endParaRPr lang="en-US" sz="4400" b="1" dirty="0"/>
          </a:p>
        </p:txBody>
      </p:sp>
      <p:sp>
        <p:nvSpPr>
          <p:cNvPr id="4" name="Slide Number Placeholder 3"/>
          <p:cNvSpPr>
            <a:spLocks noGrp="1"/>
          </p:cNvSpPr>
          <p:nvPr>
            <p:ph type="sldNum" sz="quarter" idx="12"/>
          </p:nvPr>
        </p:nvSpPr>
        <p:spPr>
          <a:xfrm>
            <a:off x="6858000" y="6324600"/>
            <a:ext cx="2133600" cy="365125"/>
          </a:xfrm>
        </p:spPr>
        <p:txBody>
          <a:bodyPr/>
          <a:lstStyle/>
          <a:p>
            <a:fld id="{14AC2411-D399-47AC-A428-8D02F238025D}" type="slidenum">
              <a:rPr lang="en-US" smtClean="0"/>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en/thumb/d/d9/Trhs_2001.jpg/800px-Trhs_2001.jpg"/>
          <p:cNvPicPr>
            <a:picLocks noChangeAspect="1" noChangeArrowheads="1"/>
          </p:cNvPicPr>
          <p:nvPr/>
        </p:nvPicPr>
        <p:blipFill>
          <a:blip r:embed="rId3" cstate="print"/>
          <a:srcRect/>
          <a:stretch>
            <a:fillRect/>
          </a:stretch>
        </p:blipFill>
        <p:spPr bwMode="auto">
          <a:xfrm>
            <a:off x="228600" y="533400"/>
            <a:ext cx="7239000" cy="5943600"/>
          </a:xfrm>
          <a:prstGeom prst="rect">
            <a:avLst/>
          </a:prstGeom>
          <a:noFill/>
        </p:spPr>
      </p:pic>
      <p:graphicFrame>
        <p:nvGraphicFramePr>
          <p:cNvPr id="4" name="Table 3"/>
          <p:cNvGraphicFramePr>
            <a:graphicFrameLocks noGrp="1"/>
          </p:cNvGraphicFramePr>
          <p:nvPr>
            <p:extLst>
              <p:ext uri="{D42A27DB-BD31-4B8C-83A1-F6EECF244321}">
                <p14:modId xmlns:p14="http://schemas.microsoft.com/office/powerpoint/2010/main" xmlns="" val="3860504761"/>
              </p:ext>
            </p:extLst>
          </p:nvPr>
        </p:nvGraphicFramePr>
        <p:xfrm>
          <a:off x="381000" y="335280"/>
          <a:ext cx="7010400" cy="3017520"/>
        </p:xfrm>
        <a:graphic>
          <a:graphicData uri="http://schemas.openxmlformats.org/drawingml/2006/table">
            <a:tbl>
              <a:tblPr firstRow="1" bandRow="1">
                <a:tableStyleId>{5C22544A-7EE6-4342-B048-85BDC9FD1C3A}</a:tableStyleId>
              </a:tblPr>
              <a:tblGrid>
                <a:gridCol w="7010400"/>
              </a:tblGrid>
              <a:tr h="2971800">
                <a:tc>
                  <a:txBody>
                    <a:bodyPr/>
                    <a:lstStyle/>
                    <a:p>
                      <a:r>
                        <a:rPr lang="en-US" sz="3200" u="sng" dirty="0" smtClean="0">
                          <a:solidFill>
                            <a:schemeClr val="tx1"/>
                          </a:solidFill>
                        </a:rPr>
                        <a:t>Raised Garden Beds</a:t>
                      </a:r>
                      <a:r>
                        <a:rPr lang="en-US" sz="3200" u="sng" baseline="0" dirty="0" smtClean="0">
                          <a:solidFill>
                            <a:schemeClr val="tx1"/>
                          </a:solidFill>
                        </a:rPr>
                        <a:t> will be located at </a:t>
                      </a:r>
                      <a:r>
                        <a:rPr lang="en-US" sz="3200" u="sng" baseline="0" dirty="0" err="1" smtClean="0">
                          <a:solidFill>
                            <a:schemeClr val="tx1"/>
                          </a:solidFill>
                        </a:rPr>
                        <a:t>Timberlane</a:t>
                      </a:r>
                      <a:r>
                        <a:rPr lang="en-US" sz="3200" u="sng" baseline="0" dirty="0" smtClean="0">
                          <a:solidFill>
                            <a:schemeClr val="tx1"/>
                          </a:solidFill>
                        </a:rPr>
                        <a:t> High School in the back Courtyard in this area</a:t>
                      </a:r>
                    </a:p>
                    <a:p>
                      <a:r>
                        <a:rPr lang="en-US" sz="3200" u="sng" baseline="0" dirty="0" smtClean="0">
                          <a:solidFill>
                            <a:schemeClr val="tx1"/>
                          </a:solidFill>
                        </a:rPr>
                        <a:t>Area being worked is approximately 1200 Square feet. Estimated material cost is around $1800.00.</a:t>
                      </a:r>
                      <a:endParaRPr lang="en-US" sz="3200" u="sng" dirty="0">
                        <a:solidFill>
                          <a:schemeClr val="tx1"/>
                        </a:solidFill>
                      </a:endParaRPr>
                    </a:p>
                  </a:txBody>
                  <a:tcPr>
                    <a:solidFill>
                      <a:schemeClr val="bg1"/>
                    </a:solidFill>
                  </a:tcPr>
                </a:tc>
              </a:tr>
            </a:tbl>
          </a:graphicData>
        </a:graphic>
      </p:graphicFrame>
      <p:cxnSp>
        <p:nvCxnSpPr>
          <p:cNvPr id="6" name="Straight Arrow Connector 5"/>
          <p:cNvCxnSpPr/>
          <p:nvPr/>
        </p:nvCxnSpPr>
        <p:spPr>
          <a:xfrm flipH="1">
            <a:off x="2667000" y="3352800"/>
            <a:ext cx="5334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nvGraphicFramePr>
        <p:xfrm>
          <a:off x="7696200" y="5257800"/>
          <a:ext cx="990600" cy="822960"/>
        </p:xfrm>
        <a:graphic>
          <a:graphicData uri="http://schemas.openxmlformats.org/drawingml/2006/table">
            <a:tbl>
              <a:tblPr firstRow="1" bandRow="1">
                <a:tableStyleId>{5C22544A-7EE6-4342-B048-85BDC9FD1C3A}</a:tableStyleId>
              </a:tblPr>
              <a:tblGrid>
                <a:gridCol w="990600"/>
              </a:tblGrid>
              <a:tr h="685800">
                <a:tc>
                  <a:txBody>
                    <a:bodyPr/>
                    <a:lstStyle/>
                    <a:p>
                      <a:r>
                        <a:rPr lang="en-US" sz="2400" dirty="0" smtClean="0"/>
                        <a:t>East</a:t>
                      </a:r>
                      <a:r>
                        <a:rPr lang="en-US" sz="2400" baseline="0" dirty="0" smtClean="0"/>
                        <a:t> Wall</a:t>
                      </a:r>
                      <a:endParaRPr lang="en-US" sz="2400" dirty="0"/>
                    </a:p>
                  </a:txBody>
                  <a:tcPr/>
                </a:tc>
              </a:tr>
            </a:tbl>
          </a:graphicData>
        </a:graphic>
      </p:graphicFrame>
      <p:cxnSp>
        <p:nvCxnSpPr>
          <p:cNvPr id="26" name="Straight Arrow Connector 25"/>
          <p:cNvCxnSpPr/>
          <p:nvPr/>
        </p:nvCxnSpPr>
        <p:spPr>
          <a:xfrm>
            <a:off x="2895600" y="5562600"/>
            <a:ext cx="4800600"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4AC2411-D399-47AC-A428-8D02F238025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land\Pictures\Tylers Eagle Project\IMG_0019.JPG"/>
          <p:cNvPicPr>
            <a:picLocks noGrp="1" noChangeAspect="1" noChangeArrowheads="1"/>
          </p:cNvPicPr>
          <p:nvPr>
            <p:ph idx="1"/>
          </p:nvPr>
        </p:nvPicPr>
        <p:blipFill>
          <a:blip r:embed="rId3" cstate="print"/>
          <a:srcRect/>
          <a:stretch>
            <a:fillRect/>
          </a:stretch>
        </p:blipFill>
        <p:spPr bwMode="auto">
          <a:xfrm>
            <a:off x="762000" y="152400"/>
            <a:ext cx="7010400" cy="6553200"/>
          </a:xfrm>
          <a:prstGeom prst="rect">
            <a:avLst/>
          </a:prstGeom>
          <a:noFill/>
        </p:spPr>
      </p:pic>
      <p:sp>
        <p:nvSpPr>
          <p:cNvPr id="5" name="Rectangle 4"/>
          <p:cNvSpPr/>
          <p:nvPr/>
        </p:nvSpPr>
        <p:spPr>
          <a:xfrm>
            <a:off x="3276600" y="3429000"/>
            <a:ext cx="533400" cy="838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3429000"/>
            <a:ext cx="533400" cy="838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4648200"/>
            <a:ext cx="533400" cy="99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648200"/>
            <a:ext cx="533400" cy="99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7772400" y="2209800"/>
          <a:ext cx="1066800" cy="2057400"/>
        </p:xfrm>
        <a:graphic>
          <a:graphicData uri="http://schemas.openxmlformats.org/drawingml/2006/table">
            <a:tbl>
              <a:tblPr firstRow="1" bandRow="1">
                <a:tableStyleId>{5C22544A-7EE6-4342-B048-85BDC9FD1C3A}</a:tableStyleId>
              </a:tblPr>
              <a:tblGrid>
                <a:gridCol w="1066800"/>
              </a:tblGrid>
              <a:tr h="2057400">
                <a:tc>
                  <a:txBody>
                    <a:bodyPr/>
                    <a:lstStyle/>
                    <a:p>
                      <a:endParaRPr lang="en-US" dirty="0" smtClean="0">
                        <a:solidFill>
                          <a:schemeClr val="tx1"/>
                        </a:solidFill>
                      </a:endParaRPr>
                    </a:p>
                    <a:p>
                      <a:r>
                        <a:rPr lang="en-US" dirty="0" smtClean="0">
                          <a:solidFill>
                            <a:schemeClr val="tx1"/>
                          </a:solidFill>
                        </a:rPr>
                        <a:t>Location of the 4 Raised</a:t>
                      </a:r>
                      <a:r>
                        <a:rPr lang="en-US" baseline="0" dirty="0" smtClean="0">
                          <a:solidFill>
                            <a:schemeClr val="tx1"/>
                          </a:solidFill>
                        </a:rPr>
                        <a:t> garden beds</a:t>
                      </a:r>
                      <a:endParaRPr lang="en-US" dirty="0">
                        <a:solidFill>
                          <a:schemeClr val="tx1"/>
                        </a:solidFill>
                      </a:endParaRPr>
                    </a:p>
                  </a:txBody>
                  <a:tcPr>
                    <a:solidFill>
                      <a:schemeClr val="accent1">
                        <a:lumMod val="40000"/>
                        <a:lumOff val="60000"/>
                      </a:schemeClr>
                    </a:solidFill>
                  </a:tcPr>
                </a:tc>
              </a:tr>
            </a:tbl>
          </a:graphicData>
        </a:graphic>
      </p:graphicFrame>
      <p:sp>
        <p:nvSpPr>
          <p:cNvPr id="10" name="Rectangle 9"/>
          <p:cNvSpPr/>
          <p:nvPr/>
        </p:nvSpPr>
        <p:spPr>
          <a:xfrm>
            <a:off x="3352800" y="6019800"/>
            <a:ext cx="1676400" cy="609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5" idx="3"/>
          </p:cNvCxnSpPr>
          <p:nvPr/>
        </p:nvCxnSpPr>
        <p:spPr>
          <a:xfrm flipH="1">
            <a:off x="3810000" y="3352800"/>
            <a:ext cx="3962400" cy="495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6" idx="3"/>
          </p:cNvCxnSpPr>
          <p:nvPr/>
        </p:nvCxnSpPr>
        <p:spPr>
          <a:xfrm flipH="1">
            <a:off x="4953000" y="3352800"/>
            <a:ext cx="2743200" cy="495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810000" y="3733800"/>
            <a:ext cx="3962400" cy="1219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3"/>
          </p:cNvCxnSpPr>
          <p:nvPr/>
        </p:nvCxnSpPr>
        <p:spPr>
          <a:xfrm flipH="1">
            <a:off x="5029200" y="3733800"/>
            <a:ext cx="2743200" cy="14097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3"/>
          </p:cNvCxnSpPr>
          <p:nvPr/>
        </p:nvCxnSpPr>
        <p:spPr>
          <a:xfrm flipH="1">
            <a:off x="5029200" y="5791200"/>
            <a:ext cx="2743200" cy="533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nvGraphicFramePr>
        <p:xfrm>
          <a:off x="7772400" y="4419600"/>
          <a:ext cx="1066800" cy="1844040"/>
        </p:xfrm>
        <a:graphic>
          <a:graphicData uri="http://schemas.openxmlformats.org/drawingml/2006/table">
            <a:tbl>
              <a:tblPr firstRow="1" bandRow="1">
                <a:tableStyleId>{5C22544A-7EE6-4342-B048-85BDC9FD1C3A}</a:tableStyleId>
              </a:tblPr>
              <a:tblGrid>
                <a:gridCol w="1066800"/>
              </a:tblGrid>
              <a:tr h="1844040">
                <a:tc>
                  <a:txBody>
                    <a:bodyPr/>
                    <a:lstStyle/>
                    <a:p>
                      <a:r>
                        <a:rPr lang="en-US" dirty="0" smtClean="0">
                          <a:solidFill>
                            <a:schemeClr val="tx1"/>
                          </a:solidFill>
                        </a:rPr>
                        <a:t>Location of the elevated  Garden  bed</a:t>
                      </a:r>
                      <a:endParaRPr lang="en-US" dirty="0">
                        <a:solidFill>
                          <a:schemeClr val="tx1"/>
                        </a:solidFill>
                      </a:endParaRPr>
                    </a:p>
                  </a:txBody>
                  <a:tcPr>
                    <a:solidFill>
                      <a:schemeClr val="accent1">
                        <a:lumMod val="40000"/>
                        <a:lumOff val="60000"/>
                      </a:schemeClr>
                    </a:solidFill>
                  </a:tcPr>
                </a:tc>
              </a:tr>
            </a:tbl>
          </a:graphicData>
        </a:graphic>
      </p:graphicFrame>
      <p:sp>
        <p:nvSpPr>
          <p:cNvPr id="16" name="Slide Number Placeholder 15"/>
          <p:cNvSpPr>
            <a:spLocks noGrp="1"/>
          </p:cNvSpPr>
          <p:nvPr>
            <p:ph type="sldNum" sz="quarter" idx="12"/>
          </p:nvPr>
        </p:nvSpPr>
        <p:spPr/>
        <p:txBody>
          <a:bodyPr/>
          <a:lstStyle/>
          <a:p>
            <a:fld id="{14AC2411-D399-47AC-A428-8D02F238025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Drainage Area</a:t>
            </a:r>
            <a:endParaRPr lang="en-US" dirty="0"/>
          </a:p>
        </p:txBody>
      </p:sp>
      <p:pic>
        <p:nvPicPr>
          <p:cNvPr id="3074" name="Picture 2" descr="C:\Users\Roland\Pictures\Tylers Eagle Project\IMG_0011.JPG"/>
          <p:cNvPicPr>
            <a:picLocks noGrp="1" noChangeAspect="1" noChangeArrowheads="1"/>
          </p:cNvPicPr>
          <p:nvPr>
            <p:ph idx="1"/>
          </p:nvPr>
        </p:nvPicPr>
        <p:blipFill>
          <a:blip r:embed="rId3" cstate="print"/>
          <a:srcRect/>
          <a:stretch>
            <a:fillRect/>
          </a:stretch>
        </p:blipFill>
        <p:spPr bwMode="auto">
          <a:xfrm>
            <a:off x="457200" y="1600200"/>
            <a:ext cx="3394472" cy="4572000"/>
          </a:xfrm>
          <a:prstGeom prst="rect">
            <a:avLst/>
          </a:prstGeom>
          <a:noFill/>
        </p:spPr>
      </p:pic>
      <p:pic>
        <p:nvPicPr>
          <p:cNvPr id="3075" name="Picture 3" descr="C:\Users\Roland\Pictures\Tylers Eagle Project\IMG_0010.JPG"/>
          <p:cNvPicPr>
            <a:picLocks noChangeAspect="1" noChangeArrowheads="1"/>
          </p:cNvPicPr>
          <p:nvPr/>
        </p:nvPicPr>
        <p:blipFill>
          <a:blip r:embed="rId4" cstate="print"/>
          <a:srcRect/>
          <a:stretch>
            <a:fillRect/>
          </a:stretch>
        </p:blipFill>
        <p:spPr bwMode="auto">
          <a:xfrm>
            <a:off x="4648200" y="1600200"/>
            <a:ext cx="3638550" cy="4572000"/>
          </a:xfrm>
          <a:prstGeom prst="rect">
            <a:avLst/>
          </a:prstGeom>
          <a:noFill/>
        </p:spPr>
      </p:pic>
      <p:sp>
        <p:nvSpPr>
          <p:cNvPr id="5" name="Slide Number Placeholder 4"/>
          <p:cNvSpPr>
            <a:spLocks noGrp="1"/>
          </p:cNvSpPr>
          <p:nvPr>
            <p:ph type="sldNum" sz="quarter" idx="12"/>
          </p:nvPr>
        </p:nvSpPr>
        <p:spPr/>
        <p:txBody>
          <a:bodyPr/>
          <a:lstStyle/>
          <a:p>
            <a:fld id="{14AC2411-D399-47AC-A428-8D02F238025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4114799"/>
          </a:xfrm>
          <a:solidFill>
            <a:schemeClr val="accent2">
              <a:lumMod val="40000"/>
              <a:lumOff val="60000"/>
            </a:schemeClr>
          </a:solidFill>
          <a:ln>
            <a:solidFill>
              <a:schemeClr val="tx1"/>
            </a:solidFill>
          </a:ln>
        </p:spPr>
        <p:txBody>
          <a:bodyPr>
            <a:normAutofit/>
          </a:bodyPr>
          <a:lstStyle/>
          <a:p>
            <a:r>
              <a:rPr lang="en-US" sz="4000" dirty="0" smtClean="0"/>
              <a:t>Raised Garden Bed</a:t>
            </a:r>
            <a:br>
              <a:rPr lang="en-US" sz="4000" dirty="0" smtClean="0"/>
            </a:br>
            <a:r>
              <a:rPr lang="en-US" sz="4000" dirty="0" smtClean="0"/>
              <a:t>(4’ X 8’)</a:t>
            </a:r>
            <a:endParaRPr lang="en-US" sz="4000" dirty="0"/>
          </a:p>
        </p:txBody>
      </p:sp>
      <p:sp>
        <p:nvSpPr>
          <p:cNvPr id="3" name="Subtitle 2"/>
          <p:cNvSpPr>
            <a:spLocks noGrp="1"/>
          </p:cNvSpPr>
          <p:nvPr>
            <p:ph type="subTitle" idx="1"/>
          </p:nvPr>
        </p:nvSpPr>
        <p:spPr>
          <a:xfrm>
            <a:off x="304800" y="4876800"/>
            <a:ext cx="8451669" cy="1752600"/>
          </a:xfrm>
          <a:solidFill>
            <a:schemeClr val="accent2">
              <a:lumMod val="40000"/>
              <a:lumOff val="60000"/>
            </a:schemeClr>
          </a:solidFill>
          <a:ln>
            <a:solidFill>
              <a:schemeClr val="tx1"/>
            </a:solidFill>
          </a:ln>
        </p:spPr>
        <p:txBody>
          <a:bodyPr/>
          <a:lstStyle/>
          <a:p>
            <a:pPr algn="l"/>
            <a:r>
              <a:rPr lang="en-US" dirty="0" smtClean="0"/>
              <a:t>     </a:t>
            </a:r>
            <a:endParaRPr lang="en-US" dirty="0"/>
          </a:p>
        </p:txBody>
      </p:sp>
      <p:sp>
        <p:nvSpPr>
          <p:cNvPr id="8" name="Rectangle 7"/>
          <p:cNvSpPr/>
          <p:nvPr/>
        </p:nvSpPr>
        <p:spPr>
          <a:xfrm>
            <a:off x="304800" y="4572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4X4</a:t>
            </a:r>
            <a:endParaRPr lang="en-US" sz="900" dirty="0">
              <a:solidFill>
                <a:schemeClr val="tx1"/>
              </a:solidFill>
            </a:endParaRPr>
          </a:p>
        </p:txBody>
      </p:sp>
      <p:sp>
        <p:nvSpPr>
          <p:cNvPr id="10" name="Rectangle 9"/>
          <p:cNvSpPr/>
          <p:nvPr/>
        </p:nvSpPr>
        <p:spPr>
          <a:xfrm>
            <a:off x="8382000" y="457200"/>
            <a:ext cx="37446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4X4</a:t>
            </a:r>
            <a:endParaRPr lang="en-US" sz="900" dirty="0">
              <a:solidFill>
                <a:schemeClr val="tx1"/>
              </a:solidFill>
            </a:endParaRPr>
          </a:p>
        </p:txBody>
      </p:sp>
      <p:sp>
        <p:nvSpPr>
          <p:cNvPr id="11" name="Rectangle 10"/>
          <p:cNvSpPr/>
          <p:nvPr/>
        </p:nvSpPr>
        <p:spPr>
          <a:xfrm>
            <a:off x="304800" y="4191000"/>
            <a:ext cx="37446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4X4</a:t>
            </a:r>
            <a:endParaRPr lang="en-US" sz="900" dirty="0">
              <a:solidFill>
                <a:schemeClr val="tx1"/>
              </a:solidFill>
            </a:endParaRPr>
          </a:p>
        </p:txBody>
      </p:sp>
      <p:sp>
        <p:nvSpPr>
          <p:cNvPr id="12" name="Rectangle 11"/>
          <p:cNvSpPr/>
          <p:nvPr/>
        </p:nvSpPr>
        <p:spPr>
          <a:xfrm>
            <a:off x="8365672" y="41910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4X4</a:t>
            </a:r>
            <a:endParaRPr lang="en-US" sz="900" dirty="0">
              <a:solidFill>
                <a:schemeClr val="tx1"/>
              </a:solidFill>
            </a:endParaRPr>
          </a:p>
        </p:txBody>
      </p:sp>
      <p:sp>
        <p:nvSpPr>
          <p:cNvPr id="13" name="Rectangle 12"/>
          <p:cNvSpPr/>
          <p:nvPr/>
        </p:nvSpPr>
        <p:spPr>
          <a:xfrm>
            <a:off x="4343400" y="459377"/>
            <a:ext cx="374469"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14" name="Rectangle 13"/>
          <p:cNvSpPr/>
          <p:nvPr/>
        </p:nvSpPr>
        <p:spPr>
          <a:xfrm>
            <a:off x="4328160" y="4381500"/>
            <a:ext cx="374469"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15" name="Rectangle 14"/>
          <p:cNvSpPr/>
          <p:nvPr/>
        </p:nvSpPr>
        <p:spPr>
          <a:xfrm>
            <a:off x="2392679" y="459377"/>
            <a:ext cx="361406"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16" name="Rectangle 15"/>
          <p:cNvSpPr/>
          <p:nvPr/>
        </p:nvSpPr>
        <p:spPr>
          <a:xfrm>
            <a:off x="6362700" y="4392386"/>
            <a:ext cx="381000" cy="179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17" name="Rectangle 16"/>
          <p:cNvSpPr/>
          <p:nvPr/>
        </p:nvSpPr>
        <p:spPr>
          <a:xfrm>
            <a:off x="8556172" y="2328455"/>
            <a:ext cx="1905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18" name="Rectangle 17"/>
          <p:cNvSpPr/>
          <p:nvPr/>
        </p:nvSpPr>
        <p:spPr>
          <a:xfrm>
            <a:off x="6477000" y="457200"/>
            <a:ext cx="381000"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19" name="Rectangle 18"/>
          <p:cNvSpPr/>
          <p:nvPr/>
        </p:nvSpPr>
        <p:spPr>
          <a:xfrm>
            <a:off x="304800" y="2328455"/>
            <a:ext cx="1905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20" name="Rectangle 19"/>
          <p:cNvSpPr/>
          <p:nvPr/>
        </p:nvSpPr>
        <p:spPr>
          <a:xfrm>
            <a:off x="2403565" y="4381500"/>
            <a:ext cx="374469"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21" name="Rectangle 20"/>
          <p:cNvSpPr/>
          <p:nvPr/>
        </p:nvSpPr>
        <p:spPr>
          <a:xfrm>
            <a:off x="30480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4X4</a:t>
            </a:r>
            <a:endParaRPr lang="en-US" sz="900" dirty="0">
              <a:solidFill>
                <a:schemeClr val="tx1"/>
              </a:solidFill>
            </a:endParaRPr>
          </a:p>
        </p:txBody>
      </p:sp>
      <p:sp>
        <p:nvSpPr>
          <p:cNvPr id="22" name="Rectangle 21"/>
          <p:cNvSpPr/>
          <p:nvPr/>
        </p:nvSpPr>
        <p:spPr>
          <a:xfrm>
            <a:off x="2392678" y="5029200"/>
            <a:ext cx="385355"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23" name="Rectangle 22"/>
          <p:cNvSpPr/>
          <p:nvPr/>
        </p:nvSpPr>
        <p:spPr>
          <a:xfrm>
            <a:off x="4328160" y="5029200"/>
            <a:ext cx="389709"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24" name="Rectangle 23"/>
          <p:cNvSpPr/>
          <p:nvPr/>
        </p:nvSpPr>
        <p:spPr>
          <a:xfrm>
            <a:off x="636270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2X4</a:t>
            </a:r>
            <a:endParaRPr lang="en-US" sz="900" dirty="0">
              <a:solidFill>
                <a:schemeClr val="tx1"/>
              </a:solidFill>
            </a:endParaRPr>
          </a:p>
        </p:txBody>
      </p:sp>
      <p:sp>
        <p:nvSpPr>
          <p:cNvPr id="25" name="Rectangle 24"/>
          <p:cNvSpPr/>
          <p:nvPr/>
        </p:nvSpPr>
        <p:spPr>
          <a:xfrm>
            <a:off x="838200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4X4</a:t>
            </a:r>
            <a:endParaRPr lang="en-US" sz="900" dirty="0">
              <a:solidFill>
                <a:schemeClr val="tx1"/>
              </a:solidFill>
            </a:endParaRPr>
          </a:p>
        </p:txBody>
      </p:sp>
      <p:cxnSp>
        <p:nvCxnSpPr>
          <p:cNvPr id="34" name="Straight Arrow Connector 33"/>
          <p:cNvCxnSpPr/>
          <p:nvPr/>
        </p:nvCxnSpPr>
        <p:spPr>
          <a:xfrm>
            <a:off x="685800" y="5040086"/>
            <a:ext cx="767987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24000" y="5638800"/>
            <a:ext cx="609600" cy="276999"/>
          </a:xfrm>
          <a:prstGeom prst="rect">
            <a:avLst/>
          </a:prstGeom>
          <a:noFill/>
          <a:ln>
            <a:solidFill>
              <a:schemeClr val="tx1"/>
            </a:solidFill>
          </a:ln>
        </p:spPr>
        <p:txBody>
          <a:bodyPr wrap="square" rtlCol="0">
            <a:spAutoFit/>
          </a:bodyPr>
          <a:lstStyle/>
          <a:p>
            <a:r>
              <a:rPr lang="en-US" sz="1200" dirty="0" smtClean="0"/>
              <a:t>   10”</a:t>
            </a:r>
            <a:endParaRPr lang="en-US" sz="1200" dirty="0"/>
          </a:p>
        </p:txBody>
      </p:sp>
      <p:cxnSp>
        <p:nvCxnSpPr>
          <p:cNvPr id="43" name="Straight Arrow Connector 42"/>
          <p:cNvCxnSpPr/>
          <p:nvPr/>
        </p:nvCxnSpPr>
        <p:spPr>
          <a:xfrm>
            <a:off x="1828800" y="5889982"/>
            <a:ext cx="0" cy="7394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1828800" y="5029200"/>
            <a:ext cx="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181600" y="5638800"/>
            <a:ext cx="609600" cy="276999"/>
          </a:xfrm>
          <a:prstGeom prst="rect">
            <a:avLst/>
          </a:prstGeom>
          <a:noFill/>
          <a:ln>
            <a:solidFill>
              <a:schemeClr val="tx1"/>
            </a:solidFill>
          </a:ln>
        </p:spPr>
        <p:txBody>
          <a:bodyPr wrap="square" rtlCol="0">
            <a:spAutoFit/>
          </a:bodyPr>
          <a:lstStyle/>
          <a:p>
            <a:r>
              <a:rPr lang="en-US" sz="1200" dirty="0" smtClean="0"/>
              <a:t>   12”</a:t>
            </a:r>
            <a:endParaRPr lang="en-US" sz="1200" dirty="0"/>
          </a:p>
        </p:txBody>
      </p:sp>
      <p:cxnSp>
        <p:nvCxnSpPr>
          <p:cNvPr id="52" name="Straight Arrow Connector 51"/>
          <p:cNvCxnSpPr/>
          <p:nvPr/>
        </p:nvCxnSpPr>
        <p:spPr>
          <a:xfrm flipV="1">
            <a:off x="5486400" y="4879032"/>
            <a:ext cx="0" cy="7776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90754" y="5887553"/>
            <a:ext cx="0" cy="7418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419703" y="2403512"/>
            <a:ext cx="457200" cy="230832"/>
          </a:xfrm>
          <a:prstGeom prst="rect">
            <a:avLst/>
          </a:prstGeom>
          <a:noFill/>
          <a:ln>
            <a:solidFill>
              <a:schemeClr val="tx1"/>
            </a:solidFill>
          </a:ln>
        </p:spPr>
        <p:txBody>
          <a:bodyPr wrap="square" rtlCol="0">
            <a:spAutoFit/>
          </a:bodyPr>
          <a:lstStyle/>
          <a:p>
            <a:r>
              <a:rPr lang="en-US" sz="900" dirty="0" smtClean="0"/>
              <a:t>   4’</a:t>
            </a:r>
            <a:endParaRPr lang="en-US" sz="900" dirty="0"/>
          </a:p>
        </p:txBody>
      </p:sp>
      <p:cxnSp>
        <p:nvCxnSpPr>
          <p:cNvPr id="59" name="Straight Arrow Connector 58"/>
          <p:cNvCxnSpPr/>
          <p:nvPr/>
        </p:nvCxnSpPr>
        <p:spPr>
          <a:xfrm flipV="1">
            <a:off x="7648303" y="459377"/>
            <a:ext cx="0" cy="1944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8" idx="2"/>
          </p:cNvCxnSpPr>
          <p:nvPr/>
        </p:nvCxnSpPr>
        <p:spPr>
          <a:xfrm>
            <a:off x="7648303" y="2634344"/>
            <a:ext cx="0" cy="1937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304211" y="3383981"/>
            <a:ext cx="457200" cy="230832"/>
          </a:xfrm>
          <a:prstGeom prst="rect">
            <a:avLst/>
          </a:prstGeom>
          <a:noFill/>
          <a:ln>
            <a:solidFill>
              <a:schemeClr val="tx1"/>
            </a:solidFill>
          </a:ln>
        </p:spPr>
        <p:txBody>
          <a:bodyPr wrap="square" rtlCol="0">
            <a:spAutoFit/>
          </a:bodyPr>
          <a:lstStyle/>
          <a:p>
            <a:r>
              <a:rPr lang="en-US" sz="900" dirty="0" smtClean="0"/>
              <a:t>   8’</a:t>
            </a:r>
            <a:endParaRPr lang="en-US" sz="900" dirty="0"/>
          </a:p>
        </p:txBody>
      </p:sp>
      <p:cxnSp>
        <p:nvCxnSpPr>
          <p:cNvPr id="65" name="Straight Arrow Connector 64"/>
          <p:cNvCxnSpPr/>
          <p:nvPr/>
        </p:nvCxnSpPr>
        <p:spPr>
          <a:xfrm>
            <a:off x="4761411" y="3499397"/>
            <a:ext cx="398526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304800" y="3499397"/>
            <a:ext cx="399941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8200" y="228545"/>
            <a:ext cx="685800" cy="230832"/>
          </a:xfrm>
          <a:prstGeom prst="rect">
            <a:avLst/>
          </a:prstGeom>
          <a:solidFill>
            <a:schemeClr val="bg1"/>
          </a:solidFill>
        </p:spPr>
        <p:txBody>
          <a:bodyPr wrap="square" rtlCol="0">
            <a:spAutoFit/>
          </a:bodyPr>
          <a:lstStyle/>
          <a:p>
            <a:r>
              <a:rPr lang="en-US" sz="900" dirty="0" smtClean="0"/>
              <a:t>Plan View</a:t>
            </a:r>
            <a:endParaRPr lang="en-US" sz="900" dirty="0"/>
          </a:p>
        </p:txBody>
      </p:sp>
      <p:sp>
        <p:nvSpPr>
          <p:cNvPr id="35" name="Slide Number Placeholder 34"/>
          <p:cNvSpPr>
            <a:spLocks noGrp="1"/>
          </p:cNvSpPr>
          <p:nvPr>
            <p:ph type="sldNum" sz="quarter" idx="12"/>
          </p:nvPr>
        </p:nvSpPr>
        <p:spPr>
          <a:xfrm>
            <a:off x="6858000" y="6324600"/>
            <a:ext cx="2133600" cy="365125"/>
          </a:xfrm>
        </p:spPr>
        <p:txBody>
          <a:bodyPr/>
          <a:lstStyle/>
          <a:p>
            <a:fld id="{14AC2411-D399-47AC-A428-8D02F238025D}" type="slidenum">
              <a:rPr lang="en-US" smtClean="0"/>
              <a:pPr/>
              <a:t>5</a:t>
            </a:fld>
            <a:endParaRPr lang="en-US" dirty="0"/>
          </a:p>
        </p:txBody>
      </p:sp>
    </p:spTree>
    <p:extLst>
      <p:ext uri="{BB962C8B-B14F-4D97-AF65-F5344CB8AC3E}">
        <p14:creationId xmlns:p14="http://schemas.microsoft.com/office/powerpoint/2010/main" xmlns="" val="453997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p:cNvSpPr>
            <a:spLocks noGrp="1"/>
          </p:cNvSpPr>
          <p:nvPr>
            <p:ph type="title"/>
          </p:nvPr>
        </p:nvSpPr>
        <p:spPr>
          <a:xfrm>
            <a:off x="457200" y="274638"/>
            <a:ext cx="8229600" cy="944562"/>
          </a:xfrm>
        </p:spPr>
        <p:txBody>
          <a:bodyPr/>
          <a:lstStyle/>
          <a:p>
            <a:r>
              <a:rPr lang="en-US" dirty="0" smtClean="0"/>
              <a:t>Elevated Raised Garden Bed</a:t>
            </a:r>
            <a:endParaRPr lang="en-US" dirty="0"/>
          </a:p>
        </p:txBody>
      </p:sp>
      <p:sp>
        <p:nvSpPr>
          <p:cNvPr id="3" name="Subtitle 2"/>
          <p:cNvSpPr>
            <a:spLocks noGrp="1"/>
          </p:cNvSpPr>
          <p:nvPr>
            <p:ph type="subTitle" idx="4294967295"/>
          </p:nvPr>
        </p:nvSpPr>
        <p:spPr>
          <a:xfrm>
            <a:off x="609600" y="1524000"/>
            <a:ext cx="7924800" cy="1752600"/>
          </a:xfrm>
          <a:blipFill>
            <a:blip r:embed="rId3" cstate="print"/>
            <a:tile tx="0" ty="0" sx="100000" sy="100000" flip="none" algn="tl"/>
          </a:blipFill>
          <a:ln>
            <a:solidFill>
              <a:schemeClr val="tx1"/>
            </a:solidFill>
          </a:ln>
        </p:spPr>
        <p:txBody>
          <a:bodyPr/>
          <a:lstStyle/>
          <a:p>
            <a:pPr algn="l">
              <a:buNone/>
            </a:pPr>
            <a:r>
              <a:rPr lang="en-US" dirty="0" smtClean="0"/>
              <a:t>    </a:t>
            </a:r>
            <a:endParaRPr lang="en-US" dirty="0"/>
          </a:p>
        </p:txBody>
      </p:sp>
      <p:sp>
        <p:nvSpPr>
          <p:cNvPr id="37" name="Rectangle 36"/>
          <p:cNvSpPr/>
          <p:nvPr/>
        </p:nvSpPr>
        <p:spPr>
          <a:xfrm>
            <a:off x="609600" y="3352800"/>
            <a:ext cx="685800" cy="2057400"/>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191000" y="3352800"/>
            <a:ext cx="685800" cy="2057400"/>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09600" y="3276600"/>
            <a:ext cx="7924800" cy="45719"/>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848600" y="3352800"/>
            <a:ext cx="685800" cy="2057400"/>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1295400" y="3352800"/>
            <a:ext cx="6553200" cy="457200"/>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7848600" y="2743200"/>
            <a:ext cx="685800" cy="10668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09600" y="2743200"/>
            <a:ext cx="685800" cy="10668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33400" y="2743200"/>
            <a:ext cx="76200" cy="10668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534400" y="2743200"/>
            <a:ext cx="76200" cy="10668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flipH="1">
            <a:off x="304800" y="5410200"/>
            <a:ext cx="1295400" cy="990600"/>
          </a:xfrm>
          <a:prstGeom prst="flowChartManualOperation">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0" y="5410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Flowchart: Manual Operation 103"/>
          <p:cNvSpPr/>
          <p:nvPr/>
        </p:nvSpPr>
        <p:spPr>
          <a:xfrm flipH="1">
            <a:off x="3886200" y="5410200"/>
            <a:ext cx="1295400" cy="990600"/>
          </a:xfrm>
          <a:prstGeom prst="flowChartManualOperation">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Manual Operation 105"/>
          <p:cNvSpPr/>
          <p:nvPr/>
        </p:nvSpPr>
        <p:spPr>
          <a:xfrm flipH="1">
            <a:off x="7543800" y="5410200"/>
            <a:ext cx="1295400" cy="990600"/>
          </a:xfrm>
          <a:prstGeom prst="flowChartManualOperation">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a:stCxn id="3" idx="1"/>
            <a:endCxn id="3" idx="3"/>
          </p:cNvCxnSpPr>
          <p:nvPr/>
        </p:nvCxnSpPr>
        <p:spPr>
          <a:xfrm>
            <a:off x="609600" y="24003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14AC2411-D399-47AC-A428-8D02F238025D}" type="slidenum">
              <a:rPr lang="en-US" smtClean="0"/>
              <a:pPr/>
              <a:t>6</a:t>
            </a:fld>
            <a:endParaRPr lang="en-US" dirty="0"/>
          </a:p>
        </p:txBody>
      </p:sp>
    </p:spTree>
    <p:extLst>
      <p:ext uri="{BB962C8B-B14F-4D97-AF65-F5344CB8AC3E}">
        <p14:creationId xmlns:p14="http://schemas.microsoft.com/office/powerpoint/2010/main" xmlns="" val="45399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609600"/>
          </a:xfrm>
        </p:spPr>
        <p:txBody>
          <a:bodyPr>
            <a:noAutofit/>
          </a:bodyPr>
          <a:lstStyle/>
          <a:p>
            <a:r>
              <a:rPr lang="en-US" sz="1600" dirty="0" smtClean="0"/>
              <a:t>Partial view of the Courtyard depicting Drain Area, Side Walk and Existing Lawn Area. Along with New Garden Beds, Crushed Rock and Rubberized Mulch Area</a:t>
            </a:r>
            <a:endParaRPr lang="en-US" sz="1600" dirty="0"/>
          </a:p>
        </p:txBody>
      </p:sp>
      <p:sp>
        <p:nvSpPr>
          <p:cNvPr id="4" name="Rectangle 3"/>
          <p:cNvSpPr/>
          <p:nvPr/>
        </p:nvSpPr>
        <p:spPr>
          <a:xfrm>
            <a:off x="152400" y="609600"/>
            <a:ext cx="8839200" cy="594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3400" y="2647406"/>
            <a:ext cx="304800" cy="304800"/>
          </a:xfrm>
          <a:prstGeom prst="rect">
            <a:avLst/>
          </a:prstGeom>
          <a:pattFill prst="lg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1870" y="4460360"/>
            <a:ext cx="134167" cy="12655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450941" y="4749439"/>
            <a:ext cx="4269106" cy="818604"/>
          </a:xfrm>
          <a:custGeom>
            <a:avLst/>
            <a:gdLst>
              <a:gd name="connsiteX0" fmla="*/ 0 w 4277814"/>
              <a:gd name="connsiteY0" fmla="*/ 733697 h 733697"/>
              <a:gd name="connsiteX1" fmla="*/ 0 w 4277814"/>
              <a:gd name="connsiteY1" fmla="*/ 0 h 733697"/>
              <a:gd name="connsiteX2" fmla="*/ 4277814 w 4277814"/>
              <a:gd name="connsiteY2" fmla="*/ 0 h 733697"/>
              <a:gd name="connsiteX3" fmla="*/ 4277814 w 4277814"/>
              <a:gd name="connsiteY3" fmla="*/ 733697 h 733697"/>
              <a:gd name="connsiteX4" fmla="*/ 0 w 4277814"/>
              <a:gd name="connsiteY4" fmla="*/ 733697 h 733697"/>
              <a:gd name="connsiteX0" fmla="*/ 0 w 4312649"/>
              <a:gd name="connsiteY0" fmla="*/ 733697 h 733697"/>
              <a:gd name="connsiteX1" fmla="*/ 0 w 4312649"/>
              <a:gd name="connsiteY1" fmla="*/ 0 h 733697"/>
              <a:gd name="connsiteX2" fmla="*/ 4312649 w 4312649"/>
              <a:gd name="connsiteY2" fmla="*/ 52251 h 733697"/>
              <a:gd name="connsiteX3" fmla="*/ 4277814 w 4312649"/>
              <a:gd name="connsiteY3" fmla="*/ 733697 h 733697"/>
              <a:gd name="connsiteX4" fmla="*/ 0 w 4312649"/>
              <a:gd name="connsiteY4" fmla="*/ 733697 h 733697"/>
              <a:gd name="connsiteX0" fmla="*/ 0 w 4312649"/>
              <a:gd name="connsiteY0" fmla="*/ 733697 h 733697"/>
              <a:gd name="connsiteX1" fmla="*/ 0 w 4312649"/>
              <a:gd name="connsiteY1" fmla="*/ 0 h 733697"/>
              <a:gd name="connsiteX2" fmla="*/ 4312649 w 4312649"/>
              <a:gd name="connsiteY2" fmla="*/ 52251 h 733697"/>
              <a:gd name="connsiteX3" fmla="*/ 4269106 w 4312649"/>
              <a:gd name="connsiteY3" fmla="*/ 75111 h 733697"/>
              <a:gd name="connsiteX4" fmla="*/ 4277814 w 4312649"/>
              <a:gd name="connsiteY4" fmla="*/ 733697 h 733697"/>
              <a:gd name="connsiteX5" fmla="*/ 0 w 4312649"/>
              <a:gd name="connsiteY5" fmla="*/ 733697 h 733697"/>
              <a:gd name="connsiteX0" fmla="*/ 0 w 4312649"/>
              <a:gd name="connsiteY0" fmla="*/ 733697 h 751114"/>
              <a:gd name="connsiteX1" fmla="*/ 0 w 4312649"/>
              <a:gd name="connsiteY1" fmla="*/ 0 h 751114"/>
              <a:gd name="connsiteX2" fmla="*/ 4312649 w 4312649"/>
              <a:gd name="connsiteY2" fmla="*/ 52251 h 751114"/>
              <a:gd name="connsiteX3" fmla="*/ 4269106 w 4312649"/>
              <a:gd name="connsiteY3" fmla="*/ 75111 h 751114"/>
              <a:gd name="connsiteX4" fmla="*/ 4277814 w 4312649"/>
              <a:gd name="connsiteY4" fmla="*/ 751114 h 751114"/>
              <a:gd name="connsiteX5" fmla="*/ 0 w 4312649"/>
              <a:gd name="connsiteY5" fmla="*/ 733697 h 751114"/>
              <a:gd name="connsiteX0" fmla="*/ 8709 w 4312649"/>
              <a:gd name="connsiteY0" fmla="*/ 733697 h 751114"/>
              <a:gd name="connsiteX1" fmla="*/ 0 w 4312649"/>
              <a:gd name="connsiteY1" fmla="*/ 0 h 751114"/>
              <a:gd name="connsiteX2" fmla="*/ 4312649 w 4312649"/>
              <a:gd name="connsiteY2" fmla="*/ 52251 h 751114"/>
              <a:gd name="connsiteX3" fmla="*/ 4269106 w 4312649"/>
              <a:gd name="connsiteY3" fmla="*/ 75111 h 751114"/>
              <a:gd name="connsiteX4" fmla="*/ 4277814 w 4312649"/>
              <a:gd name="connsiteY4" fmla="*/ 751114 h 751114"/>
              <a:gd name="connsiteX5" fmla="*/ 8709 w 4312649"/>
              <a:gd name="connsiteY5" fmla="*/ 733697 h 751114"/>
              <a:gd name="connsiteX0" fmla="*/ 43544 w 4312649"/>
              <a:gd name="connsiteY0" fmla="*/ 768532 h 768532"/>
              <a:gd name="connsiteX1" fmla="*/ 0 w 4312649"/>
              <a:gd name="connsiteY1" fmla="*/ 0 h 768532"/>
              <a:gd name="connsiteX2" fmla="*/ 4312649 w 4312649"/>
              <a:gd name="connsiteY2" fmla="*/ 52251 h 768532"/>
              <a:gd name="connsiteX3" fmla="*/ 4269106 w 4312649"/>
              <a:gd name="connsiteY3" fmla="*/ 75111 h 768532"/>
              <a:gd name="connsiteX4" fmla="*/ 4277814 w 4312649"/>
              <a:gd name="connsiteY4" fmla="*/ 751114 h 768532"/>
              <a:gd name="connsiteX5" fmla="*/ 43544 w 4312649"/>
              <a:gd name="connsiteY5" fmla="*/ 768532 h 768532"/>
              <a:gd name="connsiteX0" fmla="*/ 43544 w 4312649"/>
              <a:gd name="connsiteY0" fmla="*/ 768532 h 777240"/>
              <a:gd name="connsiteX1" fmla="*/ 0 w 4312649"/>
              <a:gd name="connsiteY1" fmla="*/ 0 h 777240"/>
              <a:gd name="connsiteX2" fmla="*/ 4312649 w 4312649"/>
              <a:gd name="connsiteY2" fmla="*/ 52251 h 777240"/>
              <a:gd name="connsiteX3" fmla="*/ 4269106 w 4312649"/>
              <a:gd name="connsiteY3" fmla="*/ 75111 h 777240"/>
              <a:gd name="connsiteX4" fmla="*/ 4269105 w 4312649"/>
              <a:gd name="connsiteY4" fmla="*/ 777240 h 777240"/>
              <a:gd name="connsiteX5" fmla="*/ 43544 w 4312649"/>
              <a:gd name="connsiteY5" fmla="*/ 768532 h 777240"/>
              <a:gd name="connsiteX0" fmla="*/ 1 w 4269106"/>
              <a:gd name="connsiteY0" fmla="*/ 785949 h 794657"/>
              <a:gd name="connsiteX1" fmla="*/ 0 w 4269106"/>
              <a:gd name="connsiteY1" fmla="*/ 0 h 794657"/>
              <a:gd name="connsiteX2" fmla="*/ 4269106 w 4269106"/>
              <a:gd name="connsiteY2" fmla="*/ 69668 h 794657"/>
              <a:gd name="connsiteX3" fmla="*/ 4225563 w 4269106"/>
              <a:gd name="connsiteY3" fmla="*/ 92528 h 794657"/>
              <a:gd name="connsiteX4" fmla="*/ 4225562 w 4269106"/>
              <a:gd name="connsiteY4" fmla="*/ 794657 h 794657"/>
              <a:gd name="connsiteX5" fmla="*/ 1 w 4269106"/>
              <a:gd name="connsiteY5" fmla="*/ 785949 h 794657"/>
              <a:gd name="connsiteX0" fmla="*/ 8709 w 4269106"/>
              <a:gd name="connsiteY0" fmla="*/ 794658 h 794658"/>
              <a:gd name="connsiteX1" fmla="*/ 0 w 4269106"/>
              <a:gd name="connsiteY1" fmla="*/ 0 h 794658"/>
              <a:gd name="connsiteX2" fmla="*/ 4269106 w 4269106"/>
              <a:gd name="connsiteY2" fmla="*/ 69668 h 794658"/>
              <a:gd name="connsiteX3" fmla="*/ 4225563 w 4269106"/>
              <a:gd name="connsiteY3" fmla="*/ 92528 h 794658"/>
              <a:gd name="connsiteX4" fmla="*/ 4225562 w 4269106"/>
              <a:gd name="connsiteY4" fmla="*/ 794657 h 794658"/>
              <a:gd name="connsiteX5" fmla="*/ 8709 w 4269106"/>
              <a:gd name="connsiteY5" fmla="*/ 794658 h 794658"/>
              <a:gd name="connsiteX0" fmla="*/ 8709 w 4269106"/>
              <a:gd name="connsiteY0" fmla="*/ 794658 h 830779"/>
              <a:gd name="connsiteX1" fmla="*/ 0 w 4269106"/>
              <a:gd name="connsiteY1" fmla="*/ 0 h 830779"/>
              <a:gd name="connsiteX2" fmla="*/ 4269106 w 4269106"/>
              <a:gd name="connsiteY2" fmla="*/ 69668 h 830779"/>
              <a:gd name="connsiteX3" fmla="*/ 4225563 w 4269106"/>
              <a:gd name="connsiteY3" fmla="*/ 92528 h 830779"/>
              <a:gd name="connsiteX4" fmla="*/ 4216854 w 4269106"/>
              <a:gd name="connsiteY4" fmla="*/ 830779 h 830779"/>
              <a:gd name="connsiteX5" fmla="*/ 8709 w 4269106"/>
              <a:gd name="connsiteY5" fmla="*/ 794658 h 830779"/>
              <a:gd name="connsiteX0" fmla="*/ 8709 w 4269106"/>
              <a:gd name="connsiteY0" fmla="*/ 794658 h 903021"/>
              <a:gd name="connsiteX1" fmla="*/ 0 w 4269106"/>
              <a:gd name="connsiteY1" fmla="*/ 0 h 903021"/>
              <a:gd name="connsiteX2" fmla="*/ 4269106 w 4269106"/>
              <a:gd name="connsiteY2" fmla="*/ 69668 h 903021"/>
              <a:gd name="connsiteX3" fmla="*/ 4225563 w 4269106"/>
              <a:gd name="connsiteY3" fmla="*/ 92528 h 903021"/>
              <a:gd name="connsiteX4" fmla="*/ 4216854 w 4269106"/>
              <a:gd name="connsiteY4" fmla="*/ 903021 h 903021"/>
              <a:gd name="connsiteX5" fmla="*/ 8709 w 4269106"/>
              <a:gd name="connsiteY5" fmla="*/ 794658 h 903021"/>
              <a:gd name="connsiteX0" fmla="*/ 8709 w 4269106"/>
              <a:gd name="connsiteY0" fmla="*/ 740476 h 848839"/>
              <a:gd name="connsiteX1" fmla="*/ 0 w 4269106"/>
              <a:gd name="connsiteY1" fmla="*/ 0 h 848839"/>
              <a:gd name="connsiteX2" fmla="*/ 4269106 w 4269106"/>
              <a:gd name="connsiteY2" fmla="*/ 15486 h 848839"/>
              <a:gd name="connsiteX3" fmla="*/ 4225563 w 4269106"/>
              <a:gd name="connsiteY3" fmla="*/ 38346 h 848839"/>
              <a:gd name="connsiteX4" fmla="*/ 4216854 w 4269106"/>
              <a:gd name="connsiteY4" fmla="*/ 848839 h 848839"/>
              <a:gd name="connsiteX5" fmla="*/ 8709 w 4269106"/>
              <a:gd name="connsiteY5" fmla="*/ 740476 h 8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106" h="848839">
                <a:moveTo>
                  <a:pt x="8709" y="740476"/>
                </a:moveTo>
                <a:cubicBezTo>
                  <a:pt x="8709" y="478493"/>
                  <a:pt x="0" y="261983"/>
                  <a:pt x="0" y="0"/>
                </a:cubicBezTo>
                <a:lnTo>
                  <a:pt x="4269106" y="15486"/>
                </a:lnTo>
                <a:cubicBezTo>
                  <a:pt x="4263300" y="26009"/>
                  <a:pt x="4231369" y="27823"/>
                  <a:pt x="4225563" y="38346"/>
                </a:cubicBezTo>
                <a:cubicBezTo>
                  <a:pt x="4225563" y="272389"/>
                  <a:pt x="4216854" y="614796"/>
                  <a:pt x="4216854" y="848839"/>
                </a:cubicBezTo>
                <a:lnTo>
                  <a:pt x="8709" y="740476"/>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2633" y="4495801"/>
            <a:ext cx="338003" cy="12300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5802" y="3894910"/>
            <a:ext cx="4347788" cy="1641018"/>
          </a:xfrm>
          <a:custGeom>
            <a:avLst/>
            <a:gdLst>
              <a:gd name="connsiteX0" fmla="*/ 0 w 2501537"/>
              <a:gd name="connsiteY0" fmla="*/ 0 h 685800"/>
              <a:gd name="connsiteX1" fmla="*/ 2501537 w 2501537"/>
              <a:gd name="connsiteY1" fmla="*/ 0 h 685800"/>
              <a:gd name="connsiteX2" fmla="*/ 2501537 w 2501537"/>
              <a:gd name="connsiteY2" fmla="*/ 685800 h 685800"/>
              <a:gd name="connsiteX3" fmla="*/ 0 w 2501537"/>
              <a:gd name="connsiteY3" fmla="*/ 685800 h 685800"/>
              <a:gd name="connsiteX4" fmla="*/ 0 w 2501537"/>
              <a:gd name="connsiteY4" fmla="*/ 0 h 685800"/>
              <a:gd name="connsiteX0" fmla="*/ 0 w 4347754"/>
              <a:gd name="connsiteY0" fmla="*/ 862148 h 1547948"/>
              <a:gd name="connsiteX1" fmla="*/ 4347754 w 4347754"/>
              <a:gd name="connsiteY1" fmla="*/ 0 h 1547948"/>
              <a:gd name="connsiteX2" fmla="*/ 2501537 w 4347754"/>
              <a:gd name="connsiteY2" fmla="*/ 1547948 h 1547948"/>
              <a:gd name="connsiteX3" fmla="*/ 0 w 4347754"/>
              <a:gd name="connsiteY3" fmla="*/ 1547948 h 1547948"/>
              <a:gd name="connsiteX4" fmla="*/ 0 w 4347754"/>
              <a:gd name="connsiteY4" fmla="*/ 862148 h 1547948"/>
              <a:gd name="connsiteX0" fmla="*/ 0 w 4365171"/>
              <a:gd name="connsiteY0" fmla="*/ 862148 h 1547948"/>
              <a:gd name="connsiteX1" fmla="*/ 4347754 w 4365171"/>
              <a:gd name="connsiteY1" fmla="*/ 0 h 1547948"/>
              <a:gd name="connsiteX2" fmla="*/ 4365171 w 4365171"/>
              <a:gd name="connsiteY2" fmla="*/ 685799 h 1547948"/>
              <a:gd name="connsiteX3" fmla="*/ 0 w 4365171"/>
              <a:gd name="connsiteY3" fmla="*/ 1547948 h 1547948"/>
              <a:gd name="connsiteX4" fmla="*/ 0 w 4365171"/>
              <a:gd name="connsiteY4" fmla="*/ 862148 h 1547948"/>
              <a:gd name="connsiteX0" fmla="*/ 0 w 4347754"/>
              <a:gd name="connsiteY0" fmla="*/ 862148 h 1547948"/>
              <a:gd name="connsiteX1" fmla="*/ 4347754 w 4347754"/>
              <a:gd name="connsiteY1" fmla="*/ 0 h 1547948"/>
              <a:gd name="connsiteX2" fmla="*/ 4339045 w 4347754"/>
              <a:gd name="connsiteY2" fmla="*/ 694508 h 1547948"/>
              <a:gd name="connsiteX3" fmla="*/ 0 w 4347754"/>
              <a:gd name="connsiteY3" fmla="*/ 1547948 h 1547948"/>
              <a:gd name="connsiteX4" fmla="*/ 0 w 4347754"/>
              <a:gd name="connsiteY4" fmla="*/ 862148 h 1547948"/>
              <a:gd name="connsiteX0" fmla="*/ 8744 w 4347754"/>
              <a:gd name="connsiteY0" fmla="*/ 821719 h 1547948"/>
              <a:gd name="connsiteX1" fmla="*/ 4347754 w 4347754"/>
              <a:gd name="connsiteY1" fmla="*/ 0 h 1547948"/>
              <a:gd name="connsiteX2" fmla="*/ 4339045 w 4347754"/>
              <a:gd name="connsiteY2" fmla="*/ 694508 h 1547948"/>
              <a:gd name="connsiteX3" fmla="*/ 0 w 4347754"/>
              <a:gd name="connsiteY3" fmla="*/ 1547948 h 1547948"/>
              <a:gd name="connsiteX4" fmla="*/ 8744 w 4347754"/>
              <a:gd name="connsiteY4" fmla="*/ 821719 h 1547948"/>
              <a:gd name="connsiteX0" fmla="*/ 17487 w 4356497"/>
              <a:gd name="connsiteY0" fmla="*/ 821719 h 1467089"/>
              <a:gd name="connsiteX1" fmla="*/ 4356497 w 4356497"/>
              <a:gd name="connsiteY1" fmla="*/ 0 h 1467089"/>
              <a:gd name="connsiteX2" fmla="*/ 4347788 w 4356497"/>
              <a:gd name="connsiteY2" fmla="*/ 694508 h 1467089"/>
              <a:gd name="connsiteX3" fmla="*/ 0 w 4356497"/>
              <a:gd name="connsiteY3" fmla="*/ 1467089 h 1467089"/>
              <a:gd name="connsiteX4" fmla="*/ 17487 w 4356497"/>
              <a:gd name="connsiteY4" fmla="*/ 821719 h 1467089"/>
              <a:gd name="connsiteX0" fmla="*/ 0 w 4365241"/>
              <a:gd name="connsiteY0" fmla="*/ 821719 h 1467089"/>
              <a:gd name="connsiteX1" fmla="*/ 4365241 w 4365241"/>
              <a:gd name="connsiteY1" fmla="*/ 0 h 1467089"/>
              <a:gd name="connsiteX2" fmla="*/ 4356532 w 4365241"/>
              <a:gd name="connsiteY2" fmla="*/ 694508 h 1467089"/>
              <a:gd name="connsiteX3" fmla="*/ 8744 w 4365241"/>
              <a:gd name="connsiteY3" fmla="*/ 1467089 h 1467089"/>
              <a:gd name="connsiteX4" fmla="*/ 0 w 4365241"/>
              <a:gd name="connsiteY4" fmla="*/ 821719 h 1467089"/>
              <a:gd name="connsiteX0" fmla="*/ 0 w 4391506"/>
              <a:gd name="connsiteY0" fmla="*/ 821719 h 1467089"/>
              <a:gd name="connsiteX1" fmla="*/ 4365241 w 4391506"/>
              <a:gd name="connsiteY1" fmla="*/ 0 h 1467089"/>
              <a:gd name="connsiteX2" fmla="*/ 4391506 w 4391506"/>
              <a:gd name="connsiteY2" fmla="*/ 702594 h 1467089"/>
              <a:gd name="connsiteX3" fmla="*/ 8744 w 4391506"/>
              <a:gd name="connsiteY3" fmla="*/ 1467089 h 1467089"/>
              <a:gd name="connsiteX4" fmla="*/ 0 w 4391506"/>
              <a:gd name="connsiteY4" fmla="*/ 821719 h 1467089"/>
              <a:gd name="connsiteX0" fmla="*/ 0 w 4382762"/>
              <a:gd name="connsiteY0" fmla="*/ 821719 h 1467089"/>
              <a:gd name="connsiteX1" fmla="*/ 4365241 w 4382762"/>
              <a:gd name="connsiteY1" fmla="*/ 0 h 1467089"/>
              <a:gd name="connsiteX2" fmla="*/ 4382762 w 4382762"/>
              <a:gd name="connsiteY2" fmla="*/ 678336 h 1467089"/>
              <a:gd name="connsiteX3" fmla="*/ 8744 w 4382762"/>
              <a:gd name="connsiteY3" fmla="*/ 1467089 h 1467089"/>
              <a:gd name="connsiteX4" fmla="*/ 0 w 4382762"/>
              <a:gd name="connsiteY4" fmla="*/ 821719 h 1467089"/>
              <a:gd name="connsiteX0" fmla="*/ 0 w 4382762"/>
              <a:gd name="connsiteY0" fmla="*/ 821719 h 1491346"/>
              <a:gd name="connsiteX1" fmla="*/ 4365241 w 4382762"/>
              <a:gd name="connsiteY1" fmla="*/ 0 h 1491346"/>
              <a:gd name="connsiteX2" fmla="*/ 4382762 w 4382762"/>
              <a:gd name="connsiteY2" fmla="*/ 678336 h 1491346"/>
              <a:gd name="connsiteX3" fmla="*/ 26231 w 4382762"/>
              <a:gd name="connsiteY3" fmla="*/ 1491346 h 1491346"/>
              <a:gd name="connsiteX4" fmla="*/ 0 w 4382762"/>
              <a:gd name="connsiteY4" fmla="*/ 821719 h 1491346"/>
              <a:gd name="connsiteX0" fmla="*/ 8743 w 4391505"/>
              <a:gd name="connsiteY0" fmla="*/ 821719 h 1483260"/>
              <a:gd name="connsiteX1" fmla="*/ 4373984 w 4391505"/>
              <a:gd name="connsiteY1" fmla="*/ 0 h 1483260"/>
              <a:gd name="connsiteX2" fmla="*/ 4391505 w 4391505"/>
              <a:gd name="connsiteY2" fmla="*/ 678336 h 1483260"/>
              <a:gd name="connsiteX3" fmla="*/ 0 w 4391505"/>
              <a:gd name="connsiteY3" fmla="*/ 1483260 h 1483260"/>
              <a:gd name="connsiteX4" fmla="*/ 8743 w 4391505"/>
              <a:gd name="connsiteY4" fmla="*/ 821719 h 1483260"/>
              <a:gd name="connsiteX0" fmla="*/ 8743 w 4391505"/>
              <a:gd name="connsiteY0" fmla="*/ 821719 h 1483260"/>
              <a:gd name="connsiteX1" fmla="*/ 4373984 w 4391505"/>
              <a:gd name="connsiteY1" fmla="*/ 0 h 1483260"/>
              <a:gd name="connsiteX2" fmla="*/ 4391505 w 4391505"/>
              <a:gd name="connsiteY2" fmla="*/ 670250 h 1483260"/>
              <a:gd name="connsiteX3" fmla="*/ 0 w 4391505"/>
              <a:gd name="connsiteY3" fmla="*/ 1483260 h 1483260"/>
              <a:gd name="connsiteX4" fmla="*/ 8743 w 4391505"/>
              <a:gd name="connsiteY4" fmla="*/ 821719 h 1483260"/>
              <a:gd name="connsiteX0" fmla="*/ 8743 w 4373984"/>
              <a:gd name="connsiteY0" fmla="*/ 821719 h 1483260"/>
              <a:gd name="connsiteX1" fmla="*/ 4373984 w 4373984"/>
              <a:gd name="connsiteY1" fmla="*/ 0 h 1483260"/>
              <a:gd name="connsiteX2" fmla="*/ 4365274 w 4373984"/>
              <a:gd name="connsiteY2" fmla="*/ 670250 h 1483260"/>
              <a:gd name="connsiteX3" fmla="*/ 0 w 4373984"/>
              <a:gd name="connsiteY3" fmla="*/ 1483260 h 1483260"/>
              <a:gd name="connsiteX4" fmla="*/ 8743 w 4373984"/>
              <a:gd name="connsiteY4" fmla="*/ 821719 h 1483260"/>
              <a:gd name="connsiteX0" fmla="*/ 0 w 4365241"/>
              <a:gd name="connsiteY0" fmla="*/ 821719 h 1507518"/>
              <a:gd name="connsiteX1" fmla="*/ 4365241 w 4365241"/>
              <a:gd name="connsiteY1" fmla="*/ 0 h 1507518"/>
              <a:gd name="connsiteX2" fmla="*/ 4356531 w 4365241"/>
              <a:gd name="connsiteY2" fmla="*/ 670250 h 1507518"/>
              <a:gd name="connsiteX3" fmla="*/ 0 w 4365241"/>
              <a:gd name="connsiteY3" fmla="*/ 1507518 h 1507518"/>
              <a:gd name="connsiteX4" fmla="*/ 0 w 4365241"/>
              <a:gd name="connsiteY4" fmla="*/ 821719 h 1507518"/>
              <a:gd name="connsiteX0" fmla="*/ 0 w 4356531"/>
              <a:gd name="connsiteY0" fmla="*/ 813633 h 1499432"/>
              <a:gd name="connsiteX1" fmla="*/ 4356497 w 4356531"/>
              <a:gd name="connsiteY1" fmla="*/ 0 h 1499432"/>
              <a:gd name="connsiteX2" fmla="*/ 4356531 w 4356531"/>
              <a:gd name="connsiteY2" fmla="*/ 662164 h 1499432"/>
              <a:gd name="connsiteX3" fmla="*/ 0 w 4356531"/>
              <a:gd name="connsiteY3" fmla="*/ 1499432 h 1499432"/>
              <a:gd name="connsiteX4" fmla="*/ 0 w 4356531"/>
              <a:gd name="connsiteY4" fmla="*/ 813633 h 1499432"/>
              <a:gd name="connsiteX0" fmla="*/ 8743 w 4365274"/>
              <a:gd name="connsiteY0" fmla="*/ 813633 h 1523689"/>
              <a:gd name="connsiteX1" fmla="*/ 4365240 w 4365274"/>
              <a:gd name="connsiteY1" fmla="*/ 0 h 1523689"/>
              <a:gd name="connsiteX2" fmla="*/ 4365274 w 4365274"/>
              <a:gd name="connsiteY2" fmla="*/ 662164 h 1523689"/>
              <a:gd name="connsiteX3" fmla="*/ 0 w 4365274"/>
              <a:gd name="connsiteY3" fmla="*/ 1523689 h 1523689"/>
              <a:gd name="connsiteX4" fmla="*/ 8743 w 4365274"/>
              <a:gd name="connsiteY4" fmla="*/ 813633 h 1523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274" h="1523689">
                <a:moveTo>
                  <a:pt x="8743" y="813633"/>
                </a:moveTo>
                <a:lnTo>
                  <a:pt x="4365240" y="0"/>
                </a:lnTo>
                <a:cubicBezTo>
                  <a:pt x="4365251" y="220721"/>
                  <a:pt x="4365263" y="441443"/>
                  <a:pt x="4365274" y="662164"/>
                </a:cubicBezTo>
                <a:lnTo>
                  <a:pt x="0" y="1523689"/>
                </a:lnTo>
                <a:lnTo>
                  <a:pt x="8743" y="81363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5800" y="6248400"/>
            <a:ext cx="8305800" cy="304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Shape 18"/>
          <p:cNvSpPr/>
          <p:nvPr/>
        </p:nvSpPr>
        <p:spPr>
          <a:xfrm flipV="1">
            <a:off x="168953" y="609600"/>
            <a:ext cx="8847690" cy="3921076"/>
          </a:xfrm>
          <a:custGeom>
            <a:avLst/>
            <a:gdLst>
              <a:gd name="connsiteX0" fmla="*/ 0 w 2880361"/>
              <a:gd name="connsiteY0" fmla="*/ 0 h 3886200"/>
              <a:gd name="connsiteX1" fmla="*/ 1231182 w 2880361"/>
              <a:gd name="connsiteY1" fmla="*/ 0 h 3886200"/>
              <a:gd name="connsiteX2" fmla="*/ 1231182 w 2880361"/>
              <a:gd name="connsiteY2" fmla="*/ 2707268 h 3886200"/>
              <a:gd name="connsiteX3" fmla="*/ 2880361 w 2880361"/>
              <a:gd name="connsiteY3" fmla="*/ 2707268 h 3886200"/>
              <a:gd name="connsiteX4" fmla="*/ 2880361 w 2880361"/>
              <a:gd name="connsiteY4" fmla="*/ 3886200 h 3886200"/>
              <a:gd name="connsiteX5" fmla="*/ 0 w 2880361"/>
              <a:gd name="connsiteY5" fmla="*/ 3886200 h 3886200"/>
              <a:gd name="connsiteX6" fmla="*/ 0 w 2880361"/>
              <a:gd name="connsiteY6" fmla="*/ 0 h 3886200"/>
              <a:gd name="connsiteX0" fmla="*/ 0 w 8819607"/>
              <a:gd name="connsiteY0" fmla="*/ 0 h 3886200"/>
              <a:gd name="connsiteX1" fmla="*/ 1231182 w 8819607"/>
              <a:gd name="connsiteY1" fmla="*/ 0 h 3886200"/>
              <a:gd name="connsiteX2" fmla="*/ 1231182 w 8819607"/>
              <a:gd name="connsiteY2" fmla="*/ 2707268 h 3886200"/>
              <a:gd name="connsiteX3" fmla="*/ 8819607 w 8819607"/>
              <a:gd name="connsiteY3" fmla="*/ 2724685 h 3886200"/>
              <a:gd name="connsiteX4" fmla="*/ 2880361 w 8819607"/>
              <a:gd name="connsiteY4" fmla="*/ 3886200 h 3886200"/>
              <a:gd name="connsiteX5" fmla="*/ 0 w 8819607"/>
              <a:gd name="connsiteY5" fmla="*/ 3886200 h 3886200"/>
              <a:gd name="connsiteX6" fmla="*/ 0 w 8819607"/>
              <a:gd name="connsiteY6" fmla="*/ 0 h 3886200"/>
              <a:gd name="connsiteX0" fmla="*/ 0 w 8819607"/>
              <a:gd name="connsiteY0" fmla="*/ 0 h 3886200"/>
              <a:gd name="connsiteX1" fmla="*/ 1231182 w 8819607"/>
              <a:gd name="connsiteY1" fmla="*/ 0 h 3886200"/>
              <a:gd name="connsiteX2" fmla="*/ 1231182 w 8819607"/>
              <a:gd name="connsiteY2" fmla="*/ 2707268 h 3886200"/>
              <a:gd name="connsiteX3" fmla="*/ 8819607 w 8819607"/>
              <a:gd name="connsiteY3" fmla="*/ 2724685 h 3886200"/>
              <a:gd name="connsiteX4" fmla="*/ 8819607 w 8819607"/>
              <a:gd name="connsiteY4" fmla="*/ 3886200 h 3886200"/>
              <a:gd name="connsiteX5" fmla="*/ 0 w 8819607"/>
              <a:gd name="connsiteY5" fmla="*/ 3886200 h 3886200"/>
              <a:gd name="connsiteX6" fmla="*/ 0 w 8819607"/>
              <a:gd name="connsiteY6" fmla="*/ 0 h 3886200"/>
              <a:gd name="connsiteX0" fmla="*/ 0 w 8819607"/>
              <a:gd name="connsiteY0" fmla="*/ 0 h 3886200"/>
              <a:gd name="connsiteX1" fmla="*/ 1231182 w 8819607"/>
              <a:gd name="connsiteY1" fmla="*/ 0 h 3886200"/>
              <a:gd name="connsiteX2" fmla="*/ 1231182 w 8819607"/>
              <a:gd name="connsiteY2" fmla="*/ 2707268 h 3886200"/>
              <a:gd name="connsiteX3" fmla="*/ 8819607 w 8819607"/>
              <a:gd name="connsiteY3" fmla="*/ 2724685 h 3886200"/>
              <a:gd name="connsiteX4" fmla="*/ 8819607 w 8819607"/>
              <a:gd name="connsiteY4" fmla="*/ 3886200 h 3886200"/>
              <a:gd name="connsiteX5" fmla="*/ 0 w 8819607"/>
              <a:gd name="connsiteY5" fmla="*/ 3886200 h 3886200"/>
              <a:gd name="connsiteX6" fmla="*/ 0 w 8819607"/>
              <a:gd name="connsiteY6" fmla="*/ 0 h 3886200"/>
              <a:gd name="connsiteX0" fmla="*/ 0 w 8819607"/>
              <a:gd name="connsiteY0" fmla="*/ 0 h 3886200"/>
              <a:gd name="connsiteX1" fmla="*/ 1231182 w 8819607"/>
              <a:gd name="connsiteY1" fmla="*/ 0 h 3886200"/>
              <a:gd name="connsiteX2" fmla="*/ 1231182 w 8819607"/>
              <a:gd name="connsiteY2" fmla="*/ 2707268 h 3886200"/>
              <a:gd name="connsiteX3" fmla="*/ 8819607 w 8819607"/>
              <a:gd name="connsiteY3" fmla="*/ 2724685 h 3886200"/>
              <a:gd name="connsiteX4" fmla="*/ 8819607 w 8819607"/>
              <a:gd name="connsiteY4" fmla="*/ 3886200 h 3886200"/>
              <a:gd name="connsiteX5" fmla="*/ 0 w 8819607"/>
              <a:gd name="connsiteY5" fmla="*/ 3886200 h 3886200"/>
              <a:gd name="connsiteX6" fmla="*/ 0 w 8819607"/>
              <a:gd name="connsiteY6" fmla="*/ 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9607" h="3886200">
                <a:moveTo>
                  <a:pt x="0" y="0"/>
                </a:moveTo>
                <a:lnTo>
                  <a:pt x="1231182" y="0"/>
                </a:lnTo>
                <a:lnTo>
                  <a:pt x="1231182" y="2707268"/>
                </a:lnTo>
                <a:lnTo>
                  <a:pt x="8819607" y="2724685"/>
                </a:lnTo>
                <a:lnTo>
                  <a:pt x="8819607" y="3886200"/>
                </a:lnTo>
                <a:lnTo>
                  <a:pt x="0" y="3886200"/>
                </a:lnTo>
                <a:lnTo>
                  <a:pt x="0" y="0"/>
                </a:lnTo>
                <a:close/>
              </a:path>
            </a:pathLst>
          </a:cu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8953" y="5643154"/>
            <a:ext cx="745447" cy="9144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9820" y="4530676"/>
            <a:ext cx="830036" cy="218763"/>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1564" y="5463539"/>
            <a:ext cx="372836" cy="179615"/>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p:cNvSpPr/>
          <p:nvPr/>
        </p:nvSpPr>
        <p:spPr>
          <a:xfrm>
            <a:off x="1066800" y="1524000"/>
            <a:ext cx="1479912" cy="1428206"/>
          </a:xfrm>
          <a:prstGeom prst="blockArc">
            <a:avLst>
              <a:gd name="adj1" fmla="val 10480799"/>
              <a:gd name="adj2" fmla="val 16418626"/>
              <a:gd name="adj3" fmla="val 20698"/>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25"/>
          <p:cNvSpPr/>
          <p:nvPr/>
        </p:nvSpPr>
        <p:spPr>
          <a:xfrm>
            <a:off x="1329229" y="1788840"/>
            <a:ext cx="7687413" cy="2987535"/>
          </a:xfrm>
          <a:custGeom>
            <a:avLst/>
            <a:gdLst>
              <a:gd name="connsiteX0" fmla="*/ 0 w 7620000"/>
              <a:gd name="connsiteY0" fmla="*/ 496308 h 2977787"/>
              <a:gd name="connsiteX1" fmla="*/ 496308 w 7620000"/>
              <a:gd name="connsiteY1" fmla="*/ 0 h 2977787"/>
              <a:gd name="connsiteX2" fmla="*/ 7123692 w 7620000"/>
              <a:gd name="connsiteY2" fmla="*/ 0 h 2977787"/>
              <a:gd name="connsiteX3" fmla="*/ 7620000 w 7620000"/>
              <a:gd name="connsiteY3" fmla="*/ 496308 h 2977787"/>
              <a:gd name="connsiteX4" fmla="*/ 7620000 w 7620000"/>
              <a:gd name="connsiteY4" fmla="*/ 2481479 h 2977787"/>
              <a:gd name="connsiteX5" fmla="*/ 7123692 w 7620000"/>
              <a:gd name="connsiteY5" fmla="*/ 2977787 h 2977787"/>
              <a:gd name="connsiteX6" fmla="*/ 496308 w 7620000"/>
              <a:gd name="connsiteY6" fmla="*/ 2977787 h 2977787"/>
              <a:gd name="connsiteX7" fmla="*/ 0 w 7620000"/>
              <a:gd name="connsiteY7" fmla="*/ 2481479 h 2977787"/>
              <a:gd name="connsiteX8" fmla="*/ 0 w 7620000"/>
              <a:gd name="connsiteY8" fmla="*/ 496308 h 2977787"/>
              <a:gd name="connsiteX0" fmla="*/ 0 w 7623189"/>
              <a:gd name="connsiteY0" fmla="*/ 496308 h 2977787"/>
              <a:gd name="connsiteX1" fmla="*/ 496308 w 7623189"/>
              <a:gd name="connsiteY1" fmla="*/ 0 h 2977787"/>
              <a:gd name="connsiteX2" fmla="*/ 7393657 w 7623189"/>
              <a:gd name="connsiteY2" fmla="*/ 26125 h 2977787"/>
              <a:gd name="connsiteX3" fmla="*/ 7620000 w 7623189"/>
              <a:gd name="connsiteY3" fmla="*/ 496308 h 2977787"/>
              <a:gd name="connsiteX4" fmla="*/ 7620000 w 7623189"/>
              <a:gd name="connsiteY4" fmla="*/ 2481479 h 2977787"/>
              <a:gd name="connsiteX5" fmla="*/ 7123692 w 7623189"/>
              <a:gd name="connsiteY5" fmla="*/ 2977787 h 2977787"/>
              <a:gd name="connsiteX6" fmla="*/ 496308 w 7623189"/>
              <a:gd name="connsiteY6" fmla="*/ 2977787 h 2977787"/>
              <a:gd name="connsiteX7" fmla="*/ 0 w 7623189"/>
              <a:gd name="connsiteY7" fmla="*/ 2481479 h 2977787"/>
              <a:gd name="connsiteX8" fmla="*/ 0 w 7623189"/>
              <a:gd name="connsiteY8" fmla="*/ 496308 h 2977787"/>
              <a:gd name="connsiteX0" fmla="*/ 0 w 7630629"/>
              <a:gd name="connsiteY0" fmla="*/ 496308 h 2977787"/>
              <a:gd name="connsiteX1" fmla="*/ 496308 w 7630629"/>
              <a:gd name="connsiteY1" fmla="*/ 0 h 2977787"/>
              <a:gd name="connsiteX2" fmla="*/ 7393657 w 7630629"/>
              <a:gd name="connsiteY2" fmla="*/ 26125 h 2977787"/>
              <a:gd name="connsiteX3" fmla="*/ 7628709 w 7630629"/>
              <a:gd name="connsiteY3" fmla="*/ 313428 h 2977787"/>
              <a:gd name="connsiteX4" fmla="*/ 7620000 w 7630629"/>
              <a:gd name="connsiteY4" fmla="*/ 2481479 h 2977787"/>
              <a:gd name="connsiteX5" fmla="*/ 7123692 w 7630629"/>
              <a:gd name="connsiteY5" fmla="*/ 2977787 h 2977787"/>
              <a:gd name="connsiteX6" fmla="*/ 496308 w 7630629"/>
              <a:gd name="connsiteY6" fmla="*/ 2977787 h 2977787"/>
              <a:gd name="connsiteX7" fmla="*/ 0 w 7630629"/>
              <a:gd name="connsiteY7" fmla="*/ 2481479 h 2977787"/>
              <a:gd name="connsiteX8" fmla="*/ 0 w 7630629"/>
              <a:gd name="connsiteY8" fmla="*/ 496308 h 2977787"/>
              <a:gd name="connsiteX0" fmla="*/ 0 w 7630629"/>
              <a:gd name="connsiteY0" fmla="*/ 496308 h 2977787"/>
              <a:gd name="connsiteX1" fmla="*/ 496308 w 7630629"/>
              <a:gd name="connsiteY1" fmla="*/ 0 h 2977787"/>
              <a:gd name="connsiteX2" fmla="*/ 7393657 w 7630629"/>
              <a:gd name="connsiteY2" fmla="*/ 26125 h 2977787"/>
              <a:gd name="connsiteX3" fmla="*/ 7628709 w 7630629"/>
              <a:gd name="connsiteY3" fmla="*/ 313428 h 2977787"/>
              <a:gd name="connsiteX4" fmla="*/ 7620000 w 7630629"/>
              <a:gd name="connsiteY4" fmla="*/ 1941548 h 2977787"/>
              <a:gd name="connsiteX5" fmla="*/ 7123692 w 7630629"/>
              <a:gd name="connsiteY5" fmla="*/ 2977787 h 2977787"/>
              <a:gd name="connsiteX6" fmla="*/ 496308 w 7630629"/>
              <a:gd name="connsiteY6" fmla="*/ 2977787 h 2977787"/>
              <a:gd name="connsiteX7" fmla="*/ 0 w 7630629"/>
              <a:gd name="connsiteY7" fmla="*/ 2481479 h 2977787"/>
              <a:gd name="connsiteX8" fmla="*/ 0 w 7630629"/>
              <a:gd name="connsiteY8" fmla="*/ 496308 h 2977787"/>
              <a:gd name="connsiteX0" fmla="*/ 0 w 7630629"/>
              <a:gd name="connsiteY0" fmla="*/ 496308 h 2977787"/>
              <a:gd name="connsiteX1" fmla="*/ 496308 w 7630629"/>
              <a:gd name="connsiteY1" fmla="*/ 0 h 2977787"/>
              <a:gd name="connsiteX2" fmla="*/ 7393657 w 7630629"/>
              <a:gd name="connsiteY2" fmla="*/ 26125 h 2977787"/>
              <a:gd name="connsiteX3" fmla="*/ 7628709 w 7630629"/>
              <a:gd name="connsiteY3" fmla="*/ 313428 h 2977787"/>
              <a:gd name="connsiteX4" fmla="*/ 7620000 w 7630629"/>
              <a:gd name="connsiteY4" fmla="*/ 1941548 h 2977787"/>
              <a:gd name="connsiteX5" fmla="*/ 7341406 w 7630629"/>
              <a:gd name="connsiteY5" fmla="*/ 1976302 h 2977787"/>
              <a:gd name="connsiteX6" fmla="*/ 496308 w 7630629"/>
              <a:gd name="connsiteY6" fmla="*/ 2977787 h 2977787"/>
              <a:gd name="connsiteX7" fmla="*/ 0 w 7630629"/>
              <a:gd name="connsiteY7" fmla="*/ 2481479 h 2977787"/>
              <a:gd name="connsiteX8" fmla="*/ 0 w 7630629"/>
              <a:gd name="connsiteY8" fmla="*/ 496308 h 2977787"/>
              <a:gd name="connsiteX0" fmla="*/ 0 w 7630629"/>
              <a:gd name="connsiteY0" fmla="*/ 496308 h 2977787"/>
              <a:gd name="connsiteX1" fmla="*/ 496308 w 7630629"/>
              <a:gd name="connsiteY1" fmla="*/ 0 h 2977787"/>
              <a:gd name="connsiteX2" fmla="*/ 7393657 w 7630629"/>
              <a:gd name="connsiteY2" fmla="*/ 26125 h 2977787"/>
              <a:gd name="connsiteX3" fmla="*/ 7628709 w 7630629"/>
              <a:gd name="connsiteY3" fmla="*/ 313428 h 2977787"/>
              <a:gd name="connsiteX4" fmla="*/ 7620000 w 7630629"/>
              <a:gd name="connsiteY4" fmla="*/ 1941548 h 2977787"/>
              <a:gd name="connsiteX5" fmla="*/ 7341406 w 7630629"/>
              <a:gd name="connsiteY5" fmla="*/ 1976302 h 2977787"/>
              <a:gd name="connsiteX6" fmla="*/ 496308 w 7630629"/>
              <a:gd name="connsiteY6" fmla="*/ 2977787 h 2977787"/>
              <a:gd name="connsiteX7" fmla="*/ 0 w 7630629"/>
              <a:gd name="connsiteY7" fmla="*/ 2481479 h 2977787"/>
              <a:gd name="connsiteX8" fmla="*/ 0 w 7630629"/>
              <a:gd name="connsiteY8" fmla="*/ 496308 h 2977787"/>
              <a:gd name="connsiteX0" fmla="*/ 0 w 7630629"/>
              <a:gd name="connsiteY0" fmla="*/ 496308 h 3050648"/>
              <a:gd name="connsiteX1" fmla="*/ 496308 w 7630629"/>
              <a:gd name="connsiteY1" fmla="*/ 0 h 3050648"/>
              <a:gd name="connsiteX2" fmla="*/ 7393657 w 7630629"/>
              <a:gd name="connsiteY2" fmla="*/ 26125 h 3050648"/>
              <a:gd name="connsiteX3" fmla="*/ 7628709 w 7630629"/>
              <a:gd name="connsiteY3" fmla="*/ 313428 h 3050648"/>
              <a:gd name="connsiteX4" fmla="*/ 7620000 w 7630629"/>
              <a:gd name="connsiteY4" fmla="*/ 1941548 h 3050648"/>
              <a:gd name="connsiteX5" fmla="*/ 7341406 w 7630629"/>
              <a:gd name="connsiteY5" fmla="*/ 1976302 h 3050648"/>
              <a:gd name="connsiteX6" fmla="*/ 3296194 w 7630629"/>
              <a:gd name="connsiteY6" fmla="*/ 2961459 h 3050648"/>
              <a:gd name="connsiteX7" fmla="*/ 496308 w 7630629"/>
              <a:gd name="connsiteY7" fmla="*/ 2977787 h 3050648"/>
              <a:gd name="connsiteX8" fmla="*/ 0 w 7630629"/>
              <a:gd name="connsiteY8" fmla="*/ 2481479 h 3050648"/>
              <a:gd name="connsiteX9" fmla="*/ 0 w 7630629"/>
              <a:gd name="connsiteY9" fmla="*/ 496308 h 3050648"/>
              <a:gd name="connsiteX0" fmla="*/ 0 w 7630629"/>
              <a:gd name="connsiteY0" fmla="*/ 496308 h 3014365"/>
              <a:gd name="connsiteX1" fmla="*/ 496308 w 7630629"/>
              <a:gd name="connsiteY1" fmla="*/ 0 h 3014365"/>
              <a:gd name="connsiteX2" fmla="*/ 7393657 w 7630629"/>
              <a:gd name="connsiteY2" fmla="*/ 26125 h 3014365"/>
              <a:gd name="connsiteX3" fmla="*/ 7628709 w 7630629"/>
              <a:gd name="connsiteY3" fmla="*/ 313428 h 3014365"/>
              <a:gd name="connsiteX4" fmla="*/ 7620000 w 7630629"/>
              <a:gd name="connsiteY4" fmla="*/ 1941548 h 3014365"/>
              <a:gd name="connsiteX5" fmla="*/ 7341406 w 7630629"/>
              <a:gd name="connsiteY5" fmla="*/ 1976302 h 3014365"/>
              <a:gd name="connsiteX6" fmla="*/ 3296194 w 7630629"/>
              <a:gd name="connsiteY6" fmla="*/ 2961459 h 3014365"/>
              <a:gd name="connsiteX7" fmla="*/ 496308 w 7630629"/>
              <a:gd name="connsiteY7" fmla="*/ 2977787 h 3014365"/>
              <a:gd name="connsiteX8" fmla="*/ 0 w 7630629"/>
              <a:gd name="connsiteY8" fmla="*/ 2481479 h 3014365"/>
              <a:gd name="connsiteX9" fmla="*/ 0 w 7630629"/>
              <a:gd name="connsiteY9" fmla="*/ 496308 h 3014365"/>
              <a:gd name="connsiteX0" fmla="*/ 0 w 7630629"/>
              <a:gd name="connsiteY0" fmla="*/ 496308 h 2999507"/>
              <a:gd name="connsiteX1" fmla="*/ 496308 w 7630629"/>
              <a:gd name="connsiteY1" fmla="*/ 0 h 2999507"/>
              <a:gd name="connsiteX2" fmla="*/ 7393657 w 7630629"/>
              <a:gd name="connsiteY2" fmla="*/ 26125 h 2999507"/>
              <a:gd name="connsiteX3" fmla="*/ 7628709 w 7630629"/>
              <a:gd name="connsiteY3" fmla="*/ 313428 h 2999507"/>
              <a:gd name="connsiteX4" fmla="*/ 7620000 w 7630629"/>
              <a:gd name="connsiteY4" fmla="*/ 1941548 h 2999507"/>
              <a:gd name="connsiteX5" fmla="*/ 7341406 w 7630629"/>
              <a:gd name="connsiteY5" fmla="*/ 1976302 h 2999507"/>
              <a:gd name="connsiteX6" fmla="*/ 3296194 w 7630629"/>
              <a:gd name="connsiteY6" fmla="*/ 2961459 h 2999507"/>
              <a:gd name="connsiteX7" fmla="*/ 496308 w 7630629"/>
              <a:gd name="connsiteY7" fmla="*/ 2977787 h 2999507"/>
              <a:gd name="connsiteX8" fmla="*/ 0 w 7630629"/>
              <a:gd name="connsiteY8" fmla="*/ 2481479 h 2999507"/>
              <a:gd name="connsiteX9" fmla="*/ 0 w 7630629"/>
              <a:gd name="connsiteY9" fmla="*/ 496308 h 2999507"/>
              <a:gd name="connsiteX0" fmla="*/ 0 w 7630629"/>
              <a:gd name="connsiteY0" fmla="*/ 496308 h 2992082"/>
              <a:gd name="connsiteX1" fmla="*/ 496308 w 7630629"/>
              <a:gd name="connsiteY1" fmla="*/ 0 h 2992082"/>
              <a:gd name="connsiteX2" fmla="*/ 7393657 w 7630629"/>
              <a:gd name="connsiteY2" fmla="*/ 26125 h 2992082"/>
              <a:gd name="connsiteX3" fmla="*/ 7628709 w 7630629"/>
              <a:gd name="connsiteY3" fmla="*/ 313428 h 2992082"/>
              <a:gd name="connsiteX4" fmla="*/ 7620000 w 7630629"/>
              <a:gd name="connsiteY4" fmla="*/ 1941548 h 2992082"/>
              <a:gd name="connsiteX5" fmla="*/ 7341406 w 7630629"/>
              <a:gd name="connsiteY5" fmla="*/ 1976302 h 2992082"/>
              <a:gd name="connsiteX6" fmla="*/ 3296194 w 7630629"/>
              <a:gd name="connsiteY6" fmla="*/ 2961459 h 2992082"/>
              <a:gd name="connsiteX7" fmla="*/ 496308 w 7630629"/>
              <a:gd name="connsiteY7" fmla="*/ 2977787 h 2992082"/>
              <a:gd name="connsiteX8" fmla="*/ 0 w 7630629"/>
              <a:gd name="connsiteY8" fmla="*/ 2481479 h 2992082"/>
              <a:gd name="connsiteX9" fmla="*/ 0 w 7630629"/>
              <a:gd name="connsiteY9" fmla="*/ 496308 h 2992082"/>
              <a:gd name="connsiteX0" fmla="*/ 0 w 7630629"/>
              <a:gd name="connsiteY0" fmla="*/ 496308 h 2978484"/>
              <a:gd name="connsiteX1" fmla="*/ 496308 w 7630629"/>
              <a:gd name="connsiteY1" fmla="*/ 0 h 2978484"/>
              <a:gd name="connsiteX2" fmla="*/ 7393657 w 7630629"/>
              <a:gd name="connsiteY2" fmla="*/ 26125 h 2978484"/>
              <a:gd name="connsiteX3" fmla="*/ 7628709 w 7630629"/>
              <a:gd name="connsiteY3" fmla="*/ 313428 h 2978484"/>
              <a:gd name="connsiteX4" fmla="*/ 7620000 w 7630629"/>
              <a:gd name="connsiteY4" fmla="*/ 1941548 h 2978484"/>
              <a:gd name="connsiteX5" fmla="*/ 7341406 w 7630629"/>
              <a:gd name="connsiteY5" fmla="*/ 1976302 h 2978484"/>
              <a:gd name="connsiteX6" fmla="*/ 3296194 w 7630629"/>
              <a:gd name="connsiteY6" fmla="*/ 2961459 h 2978484"/>
              <a:gd name="connsiteX7" fmla="*/ 296011 w 7630629"/>
              <a:gd name="connsiteY7" fmla="*/ 2960370 h 2978484"/>
              <a:gd name="connsiteX8" fmla="*/ 0 w 7630629"/>
              <a:gd name="connsiteY8" fmla="*/ 2481479 h 2978484"/>
              <a:gd name="connsiteX9" fmla="*/ 0 w 7630629"/>
              <a:gd name="connsiteY9" fmla="*/ 496308 h 2978484"/>
              <a:gd name="connsiteX0" fmla="*/ 0 w 7630629"/>
              <a:gd name="connsiteY0" fmla="*/ 496308 h 2978484"/>
              <a:gd name="connsiteX1" fmla="*/ 496308 w 7630629"/>
              <a:gd name="connsiteY1" fmla="*/ 0 h 2978484"/>
              <a:gd name="connsiteX2" fmla="*/ 7393657 w 7630629"/>
              <a:gd name="connsiteY2" fmla="*/ 26125 h 2978484"/>
              <a:gd name="connsiteX3" fmla="*/ 7628709 w 7630629"/>
              <a:gd name="connsiteY3" fmla="*/ 313428 h 2978484"/>
              <a:gd name="connsiteX4" fmla="*/ 7620000 w 7630629"/>
              <a:gd name="connsiteY4" fmla="*/ 1941548 h 2978484"/>
              <a:gd name="connsiteX5" fmla="*/ 7341406 w 7630629"/>
              <a:gd name="connsiteY5" fmla="*/ 1976302 h 2978484"/>
              <a:gd name="connsiteX6" fmla="*/ 3296194 w 7630629"/>
              <a:gd name="connsiteY6" fmla="*/ 2961459 h 2978484"/>
              <a:gd name="connsiteX7" fmla="*/ 296011 w 7630629"/>
              <a:gd name="connsiteY7" fmla="*/ 2960370 h 2978484"/>
              <a:gd name="connsiteX8" fmla="*/ 26126 w 7630629"/>
              <a:gd name="connsiteY8" fmla="*/ 2777570 h 2978484"/>
              <a:gd name="connsiteX9" fmla="*/ 0 w 7630629"/>
              <a:gd name="connsiteY9" fmla="*/ 496308 h 2978484"/>
              <a:gd name="connsiteX0" fmla="*/ 0 w 7630629"/>
              <a:gd name="connsiteY0" fmla="*/ 496308 h 3006996"/>
              <a:gd name="connsiteX1" fmla="*/ 496308 w 7630629"/>
              <a:gd name="connsiteY1" fmla="*/ 0 h 3006996"/>
              <a:gd name="connsiteX2" fmla="*/ 7393657 w 7630629"/>
              <a:gd name="connsiteY2" fmla="*/ 26125 h 3006996"/>
              <a:gd name="connsiteX3" fmla="*/ 7628709 w 7630629"/>
              <a:gd name="connsiteY3" fmla="*/ 313428 h 3006996"/>
              <a:gd name="connsiteX4" fmla="*/ 7620000 w 7630629"/>
              <a:gd name="connsiteY4" fmla="*/ 1941548 h 3006996"/>
              <a:gd name="connsiteX5" fmla="*/ 7341406 w 7630629"/>
              <a:gd name="connsiteY5" fmla="*/ 1976302 h 3006996"/>
              <a:gd name="connsiteX6" fmla="*/ 3296194 w 7630629"/>
              <a:gd name="connsiteY6" fmla="*/ 2961459 h 3006996"/>
              <a:gd name="connsiteX7" fmla="*/ 304719 w 7630629"/>
              <a:gd name="connsiteY7" fmla="*/ 2995205 h 3006996"/>
              <a:gd name="connsiteX8" fmla="*/ 26126 w 7630629"/>
              <a:gd name="connsiteY8" fmla="*/ 2777570 h 3006996"/>
              <a:gd name="connsiteX9" fmla="*/ 0 w 7630629"/>
              <a:gd name="connsiteY9" fmla="*/ 496308 h 3006996"/>
              <a:gd name="connsiteX0" fmla="*/ 0 w 7630629"/>
              <a:gd name="connsiteY0" fmla="*/ 496308 h 3000012"/>
              <a:gd name="connsiteX1" fmla="*/ 496308 w 7630629"/>
              <a:gd name="connsiteY1" fmla="*/ 0 h 3000012"/>
              <a:gd name="connsiteX2" fmla="*/ 7393657 w 7630629"/>
              <a:gd name="connsiteY2" fmla="*/ 26125 h 3000012"/>
              <a:gd name="connsiteX3" fmla="*/ 7628709 w 7630629"/>
              <a:gd name="connsiteY3" fmla="*/ 313428 h 3000012"/>
              <a:gd name="connsiteX4" fmla="*/ 7620000 w 7630629"/>
              <a:gd name="connsiteY4" fmla="*/ 1941548 h 3000012"/>
              <a:gd name="connsiteX5" fmla="*/ 7341406 w 7630629"/>
              <a:gd name="connsiteY5" fmla="*/ 1976302 h 3000012"/>
              <a:gd name="connsiteX6" fmla="*/ 3296194 w 7630629"/>
              <a:gd name="connsiteY6" fmla="*/ 2961459 h 3000012"/>
              <a:gd name="connsiteX7" fmla="*/ 304719 w 7630629"/>
              <a:gd name="connsiteY7" fmla="*/ 2995205 h 3000012"/>
              <a:gd name="connsiteX8" fmla="*/ 26126 w 7630629"/>
              <a:gd name="connsiteY8" fmla="*/ 2777570 h 3000012"/>
              <a:gd name="connsiteX9" fmla="*/ 0 w 7630629"/>
              <a:gd name="connsiteY9" fmla="*/ 496308 h 3000012"/>
              <a:gd name="connsiteX0" fmla="*/ 0 w 7630629"/>
              <a:gd name="connsiteY0" fmla="*/ 496308 h 3000012"/>
              <a:gd name="connsiteX1" fmla="*/ 496308 w 7630629"/>
              <a:gd name="connsiteY1" fmla="*/ 0 h 3000012"/>
              <a:gd name="connsiteX2" fmla="*/ 7393657 w 7630629"/>
              <a:gd name="connsiteY2" fmla="*/ 26125 h 3000012"/>
              <a:gd name="connsiteX3" fmla="*/ 7628709 w 7630629"/>
              <a:gd name="connsiteY3" fmla="*/ 313428 h 3000012"/>
              <a:gd name="connsiteX4" fmla="*/ 7620000 w 7630629"/>
              <a:gd name="connsiteY4" fmla="*/ 1941548 h 3000012"/>
              <a:gd name="connsiteX5" fmla="*/ 7350115 w 7630629"/>
              <a:gd name="connsiteY5" fmla="*/ 2185307 h 3000012"/>
              <a:gd name="connsiteX6" fmla="*/ 3296194 w 7630629"/>
              <a:gd name="connsiteY6" fmla="*/ 2961459 h 3000012"/>
              <a:gd name="connsiteX7" fmla="*/ 304719 w 7630629"/>
              <a:gd name="connsiteY7" fmla="*/ 2995205 h 3000012"/>
              <a:gd name="connsiteX8" fmla="*/ 26126 w 7630629"/>
              <a:gd name="connsiteY8" fmla="*/ 2777570 h 3000012"/>
              <a:gd name="connsiteX9" fmla="*/ 0 w 7630629"/>
              <a:gd name="connsiteY9" fmla="*/ 496308 h 3000012"/>
              <a:gd name="connsiteX0" fmla="*/ 0 w 7630629"/>
              <a:gd name="connsiteY0" fmla="*/ 496308 h 3000012"/>
              <a:gd name="connsiteX1" fmla="*/ 496308 w 7630629"/>
              <a:gd name="connsiteY1" fmla="*/ 0 h 3000012"/>
              <a:gd name="connsiteX2" fmla="*/ 7393657 w 7630629"/>
              <a:gd name="connsiteY2" fmla="*/ 26125 h 3000012"/>
              <a:gd name="connsiteX3" fmla="*/ 7628709 w 7630629"/>
              <a:gd name="connsiteY3" fmla="*/ 313428 h 3000012"/>
              <a:gd name="connsiteX4" fmla="*/ 7620000 w 7630629"/>
              <a:gd name="connsiteY4" fmla="*/ 1941548 h 3000012"/>
              <a:gd name="connsiteX5" fmla="*/ 7350115 w 7630629"/>
              <a:gd name="connsiteY5" fmla="*/ 2185307 h 3000012"/>
              <a:gd name="connsiteX6" fmla="*/ 3296194 w 7630629"/>
              <a:gd name="connsiteY6" fmla="*/ 2961459 h 3000012"/>
              <a:gd name="connsiteX7" fmla="*/ 304719 w 7630629"/>
              <a:gd name="connsiteY7" fmla="*/ 2995205 h 3000012"/>
              <a:gd name="connsiteX8" fmla="*/ 26126 w 7630629"/>
              <a:gd name="connsiteY8" fmla="*/ 2777570 h 3000012"/>
              <a:gd name="connsiteX9" fmla="*/ 0 w 7630629"/>
              <a:gd name="connsiteY9" fmla="*/ 496308 h 3000012"/>
              <a:gd name="connsiteX0" fmla="*/ 0 w 7630629"/>
              <a:gd name="connsiteY0" fmla="*/ 496308 h 3000012"/>
              <a:gd name="connsiteX1" fmla="*/ 496308 w 7630629"/>
              <a:gd name="connsiteY1" fmla="*/ 0 h 3000012"/>
              <a:gd name="connsiteX2" fmla="*/ 7393657 w 7630629"/>
              <a:gd name="connsiteY2" fmla="*/ 26125 h 3000012"/>
              <a:gd name="connsiteX3" fmla="*/ 7628709 w 7630629"/>
              <a:gd name="connsiteY3" fmla="*/ 313428 h 3000012"/>
              <a:gd name="connsiteX4" fmla="*/ 7620000 w 7630629"/>
              <a:gd name="connsiteY4" fmla="*/ 1941548 h 3000012"/>
              <a:gd name="connsiteX5" fmla="*/ 7350115 w 7630629"/>
              <a:gd name="connsiteY5" fmla="*/ 2185307 h 3000012"/>
              <a:gd name="connsiteX6" fmla="*/ 3296194 w 7630629"/>
              <a:gd name="connsiteY6" fmla="*/ 2961459 h 3000012"/>
              <a:gd name="connsiteX7" fmla="*/ 304719 w 7630629"/>
              <a:gd name="connsiteY7" fmla="*/ 2995205 h 3000012"/>
              <a:gd name="connsiteX8" fmla="*/ 26126 w 7630629"/>
              <a:gd name="connsiteY8" fmla="*/ 2777570 h 3000012"/>
              <a:gd name="connsiteX9" fmla="*/ 0 w 7630629"/>
              <a:gd name="connsiteY9" fmla="*/ 496308 h 3000012"/>
              <a:gd name="connsiteX0" fmla="*/ 0 w 7630629"/>
              <a:gd name="connsiteY0" fmla="*/ 496308 h 3000012"/>
              <a:gd name="connsiteX1" fmla="*/ 496308 w 7630629"/>
              <a:gd name="connsiteY1" fmla="*/ 0 h 3000012"/>
              <a:gd name="connsiteX2" fmla="*/ 7393657 w 7630629"/>
              <a:gd name="connsiteY2" fmla="*/ 26125 h 3000012"/>
              <a:gd name="connsiteX3" fmla="*/ 7628709 w 7630629"/>
              <a:gd name="connsiteY3" fmla="*/ 313428 h 3000012"/>
              <a:gd name="connsiteX4" fmla="*/ 7620000 w 7630629"/>
              <a:gd name="connsiteY4" fmla="*/ 1941548 h 3000012"/>
              <a:gd name="connsiteX5" fmla="*/ 7323989 w 7630629"/>
              <a:gd name="connsiteY5" fmla="*/ 2124347 h 3000012"/>
              <a:gd name="connsiteX6" fmla="*/ 3296194 w 7630629"/>
              <a:gd name="connsiteY6" fmla="*/ 2961459 h 3000012"/>
              <a:gd name="connsiteX7" fmla="*/ 304719 w 7630629"/>
              <a:gd name="connsiteY7" fmla="*/ 2995205 h 3000012"/>
              <a:gd name="connsiteX8" fmla="*/ 26126 w 7630629"/>
              <a:gd name="connsiteY8" fmla="*/ 2777570 h 3000012"/>
              <a:gd name="connsiteX9" fmla="*/ 0 w 7630629"/>
              <a:gd name="connsiteY9" fmla="*/ 496308 h 3000012"/>
              <a:gd name="connsiteX0" fmla="*/ 0 w 7630629"/>
              <a:gd name="connsiteY0" fmla="*/ 496308 h 3000012"/>
              <a:gd name="connsiteX1" fmla="*/ 496308 w 7630629"/>
              <a:gd name="connsiteY1" fmla="*/ 0 h 3000012"/>
              <a:gd name="connsiteX2" fmla="*/ 7393657 w 7630629"/>
              <a:gd name="connsiteY2" fmla="*/ 26125 h 3000012"/>
              <a:gd name="connsiteX3" fmla="*/ 7628709 w 7630629"/>
              <a:gd name="connsiteY3" fmla="*/ 313428 h 3000012"/>
              <a:gd name="connsiteX4" fmla="*/ 7620000 w 7630629"/>
              <a:gd name="connsiteY4" fmla="*/ 1941548 h 3000012"/>
              <a:gd name="connsiteX5" fmla="*/ 7306572 w 7630629"/>
              <a:gd name="connsiteY5" fmla="*/ 2185307 h 3000012"/>
              <a:gd name="connsiteX6" fmla="*/ 3296194 w 7630629"/>
              <a:gd name="connsiteY6" fmla="*/ 2961459 h 3000012"/>
              <a:gd name="connsiteX7" fmla="*/ 304719 w 7630629"/>
              <a:gd name="connsiteY7" fmla="*/ 2995205 h 3000012"/>
              <a:gd name="connsiteX8" fmla="*/ 26126 w 7630629"/>
              <a:gd name="connsiteY8" fmla="*/ 2777570 h 3000012"/>
              <a:gd name="connsiteX9" fmla="*/ 0 w 7630629"/>
              <a:gd name="connsiteY9" fmla="*/ 496308 h 3000012"/>
              <a:gd name="connsiteX0" fmla="*/ 0 w 7630629"/>
              <a:gd name="connsiteY0" fmla="*/ 496308 h 3000012"/>
              <a:gd name="connsiteX1" fmla="*/ 496308 w 7630629"/>
              <a:gd name="connsiteY1" fmla="*/ 0 h 3000012"/>
              <a:gd name="connsiteX2" fmla="*/ 7393657 w 7630629"/>
              <a:gd name="connsiteY2" fmla="*/ 26125 h 3000012"/>
              <a:gd name="connsiteX3" fmla="*/ 7628709 w 7630629"/>
              <a:gd name="connsiteY3" fmla="*/ 313428 h 3000012"/>
              <a:gd name="connsiteX4" fmla="*/ 7620000 w 7630629"/>
              <a:gd name="connsiteY4" fmla="*/ 1941548 h 3000012"/>
              <a:gd name="connsiteX5" fmla="*/ 7306572 w 7630629"/>
              <a:gd name="connsiteY5" fmla="*/ 2185307 h 3000012"/>
              <a:gd name="connsiteX6" fmla="*/ 3296194 w 7630629"/>
              <a:gd name="connsiteY6" fmla="*/ 2961459 h 3000012"/>
              <a:gd name="connsiteX7" fmla="*/ 304719 w 7630629"/>
              <a:gd name="connsiteY7" fmla="*/ 2995205 h 3000012"/>
              <a:gd name="connsiteX8" fmla="*/ 26126 w 7630629"/>
              <a:gd name="connsiteY8" fmla="*/ 2777570 h 3000012"/>
              <a:gd name="connsiteX9" fmla="*/ 0 w 7630629"/>
              <a:gd name="connsiteY9" fmla="*/ 496308 h 3000012"/>
              <a:gd name="connsiteX0" fmla="*/ 0 w 7629705"/>
              <a:gd name="connsiteY0" fmla="*/ 496308 h 3000012"/>
              <a:gd name="connsiteX1" fmla="*/ 496308 w 7629705"/>
              <a:gd name="connsiteY1" fmla="*/ 0 h 3000012"/>
              <a:gd name="connsiteX2" fmla="*/ 7384949 w 7629705"/>
              <a:gd name="connsiteY2" fmla="*/ 0 h 3000012"/>
              <a:gd name="connsiteX3" fmla="*/ 7628709 w 7629705"/>
              <a:gd name="connsiteY3" fmla="*/ 313428 h 3000012"/>
              <a:gd name="connsiteX4" fmla="*/ 7620000 w 7629705"/>
              <a:gd name="connsiteY4" fmla="*/ 1941548 h 3000012"/>
              <a:gd name="connsiteX5" fmla="*/ 7306572 w 7629705"/>
              <a:gd name="connsiteY5" fmla="*/ 2185307 h 3000012"/>
              <a:gd name="connsiteX6" fmla="*/ 3296194 w 7629705"/>
              <a:gd name="connsiteY6" fmla="*/ 2961459 h 3000012"/>
              <a:gd name="connsiteX7" fmla="*/ 304719 w 7629705"/>
              <a:gd name="connsiteY7" fmla="*/ 2995205 h 3000012"/>
              <a:gd name="connsiteX8" fmla="*/ 26126 w 7629705"/>
              <a:gd name="connsiteY8" fmla="*/ 2777570 h 3000012"/>
              <a:gd name="connsiteX9" fmla="*/ 0 w 7629705"/>
              <a:gd name="connsiteY9" fmla="*/ 496308 h 3000012"/>
              <a:gd name="connsiteX0" fmla="*/ 0 w 7629705"/>
              <a:gd name="connsiteY0" fmla="*/ 496404 h 3000108"/>
              <a:gd name="connsiteX1" fmla="*/ 496308 w 7629705"/>
              <a:gd name="connsiteY1" fmla="*/ 96 h 3000108"/>
              <a:gd name="connsiteX2" fmla="*/ 7384949 w 7629705"/>
              <a:gd name="connsiteY2" fmla="*/ 96 h 3000108"/>
              <a:gd name="connsiteX3" fmla="*/ 7628709 w 7629705"/>
              <a:gd name="connsiteY3" fmla="*/ 261272 h 3000108"/>
              <a:gd name="connsiteX4" fmla="*/ 7620000 w 7629705"/>
              <a:gd name="connsiteY4" fmla="*/ 1941644 h 3000108"/>
              <a:gd name="connsiteX5" fmla="*/ 7306572 w 7629705"/>
              <a:gd name="connsiteY5" fmla="*/ 2185403 h 3000108"/>
              <a:gd name="connsiteX6" fmla="*/ 3296194 w 7629705"/>
              <a:gd name="connsiteY6" fmla="*/ 2961555 h 3000108"/>
              <a:gd name="connsiteX7" fmla="*/ 304719 w 7629705"/>
              <a:gd name="connsiteY7" fmla="*/ 2995301 h 3000108"/>
              <a:gd name="connsiteX8" fmla="*/ 26126 w 7629705"/>
              <a:gd name="connsiteY8" fmla="*/ 2777666 h 3000108"/>
              <a:gd name="connsiteX9" fmla="*/ 0 w 7629705"/>
              <a:gd name="connsiteY9" fmla="*/ 496404 h 3000108"/>
              <a:gd name="connsiteX0" fmla="*/ 0 w 7629705"/>
              <a:gd name="connsiteY0" fmla="*/ 496404 h 3000108"/>
              <a:gd name="connsiteX1" fmla="*/ 496308 w 7629705"/>
              <a:gd name="connsiteY1" fmla="*/ 96 h 3000108"/>
              <a:gd name="connsiteX2" fmla="*/ 7384949 w 7629705"/>
              <a:gd name="connsiteY2" fmla="*/ 96 h 3000108"/>
              <a:gd name="connsiteX3" fmla="*/ 7628709 w 7629705"/>
              <a:gd name="connsiteY3" fmla="*/ 261272 h 3000108"/>
              <a:gd name="connsiteX4" fmla="*/ 7620000 w 7629705"/>
              <a:gd name="connsiteY4" fmla="*/ 1906810 h 3000108"/>
              <a:gd name="connsiteX5" fmla="*/ 7306572 w 7629705"/>
              <a:gd name="connsiteY5" fmla="*/ 2185403 h 3000108"/>
              <a:gd name="connsiteX6" fmla="*/ 3296194 w 7629705"/>
              <a:gd name="connsiteY6" fmla="*/ 2961555 h 3000108"/>
              <a:gd name="connsiteX7" fmla="*/ 304719 w 7629705"/>
              <a:gd name="connsiteY7" fmla="*/ 2995301 h 3000108"/>
              <a:gd name="connsiteX8" fmla="*/ 26126 w 7629705"/>
              <a:gd name="connsiteY8" fmla="*/ 2777666 h 3000108"/>
              <a:gd name="connsiteX9" fmla="*/ 0 w 7629705"/>
              <a:gd name="connsiteY9" fmla="*/ 496404 h 3000108"/>
              <a:gd name="connsiteX0" fmla="*/ 0 w 7629705"/>
              <a:gd name="connsiteY0" fmla="*/ 496404 h 2997709"/>
              <a:gd name="connsiteX1" fmla="*/ 496308 w 7629705"/>
              <a:gd name="connsiteY1" fmla="*/ 96 h 2997709"/>
              <a:gd name="connsiteX2" fmla="*/ 7384949 w 7629705"/>
              <a:gd name="connsiteY2" fmla="*/ 96 h 2997709"/>
              <a:gd name="connsiteX3" fmla="*/ 7628709 w 7629705"/>
              <a:gd name="connsiteY3" fmla="*/ 261272 h 2997709"/>
              <a:gd name="connsiteX4" fmla="*/ 7620000 w 7629705"/>
              <a:gd name="connsiteY4" fmla="*/ 1906810 h 2997709"/>
              <a:gd name="connsiteX5" fmla="*/ 7306572 w 7629705"/>
              <a:gd name="connsiteY5" fmla="*/ 2185403 h 2997709"/>
              <a:gd name="connsiteX6" fmla="*/ 3296194 w 7629705"/>
              <a:gd name="connsiteY6" fmla="*/ 2961555 h 2997709"/>
              <a:gd name="connsiteX7" fmla="*/ 304719 w 7629705"/>
              <a:gd name="connsiteY7" fmla="*/ 2995301 h 2997709"/>
              <a:gd name="connsiteX8" fmla="*/ 34835 w 7629705"/>
              <a:gd name="connsiteY8" fmla="*/ 2751540 h 2997709"/>
              <a:gd name="connsiteX9" fmla="*/ 0 w 7629705"/>
              <a:gd name="connsiteY9" fmla="*/ 496404 h 2997709"/>
              <a:gd name="connsiteX0" fmla="*/ 0 w 7629705"/>
              <a:gd name="connsiteY0" fmla="*/ 496404 h 3006087"/>
              <a:gd name="connsiteX1" fmla="*/ 496308 w 7629705"/>
              <a:gd name="connsiteY1" fmla="*/ 96 h 3006087"/>
              <a:gd name="connsiteX2" fmla="*/ 7384949 w 7629705"/>
              <a:gd name="connsiteY2" fmla="*/ 96 h 3006087"/>
              <a:gd name="connsiteX3" fmla="*/ 7628709 w 7629705"/>
              <a:gd name="connsiteY3" fmla="*/ 261272 h 3006087"/>
              <a:gd name="connsiteX4" fmla="*/ 7620000 w 7629705"/>
              <a:gd name="connsiteY4" fmla="*/ 1906810 h 3006087"/>
              <a:gd name="connsiteX5" fmla="*/ 7306572 w 7629705"/>
              <a:gd name="connsiteY5" fmla="*/ 2185403 h 3006087"/>
              <a:gd name="connsiteX6" fmla="*/ 3296194 w 7629705"/>
              <a:gd name="connsiteY6" fmla="*/ 2961555 h 3006087"/>
              <a:gd name="connsiteX7" fmla="*/ 269885 w 7629705"/>
              <a:gd name="connsiteY7" fmla="*/ 3004010 h 3006087"/>
              <a:gd name="connsiteX8" fmla="*/ 34835 w 7629705"/>
              <a:gd name="connsiteY8" fmla="*/ 2751540 h 3006087"/>
              <a:gd name="connsiteX9" fmla="*/ 0 w 7629705"/>
              <a:gd name="connsiteY9" fmla="*/ 496404 h 3006087"/>
              <a:gd name="connsiteX0" fmla="*/ 0 w 7629705"/>
              <a:gd name="connsiteY0" fmla="*/ 496404 h 3004412"/>
              <a:gd name="connsiteX1" fmla="*/ 496308 w 7629705"/>
              <a:gd name="connsiteY1" fmla="*/ 96 h 3004412"/>
              <a:gd name="connsiteX2" fmla="*/ 7384949 w 7629705"/>
              <a:gd name="connsiteY2" fmla="*/ 96 h 3004412"/>
              <a:gd name="connsiteX3" fmla="*/ 7628709 w 7629705"/>
              <a:gd name="connsiteY3" fmla="*/ 261272 h 3004412"/>
              <a:gd name="connsiteX4" fmla="*/ 7620000 w 7629705"/>
              <a:gd name="connsiteY4" fmla="*/ 1906810 h 3004412"/>
              <a:gd name="connsiteX5" fmla="*/ 7306572 w 7629705"/>
              <a:gd name="connsiteY5" fmla="*/ 2185403 h 3004412"/>
              <a:gd name="connsiteX6" fmla="*/ 3296194 w 7629705"/>
              <a:gd name="connsiteY6" fmla="*/ 2961555 h 3004412"/>
              <a:gd name="connsiteX7" fmla="*/ 269885 w 7629705"/>
              <a:gd name="connsiteY7" fmla="*/ 3004010 h 3004412"/>
              <a:gd name="connsiteX8" fmla="*/ 34835 w 7629705"/>
              <a:gd name="connsiteY8" fmla="*/ 2751540 h 3004412"/>
              <a:gd name="connsiteX9" fmla="*/ 0 w 7629705"/>
              <a:gd name="connsiteY9" fmla="*/ 496404 h 3004412"/>
              <a:gd name="connsiteX0" fmla="*/ 0 w 7629705"/>
              <a:gd name="connsiteY0" fmla="*/ 496404 h 3004412"/>
              <a:gd name="connsiteX1" fmla="*/ 496308 w 7629705"/>
              <a:gd name="connsiteY1" fmla="*/ 96 h 3004412"/>
              <a:gd name="connsiteX2" fmla="*/ 7384949 w 7629705"/>
              <a:gd name="connsiteY2" fmla="*/ 96 h 3004412"/>
              <a:gd name="connsiteX3" fmla="*/ 7628709 w 7629705"/>
              <a:gd name="connsiteY3" fmla="*/ 261272 h 3004412"/>
              <a:gd name="connsiteX4" fmla="*/ 7620000 w 7629705"/>
              <a:gd name="connsiteY4" fmla="*/ 1906810 h 3004412"/>
              <a:gd name="connsiteX5" fmla="*/ 7306572 w 7629705"/>
              <a:gd name="connsiteY5" fmla="*/ 2185403 h 3004412"/>
              <a:gd name="connsiteX6" fmla="*/ 3313611 w 7629705"/>
              <a:gd name="connsiteY6" fmla="*/ 2996389 h 3004412"/>
              <a:gd name="connsiteX7" fmla="*/ 269885 w 7629705"/>
              <a:gd name="connsiteY7" fmla="*/ 3004010 h 3004412"/>
              <a:gd name="connsiteX8" fmla="*/ 34835 w 7629705"/>
              <a:gd name="connsiteY8" fmla="*/ 2751540 h 3004412"/>
              <a:gd name="connsiteX9" fmla="*/ 0 w 7629705"/>
              <a:gd name="connsiteY9" fmla="*/ 496404 h 3004412"/>
              <a:gd name="connsiteX0" fmla="*/ 0 w 7629705"/>
              <a:gd name="connsiteY0" fmla="*/ 496404 h 3004412"/>
              <a:gd name="connsiteX1" fmla="*/ 496308 w 7629705"/>
              <a:gd name="connsiteY1" fmla="*/ 96 h 3004412"/>
              <a:gd name="connsiteX2" fmla="*/ 7384949 w 7629705"/>
              <a:gd name="connsiteY2" fmla="*/ 96 h 3004412"/>
              <a:gd name="connsiteX3" fmla="*/ 7628709 w 7629705"/>
              <a:gd name="connsiteY3" fmla="*/ 261272 h 3004412"/>
              <a:gd name="connsiteX4" fmla="*/ 7611291 w 7629705"/>
              <a:gd name="connsiteY4" fmla="*/ 1932936 h 3004412"/>
              <a:gd name="connsiteX5" fmla="*/ 7306572 w 7629705"/>
              <a:gd name="connsiteY5" fmla="*/ 2185403 h 3004412"/>
              <a:gd name="connsiteX6" fmla="*/ 3313611 w 7629705"/>
              <a:gd name="connsiteY6" fmla="*/ 2996389 h 3004412"/>
              <a:gd name="connsiteX7" fmla="*/ 269885 w 7629705"/>
              <a:gd name="connsiteY7" fmla="*/ 3004010 h 3004412"/>
              <a:gd name="connsiteX8" fmla="*/ 34835 w 7629705"/>
              <a:gd name="connsiteY8" fmla="*/ 2751540 h 3004412"/>
              <a:gd name="connsiteX9" fmla="*/ 0 w 7629705"/>
              <a:gd name="connsiteY9" fmla="*/ 496404 h 3004412"/>
              <a:gd name="connsiteX0" fmla="*/ 0 w 7663542"/>
              <a:gd name="connsiteY0" fmla="*/ 496404 h 3004412"/>
              <a:gd name="connsiteX1" fmla="*/ 496308 w 7663542"/>
              <a:gd name="connsiteY1" fmla="*/ 96 h 3004412"/>
              <a:gd name="connsiteX2" fmla="*/ 7384949 w 7663542"/>
              <a:gd name="connsiteY2" fmla="*/ 96 h 3004412"/>
              <a:gd name="connsiteX3" fmla="*/ 7628709 w 7663542"/>
              <a:gd name="connsiteY3" fmla="*/ 261272 h 3004412"/>
              <a:gd name="connsiteX4" fmla="*/ 7663542 w 7663542"/>
              <a:gd name="connsiteY4" fmla="*/ 1906811 h 3004412"/>
              <a:gd name="connsiteX5" fmla="*/ 7306572 w 7663542"/>
              <a:gd name="connsiteY5" fmla="*/ 2185403 h 3004412"/>
              <a:gd name="connsiteX6" fmla="*/ 3313611 w 7663542"/>
              <a:gd name="connsiteY6" fmla="*/ 2996389 h 3004412"/>
              <a:gd name="connsiteX7" fmla="*/ 269885 w 7663542"/>
              <a:gd name="connsiteY7" fmla="*/ 3004010 h 3004412"/>
              <a:gd name="connsiteX8" fmla="*/ 34835 w 7663542"/>
              <a:gd name="connsiteY8" fmla="*/ 2751540 h 3004412"/>
              <a:gd name="connsiteX9" fmla="*/ 0 w 7663542"/>
              <a:gd name="connsiteY9" fmla="*/ 496404 h 3004412"/>
              <a:gd name="connsiteX0" fmla="*/ 0 w 7680960"/>
              <a:gd name="connsiteY0" fmla="*/ 496710 h 3004718"/>
              <a:gd name="connsiteX1" fmla="*/ 496308 w 7680960"/>
              <a:gd name="connsiteY1" fmla="*/ 402 h 3004718"/>
              <a:gd name="connsiteX2" fmla="*/ 7384949 w 7680960"/>
              <a:gd name="connsiteY2" fmla="*/ 402 h 3004718"/>
              <a:gd name="connsiteX3" fmla="*/ 7680960 w 7680960"/>
              <a:gd name="connsiteY3" fmla="*/ 252869 h 3004718"/>
              <a:gd name="connsiteX4" fmla="*/ 7663542 w 7680960"/>
              <a:gd name="connsiteY4" fmla="*/ 1907117 h 3004718"/>
              <a:gd name="connsiteX5" fmla="*/ 7306572 w 7680960"/>
              <a:gd name="connsiteY5" fmla="*/ 2185709 h 3004718"/>
              <a:gd name="connsiteX6" fmla="*/ 3313611 w 7680960"/>
              <a:gd name="connsiteY6" fmla="*/ 2996695 h 3004718"/>
              <a:gd name="connsiteX7" fmla="*/ 269885 w 7680960"/>
              <a:gd name="connsiteY7" fmla="*/ 3004316 h 3004718"/>
              <a:gd name="connsiteX8" fmla="*/ 34835 w 7680960"/>
              <a:gd name="connsiteY8" fmla="*/ 2751846 h 3004718"/>
              <a:gd name="connsiteX9" fmla="*/ 0 w 7680960"/>
              <a:gd name="connsiteY9" fmla="*/ 496710 h 3004718"/>
              <a:gd name="connsiteX0" fmla="*/ 0 w 7680960"/>
              <a:gd name="connsiteY0" fmla="*/ 496710 h 3004718"/>
              <a:gd name="connsiteX1" fmla="*/ 496308 w 7680960"/>
              <a:gd name="connsiteY1" fmla="*/ 402 h 3004718"/>
              <a:gd name="connsiteX2" fmla="*/ 7384949 w 7680960"/>
              <a:gd name="connsiteY2" fmla="*/ 402 h 3004718"/>
              <a:gd name="connsiteX3" fmla="*/ 7680960 w 7680960"/>
              <a:gd name="connsiteY3" fmla="*/ 252869 h 3004718"/>
              <a:gd name="connsiteX4" fmla="*/ 7680960 w 7680960"/>
              <a:gd name="connsiteY4" fmla="*/ 1933242 h 3004718"/>
              <a:gd name="connsiteX5" fmla="*/ 7306572 w 7680960"/>
              <a:gd name="connsiteY5" fmla="*/ 2185709 h 3004718"/>
              <a:gd name="connsiteX6" fmla="*/ 3313611 w 7680960"/>
              <a:gd name="connsiteY6" fmla="*/ 2996695 h 3004718"/>
              <a:gd name="connsiteX7" fmla="*/ 269885 w 7680960"/>
              <a:gd name="connsiteY7" fmla="*/ 3004316 h 3004718"/>
              <a:gd name="connsiteX8" fmla="*/ 34835 w 7680960"/>
              <a:gd name="connsiteY8" fmla="*/ 2751846 h 3004718"/>
              <a:gd name="connsiteX9" fmla="*/ 0 w 7680960"/>
              <a:gd name="connsiteY9" fmla="*/ 496710 h 3004718"/>
              <a:gd name="connsiteX0" fmla="*/ 0 w 7680960"/>
              <a:gd name="connsiteY0" fmla="*/ 496710 h 3004718"/>
              <a:gd name="connsiteX1" fmla="*/ 496308 w 7680960"/>
              <a:gd name="connsiteY1" fmla="*/ 402 h 3004718"/>
              <a:gd name="connsiteX2" fmla="*/ 7384949 w 7680960"/>
              <a:gd name="connsiteY2" fmla="*/ 402 h 3004718"/>
              <a:gd name="connsiteX3" fmla="*/ 7680960 w 7680960"/>
              <a:gd name="connsiteY3" fmla="*/ 252869 h 3004718"/>
              <a:gd name="connsiteX4" fmla="*/ 7680960 w 7680960"/>
              <a:gd name="connsiteY4" fmla="*/ 1933242 h 3004718"/>
              <a:gd name="connsiteX5" fmla="*/ 7341407 w 7680960"/>
              <a:gd name="connsiteY5" fmla="*/ 2177001 h 3004718"/>
              <a:gd name="connsiteX6" fmla="*/ 3313611 w 7680960"/>
              <a:gd name="connsiteY6" fmla="*/ 2996695 h 3004718"/>
              <a:gd name="connsiteX7" fmla="*/ 269885 w 7680960"/>
              <a:gd name="connsiteY7" fmla="*/ 3004316 h 3004718"/>
              <a:gd name="connsiteX8" fmla="*/ 34835 w 7680960"/>
              <a:gd name="connsiteY8" fmla="*/ 2751846 h 3004718"/>
              <a:gd name="connsiteX9" fmla="*/ 0 w 7680960"/>
              <a:gd name="connsiteY9" fmla="*/ 496710 h 3004718"/>
              <a:gd name="connsiteX0" fmla="*/ 0 w 7680960"/>
              <a:gd name="connsiteY0" fmla="*/ 496710 h 3004718"/>
              <a:gd name="connsiteX1" fmla="*/ 496308 w 7680960"/>
              <a:gd name="connsiteY1" fmla="*/ 402 h 3004718"/>
              <a:gd name="connsiteX2" fmla="*/ 7384949 w 7680960"/>
              <a:gd name="connsiteY2" fmla="*/ 402 h 3004718"/>
              <a:gd name="connsiteX3" fmla="*/ 7680960 w 7680960"/>
              <a:gd name="connsiteY3" fmla="*/ 252869 h 3004718"/>
              <a:gd name="connsiteX4" fmla="*/ 7680960 w 7680960"/>
              <a:gd name="connsiteY4" fmla="*/ 1933242 h 3004718"/>
              <a:gd name="connsiteX5" fmla="*/ 7332699 w 7680960"/>
              <a:gd name="connsiteY5" fmla="*/ 2203127 h 3004718"/>
              <a:gd name="connsiteX6" fmla="*/ 3313611 w 7680960"/>
              <a:gd name="connsiteY6" fmla="*/ 2996695 h 3004718"/>
              <a:gd name="connsiteX7" fmla="*/ 269885 w 7680960"/>
              <a:gd name="connsiteY7" fmla="*/ 3004316 h 3004718"/>
              <a:gd name="connsiteX8" fmla="*/ 34835 w 7680960"/>
              <a:gd name="connsiteY8" fmla="*/ 2751846 h 3004718"/>
              <a:gd name="connsiteX9" fmla="*/ 0 w 7680960"/>
              <a:gd name="connsiteY9" fmla="*/ 496710 h 3004718"/>
              <a:gd name="connsiteX0" fmla="*/ 0 w 7680960"/>
              <a:gd name="connsiteY0" fmla="*/ 496710 h 3004411"/>
              <a:gd name="connsiteX1" fmla="*/ 496308 w 7680960"/>
              <a:gd name="connsiteY1" fmla="*/ 402 h 3004411"/>
              <a:gd name="connsiteX2" fmla="*/ 7384949 w 7680960"/>
              <a:gd name="connsiteY2" fmla="*/ 402 h 3004411"/>
              <a:gd name="connsiteX3" fmla="*/ 7680960 w 7680960"/>
              <a:gd name="connsiteY3" fmla="*/ 252869 h 3004411"/>
              <a:gd name="connsiteX4" fmla="*/ 7680960 w 7680960"/>
              <a:gd name="connsiteY4" fmla="*/ 1933242 h 3004411"/>
              <a:gd name="connsiteX5" fmla="*/ 7332699 w 7680960"/>
              <a:gd name="connsiteY5" fmla="*/ 2203127 h 3004411"/>
              <a:gd name="connsiteX6" fmla="*/ 3313611 w 7680960"/>
              <a:gd name="connsiteY6" fmla="*/ 2996695 h 3004411"/>
              <a:gd name="connsiteX7" fmla="*/ 269885 w 7680960"/>
              <a:gd name="connsiteY7" fmla="*/ 3004316 h 3004411"/>
              <a:gd name="connsiteX8" fmla="*/ 8709 w 7680960"/>
              <a:gd name="connsiteY8" fmla="*/ 2743137 h 3004411"/>
              <a:gd name="connsiteX9" fmla="*/ 0 w 7680960"/>
              <a:gd name="connsiteY9" fmla="*/ 496710 h 3004411"/>
              <a:gd name="connsiteX0" fmla="*/ 0 w 7689668"/>
              <a:gd name="connsiteY0" fmla="*/ 496405 h 3004106"/>
              <a:gd name="connsiteX1" fmla="*/ 496308 w 7689668"/>
              <a:gd name="connsiteY1" fmla="*/ 97 h 3004106"/>
              <a:gd name="connsiteX2" fmla="*/ 7384949 w 7689668"/>
              <a:gd name="connsiteY2" fmla="*/ 97 h 3004106"/>
              <a:gd name="connsiteX3" fmla="*/ 7689668 w 7689668"/>
              <a:gd name="connsiteY3" fmla="*/ 261273 h 3004106"/>
              <a:gd name="connsiteX4" fmla="*/ 7680960 w 7689668"/>
              <a:gd name="connsiteY4" fmla="*/ 1932937 h 3004106"/>
              <a:gd name="connsiteX5" fmla="*/ 7332699 w 7689668"/>
              <a:gd name="connsiteY5" fmla="*/ 2202822 h 3004106"/>
              <a:gd name="connsiteX6" fmla="*/ 3313611 w 7689668"/>
              <a:gd name="connsiteY6" fmla="*/ 2996390 h 3004106"/>
              <a:gd name="connsiteX7" fmla="*/ 269885 w 7689668"/>
              <a:gd name="connsiteY7" fmla="*/ 3004011 h 3004106"/>
              <a:gd name="connsiteX8" fmla="*/ 8709 w 7689668"/>
              <a:gd name="connsiteY8" fmla="*/ 2742832 h 3004106"/>
              <a:gd name="connsiteX9" fmla="*/ 0 w 7689668"/>
              <a:gd name="connsiteY9" fmla="*/ 496405 h 3004106"/>
              <a:gd name="connsiteX0" fmla="*/ 0 w 7690665"/>
              <a:gd name="connsiteY0" fmla="*/ 496405 h 3004106"/>
              <a:gd name="connsiteX1" fmla="*/ 496308 w 7690665"/>
              <a:gd name="connsiteY1" fmla="*/ 97 h 3004106"/>
              <a:gd name="connsiteX2" fmla="*/ 7445909 w 7690665"/>
              <a:gd name="connsiteY2" fmla="*/ 97 h 3004106"/>
              <a:gd name="connsiteX3" fmla="*/ 7689668 w 7690665"/>
              <a:gd name="connsiteY3" fmla="*/ 261273 h 3004106"/>
              <a:gd name="connsiteX4" fmla="*/ 7680960 w 7690665"/>
              <a:gd name="connsiteY4" fmla="*/ 1932937 h 3004106"/>
              <a:gd name="connsiteX5" fmla="*/ 7332699 w 7690665"/>
              <a:gd name="connsiteY5" fmla="*/ 2202822 h 3004106"/>
              <a:gd name="connsiteX6" fmla="*/ 3313611 w 7690665"/>
              <a:gd name="connsiteY6" fmla="*/ 2996390 h 3004106"/>
              <a:gd name="connsiteX7" fmla="*/ 269885 w 7690665"/>
              <a:gd name="connsiteY7" fmla="*/ 3004011 h 3004106"/>
              <a:gd name="connsiteX8" fmla="*/ 8709 w 7690665"/>
              <a:gd name="connsiteY8" fmla="*/ 2742832 h 3004106"/>
              <a:gd name="connsiteX9" fmla="*/ 0 w 7690665"/>
              <a:gd name="connsiteY9" fmla="*/ 496405 h 3004106"/>
              <a:gd name="connsiteX0" fmla="*/ 0 w 7690665"/>
              <a:gd name="connsiteY0" fmla="*/ 496710 h 3004411"/>
              <a:gd name="connsiteX1" fmla="*/ 496308 w 7690665"/>
              <a:gd name="connsiteY1" fmla="*/ 402 h 3004411"/>
              <a:gd name="connsiteX2" fmla="*/ 7445909 w 7690665"/>
              <a:gd name="connsiteY2" fmla="*/ 402 h 3004411"/>
              <a:gd name="connsiteX3" fmla="*/ 7689668 w 7690665"/>
              <a:gd name="connsiteY3" fmla="*/ 252870 h 3004411"/>
              <a:gd name="connsiteX4" fmla="*/ 7680960 w 7690665"/>
              <a:gd name="connsiteY4" fmla="*/ 1933242 h 3004411"/>
              <a:gd name="connsiteX5" fmla="*/ 7332699 w 7690665"/>
              <a:gd name="connsiteY5" fmla="*/ 2203127 h 3004411"/>
              <a:gd name="connsiteX6" fmla="*/ 3313611 w 7690665"/>
              <a:gd name="connsiteY6" fmla="*/ 2996695 h 3004411"/>
              <a:gd name="connsiteX7" fmla="*/ 269885 w 7690665"/>
              <a:gd name="connsiteY7" fmla="*/ 3004316 h 3004411"/>
              <a:gd name="connsiteX8" fmla="*/ 8709 w 7690665"/>
              <a:gd name="connsiteY8" fmla="*/ 2743137 h 3004411"/>
              <a:gd name="connsiteX9" fmla="*/ 0 w 7690665"/>
              <a:gd name="connsiteY9" fmla="*/ 496710 h 3004411"/>
              <a:gd name="connsiteX0" fmla="*/ 0 w 7690665"/>
              <a:gd name="connsiteY0" fmla="*/ 499497 h 3007198"/>
              <a:gd name="connsiteX1" fmla="*/ 496308 w 7690665"/>
              <a:gd name="connsiteY1" fmla="*/ 3189 h 3007198"/>
              <a:gd name="connsiteX2" fmla="*/ 7445909 w 7690665"/>
              <a:gd name="connsiteY2" fmla="*/ 3189 h 3007198"/>
              <a:gd name="connsiteX3" fmla="*/ 7689668 w 7690665"/>
              <a:gd name="connsiteY3" fmla="*/ 229531 h 3007198"/>
              <a:gd name="connsiteX4" fmla="*/ 7680960 w 7690665"/>
              <a:gd name="connsiteY4" fmla="*/ 1936029 h 3007198"/>
              <a:gd name="connsiteX5" fmla="*/ 7332699 w 7690665"/>
              <a:gd name="connsiteY5" fmla="*/ 2205914 h 3007198"/>
              <a:gd name="connsiteX6" fmla="*/ 3313611 w 7690665"/>
              <a:gd name="connsiteY6" fmla="*/ 2999482 h 3007198"/>
              <a:gd name="connsiteX7" fmla="*/ 269885 w 7690665"/>
              <a:gd name="connsiteY7" fmla="*/ 3007103 h 3007198"/>
              <a:gd name="connsiteX8" fmla="*/ 8709 w 7690665"/>
              <a:gd name="connsiteY8" fmla="*/ 2745924 h 3007198"/>
              <a:gd name="connsiteX9" fmla="*/ 0 w 7690665"/>
              <a:gd name="connsiteY9" fmla="*/ 499497 h 3007198"/>
              <a:gd name="connsiteX0" fmla="*/ 0 w 7692857"/>
              <a:gd name="connsiteY0" fmla="*/ 506937 h 3014638"/>
              <a:gd name="connsiteX1" fmla="*/ 496308 w 7692857"/>
              <a:gd name="connsiteY1" fmla="*/ 10629 h 3014638"/>
              <a:gd name="connsiteX2" fmla="*/ 7463327 w 7692857"/>
              <a:gd name="connsiteY2" fmla="*/ 1920 h 3014638"/>
              <a:gd name="connsiteX3" fmla="*/ 7689668 w 7692857"/>
              <a:gd name="connsiteY3" fmla="*/ 236971 h 3014638"/>
              <a:gd name="connsiteX4" fmla="*/ 7680960 w 7692857"/>
              <a:gd name="connsiteY4" fmla="*/ 1943469 h 3014638"/>
              <a:gd name="connsiteX5" fmla="*/ 7332699 w 7692857"/>
              <a:gd name="connsiteY5" fmla="*/ 2213354 h 3014638"/>
              <a:gd name="connsiteX6" fmla="*/ 3313611 w 7692857"/>
              <a:gd name="connsiteY6" fmla="*/ 3006922 h 3014638"/>
              <a:gd name="connsiteX7" fmla="*/ 269885 w 7692857"/>
              <a:gd name="connsiteY7" fmla="*/ 3014543 h 3014638"/>
              <a:gd name="connsiteX8" fmla="*/ 8709 w 7692857"/>
              <a:gd name="connsiteY8" fmla="*/ 2753364 h 3014638"/>
              <a:gd name="connsiteX9" fmla="*/ 0 w 7692857"/>
              <a:gd name="connsiteY9" fmla="*/ 506937 h 3014638"/>
              <a:gd name="connsiteX0" fmla="*/ 0 w 7692857"/>
              <a:gd name="connsiteY0" fmla="*/ 514082 h 3021783"/>
              <a:gd name="connsiteX1" fmla="*/ 496308 w 7692857"/>
              <a:gd name="connsiteY1" fmla="*/ 17774 h 3021783"/>
              <a:gd name="connsiteX2" fmla="*/ 7463327 w 7692857"/>
              <a:gd name="connsiteY2" fmla="*/ 9065 h 3021783"/>
              <a:gd name="connsiteX3" fmla="*/ 7689668 w 7692857"/>
              <a:gd name="connsiteY3" fmla="*/ 209282 h 3021783"/>
              <a:gd name="connsiteX4" fmla="*/ 7680960 w 7692857"/>
              <a:gd name="connsiteY4" fmla="*/ 1950614 h 3021783"/>
              <a:gd name="connsiteX5" fmla="*/ 7332699 w 7692857"/>
              <a:gd name="connsiteY5" fmla="*/ 2220499 h 3021783"/>
              <a:gd name="connsiteX6" fmla="*/ 3313611 w 7692857"/>
              <a:gd name="connsiteY6" fmla="*/ 3014067 h 3021783"/>
              <a:gd name="connsiteX7" fmla="*/ 269885 w 7692857"/>
              <a:gd name="connsiteY7" fmla="*/ 3021688 h 3021783"/>
              <a:gd name="connsiteX8" fmla="*/ 8709 w 7692857"/>
              <a:gd name="connsiteY8" fmla="*/ 2760509 h 3021783"/>
              <a:gd name="connsiteX9" fmla="*/ 0 w 7692857"/>
              <a:gd name="connsiteY9" fmla="*/ 514082 h 3021783"/>
              <a:gd name="connsiteX0" fmla="*/ 0 w 7692857"/>
              <a:gd name="connsiteY0" fmla="*/ 514082 h 3014067"/>
              <a:gd name="connsiteX1" fmla="*/ 496308 w 7692857"/>
              <a:gd name="connsiteY1" fmla="*/ 17774 h 3014067"/>
              <a:gd name="connsiteX2" fmla="*/ 7463327 w 7692857"/>
              <a:gd name="connsiteY2" fmla="*/ 9065 h 3014067"/>
              <a:gd name="connsiteX3" fmla="*/ 7689668 w 7692857"/>
              <a:gd name="connsiteY3" fmla="*/ 209282 h 3014067"/>
              <a:gd name="connsiteX4" fmla="*/ 7680960 w 7692857"/>
              <a:gd name="connsiteY4" fmla="*/ 1950614 h 3014067"/>
              <a:gd name="connsiteX5" fmla="*/ 7332699 w 7692857"/>
              <a:gd name="connsiteY5" fmla="*/ 2220499 h 3014067"/>
              <a:gd name="connsiteX6" fmla="*/ 3313611 w 7692857"/>
              <a:gd name="connsiteY6" fmla="*/ 3014067 h 3014067"/>
              <a:gd name="connsiteX7" fmla="*/ 235050 w 7692857"/>
              <a:gd name="connsiteY7" fmla="*/ 3004271 h 3014067"/>
              <a:gd name="connsiteX8" fmla="*/ 8709 w 7692857"/>
              <a:gd name="connsiteY8" fmla="*/ 2760509 h 3014067"/>
              <a:gd name="connsiteX9" fmla="*/ 0 w 7692857"/>
              <a:gd name="connsiteY9" fmla="*/ 514082 h 3014067"/>
              <a:gd name="connsiteX0" fmla="*/ 1920 w 7694777"/>
              <a:gd name="connsiteY0" fmla="*/ 514082 h 3014067"/>
              <a:gd name="connsiteX1" fmla="*/ 498228 w 7694777"/>
              <a:gd name="connsiteY1" fmla="*/ 17774 h 3014067"/>
              <a:gd name="connsiteX2" fmla="*/ 7465247 w 7694777"/>
              <a:gd name="connsiteY2" fmla="*/ 9065 h 3014067"/>
              <a:gd name="connsiteX3" fmla="*/ 7691588 w 7694777"/>
              <a:gd name="connsiteY3" fmla="*/ 209282 h 3014067"/>
              <a:gd name="connsiteX4" fmla="*/ 7682880 w 7694777"/>
              <a:gd name="connsiteY4" fmla="*/ 1950614 h 3014067"/>
              <a:gd name="connsiteX5" fmla="*/ 7334619 w 7694777"/>
              <a:gd name="connsiteY5" fmla="*/ 2220499 h 3014067"/>
              <a:gd name="connsiteX6" fmla="*/ 3315531 w 7694777"/>
              <a:gd name="connsiteY6" fmla="*/ 3014067 h 3014067"/>
              <a:gd name="connsiteX7" fmla="*/ 236970 w 7694777"/>
              <a:gd name="connsiteY7" fmla="*/ 3004271 h 3014067"/>
              <a:gd name="connsiteX8" fmla="*/ 1920 w 7694777"/>
              <a:gd name="connsiteY8" fmla="*/ 2795343 h 3014067"/>
              <a:gd name="connsiteX9" fmla="*/ 1920 w 7694777"/>
              <a:gd name="connsiteY9" fmla="*/ 514082 h 3014067"/>
              <a:gd name="connsiteX0" fmla="*/ 14596 w 7707453"/>
              <a:gd name="connsiteY0" fmla="*/ 514082 h 3014067"/>
              <a:gd name="connsiteX1" fmla="*/ 510904 w 7707453"/>
              <a:gd name="connsiteY1" fmla="*/ 17774 h 3014067"/>
              <a:gd name="connsiteX2" fmla="*/ 7477923 w 7707453"/>
              <a:gd name="connsiteY2" fmla="*/ 9065 h 3014067"/>
              <a:gd name="connsiteX3" fmla="*/ 7704264 w 7707453"/>
              <a:gd name="connsiteY3" fmla="*/ 209282 h 3014067"/>
              <a:gd name="connsiteX4" fmla="*/ 7695556 w 7707453"/>
              <a:gd name="connsiteY4" fmla="*/ 1950614 h 3014067"/>
              <a:gd name="connsiteX5" fmla="*/ 7347295 w 7707453"/>
              <a:gd name="connsiteY5" fmla="*/ 2220499 h 3014067"/>
              <a:gd name="connsiteX6" fmla="*/ 3328207 w 7707453"/>
              <a:gd name="connsiteY6" fmla="*/ 3014067 h 3014067"/>
              <a:gd name="connsiteX7" fmla="*/ 197394 w 7707453"/>
              <a:gd name="connsiteY7" fmla="*/ 2995562 h 3014067"/>
              <a:gd name="connsiteX8" fmla="*/ 14596 w 7707453"/>
              <a:gd name="connsiteY8" fmla="*/ 2795343 h 3014067"/>
              <a:gd name="connsiteX9" fmla="*/ 14596 w 7707453"/>
              <a:gd name="connsiteY9" fmla="*/ 514082 h 3014067"/>
              <a:gd name="connsiteX0" fmla="*/ 1921 w 7694778"/>
              <a:gd name="connsiteY0" fmla="*/ 514082 h 3014067"/>
              <a:gd name="connsiteX1" fmla="*/ 498229 w 7694778"/>
              <a:gd name="connsiteY1" fmla="*/ 17774 h 3014067"/>
              <a:gd name="connsiteX2" fmla="*/ 7465248 w 7694778"/>
              <a:gd name="connsiteY2" fmla="*/ 9065 h 3014067"/>
              <a:gd name="connsiteX3" fmla="*/ 7691589 w 7694778"/>
              <a:gd name="connsiteY3" fmla="*/ 209282 h 3014067"/>
              <a:gd name="connsiteX4" fmla="*/ 7682881 w 7694778"/>
              <a:gd name="connsiteY4" fmla="*/ 1950614 h 3014067"/>
              <a:gd name="connsiteX5" fmla="*/ 7334620 w 7694778"/>
              <a:gd name="connsiteY5" fmla="*/ 2220499 h 3014067"/>
              <a:gd name="connsiteX6" fmla="*/ 3315532 w 7694778"/>
              <a:gd name="connsiteY6" fmla="*/ 3014067 h 3014067"/>
              <a:gd name="connsiteX7" fmla="*/ 236971 w 7694778"/>
              <a:gd name="connsiteY7" fmla="*/ 3004271 h 3014067"/>
              <a:gd name="connsiteX8" fmla="*/ 1921 w 7694778"/>
              <a:gd name="connsiteY8" fmla="*/ 2795343 h 3014067"/>
              <a:gd name="connsiteX9" fmla="*/ 1921 w 7694778"/>
              <a:gd name="connsiteY9" fmla="*/ 514082 h 3014067"/>
              <a:gd name="connsiteX0" fmla="*/ 97 w 7692954"/>
              <a:gd name="connsiteY0" fmla="*/ 514082 h 3014067"/>
              <a:gd name="connsiteX1" fmla="*/ 496405 w 7692954"/>
              <a:gd name="connsiteY1" fmla="*/ 17774 h 3014067"/>
              <a:gd name="connsiteX2" fmla="*/ 7463424 w 7692954"/>
              <a:gd name="connsiteY2" fmla="*/ 9065 h 3014067"/>
              <a:gd name="connsiteX3" fmla="*/ 7689765 w 7692954"/>
              <a:gd name="connsiteY3" fmla="*/ 209282 h 3014067"/>
              <a:gd name="connsiteX4" fmla="*/ 7681057 w 7692954"/>
              <a:gd name="connsiteY4" fmla="*/ 1950614 h 3014067"/>
              <a:gd name="connsiteX5" fmla="*/ 7332796 w 7692954"/>
              <a:gd name="connsiteY5" fmla="*/ 2220499 h 3014067"/>
              <a:gd name="connsiteX6" fmla="*/ 3313708 w 7692954"/>
              <a:gd name="connsiteY6" fmla="*/ 3014067 h 3014067"/>
              <a:gd name="connsiteX7" fmla="*/ 261273 w 7692954"/>
              <a:gd name="connsiteY7" fmla="*/ 2995563 h 3014067"/>
              <a:gd name="connsiteX8" fmla="*/ 97 w 7692954"/>
              <a:gd name="connsiteY8" fmla="*/ 2795343 h 3014067"/>
              <a:gd name="connsiteX9" fmla="*/ 97 w 7692954"/>
              <a:gd name="connsiteY9" fmla="*/ 514082 h 3014067"/>
              <a:gd name="connsiteX0" fmla="*/ 97 w 7692954"/>
              <a:gd name="connsiteY0" fmla="*/ 514082 h 3014067"/>
              <a:gd name="connsiteX1" fmla="*/ 496405 w 7692954"/>
              <a:gd name="connsiteY1" fmla="*/ 17774 h 3014067"/>
              <a:gd name="connsiteX2" fmla="*/ 7463424 w 7692954"/>
              <a:gd name="connsiteY2" fmla="*/ 9065 h 3014067"/>
              <a:gd name="connsiteX3" fmla="*/ 7689765 w 7692954"/>
              <a:gd name="connsiteY3" fmla="*/ 209282 h 3014067"/>
              <a:gd name="connsiteX4" fmla="*/ 7681057 w 7692954"/>
              <a:gd name="connsiteY4" fmla="*/ 1950614 h 3014067"/>
              <a:gd name="connsiteX5" fmla="*/ 7332796 w 7692954"/>
              <a:gd name="connsiteY5" fmla="*/ 2220499 h 3014067"/>
              <a:gd name="connsiteX6" fmla="*/ 3313708 w 7692954"/>
              <a:gd name="connsiteY6" fmla="*/ 3014067 h 3014067"/>
              <a:gd name="connsiteX7" fmla="*/ 261273 w 7692954"/>
              <a:gd name="connsiteY7" fmla="*/ 2995563 h 3014067"/>
              <a:gd name="connsiteX8" fmla="*/ 97 w 7692954"/>
              <a:gd name="connsiteY8" fmla="*/ 2795343 h 3014067"/>
              <a:gd name="connsiteX9" fmla="*/ 97 w 7692954"/>
              <a:gd name="connsiteY9" fmla="*/ 514082 h 3014067"/>
              <a:gd name="connsiteX0" fmla="*/ 4808 w 7697665"/>
              <a:gd name="connsiteY0" fmla="*/ 514082 h 3014067"/>
              <a:gd name="connsiteX1" fmla="*/ 501116 w 7697665"/>
              <a:gd name="connsiteY1" fmla="*/ 17774 h 3014067"/>
              <a:gd name="connsiteX2" fmla="*/ 7468135 w 7697665"/>
              <a:gd name="connsiteY2" fmla="*/ 9065 h 3014067"/>
              <a:gd name="connsiteX3" fmla="*/ 7694476 w 7697665"/>
              <a:gd name="connsiteY3" fmla="*/ 209282 h 3014067"/>
              <a:gd name="connsiteX4" fmla="*/ 7685768 w 7697665"/>
              <a:gd name="connsiteY4" fmla="*/ 1950614 h 3014067"/>
              <a:gd name="connsiteX5" fmla="*/ 7337507 w 7697665"/>
              <a:gd name="connsiteY5" fmla="*/ 2220499 h 3014067"/>
              <a:gd name="connsiteX6" fmla="*/ 3318419 w 7697665"/>
              <a:gd name="connsiteY6" fmla="*/ 3014067 h 3014067"/>
              <a:gd name="connsiteX7" fmla="*/ 222442 w 7697665"/>
              <a:gd name="connsiteY7" fmla="*/ 2986854 h 3014067"/>
              <a:gd name="connsiteX8" fmla="*/ 4808 w 7697665"/>
              <a:gd name="connsiteY8" fmla="*/ 2795343 h 3014067"/>
              <a:gd name="connsiteX9" fmla="*/ 4808 w 7697665"/>
              <a:gd name="connsiteY9" fmla="*/ 514082 h 3014067"/>
              <a:gd name="connsiteX0" fmla="*/ 4808 w 7697665"/>
              <a:gd name="connsiteY0" fmla="*/ 514082 h 3014067"/>
              <a:gd name="connsiteX1" fmla="*/ 501116 w 7697665"/>
              <a:gd name="connsiteY1" fmla="*/ 17774 h 3014067"/>
              <a:gd name="connsiteX2" fmla="*/ 7468135 w 7697665"/>
              <a:gd name="connsiteY2" fmla="*/ 9065 h 3014067"/>
              <a:gd name="connsiteX3" fmla="*/ 7694476 w 7697665"/>
              <a:gd name="connsiteY3" fmla="*/ 209282 h 3014067"/>
              <a:gd name="connsiteX4" fmla="*/ 7685768 w 7697665"/>
              <a:gd name="connsiteY4" fmla="*/ 1950614 h 3014067"/>
              <a:gd name="connsiteX5" fmla="*/ 7337507 w 7697665"/>
              <a:gd name="connsiteY5" fmla="*/ 2220499 h 3014067"/>
              <a:gd name="connsiteX6" fmla="*/ 3318419 w 7697665"/>
              <a:gd name="connsiteY6" fmla="*/ 3014067 h 3014067"/>
              <a:gd name="connsiteX7" fmla="*/ 222442 w 7697665"/>
              <a:gd name="connsiteY7" fmla="*/ 2986854 h 3014067"/>
              <a:gd name="connsiteX8" fmla="*/ 4808 w 7697665"/>
              <a:gd name="connsiteY8" fmla="*/ 2760509 h 3014067"/>
              <a:gd name="connsiteX9" fmla="*/ 4808 w 7697665"/>
              <a:gd name="connsiteY9" fmla="*/ 514082 h 3014067"/>
              <a:gd name="connsiteX0" fmla="*/ 3183 w 7696040"/>
              <a:gd name="connsiteY0" fmla="*/ 514082 h 3014067"/>
              <a:gd name="connsiteX1" fmla="*/ 499491 w 7696040"/>
              <a:gd name="connsiteY1" fmla="*/ 17774 h 3014067"/>
              <a:gd name="connsiteX2" fmla="*/ 7466510 w 7696040"/>
              <a:gd name="connsiteY2" fmla="*/ 9065 h 3014067"/>
              <a:gd name="connsiteX3" fmla="*/ 7692851 w 7696040"/>
              <a:gd name="connsiteY3" fmla="*/ 209282 h 3014067"/>
              <a:gd name="connsiteX4" fmla="*/ 7684143 w 7696040"/>
              <a:gd name="connsiteY4" fmla="*/ 1950614 h 3014067"/>
              <a:gd name="connsiteX5" fmla="*/ 7335882 w 7696040"/>
              <a:gd name="connsiteY5" fmla="*/ 2220499 h 3014067"/>
              <a:gd name="connsiteX6" fmla="*/ 3316794 w 7696040"/>
              <a:gd name="connsiteY6" fmla="*/ 3014067 h 3014067"/>
              <a:gd name="connsiteX7" fmla="*/ 229570 w 7696040"/>
              <a:gd name="connsiteY7" fmla="*/ 2960490 h 3014067"/>
              <a:gd name="connsiteX8" fmla="*/ 3183 w 7696040"/>
              <a:gd name="connsiteY8" fmla="*/ 2760509 h 3014067"/>
              <a:gd name="connsiteX9" fmla="*/ 3183 w 7696040"/>
              <a:gd name="connsiteY9" fmla="*/ 514082 h 3014067"/>
              <a:gd name="connsiteX0" fmla="*/ 3183 w 7696040"/>
              <a:gd name="connsiteY0" fmla="*/ 514082 h 3014067"/>
              <a:gd name="connsiteX1" fmla="*/ 499491 w 7696040"/>
              <a:gd name="connsiteY1" fmla="*/ 17774 h 3014067"/>
              <a:gd name="connsiteX2" fmla="*/ 7466510 w 7696040"/>
              <a:gd name="connsiteY2" fmla="*/ 9065 h 3014067"/>
              <a:gd name="connsiteX3" fmla="*/ 7692851 w 7696040"/>
              <a:gd name="connsiteY3" fmla="*/ 209282 h 3014067"/>
              <a:gd name="connsiteX4" fmla="*/ 7684143 w 7696040"/>
              <a:gd name="connsiteY4" fmla="*/ 1950614 h 3014067"/>
              <a:gd name="connsiteX5" fmla="*/ 7353390 w 7696040"/>
              <a:gd name="connsiteY5" fmla="*/ 2194135 h 3014067"/>
              <a:gd name="connsiteX6" fmla="*/ 3316794 w 7696040"/>
              <a:gd name="connsiteY6" fmla="*/ 3014067 h 3014067"/>
              <a:gd name="connsiteX7" fmla="*/ 229570 w 7696040"/>
              <a:gd name="connsiteY7" fmla="*/ 2960490 h 3014067"/>
              <a:gd name="connsiteX8" fmla="*/ 3183 w 7696040"/>
              <a:gd name="connsiteY8" fmla="*/ 2760509 h 3014067"/>
              <a:gd name="connsiteX9" fmla="*/ 3183 w 7696040"/>
              <a:gd name="connsiteY9" fmla="*/ 514082 h 3014067"/>
              <a:gd name="connsiteX0" fmla="*/ 3183 w 7783598"/>
              <a:gd name="connsiteY0" fmla="*/ 514082 h 3014067"/>
              <a:gd name="connsiteX1" fmla="*/ 499491 w 7783598"/>
              <a:gd name="connsiteY1" fmla="*/ 17774 h 3014067"/>
              <a:gd name="connsiteX2" fmla="*/ 7466510 w 7783598"/>
              <a:gd name="connsiteY2" fmla="*/ 9065 h 3014067"/>
              <a:gd name="connsiteX3" fmla="*/ 7692851 w 7783598"/>
              <a:gd name="connsiteY3" fmla="*/ 209282 h 3014067"/>
              <a:gd name="connsiteX4" fmla="*/ 7684143 w 7783598"/>
              <a:gd name="connsiteY4" fmla="*/ 1950614 h 3014067"/>
              <a:gd name="connsiteX5" fmla="*/ 7709172 w 7783598"/>
              <a:gd name="connsiteY5" fmla="*/ 2122373 h 3014067"/>
              <a:gd name="connsiteX6" fmla="*/ 7353390 w 7783598"/>
              <a:gd name="connsiteY6" fmla="*/ 2194135 h 3014067"/>
              <a:gd name="connsiteX7" fmla="*/ 3316794 w 7783598"/>
              <a:gd name="connsiteY7" fmla="*/ 3014067 h 3014067"/>
              <a:gd name="connsiteX8" fmla="*/ 229570 w 7783598"/>
              <a:gd name="connsiteY8" fmla="*/ 2960490 h 3014067"/>
              <a:gd name="connsiteX9" fmla="*/ 3183 w 7783598"/>
              <a:gd name="connsiteY9" fmla="*/ 2760509 h 3014067"/>
              <a:gd name="connsiteX10" fmla="*/ 3183 w 7783598"/>
              <a:gd name="connsiteY10" fmla="*/ 514082 h 3014067"/>
              <a:gd name="connsiteX0" fmla="*/ 3183 w 7783598"/>
              <a:gd name="connsiteY0" fmla="*/ 506898 h 3006883"/>
              <a:gd name="connsiteX1" fmla="*/ 499491 w 7783598"/>
              <a:gd name="connsiteY1" fmla="*/ 10590 h 3006883"/>
              <a:gd name="connsiteX2" fmla="*/ 7466510 w 7783598"/>
              <a:gd name="connsiteY2" fmla="*/ 1881 h 3006883"/>
              <a:gd name="connsiteX3" fmla="*/ 7701605 w 7783598"/>
              <a:gd name="connsiteY3" fmla="*/ 237250 h 3006883"/>
              <a:gd name="connsiteX4" fmla="*/ 7684143 w 7783598"/>
              <a:gd name="connsiteY4" fmla="*/ 1943430 h 3006883"/>
              <a:gd name="connsiteX5" fmla="*/ 7709172 w 7783598"/>
              <a:gd name="connsiteY5" fmla="*/ 2115189 h 3006883"/>
              <a:gd name="connsiteX6" fmla="*/ 7353390 w 7783598"/>
              <a:gd name="connsiteY6" fmla="*/ 2186951 h 3006883"/>
              <a:gd name="connsiteX7" fmla="*/ 3316794 w 7783598"/>
              <a:gd name="connsiteY7" fmla="*/ 3006883 h 3006883"/>
              <a:gd name="connsiteX8" fmla="*/ 229570 w 7783598"/>
              <a:gd name="connsiteY8" fmla="*/ 2953306 h 3006883"/>
              <a:gd name="connsiteX9" fmla="*/ 3183 w 7783598"/>
              <a:gd name="connsiteY9" fmla="*/ 2753325 h 3006883"/>
              <a:gd name="connsiteX10" fmla="*/ 3183 w 7783598"/>
              <a:gd name="connsiteY10" fmla="*/ 506898 h 3006883"/>
              <a:gd name="connsiteX0" fmla="*/ 3183 w 7783598"/>
              <a:gd name="connsiteY0" fmla="*/ 514767 h 3014752"/>
              <a:gd name="connsiteX1" fmla="*/ 499491 w 7783598"/>
              <a:gd name="connsiteY1" fmla="*/ 18459 h 3014752"/>
              <a:gd name="connsiteX2" fmla="*/ 7492773 w 7783598"/>
              <a:gd name="connsiteY2" fmla="*/ 962 h 3014752"/>
              <a:gd name="connsiteX3" fmla="*/ 7701605 w 7783598"/>
              <a:gd name="connsiteY3" fmla="*/ 245119 h 3014752"/>
              <a:gd name="connsiteX4" fmla="*/ 7684143 w 7783598"/>
              <a:gd name="connsiteY4" fmla="*/ 1951299 h 3014752"/>
              <a:gd name="connsiteX5" fmla="*/ 7709172 w 7783598"/>
              <a:gd name="connsiteY5" fmla="*/ 2123058 h 3014752"/>
              <a:gd name="connsiteX6" fmla="*/ 7353390 w 7783598"/>
              <a:gd name="connsiteY6" fmla="*/ 2194820 h 3014752"/>
              <a:gd name="connsiteX7" fmla="*/ 3316794 w 7783598"/>
              <a:gd name="connsiteY7" fmla="*/ 3014752 h 3014752"/>
              <a:gd name="connsiteX8" fmla="*/ 229570 w 7783598"/>
              <a:gd name="connsiteY8" fmla="*/ 2961175 h 3014752"/>
              <a:gd name="connsiteX9" fmla="*/ 3183 w 7783598"/>
              <a:gd name="connsiteY9" fmla="*/ 2761194 h 3014752"/>
              <a:gd name="connsiteX10" fmla="*/ 3183 w 7783598"/>
              <a:gd name="connsiteY10" fmla="*/ 514767 h 3014752"/>
              <a:gd name="connsiteX0" fmla="*/ 3183 w 7783598"/>
              <a:gd name="connsiteY0" fmla="*/ 514767 h 3014752"/>
              <a:gd name="connsiteX1" fmla="*/ 499491 w 7783598"/>
              <a:gd name="connsiteY1" fmla="*/ 18459 h 3014752"/>
              <a:gd name="connsiteX2" fmla="*/ 7492773 w 7783598"/>
              <a:gd name="connsiteY2" fmla="*/ 962 h 3014752"/>
              <a:gd name="connsiteX3" fmla="*/ 7701605 w 7783598"/>
              <a:gd name="connsiteY3" fmla="*/ 245119 h 3014752"/>
              <a:gd name="connsiteX4" fmla="*/ 7719160 w 7783598"/>
              <a:gd name="connsiteY4" fmla="*/ 1951299 h 3014752"/>
              <a:gd name="connsiteX5" fmla="*/ 7709172 w 7783598"/>
              <a:gd name="connsiteY5" fmla="*/ 2123058 h 3014752"/>
              <a:gd name="connsiteX6" fmla="*/ 7353390 w 7783598"/>
              <a:gd name="connsiteY6" fmla="*/ 2194820 h 3014752"/>
              <a:gd name="connsiteX7" fmla="*/ 3316794 w 7783598"/>
              <a:gd name="connsiteY7" fmla="*/ 3014752 h 3014752"/>
              <a:gd name="connsiteX8" fmla="*/ 229570 w 7783598"/>
              <a:gd name="connsiteY8" fmla="*/ 2961175 h 3014752"/>
              <a:gd name="connsiteX9" fmla="*/ 3183 w 7783598"/>
              <a:gd name="connsiteY9" fmla="*/ 2761194 h 3014752"/>
              <a:gd name="connsiteX10" fmla="*/ 3183 w 7783598"/>
              <a:gd name="connsiteY10" fmla="*/ 514767 h 3014752"/>
              <a:gd name="connsiteX0" fmla="*/ 3183 w 7783598"/>
              <a:gd name="connsiteY0" fmla="*/ 514767 h 3014752"/>
              <a:gd name="connsiteX1" fmla="*/ 499491 w 7783598"/>
              <a:gd name="connsiteY1" fmla="*/ 18459 h 3014752"/>
              <a:gd name="connsiteX2" fmla="*/ 7492773 w 7783598"/>
              <a:gd name="connsiteY2" fmla="*/ 962 h 3014752"/>
              <a:gd name="connsiteX3" fmla="*/ 7701605 w 7783598"/>
              <a:gd name="connsiteY3" fmla="*/ 245119 h 3014752"/>
              <a:gd name="connsiteX4" fmla="*/ 7710406 w 7783598"/>
              <a:gd name="connsiteY4" fmla="*/ 1960088 h 3014752"/>
              <a:gd name="connsiteX5" fmla="*/ 7709172 w 7783598"/>
              <a:gd name="connsiteY5" fmla="*/ 2123058 h 3014752"/>
              <a:gd name="connsiteX6" fmla="*/ 7353390 w 7783598"/>
              <a:gd name="connsiteY6" fmla="*/ 2194820 h 3014752"/>
              <a:gd name="connsiteX7" fmla="*/ 3316794 w 7783598"/>
              <a:gd name="connsiteY7" fmla="*/ 3014752 h 3014752"/>
              <a:gd name="connsiteX8" fmla="*/ 229570 w 7783598"/>
              <a:gd name="connsiteY8" fmla="*/ 2961175 h 3014752"/>
              <a:gd name="connsiteX9" fmla="*/ 3183 w 7783598"/>
              <a:gd name="connsiteY9" fmla="*/ 2761194 h 3014752"/>
              <a:gd name="connsiteX10" fmla="*/ 3183 w 7783598"/>
              <a:gd name="connsiteY10" fmla="*/ 514767 h 3014752"/>
              <a:gd name="connsiteX0" fmla="*/ 3183 w 7775637"/>
              <a:gd name="connsiteY0" fmla="*/ 514767 h 3014752"/>
              <a:gd name="connsiteX1" fmla="*/ 499491 w 7775637"/>
              <a:gd name="connsiteY1" fmla="*/ 18459 h 3014752"/>
              <a:gd name="connsiteX2" fmla="*/ 7492773 w 7775637"/>
              <a:gd name="connsiteY2" fmla="*/ 962 h 3014752"/>
              <a:gd name="connsiteX3" fmla="*/ 7701605 w 7775637"/>
              <a:gd name="connsiteY3" fmla="*/ 245119 h 3014752"/>
              <a:gd name="connsiteX4" fmla="*/ 7710406 w 7775637"/>
              <a:gd name="connsiteY4" fmla="*/ 1960088 h 3014752"/>
              <a:gd name="connsiteX5" fmla="*/ 7691664 w 7775637"/>
              <a:gd name="connsiteY5" fmla="*/ 2149422 h 3014752"/>
              <a:gd name="connsiteX6" fmla="*/ 7353390 w 7775637"/>
              <a:gd name="connsiteY6" fmla="*/ 2194820 h 3014752"/>
              <a:gd name="connsiteX7" fmla="*/ 3316794 w 7775637"/>
              <a:gd name="connsiteY7" fmla="*/ 3014752 h 3014752"/>
              <a:gd name="connsiteX8" fmla="*/ 229570 w 7775637"/>
              <a:gd name="connsiteY8" fmla="*/ 2961175 h 3014752"/>
              <a:gd name="connsiteX9" fmla="*/ 3183 w 7775637"/>
              <a:gd name="connsiteY9" fmla="*/ 2761194 h 3014752"/>
              <a:gd name="connsiteX10" fmla="*/ 3183 w 7775637"/>
              <a:gd name="connsiteY10" fmla="*/ 514767 h 3014752"/>
              <a:gd name="connsiteX0" fmla="*/ 3183 w 7721214"/>
              <a:gd name="connsiteY0" fmla="*/ 514767 h 3014752"/>
              <a:gd name="connsiteX1" fmla="*/ 499491 w 7721214"/>
              <a:gd name="connsiteY1" fmla="*/ 18459 h 3014752"/>
              <a:gd name="connsiteX2" fmla="*/ 7492773 w 7721214"/>
              <a:gd name="connsiteY2" fmla="*/ 962 h 3014752"/>
              <a:gd name="connsiteX3" fmla="*/ 7701605 w 7721214"/>
              <a:gd name="connsiteY3" fmla="*/ 245119 h 3014752"/>
              <a:gd name="connsiteX4" fmla="*/ 7710406 w 7721214"/>
              <a:gd name="connsiteY4" fmla="*/ 1960088 h 3014752"/>
              <a:gd name="connsiteX5" fmla="*/ 7691664 w 7721214"/>
              <a:gd name="connsiteY5" fmla="*/ 2149422 h 3014752"/>
              <a:gd name="connsiteX6" fmla="*/ 7353390 w 7721214"/>
              <a:gd name="connsiteY6" fmla="*/ 2194820 h 3014752"/>
              <a:gd name="connsiteX7" fmla="*/ 6754954 w 7721214"/>
              <a:gd name="connsiteY7" fmla="*/ 2342756 h 3014752"/>
              <a:gd name="connsiteX8" fmla="*/ 3316794 w 7721214"/>
              <a:gd name="connsiteY8" fmla="*/ 3014752 h 3014752"/>
              <a:gd name="connsiteX9" fmla="*/ 229570 w 7721214"/>
              <a:gd name="connsiteY9" fmla="*/ 2961175 h 3014752"/>
              <a:gd name="connsiteX10" fmla="*/ 3183 w 7721214"/>
              <a:gd name="connsiteY10" fmla="*/ 2761194 h 3014752"/>
              <a:gd name="connsiteX11" fmla="*/ 3183 w 7721214"/>
              <a:gd name="connsiteY11" fmla="*/ 514767 h 3014752"/>
              <a:gd name="connsiteX0" fmla="*/ 3183 w 7721214"/>
              <a:gd name="connsiteY0" fmla="*/ 514767 h 3014752"/>
              <a:gd name="connsiteX1" fmla="*/ 499491 w 7721214"/>
              <a:gd name="connsiteY1" fmla="*/ 18459 h 3014752"/>
              <a:gd name="connsiteX2" fmla="*/ 7492773 w 7721214"/>
              <a:gd name="connsiteY2" fmla="*/ 962 h 3014752"/>
              <a:gd name="connsiteX3" fmla="*/ 7701605 w 7721214"/>
              <a:gd name="connsiteY3" fmla="*/ 245119 h 3014752"/>
              <a:gd name="connsiteX4" fmla="*/ 7710406 w 7721214"/>
              <a:gd name="connsiteY4" fmla="*/ 1960088 h 3014752"/>
              <a:gd name="connsiteX5" fmla="*/ 7691664 w 7721214"/>
              <a:gd name="connsiteY5" fmla="*/ 2149422 h 3014752"/>
              <a:gd name="connsiteX6" fmla="*/ 7397161 w 7721214"/>
              <a:gd name="connsiteY6" fmla="*/ 2212396 h 3014752"/>
              <a:gd name="connsiteX7" fmla="*/ 6754954 w 7721214"/>
              <a:gd name="connsiteY7" fmla="*/ 2342756 h 3014752"/>
              <a:gd name="connsiteX8" fmla="*/ 3316794 w 7721214"/>
              <a:gd name="connsiteY8" fmla="*/ 3014752 h 3014752"/>
              <a:gd name="connsiteX9" fmla="*/ 229570 w 7721214"/>
              <a:gd name="connsiteY9" fmla="*/ 2961175 h 3014752"/>
              <a:gd name="connsiteX10" fmla="*/ 3183 w 7721214"/>
              <a:gd name="connsiteY10" fmla="*/ 2761194 h 3014752"/>
              <a:gd name="connsiteX11" fmla="*/ 3183 w 7721214"/>
              <a:gd name="connsiteY11" fmla="*/ 514767 h 3014752"/>
              <a:gd name="connsiteX0" fmla="*/ 3183 w 7721214"/>
              <a:gd name="connsiteY0" fmla="*/ 514767 h 3014752"/>
              <a:gd name="connsiteX1" fmla="*/ 508244 w 7721214"/>
              <a:gd name="connsiteY1" fmla="*/ 18459 h 3014752"/>
              <a:gd name="connsiteX2" fmla="*/ 7492773 w 7721214"/>
              <a:gd name="connsiteY2" fmla="*/ 962 h 3014752"/>
              <a:gd name="connsiteX3" fmla="*/ 7701605 w 7721214"/>
              <a:gd name="connsiteY3" fmla="*/ 245119 h 3014752"/>
              <a:gd name="connsiteX4" fmla="*/ 7710406 w 7721214"/>
              <a:gd name="connsiteY4" fmla="*/ 1960088 h 3014752"/>
              <a:gd name="connsiteX5" fmla="*/ 7691664 w 7721214"/>
              <a:gd name="connsiteY5" fmla="*/ 2149422 h 3014752"/>
              <a:gd name="connsiteX6" fmla="*/ 7397161 w 7721214"/>
              <a:gd name="connsiteY6" fmla="*/ 2212396 h 3014752"/>
              <a:gd name="connsiteX7" fmla="*/ 6754954 w 7721214"/>
              <a:gd name="connsiteY7" fmla="*/ 2342756 h 3014752"/>
              <a:gd name="connsiteX8" fmla="*/ 3316794 w 7721214"/>
              <a:gd name="connsiteY8" fmla="*/ 3014752 h 3014752"/>
              <a:gd name="connsiteX9" fmla="*/ 229570 w 7721214"/>
              <a:gd name="connsiteY9" fmla="*/ 2961175 h 3014752"/>
              <a:gd name="connsiteX10" fmla="*/ 3183 w 7721214"/>
              <a:gd name="connsiteY10" fmla="*/ 2761194 h 3014752"/>
              <a:gd name="connsiteX11" fmla="*/ 3183 w 7721214"/>
              <a:gd name="connsiteY11" fmla="*/ 514767 h 3014752"/>
              <a:gd name="connsiteX0" fmla="*/ 10663 w 7728694"/>
              <a:gd name="connsiteY0" fmla="*/ 514767 h 3014752"/>
              <a:gd name="connsiteX1" fmla="*/ 515724 w 7728694"/>
              <a:gd name="connsiteY1" fmla="*/ 18459 h 3014752"/>
              <a:gd name="connsiteX2" fmla="*/ 7500253 w 7728694"/>
              <a:gd name="connsiteY2" fmla="*/ 962 h 3014752"/>
              <a:gd name="connsiteX3" fmla="*/ 7709085 w 7728694"/>
              <a:gd name="connsiteY3" fmla="*/ 245119 h 3014752"/>
              <a:gd name="connsiteX4" fmla="*/ 7717886 w 7728694"/>
              <a:gd name="connsiteY4" fmla="*/ 1960088 h 3014752"/>
              <a:gd name="connsiteX5" fmla="*/ 7699144 w 7728694"/>
              <a:gd name="connsiteY5" fmla="*/ 2149422 h 3014752"/>
              <a:gd name="connsiteX6" fmla="*/ 7404641 w 7728694"/>
              <a:gd name="connsiteY6" fmla="*/ 2212396 h 3014752"/>
              <a:gd name="connsiteX7" fmla="*/ 6762434 w 7728694"/>
              <a:gd name="connsiteY7" fmla="*/ 2342756 h 3014752"/>
              <a:gd name="connsiteX8" fmla="*/ 3324274 w 7728694"/>
              <a:gd name="connsiteY8" fmla="*/ 3014752 h 3014752"/>
              <a:gd name="connsiteX9" fmla="*/ 237050 w 7728694"/>
              <a:gd name="connsiteY9" fmla="*/ 2961175 h 3014752"/>
              <a:gd name="connsiteX10" fmla="*/ 1909 w 7728694"/>
              <a:gd name="connsiteY10" fmla="*/ 2805133 h 3014752"/>
              <a:gd name="connsiteX11" fmla="*/ 10663 w 7728694"/>
              <a:gd name="connsiteY11" fmla="*/ 514767 h 3014752"/>
              <a:gd name="connsiteX0" fmla="*/ 9740 w 7727771"/>
              <a:gd name="connsiteY0" fmla="*/ 514767 h 3014752"/>
              <a:gd name="connsiteX1" fmla="*/ 514801 w 7727771"/>
              <a:gd name="connsiteY1" fmla="*/ 18459 h 3014752"/>
              <a:gd name="connsiteX2" fmla="*/ 7499330 w 7727771"/>
              <a:gd name="connsiteY2" fmla="*/ 962 h 3014752"/>
              <a:gd name="connsiteX3" fmla="*/ 7708162 w 7727771"/>
              <a:gd name="connsiteY3" fmla="*/ 245119 h 3014752"/>
              <a:gd name="connsiteX4" fmla="*/ 7716963 w 7727771"/>
              <a:gd name="connsiteY4" fmla="*/ 1960088 h 3014752"/>
              <a:gd name="connsiteX5" fmla="*/ 7698221 w 7727771"/>
              <a:gd name="connsiteY5" fmla="*/ 2149422 h 3014752"/>
              <a:gd name="connsiteX6" fmla="*/ 7403718 w 7727771"/>
              <a:gd name="connsiteY6" fmla="*/ 2212396 h 3014752"/>
              <a:gd name="connsiteX7" fmla="*/ 6761511 w 7727771"/>
              <a:gd name="connsiteY7" fmla="*/ 2342756 h 3014752"/>
              <a:gd name="connsiteX8" fmla="*/ 3323351 w 7727771"/>
              <a:gd name="connsiteY8" fmla="*/ 3014752 h 3014752"/>
              <a:gd name="connsiteX9" fmla="*/ 244882 w 7727771"/>
              <a:gd name="connsiteY9" fmla="*/ 3005115 h 3014752"/>
              <a:gd name="connsiteX10" fmla="*/ 986 w 7727771"/>
              <a:gd name="connsiteY10" fmla="*/ 2805133 h 3014752"/>
              <a:gd name="connsiteX11" fmla="*/ 9740 w 7727771"/>
              <a:gd name="connsiteY11" fmla="*/ 514767 h 301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7771" h="3014752">
                <a:moveTo>
                  <a:pt x="9740" y="514767"/>
                </a:moveTo>
                <a:cubicBezTo>
                  <a:pt x="9740" y="240664"/>
                  <a:pt x="240698" y="18459"/>
                  <a:pt x="514801" y="18459"/>
                </a:cubicBezTo>
                <a:lnTo>
                  <a:pt x="7499330" y="962"/>
                </a:lnTo>
                <a:cubicBezTo>
                  <a:pt x="7773433" y="962"/>
                  <a:pt x="7708162" y="-28984"/>
                  <a:pt x="7708162" y="245119"/>
                </a:cubicBezTo>
                <a:cubicBezTo>
                  <a:pt x="7705259" y="802340"/>
                  <a:pt x="7719866" y="1402867"/>
                  <a:pt x="7716963" y="1960088"/>
                </a:cubicBezTo>
                <a:cubicBezTo>
                  <a:pt x="7713847" y="2276007"/>
                  <a:pt x="7753346" y="2108835"/>
                  <a:pt x="7698221" y="2149422"/>
                </a:cubicBezTo>
                <a:cubicBezTo>
                  <a:pt x="7643096" y="2190009"/>
                  <a:pt x="7558377" y="2186032"/>
                  <a:pt x="7403718" y="2212396"/>
                </a:cubicBezTo>
                <a:cubicBezTo>
                  <a:pt x="7249059" y="2238760"/>
                  <a:pt x="7434277" y="2206101"/>
                  <a:pt x="6761511" y="2342756"/>
                </a:cubicBezTo>
                <a:cubicBezTo>
                  <a:pt x="6088745" y="2479411"/>
                  <a:pt x="4412374" y="2905824"/>
                  <a:pt x="3323351" y="3014752"/>
                </a:cubicBezTo>
                <a:lnTo>
                  <a:pt x="244882" y="3005115"/>
                </a:lnTo>
                <a:cubicBezTo>
                  <a:pt x="-29221" y="3005115"/>
                  <a:pt x="986" y="3079236"/>
                  <a:pt x="986" y="2805133"/>
                </a:cubicBezTo>
                <a:lnTo>
                  <a:pt x="9740" y="514767"/>
                </a:ln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Crushed Stone</a:t>
            </a:r>
            <a:endParaRPr lang="en-US" b="1" dirty="0">
              <a:solidFill>
                <a:srgbClr val="C00000"/>
              </a:solidFill>
            </a:endParaRPr>
          </a:p>
        </p:txBody>
      </p:sp>
      <p:sp>
        <p:nvSpPr>
          <p:cNvPr id="33" name="Rectangle 32"/>
          <p:cNvSpPr/>
          <p:nvPr/>
        </p:nvSpPr>
        <p:spPr>
          <a:xfrm>
            <a:off x="914399" y="5468956"/>
            <a:ext cx="3770812" cy="779443"/>
          </a:xfrm>
          <a:custGeom>
            <a:avLst/>
            <a:gdLst>
              <a:gd name="connsiteX0" fmla="*/ 0 w 3770812"/>
              <a:gd name="connsiteY0" fmla="*/ 0 h 800099"/>
              <a:gd name="connsiteX1" fmla="*/ 3770812 w 3770812"/>
              <a:gd name="connsiteY1" fmla="*/ 0 h 800099"/>
              <a:gd name="connsiteX2" fmla="*/ 3770812 w 3770812"/>
              <a:gd name="connsiteY2" fmla="*/ 800099 h 800099"/>
              <a:gd name="connsiteX3" fmla="*/ 0 w 3770812"/>
              <a:gd name="connsiteY3" fmla="*/ 800099 h 800099"/>
              <a:gd name="connsiteX4" fmla="*/ 0 w 3770812"/>
              <a:gd name="connsiteY4" fmla="*/ 0 h 800099"/>
              <a:gd name="connsiteX0" fmla="*/ 8709 w 3770812"/>
              <a:gd name="connsiteY0" fmla="*/ 0 h 826225"/>
              <a:gd name="connsiteX1" fmla="*/ 3770812 w 3770812"/>
              <a:gd name="connsiteY1" fmla="*/ 26126 h 826225"/>
              <a:gd name="connsiteX2" fmla="*/ 3770812 w 3770812"/>
              <a:gd name="connsiteY2" fmla="*/ 826225 h 826225"/>
              <a:gd name="connsiteX3" fmla="*/ 0 w 3770812"/>
              <a:gd name="connsiteY3" fmla="*/ 826225 h 826225"/>
              <a:gd name="connsiteX4" fmla="*/ 8709 w 3770812"/>
              <a:gd name="connsiteY4" fmla="*/ 0 h 826225"/>
              <a:gd name="connsiteX0" fmla="*/ 26127 w 3770812"/>
              <a:gd name="connsiteY0" fmla="*/ 0 h 800099"/>
              <a:gd name="connsiteX1" fmla="*/ 3770812 w 3770812"/>
              <a:gd name="connsiteY1" fmla="*/ 0 h 800099"/>
              <a:gd name="connsiteX2" fmla="*/ 3770812 w 3770812"/>
              <a:gd name="connsiteY2" fmla="*/ 800099 h 800099"/>
              <a:gd name="connsiteX3" fmla="*/ 0 w 3770812"/>
              <a:gd name="connsiteY3" fmla="*/ 800099 h 800099"/>
              <a:gd name="connsiteX4" fmla="*/ 26127 w 3770812"/>
              <a:gd name="connsiteY4" fmla="*/ 0 h 800099"/>
              <a:gd name="connsiteX0" fmla="*/ 43544 w 3770812"/>
              <a:gd name="connsiteY0" fmla="*/ 0 h 826806"/>
              <a:gd name="connsiteX1" fmla="*/ 3770812 w 3770812"/>
              <a:gd name="connsiteY1" fmla="*/ 26707 h 826806"/>
              <a:gd name="connsiteX2" fmla="*/ 3770812 w 3770812"/>
              <a:gd name="connsiteY2" fmla="*/ 826806 h 826806"/>
              <a:gd name="connsiteX3" fmla="*/ 0 w 3770812"/>
              <a:gd name="connsiteY3" fmla="*/ 826806 h 826806"/>
              <a:gd name="connsiteX4" fmla="*/ 43544 w 3770812"/>
              <a:gd name="connsiteY4" fmla="*/ 0 h 826806"/>
              <a:gd name="connsiteX0" fmla="*/ 0 w 3788228"/>
              <a:gd name="connsiteY0" fmla="*/ 0 h 809001"/>
              <a:gd name="connsiteX1" fmla="*/ 3788228 w 3788228"/>
              <a:gd name="connsiteY1" fmla="*/ 8902 h 809001"/>
              <a:gd name="connsiteX2" fmla="*/ 3788228 w 3788228"/>
              <a:gd name="connsiteY2" fmla="*/ 809001 h 809001"/>
              <a:gd name="connsiteX3" fmla="*/ 17416 w 3788228"/>
              <a:gd name="connsiteY3" fmla="*/ 809001 h 809001"/>
              <a:gd name="connsiteX4" fmla="*/ 0 w 3788228"/>
              <a:gd name="connsiteY4" fmla="*/ 0 h 809001"/>
              <a:gd name="connsiteX0" fmla="*/ 0 w 3788228"/>
              <a:gd name="connsiteY0" fmla="*/ 0 h 809001"/>
              <a:gd name="connsiteX1" fmla="*/ 3788228 w 3788228"/>
              <a:gd name="connsiteY1" fmla="*/ 35609 h 809001"/>
              <a:gd name="connsiteX2" fmla="*/ 3788228 w 3788228"/>
              <a:gd name="connsiteY2" fmla="*/ 809001 h 809001"/>
              <a:gd name="connsiteX3" fmla="*/ 17416 w 3788228"/>
              <a:gd name="connsiteY3" fmla="*/ 809001 h 809001"/>
              <a:gd name="connsiteX4" fmla="*/ 0 w 3788228"/>
              <a:gd name="connsiteY4" fmla="*/ 0 h 809001"/>
              <a:gd name="connsiteX0" fmla="*/ 1 w 3770812"/>
              <a:gd name="connsiteY0" fmla="*/ 8903 h 773392"/>
              <a:gd name="connsiteX1" fmla="*/ 3770812 w 3770812"/>
              <a:gd name="connsiteY1" fmla="*/ 0 h 773392"/>
              <a:gd name="connsiteX2" fmla="*/ 3770812 w 3770812"/>
              <a:gd name="connsiteY2" fmla="*/ 773392 h 773392"/>
              <a:gd name="connsiteX3" fmla="*/ 0 w 3770812"/>
              <a:gd name="connsiteY3" fmla="*/ 773392 h 773392"/>
              <a:gd name="connsiteX4" fmla="*/ 1 w 3770812"/>
              <a:gd name="connsiteY4" fmla="*/ 8903 h 773392"/>
              <a:gd name="connsiteX0" fmla="*/ 27908 w 3798719"/>
              <a:gd name="connsiteY0" fmla="*/ 32299 h 796788"/>
              <a:gd name="connsiteX1" fmla="*/ 1782 w 3798719"/>
              <a:gd name="connsiteY1" fmla="*/ 26 h 796788"/>
              <a:gd name="connsiteX2" fmla="*/ 3798719 w 3798719"/>
              <a:gd name="connsiteY2" fmla="*/ 23396 h 796788"/>
              <a:gd name="connsiteX3" fmla="*/ 3798719 w 3798719"/>
              <a:gd name="connsiteY3" fmla="*/ 796788 h 796788"/>
              <a:gd name="connsiteX4" fmla="*/ 27907 w 3798719"/>
              <a:gd name="connsiteY4" fmla="*/ 796788 h 796788"/>
              <a:gd name="connsiteX5" fmla="*/ 27908 w 3798719"/>
              <a:gd name="connsiteY5" fmla="*/ 32299 h 796788"/>
              <a:gd name="connsiteX0" fmla="*/ 1 w 3770812"/>
              <a:gd name="connsiteY0" fmla="*/ 32299 h 796788"/>
              <a:gd name="connsiteX1" fmla="*/ 17418 w 3770812"/>
              <a:gd name="connsiteY1" fmla="*/ 26 h 796788"/>
              <a:gd name="connsiteX2" fmla="*/ 3770812 w 3770812"/>
              <a:gd name="connsiteY2" fmla="*/ 23396 h 796788"/>
              <a:gd name="connsiteX3" fmla="*/ 3770812 w 3770812"/>
              <a:gd name="connsiteY3" fmla="*/ 796788 h 796788"/>
              <a:gd name="connsiteX4" fmla="*/ 0 w 3770812"/>
              <a:gd name="connsiteY4" fmla="*/ 796788 h 796788"/>
              <a:gd name="connsiteX5" fmla="*/ 1 w 3770812"/>
              <a:gd name="connsiteY5" fmla="*/ 32299 h 7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812" h="796788">
                <a:moveTo>
                  <a:pt x="1" y="32299"/>
                </a:moveTo>
                <a:cubicBezTo>
                  <a:pt x="11612" y="33411"/>
                  <a:pt x="5807" y="-1086"/>
                  <a:pt x="17418" y="26"/>
                </a:cubicBezTo>
                <a:lnTo>
                  <a:pt x="3770812" y="23396"/>
                </a:lnTo>
                <a:lnTo>
                  <a:pt x="3770812" y="796788"/>
                </a:lnTo>
                <a:lnTo>
                  <a:pt x="0" y="796788"/>
                </a:lnTo>
                <a:cubicBezTo>
                  <a:pt x="0" y="541958"/>
                  <a:pt x="1" y="287129"/>
                  <a:pt x="1" y="32299"/>
                </a:cubicBez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676503" y="4610098"/>
            <a:ext cx="4332514" cy="1638301"/>
          </a:xfrm>
          <a:custGeom>
            <a:avLst/>
            <a:gdLst>
              <a:gd name="connsiteX0" fmla="*/ 0 w 4306389"/>
              <a:gd name="connsiteY0" fmla="*/ 0 h 784861"/>
              <a:gd name="connsiteX1" fmla="*/ 4306389 w 4306389"/>
              <a:gd name="connsiteY1" fmla="*/ 0 h 784861"/>
              <a:gd name="connsiteX2" fmla="*/ 4306389 w 4306389"/>
              <a:gd name="connsiteY2" fmla="*/ 784861 h 784861"/>
              <a:gd name="connsiteX3" fmla="*/ 0 w 4306389"/>
              <a:gd name="connsiteY3" fmla="*/ 784861 h 784861"/>
              <a:gd name="connsiteX4" fmla="*/ 0 w 4306389"/>
              <a:gd name="connsiteY4" fmla="*/ 0 h 784861"/>
              <a:gd name="connsiteX0" fmla="*/ 0 w 4323806"/>
              <a:gd name="connsiteY0" fmla="*/ 853440 h 1638301"/>
              <a:gd name="connsiteX1" fmla="*/ 4323806 w 4323806"/>
              <a:gd name="connsiteY1" fmla="*/ 0 h 1638301"/>
              <a:gd name="connsiteX2" fmla="*/ 4306389 w 4323806"/>
              <a:gd name="connsiteY2" fmla="*/ 1638301 h 1638301"/>
              <a:gd name="connsiteX3" fmla="*/ 0 w 4323806"/>
              <a:gd name="connsiteY3" fmla="*/ 1638301 h 1638301"/>
              <a:gd name="connsiteX4" fmla="*/ 0 w 4323806"/>
              <a:gd name="connsiteY4" fmla="*/ 853440 h 1638301"/>
              <a:gd name="connsiteX0" fmla="*/ 0 w 4323806"/>
              <a:gd name="connsiteY0" fmla="*/ 879565 h 1638301"/>
              <a:gd name="connsiteX1" fmla="*/ 4323806 w 4323806"/>
              <a:gd name="connsiteY1" fmla="*/ 0 h 1638301"/>
              <a:gd name="connsiteX2" fmla="*/ 4306389 w 4323806"/>
              <a:gd name="connsiteY2" fmla="*/ 1638301 h 1638301"/>
              <a:gd name="connsiteX3" fmla="*/ 0 w 4323806"/>
              <a:gd name="connsiteY3" fmla="*/ 1638301 h 1638301"/>
              <a:gd name="connsiteX4" fmla="*/ 0 w 4323806"/>
              <a:gd name="connsiteY4" fmla="*/ 879565 h 1638301"/>
              <a:gd name="connsiteX0" fmla="*/ 8709 w 4323806"/>
              <a:gd name="connsiteY0" fmla="*/ 923108 h 1638301"/>
              <a:gd name="connsiteX1" fmla="*/ 4323806 w 4323806"/>
              <a:gd name="connsiteY1" fmla="*/ 0 h 1638301"/>
              <a:gd name="connsiteX2" fmla="*/ 4306389 w 4323806"/>
              <a:gd name="connsiteY2" fmla="*/ 1638301 h 1638301"/>
              <a:gd name="connsiteX3" fmla="*/ 0 w 4323806"/>
              <a:gd name="connsiteY3" fmla="*/ 1638301 h 1638301"/>
              <a:gd name="connsiteX4" fmla="*/ 8709 w 4323806"/>
              <a:gd name="connsiteY4" fmla="*/ 923108 h 1638301"/>
              <a:gd name="connsiteX0" fmla="*/ 0 w 4332514"/>
              <a:gd name="connsiteY0" fmla="*/ 888273 h 1638301"/>
              <a:gd name="connsiteX1" fmla="*/ 4332514 w 4332514"/>
              <a:gd name="connsiteY1" fmla="*/ 0 h 1638301"/>
              <a:gd name="connsiteX2" fmla="*/ 4315097 w 4332514"/>
              <a:gd name="connsiteY2" fmla="*/ 1638301 h 1638301"/>
              <a:gd name="connsiteX3" fmla="*/ 8708 w 4332514"/>
              <a:gd name="connsiteY3" fmla="*/ 1638301 h 1638301"/>
              <a:gd name="connsiteX4" fmla="*/ 0 w 4332514"/>
              <a:gd name="connsiteY4" fmla="*/ 888273 h 1638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2514" h="1638301">
                <a:moveTo>
                  <a:pt x="0" y="888273"/>
                </a:moveTo>
                <a:lnTo>
                  <a:pt x="4332514" y="0"/>
                </a:lnTo>
                <a:lnTo>
                  <a:pt x="4315097" y="1638301"/>
                </a:lnTo>
                <a:lnTo>
                  <a:pt x="8708" y="1638301"/>
                </a:lnTo>
                <a:cubicBezTo>
                  <a:pt x="5805" y="1388292"/>
                  <a:pt x="2903" y="1138282"/>
                  <a:pt x="0" y="888273"/>
                </a:cubicBez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15200" y="1788841"/>
            <a:ext cx="1693817" cy="2480536"/>
          </a:xfrm>
          <a:custGeom>
            <a:avLst/>
            <a:gdLst>
              <a:gd name="connsiteX0" fmla="*/ 0 w 914400"/>
              <a:gd name="connsiteY0" fmla="*/ 0 h 2097360"/>
              <a:gd name="connsiteX1" fmla="*/ 914400 w 914400"/>
              <a:gd name="connsiteY1" fmla="*/ 0 h 2097360"/>
              <a:gd name="connsiteX2" fmla="*/ 914400 w 914400"/>
              <a:gd name="connsiteY2" fmla="*/ 2097360 h 2097360"/>
              <a:gd name="connsiteX3" fmla="*/ 0 w 914400"/>
              <a:gd name="connsiteY3" fmla="*/ 2097360 h 2097360"/>
              <a:gd name="connsiteX4" fmla="*/ 0 w 914400"/>
              <a:gd name="connsiteY4" fmla="*/ 0 h 2097360"/>
              <a:gd name="connsiteX0" fmla="*/ 8709 w 923109"/>
              <a:gd name="connsiteY0" fmla="*/ 0 h 2323783"/>
              <a:gd name="connsiteX1" fmla="*/ 923109 w 923109"/>
              <a:gd name="connsiteY1" fmla="*/ 0 h 2323783"/>
              <a:gd name="connsiteX2" fmla="*/ 923109 w 923109"/>
              <a:gd name="connsiteY2" fmla="*/ 2097360 h 2323783"/>
              <a:gd name="connsiteX3" fmla="*/ 0 w 923109"/>
              <a:gd name="connsiteY3" fmla="*/ 2323783 h 2323783"/>
              <a:gd name="connsiteX4" fmla="*/ 8709 w 923109"/>
              <a:gd name="connsiteY4" fmla="*/ 0 h 2323783"/>
              <a:gd name="connsiteX0" fmla="*/ 8709 w 940526"/>
              <a:gd name="connsiteY0" fmla="*/ 0 h 2323783"/>
              <a:gd name="connsiteX1" fmla="*/ 923109 w 940526"/>
              <a:gd name="connsiteY1" fmla="*/ 0 h 2323783"/>
              <a:gd name="connsiteX2" fmla="*/ 940526 w 940526"/>
              <a:gd name="connsiteY2" fmla="*/ 2123486 h 2323783"/>
              <a:gd name="connsiteX3" fmla="*/ 0 w 940526"/>
              <a:gd name="connsiteY3" fmla="*/ 2323783 h 2323783"/>
              <a:gd name="connsiteX4" fmla="*/ 8709 w 940526"/>
              <a:gd name="connsiteY4" fmla="*/ 0 h 2323783"/>
              <a:gd name="connsiteX0" fmla="*/ 0 w 931817"/>
              <a:gd name="connsiteY0" fmla="*/ 0 h 2349908"/>
              <a:gd name="connsiteX1" fmla="*/ 914400 w 931817"/>
              <a:gd name="connsiteY1" fmla="*/ 0 h 2349908"/>
              <a:gd name="connsiteX2" fmla="*/ 931817 w 931817"/>
              <a:gd name="connsiteY2" fmla="*/ 2123486 h 2349908"/>
              <a:gd name="connsiteX3" fmla="*/ 6401 w 931817"/>
              <a:gd name="connsiteY3" fmla="*/ 2349908 h 2349908"/>
              <a:gd name="connsiteX4" fmla="*/ 0 w 931817"/>
              <a:gd name="connsiteY4" fmla="*/ 0 h 2349908"/>
              <a:gd name="connsiteX0" fmla="*/ 0 w 931817"/>
              <a:gd name="connsiteY0" fmla="*/ 0 h 2480536"/>
              <a:gd name="connsiteX1" fmla="*/ 914400 w 931817"/>
              <a:gd name="connsiteY1" fmla="*/ 0 h 2480536"/>
              <a:gd name="connsiteX2" fmla="*/ 931817 w 931817"/>
              <a:gd name="connsiteY2" fmla="*/ 2123486 h 2480536"/>
              <a:gd name="connsiteX3" fmla="*/ 11191 w 931817"/>
              <a:gd name="connsiteY3" fmla="*/ 2480536 h 2480536"/>
              <a:gd name="connsiteX4" fmla="*/ 0 w 931817"/>
              <a:gd name="connsiteY4" fmla="*/ 0 h 2480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817" h="2480536">
                <a:moveTo>
                  <a:pt x="0" y="0"/>
                </a:moveTo>
                <a:lnTo>
                  <a:pt x="914400" y="0"/>
                </a:lnTo>
                <a:lnTo>
                  <a:pt x="931817" y="2123486"/>
                </a:lnTo>
                <a:lnTo>
                  <a:pt x="11191" y="2480536"/>
                </a:lnTo>
                <a:cubicBezTo>
                  <a:pt x="9057" y="1697233"/>
                  <a:pt x="2134" y="783303"/>
                  <a:pt x="0" y="0"/>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382000" y="2784566"/>
            <a:ext cx="298268" cy="339634"/>
          </a:xfrm>
          <a:prstGeom prst="rect">
            <a:avLst/>
          </a:prstGeom>
          <a:pattFill prst="lgGrid">
            <a:fgClr>
              <a:schemeClr val="tx1"/>
            </a:fgClr>
            <a:bgClr>
              <a:schemeClr val="bg1">
                <a:lumMod val="85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969004" y="2238105"/>
            <a:ext cx="5346195" cy="2577737"/>
          </a:xfrm>
          <a:custGeom>
            <a:avLst/>
            <a:gdLst>
              <a:gd name="connsiteX0" fmla="*/ 0 w 5181600"/>
              <a:gd name="connsiteY0" fmla="*/ 402371 h 2414175"/>
              <a:gd name="connsiteX1" fmla="*/ 402371 w 5181600"/>
              <a:gd name="connsiteY1" fmla="*/ 0 h 2414175"/>
              <a:gd name="connsiteX2" fmla="*/ 4779229 w 5181600"/>
              <a:gd name="connsiteY2" fmla="*/ 0 h 2414175"/>
              <a:gd name="connsiteX3" fmla="*/ 5181600 w 5181600"/>
              <a:gd name="connsiteY3" fmla="*/ 402371 h 2414175"/>
              <a:gd name="connsiteX4" fmla="*/ 5181600 w 5181600"/>
              <a:gd name="connsiteY4" fmla="*/ 2011804 h 2414175"/>
              <a:gd name="connsiteX5" fmla="*/ 4779229 w 5181600"/>
              <a:gd name="connsiteY5" fmla="*/ 2414175 h 2414175"/>
              <a:gd name="connsiteX6" fmla="*/ 402371 w 5181600"/>
              <a:gd name="connsiteY6" fmla="*/ 2414175 h 2414175"/>
              <a:gd name="connsiteX7" fmla="*/ 0 w 5181600"/>
              <a:gd name="connsiteY7" fmla="*/ 2011804 h 2414175"/>
              <a:gd name="connsiteX8" fmla="*/ 0 w 5181600"/>
              <a:gd name="connsiteY8" fmla="*/ 402371 h 2414175"/>
              <a:gd name="connsiteX0" fmla="*/ 0 w 5190309"/>
              <a:gd name="connsiteY0" fmla="*/ 402371 h 2414175"/>
              <a:gd name="connsiteX1" fmla="*/ 402371 w 5190309"/>
              <a:gd name="connsiteY1" fmla="*/ 0 h 2414175"/>
              <a:gd name="connsiteX2" fmla="*/ 4779229 w 5190309"/>
              <a:gd name="connsiteY2" fmla="*/ 0 h 2414175"/>
              <a:gd name="connsiteX3" fmla="*/ 5181600 w 5190309"/>
              <a:gd name="connsiteY3" fmla="*/ 402371 h 2414175"/>
              <a:gd name="connsiteX4" fmla="*/ 5190309 w 5190309"/>
              <a:gd name="connsiteY4" fmla="*/ 1724421 h 2414175"/>
              <a:gd name="connsiteX5" fmla="*/ 4779229 w 5190309"/>
              <a:gd name="connsiteY5" fmla="*/ 2414175 h 2414175"/>
              <a:gd name="connsiteX6" fmla="*/ 402371 w 5190309"/>
              <a:gd name="connsiteY6" fmla="*/ 2414175 h 2414175"/>
              <a:gd name="connsiteX7" fmla="*/ 0 w 5190309"/>
              <a:gd name="connsiteY7" fmla="*/ 2011804 h 2414175"/>
              <a:gd name="connsiteX8" fmla="*/ 0 w 5190309"/>
              <a:gd name="connsiteY8" fmla="*/ 402371 h 2414175"/>
              <a:gd name="connsiteX0" fmla="*/ 0 w 5190309"/>
              <a:gd name="connsiteY0" fmla="*/ 402371 h 2414175"/>
              <a:gd name="connsiteX1" fmla="*/ 402371 w 5190309"/>
              <a:gd name="connsiteY1" fmla="*/ 0 h 2414175"/>
              <a:gd name="connsiteX2" fmla="*/ 4779229 w 5190309"/>
              <a:gd name="connsiteY2" fmla="*/ 0 h 2414175"/>
              <a:gd name="connsiteX3" fmla="*/ 5181600 w 5190309"/>
              <a:gd name="connsiteY3" fmla="*/ 402371 h 2414175"/>
              <a:gd name="connsiteX4" fmla="*/ 5190309 w 5190309"/>
              <a:gd name="connsiteY4" fmla="*/ 1724421 h 2414175"/>
              <a:gd name="connsiteX5" fmla="*/ 4909858 w 5190309"/>
              <a:gd name="connsiteY5" fmla="*/ 1987455 h 2414175"/>
              <a:gd name="connsiteX6" fmla="*/ 402371 w 5190309"/>
              <a:gd name="connsiteY6" fmla="*/ 2414175 h 2414175"/>
              <a:gd name="connsiteX7" fmla="*/ 0 w 5190309"/>
              <a:gd name="connsiteY7" fmla="*/ 2011804 h 2414175"/>
              <a:gd name="connsiteX8" fmla="*/ 0 w 5190309"/>
              <a:gd name="connsiteY8" fmla="*/ 402371 h 2414175"/>
              <a:gd name="connsiteX0" fmla="*/ 0 w 5190309"/>
              <a:gd name="connsiteY0" fmla="*/ 402371 h 2434859"/>
              <a:gd name="connsiteX1" fmla="*/ 402371 w 5190309"/>
              <a:gd name="connsiteY1" fmla="*/ 0 h 2434859"/>
              <a:gd name="connsiteX2" fmla="*/ 4779229 w 5190309"/>
              <a:gd name="connsiteY2" fmla="*/ 0 h 2434859"/>
              <a:gd name="connsiteX3" fmla="*/ 5181600 w 5190309"/>
              <a:gd name="connsiteY3" fmla="*/ 402371 h 2434859"/>
              <a:gd name="connsiteX4" fmla="*/ 5190309 w 5190309"/>
              <a:gd name="connsiteY4" fmla="*/ 1724421 h 2434859"/>
              <a:gd name="connsiteX5" fmla="*/ 4909858 w 5190309"/>
              <a:gd name="connsiteY5" fmla="*/ 1987455 h 2434859"/>
              <a:gd name="connsiteX6" fmla="*/ 2677886 w 5190309"/>
              <a:gd name="connsiteY6" fmla="*/ 2434859 h 2434859"/>
              <a:gd name="connsiteX7" fmla="*/ 402371 w 5190309"/>
              <a:gd name="connsiteY7" fmla="*/ 2414175 h 2434859"/>
              <a:gd name="connsiteX8" fmla="*/ 0 w 5190309"/>
              <a:gd name="connsiteY8" fmla="*/ 2011804 h 2434859"/>
              <a:gd name="connsiteX9" fmla="*/ 0 w 5190309"/>
              <a:gd name="connsiteY9" fmla="*/ 402371 h 2434859"/>
              <a:gd name="connsiteX0" fmla="*/ 0 w 5190309"/>
              <a:gd name="connsiteY0" fmla="*/ 402371 h 2434859"/>
              <a:gd name="connsiteX1" fmla="*/ 402371 w 5190309"/>
              <a:gd name="connsiteY1" fmla="*/ 0 h 2434859"/>
              <a:gd name="connsiteX2" fmla="*/ 4779229 w 5190309"/>
              <a:gd name="connsiteY2" fmla="*/ 0 h 2434859"/>
              <a:gd name="connsiteX3" fmla="*/ 5181600 w 5190309"/>
              <a:gd name="connsiteY3" fmla="*/ 402371 h 2434859"/>
              <a:gd name="connsiteX4" fmla="*/ 5190309 w 5190309"/>
              <a:gd name="connsiteY4" fmla="*/ 1724421 h 2434859"/>
              <a:gd name="connsiteX5" fmla="*/ 4909858 w 5190309"/>
              <a:gd name="connsiteY5" fmla="*/ 1987455 h 2434859"/>
              <a:gd name="connsiteX6" fmla="*/ 2677886 w 5190309"/>
              <a:gd name="connsiteY6" fmla="*/ 2434859 h 2434859"/>
              <a:gd name="connsiteX7" fmla="*/ 402371 w 5190309"/>
              <a:gd name="connsiteY7" fmla="*/ 2414175 h 2434859"/>
              <a:gd name="connsiteX8" fmla="*/ 0 w 5190309"/>
              <a:gd name="connsiteY8" fmla="*/ 2011804 h 2434859"/>
              <a:gd name="connsiteX9" fmla="*/ 0 w 5190309"/>
              <a:gd name="connsiteY9" fmla="*/ 402371 h 2434859"/>
              <a:gd name="connsiteX0" fmla="*/ 0 w 5190309"/>
              <a:gd name="connsiteY0" fmla="*/ 402371 h 2434859"/>
              <a:gd name="connsiteX1" fmla="*/ 402371 w 5190309"/>
              <a:gd name="connsiteY1" fmla="*/ 0 h 2434859"/>
              <a:gd name="connsiteX2" fmla="*/ 4779229 w 5190309"/>
              <a:gd name="connsiteY2" fmla="*/ 0 h 2434859"/>
              <a:gd name="connsiteX3" fmla="*/ 5181600 w 5190309"/>
              <a:gd name="connsiteY3" fmla="*/ 402371 h 2434859"/>
              <a:gd name="connsiteX4" fmla="*/ 5190309 w 5190309"/>
              <a:gd name="connsiteY4" fmla="*/ 1724421 h 2434859"/>
              <a:gd name="connsiteX5" fmla="*/ 4909858 w 5190309"/>
              <a:gd name="connsiteY5" fmla="*/ 1987455 h 2434859"/>
              <a:gd name="connsiteX6" fmla="*/ 4332514 w 5190309"/>
              <a:gd name="connsiteY6" fmla="*/ 2147476 h 2434859"/>
              <a:gd name="connsiteX7" fmla="*/ 2677886 w 5190309"/>
              <a:gd name="connsiteY7" fmla="*/ 2434859 h 2434859"/>
              <a:gd name="connsiteX8" fmla="*/ 402371 w 5190309"/>
              <a:gd name="connsiteY8" fmla="*/ 2414175 h 2434859"/>
              <a:gd name="connsiteX9" fmla="*/ 0 w 5190309"/>
              <a:gd name="connsiteY9" fmla="*/ 2011804 h 2434859"/>
              <a:gd name="connsiteX10" fmla="*/ 0 w 5190309"/>
              <a:gd name="connsiteY10" fmla="*/ 402371 h 2434859"/>
              <a:gd name="connsiteX0" fmla="*/ 0 w 5190309"/>
              <a:gd name="connsiteY0" fmla="*/ 402371 h 2434859"/>
              <a:gd name="connsiteX1" fmla="*/ 402371 w 5190309"/>
              <a:gd name="connsiteY1" fmla="*/ 0 h 2434859"/>
              <a:gd name="connsiteX2" fmla="*/ 4779229 w 5190309"/>
              <a:gd name="connsiteY2" fmla="*/ 0 h 2434859"/>
              <a:gd name="connsiteX3" fmla="*/ 5181600 w 5190309"/>
              <a:gd name="connsiteY3" fmla="*/ 402371 h 2434859"/>
              <a:gd name="connsiteX4" fmla="*/ 5190309 w 5190309"/>
              <a:gd name="connsiteY4" fmla="*/ 1724421 h 2434859"/>
              <a:gd name="connsiteX5" fmla="*/ 4944692 w 5190309"/>
              <a:gd name="connsiteY5" fmla="*/ 2013581 h 2434859"/>
              <a:gd name="connsiteX6" fmla="*/ 4332514 w 5190309"/>
              <a:gd name="connsiteY6" fmla="*/ 2147476 h 2434859"/>
              <a:gd name="connsiteX7" fmla="*/ 2677886 w 5190309"/>
              <a:gd name="connsiteY7" fmla="*/ 2434859 h 2434859"/>
              <a:gd name="connsiteX8" fmla="*/ 402371 w 5190309"/>
              <a:gd name="connsiteY8" fmla="*/ 2414175 h 2434859"/>
              <a:gd name="connsiteX9" fmla="*/ 0 w 5190309"/>
              <a:gd name="connsiteY9" fmla="*/ 2011804 h 2434859"/>
              <a:gd name="connsiteX10" fmla="*/ 0 w 5190309"/>
              <a:gd name="connsiteY10" fmla="*/ 402371 h 2434859"/>
              <a:gd name="connsiteX0" fmla="*/ 0 w 5190310"/>
              <a:gd name="connsiteY0" fmla="*/ 402371 h 2434859"/>
              <a:gd name="connsiteX1" fmla="*/ 402371 w 5190310"/>
              <a:gd name="connsiteY1" fmla="*/ 0 h 2434859"/>
              <a:gd name="connsiteX2" fmla="*/ 4779229 w 5190310"/>
              <a:gd name="connsiteY2" fmla="*/ 0 h 2434859"/>
              <a:gd name="connsiteX3" fmla="*/ 5181600 w 5190310"/>
              <a:gd name="connsiteY3" fmla="*/ 402371 h 2434859"/>
              <a:gd name="connsiteX4" fmla="*/ 5190309 w 5190310"/>
              <a:gd name="connsiteY4" fmla="*/ 1724421 h 2434859"/>
              <a:gd name="connsiteX5" fmla="*/ 4944692 w 5190310"/>
              <a:gd name="connsiteY5" fmla="*/ 2013581 h 2434859"/>
              <a:gd name="connsiteX6" fmla="*/ 4332514 w 5190310"/>
              <a:gd name="connsiteY6" fmla="*/ 2147476 h 2434859"/>
              <a:gd name="connsiteX7" fmla="*/ 2677886 w 5190310"/>
              <a:gd name="connsiteY7" fmla="*/ 2434859 h 2434859"/>
              <a:gd name="connsiteX8" fmla="*/ 402371 w 5190310"/>
              <a:gd name="connsiteY8" fmla="*/ 2414175 h 2434859"/>
              <a:gd name="connsiteX9" fmla="*/ 0 w 5190310"/>
              <a:gd name="connsiteY9" fmla="*/ 2011804 h 2434859"/>
              <a:gd name="connsiteX10" fmla="*/ 0 w 5190310"/>
              <a:gd name="connsiteY10" fmla="*/ 402371 h 2434859"/>
              <a:gd name="connsiteX0" fmla="*/ 0 w 5191335"/>
              <a:gd name="connsiteY0" fmla="*/ 402371 h 2434859"/>
              <a:gd name="connsiteX1" fmla="*/ 402371 w 5191335"/>
              <a:gd name="connsiteY1" fmla="*/ 0 h 2434859"/>
              <a:gd name="connsiteX2" fmla="*/ 4779229 w 5191335"/>
              <a:gd name="connsiteY2" fmla="*/ 0 h 2434859"/>
              <a:gd name="connsiteX3" fmla="*/ 5181600 w 5191335"/>
              <a:gd name="connsiteY3" fmla="*/ 402371 h 2434859"/>
              <a:gd name="connsiteX4" fmla="*/ 5190309 w 5191335"/>
              <a:gd name="connsiteY4" fmla="*/ 1724421 h 2434859"/>
              <a:gd name="connsiteX5" fmla="*/ 4970818 w 5191335"/>
              <a:gd name="connsiteY5" fmla="*/ 2004872 h 2434859"/>
              <a:gd name="connsiteX6" fmla="*/ 4332514 w 5191335"/>
              <a:gd name="connsiteY6" fmla="*/ 2147476 h 2434859"/>
              <a:gd name="connsiteX7" fmla="*/ 2677886 w 5191335"/>
              <a:gd name="connsiteY7" fmla="*/ 2434859 h 2434859"/>
              <a:gd name="connsiteX8" fmla="*/ 402371 w 5191335"/>
              <a:gd name="connsiteY8" fmla="*/ 2414175 h 2434859"/>
              <a:gd name="connsiteX9" fmla="*/ 0 w 5191335"/>
              <a:gd name="connsiteY9" fmla="*/ 2011804 h 2434859"/>
              <a:gd name="connsiteX10" fmla="*/ 0 w 5191335"/>
              <a:gd name="connsiteY10" fmla="*/ 402371 h 2434859"/>
              <a:gd name="connsiteX0" fmla="*/ 0 w 5191335"/>
              <a:gd name="connsiteY0" fmla="*/ 402371 h 2434859"/>
              <a:gd name="connsiteX1" fmla="*/ 402371 w 5191335"/>
              <a:gd name="connsiteY1" fmla="*/ 0 h 2434859"/>
              <a:gd name="connsiteX2" fmla="*/ 4779229 w 5191335"/>
              <a:gd name="connsiteY2" fmla="*/ 0 h 2434859"/>
              <a:gd name="connsiteX3" fmla="*/ 5181600 w 5191335"/>
              <a:gd name="connsiteY3" fmla="*/ 402371 h 2434859"/>
              <a:gd name="connsiteX4" fmla="*/ 5190309 w 5191335"/>
              <a:gd name="connsiteY4" fmla="*/ 1724421 h 2434859"/>
              <a:gd name="connsiteX5" fmla="*/ 4970818 w 5191335"/>
              <a:gd name="connsiteY5" fmla="*/ 2004872 h 2434859"/>
              <a:gd name="connsiteX6" fmla="*/ 4332514 w 5191335"/>
              <a:gd name="connsiteY6" fmla="*/ 2147476 h 2434859"/>
              <a:gd name="connsiteX7" fmla="*/ 2677886 w 5191335"/>
              <a:gd name="connsiteY7" fmla="*/ 2434859 h 2434859"/>
              <a:gd name="connsiteX8" fmla="*/ 402371 w 5191335"/>
              <a:gd name="connsiteY8" fmla="*/ 2414175 h 2434859"/>
              <a:gd name="connsiteX9" fmla="*/ 0 w 5191335"/>
              <a:gd name="connsiteY9" fmla="*/ 2011804 h 2434859"/>
              <a:gd name="connsiteX10" fmla="*/ 0 w 5191335"/>
              <a:gd name="connsiteY10" fmla="*/ 402371 h 2434859"/>
              <a:gd name="connsiteX0" fmla="*/ 0 w 5197629"/>
              <a:gd name="connsiteY0" fmla="*/ 402371 h 2434859"/>
              <a:gd name="connsiteX1" fmla="*/ 402371 w 5197629"/>
              <a:gd name="connsiteY1" fmla="*/ 0 h 2434859"/>
              <a:gd name="connsiteX2" fmla="*/ 4779229 w 5197629"/>
              <a:gd name="connsiteY2" fmla="*/ 0 h 2434859"/>
              <a:gd name="connsiteX3" fmla="*/ 5181600 w 5197629"/>
              <a:gd name="connsiteY3" fmla="*/ 402371 h 2434859"/>
              <a:gd name="connsiteX4" fmla="*/ 5190309 w 5197629"/>
              <a:gd name="connsiteY4" fmla="*/ 1724421 h 2434859"/>
              <a:gd name="connsiteX5" fmla="*/ 5005652 w 5197629"/>
              <a:gd name="connsiteY5" fmla="*/ 1987455 h 2434859"/>
              <a:gd name="connsiteX6" fmla="*/ 4332514 w 5197629"/>
              <a:gd name="connsiteY6" fmla="*/ 2147476 h 2434859"/>
              <a:gd name="connsiteX7" fmla="*/ 2677886 w 5197629"/>
              <a:gd name="connsiteY7" fmla="*/ 2434859 h 2434859"/>
              <a:gd name="connsiteX8" fmla="*/ 402371 w 5197629"/>
              <a:gd name="connsiteY8" fmla="*/ 2414175 h 2434859"/>
              <a:gd name="connsiteX9" fmla="*/ 0 w 5197629"/>
              <a:gd name="connsiteY9" fmla="*/ 2011804 h 2434859"/>
              <a:gd name="connsiteX10" fmla="*/ 0 w 5197629"/>
              <a:gd name="connsiteY10" fmla="*/ 402371 h 2434859"/>
              <a:gd name="connsiteX0" fmla="*/ 0 w 5190390"/>
              <a:gd name="connsiteY0" fmla="*/ 402371 h 2434859"/>
              <a:gd name="connsiteX1" fmla="*/ 402371 w 5190390"/>
              <a:gd name="connsiteY1" fmla="*/ 0 h 2434859"/>
              <a:gd name="connsiteX2" fmla="*/ 4779229 w 5190390"/>
              <a:gd name="connsiteY2" fmla="*/ 0 h 2434859"/>
              <a:gd name="connsiteX3" fmla="*/ 5181600 w 5190390"/>
              <a:gd name="connsiteY3" fmla="*/ 402371 h 2434859"/>
              <a:gd name="connsiteX4" fmla="*/ 5190309 w 5190390"/>
              <a:gd name="connsiteY4" fmla="*/ 1724421 h 2434859"/>
              <a:gd name="connsiteX5" fmla="*/ 4953400 w 5190390"/>
              <a:gd name="connsiteY5" fmla="*/ 1978746 h 2434859"/>
              <a:gd name="connsiteX6" fmla="*/ 4332514 w 5190390"/>
              <a:gd name="connsiteY6" fmla="*/ 2147476 h 2434859"/>
              <a:gd name="connsiteX7" fmla="*/ 2677886 w 5190390"/>
              <a:gd name="connsiteY7" fmla="*/ 2434859 h 2434859"/>
              <a:gd name="connsiteX8" fmla="*/ 402371 w 5190390"/>
              <a:gd name="connsiteY8" fmla="*/ 2414175 h 2434859"/>
              <a:gd name="connsiteX9" fmla="*/ 0 w 5190390"/>
              <a:gd name="connsiteY9" fmla="*/ 2011804 h 2434859"/>
              <a:gd name="connsiteX10" fmla="*/ 0 w 5190390"/>
              <a:gd name="connsiteY10" fmla="*/ 402371 h 2434859"/>
              <a:gd name="connsiteX0" fmla="*/ 0 w 5190390"/>
              <a:gd name="connsiteY0" fmla="*/ 402371 h 2434859"/>
              <a:gd name="connsiteX1" fmla="*/ 402371 w 5190390"/>
              <a:gd name="connsiteY1" fmla="*/ 0 h 2434859"/>
              <a:gd name="connsiteX2" fmla="*/ 4779229 w 5190390"/>
              <a:gd name="connsiteY2" fmla="*/ 0 h 2434859"/>
              <a:gd name="connsiteX3" fmla="*/ 5181600 w 5190390"/>
              <a:gd name="connsiteY3" fmla="*/ 402371 h 2434859"/>
              <a:gd name="connsiteX4" fmla="*/ 5190309 w 5190390"/>
              <a:gd name="connsiteY4" fmla="*/ 1724421 h 2434859"/>
              <a:gd name="connsiteX5" fmla="*/ 4953400 w 5190390"/>
              <a:gd name="connsiteY5" fmla="*/ 1987454 h 2434859"/>
              <a:gd name="connsiteX6" fmla="*/ 4332514 w 5190390"/>
              <a:gd name="connsiteY6" fmla="*/ 2147476 h 2434859"/>
              <a:gd name="connsiteX7" fmla="*/ 2677886 w 5190390"/>
              <a:gd name="connsiteY7" fmla="*/ 2434859 h 2434859"/>
              <a:gd name="connsiteX8" fmla="*/ 402371 w 5190390"/>
              <a:gd name="connsiteY8" fmla="*/ 2414175 h 2434859"/>
              <a:gd name="connsiteX9" fmla="*/ 0 w 5190390"/>
              <a:gd name="connsiteY9" fmla="*/ 2011804 h 2434859"/>
              <a:gd name="connsiteX10" fmla="*/ 0 w 5190390"/>
              <a:gd name="connsiteY10" fmla="*/ 402371 h 2434859"/>
              <a:gd name="connsiteX0" fmla="*/ 0 w 5190310"/>
              <a:gd name="connsiteY0" fmla="*/ 402371 h 2434859"/>
              <a:gd name="connsiteX1" fmla="*/ 402371 w 5190310"/>
              <a:gd name="connsiteY1" fmla="*/ 0 h 2434859"/>
              <a:gd name="connsiteX2" fmla="*/ 4779229 w 5190310"/>
              <a:gd name="connsiteY2" fmla="*/ 0 h 2434859"/>
              <a:gd name="connsiteX3" fmla="*/ 5181600 w 5190310"/>
              <a:gd name="connsiteY3" fmla="*/ 402371 h 2434859"/>
              <a:gd name="connsiteX4" fmla="*/ 5190309 w 5190310"/>
              <a:gd name="connsiteY4" fmla="*/ 1724421 h 2434859"/>
              <a:gd name="connsiteX5" fmla="*/ 4953400 w 5190310"/>
              <a:gd name="connsiteY5" fmla="*/ 1987454 h 2434859"/>
              <a:gd name="connsiteX6" fmla="*/ 4332514 w 5190310"/>
              <a:gd name="connsiteY6" fmla="*/ 2147476 h 2434859"/>
              <a:gd name="connsiteX7" fmla="*/ 2677886 w 5190310"/>
              <a:gd name="connsiteY7" fmla="*/ 2434859 h 2434859"/>
              <a:gd name="connsiteX8" fmla="*/ 402371 w 5190310"/>
              <a:gd name="connsiteY8" fmla="*/ 2414175 h 2434859"/>
              <a:gd name="connsiteX9" fmla="*/ 0 w 5190310"/>
              <a:gd name="connsiteY9" fmla="*/ 2011804 h 2434859"/>
              <a:gd name="connsiteX10" fmla="*/ 0 w 5190310"/>
              <a:gd name="connsiteY10" fmla="*/ 402371 h 2434859"/>
              <a:gd name="connsiteX0" fmla="*/ 0 w 5191396"/>
              <a:gd name="connsiteY0" fmla="*/ 402371 h 2434859"/>
              <a:gd name="connsiteX1" fmla="*/ 402371 w 5191396"/>
              <a:gd name="connsiteY1" fmla="*/ 0 h 2434859"/>
              <a:gd name="connsiteX2" fmla="*/ 4779229 w 5191396"/>
              <a:gd name="connsiteY2" fmla="*/ 0 h 2434859"/>
              <a:gd name="connsiteX3" fmla="*/ 5181600 w 5191396"/>
              <a:gd name="connsiteY3" fmla="*/ 402371 h 2434859"/>
              <a:gd name="connsiteX4" fmla="*/ 5190309 w 5191396"/>
              <a:gd name="connsiteY4" fmla="*/ 1724421 h 2434859"/>
              <a:gd name="connsiteX5" fmla="*/ 4979526 w 5191396"/>
              <a:gd name="connsiteY5" fmla="*/ 2013580 h 2434859"/>
              <a:gd name="connsiteX6" fmla="*/ 4332514 w 5191396"/>
              <a:gd name="connsiteY6" fmla="*/ 2147476 h 2434859"/>
              <a:gd name="connsiteX7" fmla="*/ 2677886 w 5191396"/>
              <a:gd name="connsiteY7" fmla="*/ 2434859 h 2434859"/>
              <a:gd name="connsiteX8" fmla="*/ 402371 w 5191396"/>
              <a:gd name="connsiteY8" fmla="*/ 2414175 h 2434859"/>
              <a:gd name="connsiteX9" fmla="*/ 0 w 5191396"/>
              <a:gd name="connsiteY9" fmla="*/ 2011804 h 2434859"/>
              <a:gd name="connsiteX10" fmla="*/ 0 w 5191396"/>
              <a:gd name="connsiteY10" fmla="*/ 402371 h 2434859"/>
              <a:gd name="connsiteX0" fmla="*/ 0 w 5191396"/>
              <a:gd name="connsiteY0" fmla="*/ 402371 h 2434859"/>
              <a:gd name="connsiteX1" fmla="*/ 402371 w 5191396"/>
              <a:gd name="connsiteY1" fmla="*/ 0 h 2434859"/>
              <a:gd name="connsiteX2" fmla="*/ 4779229 w 5191396"/>
              <a:gd name="connsiteY2" fmla="*/ 0 h 2434859"/>
              <a:gd name="connsiteX3" fmla="*/ 5181600 w 5191396"/>
              <a:gd name="connsiteY3" fmla="*/ 402371 h 2434859"/>
              <a:gd name="connsiteX4" fmla="*/ 5190309 w 5191396"/>
              <a:gd name="connsiteY4" fmla="*/ 1724421 h 2434859"/>
              <a:gd name="connsiteX5" fmla="*/ 4979526 w 5191396"/>
              <a:gd name="connsiteY5" fmla="*/ 2013580 h 2434859"/>
              <a:gd name="connsiteX6" fmla="*/ 4332514 w 5191396"/>
              <a:gd name="connsiteY6" fmla="*/ 2147476 h 2434859"/>
              <a:gd name="connsiteX7" fmla="*/ 2677886 w 5191396"/>
              <a:gd name="connsiteY7" fmla="*/ 2434859 h 2434859"/>
              <a:gd name="connsiteX8" fmla="*/ 402371 w 5191396"/>
              <a:gd name="connsiteY8" fmla="*/ 2414175 h 2434859"/>
              <a:gd name="connsiteX9" fmla="*/ 0 w 5191396"/>
              <a:gd name="connsiteY9" fmla="*/ 2011804 h 2434859"/>
              <a:gd name="connsiteX10" fmla="*/ 0 w 5191396"/>
              <a:gd name="connsiteY10" fmla="*/ 402371 h 2434859"/>
              <a:gd name="connsiteX0" fmla="*/ 0 w 5191396"/>
              <a:gd name="connsiteY0" fmla="*/ 402371 h 2434859"/>
              <a:gd name="connsiteX1" fmla="*/ 402371 w 5191396"/>
              <a:gd name="connsiteY1" fmla="*/ 0 h 2434859"/>
              <a:gd name="connsiteX2" fmla="*/ 4779229 w 5191396"/>
              <a:gd name="connsiteY2" fmla="*/ 0 h 2434859"/>
              <a:gd name="connsiteX3" fmla="*/ 5181600 w 5191396"/>
              <a:gd name="connsiteY3" fmla="*/ 402371 h 2434859"/>
              <a:gd name="connsiteX4" fmla="*/ 5190309 w 5191396"/>
              <a:gd name="connsiteY4" fmla="*/ 1724421 h 2434859"/>
              <a:gd name="connsiteX5" fmla="*/ 4979526 w 5191396"/>
              <a:gd name="connsiteY5" fmla="*/ 2013580 h 2434859"/>
              <a:gd name="connsiteX6" fmla="*/ 4332514 w 5191396"/>
              <a:gd name="connsiteY6" fmla="*/ 2147476 h 2434859"/>
              <a:gd name="connsiteX7" fmla="*/ 2677886 w 5191396"/>
              <a:gd name="connsiteY7" fmla="*/ 2434859 h 2434859"/>
              <a:gd name="connsiteX8" fmla="*/ 376945 w 5191396"/>
              <a:gd name="connsiteY8" fmla="*/ 2422570 h 2434859"/>
              <a:gd name="connsiteX9" fmla="*/ 0 w 5191396"/>
              <a:gd name="connsiteY9" fmla="*/ 2011804 h 2434859"/>
              <a:gd name="connsiteX10" fmla="*/ 0 w 5191396"/>
              <a:gd name="connsiteY10" fmla="*/ 402371 h 2434859"/>
              <a:gd name="connsiteX0" fmla="*/ 0 w 5191396"/>
              <a:gd name="connsiteY0" fmla="*/ 402371 h 2434859"/>
              <a:gd name="connsiteX1" fmla="*/ 402371 w 5191396"/>
              <a:gd name="connsiteY1" fmla="*/ 0 h 2434859"/>
              <a:gd name="connsiteX2" fmla="*/ 4779229 w 5191396"/>
              <a:gd name="connsiteY2" fmla="*/ 0 h 2434859"/>
              <a:gd name="connsiteX3" fmla="*/ 5181600 w 5191396"/>
              <a:gd name="connsiteY3" fmla="*/ 402371 h 2434859"/>
              <a:gd name="connsiteX4" fmla="*/ 5190309 w 5191396"/>
              <a:gd name="connsiteY4" fmla="*/ 1724421 h 2434859"/>
              <a:gd name="connsiteX5" fmla="*/ 4979526 w 5191396"/>
              <a:gd name="connsiteY5" fmla="*/ 2013580 h 2434859"/>
              <a:gd name="connsiteX6" fmla="*/ 4332514 w 5191396"/>
              <a:gd name="connsiteY6" fmla="*/ 2147476 h 2434859"/>
              <a:gd name="connsiteX7" fmla="*/ 2677886 w 5191396"/>
              <a:gd name="connsiteY7" fmla="*/ 2434859 h 2434859"/>
              <a:gd name="connsiteX8" fmla="*/ 326090 w 5191396"/>
              <a:gd name="connsiteY8" fmla="*/ 2405778 h 2434859"/>
              <a:gd name="connsiteX9" fmla="*/ 0 w 5191396"/>
              <a:gd name="connsiteY9" fmla="*/ 2011804 h 2434859"/>
              <a:gd name="connsiteX10" fmla="*/ 0 w 5191396"/>
              <a:gd name="connsiteY10" fmla="*/ 402371 h 2434859"/>
              <a:gd name="connsiteX0" fmla="*/ 0 w 5191396"/>
              <a:gd name="connsiteY0" fmla="*/ 402371 h 2434859"/>
              <a:gd name="connsiteX1" fmla="*/ 402371 w 5191396"/>
              <a:gd name="connsiteY1" fmla="*/ 0 h 2434859"/>
              <a:gd name="connsiteX2" fmla="*/ 4779229 w 5191396"/>
              <a:gd name="connsiteY2" fmla="*/ 0 h 2434859"/>
              <a:gd name="connsiteX3" fmla="*/ 5181600 w 5191396"/>
              <a:gd name="connsiteY3" fmla="*/ 402371 h 2434859"/>
              <a:gd name="connsiteX4" fmla="*/ 5190309 w 5191396"/>
              <a:gd name="connsiteY4" fmla="*/ 1724421 h 2434859"/>
              <a:gd name="connsiteX5" fmla="*/ 4979526 w 5191396"/>
              <a:gd name="connsiteY5" fmla="*/ 2013580 h 2434859"/>
              <a:gd name="connsiteX6" fmla="*/ 4332514 w 5191396"/>
              <a:gd name="connsiteY6" fmla="*/ 2147476 h 2434859"/>
              <a:gd name="connsiteX7" fmla="*/ 2677886 w 5191396"/>
              <a:gd name="connsiteY7" fmla="*/ 2434859 h 2434859"/>
              <a:gd name="connsiteX8" fmla="*/ 326090 w 5191396"/>
              <a:gd name="connsiteY8" fmla="*/ 2405778 h 2434859"/>
              <a:gd name="connsiteX9" fmla="*/ 0 w 5191396"/>
              <a:gd name="connsiteY9" fmla="*/ 2011804 h 2434859"/>
              <a:gd name="connsiteX10" fmla="*/ 0 w 5191396"/>
              <a:gd name="connsiteY10" fmla="*/ 402371 h 2434859"/>
              <a:gd name="connsiteX0" fmla="*/ 0 w 5191396"/>
              <a:gd name="connsiteY0" fmla="*/ 402371 h 2434859"/>
              <a:gd name="connsiteX1" fmla="*/ 402371 w 5191396"/>
              <a:gd name="connsiteY1" fmla="*/ 0 h 2434859"/>
              <a:gd name="connsiteX2" fmla="*/ 4779229 w 5191396"/>
              <a:gd name="connsiteY2" fmla="*/ 0 h 2434859"/>
              <a:gd name="connsiteX3" fmla="*/ 5181600 w 5191396"/>
              <a:gd name="connsiteY3" fmla="*/ 402371 h 2434859"/>
              <a:gd name="connsiteX4" fmla="*/ 5190309 w 5191396"/>
              <a:gd name="connsiteY4" fmla="*/ 1724421 h 2434859"/>
              <a:gd name="connsiteX5" fmla="*/ 4979526 w 5191396"/>
              <a:gd name="connsiteY5" fmla="*/ 2013580 h 2434859"/>
              <a:gd name="connsiteX6" fmla="*/ 4332514 w 5191396"/>
              <a:gd name="connsiteY6" fmla="*/ 2147476 h 2434859"/>
              <a:gd name="connsiteX7" fmla="*/ 2677886 w 5191396"/>
              <a:gd name="connsiteY7" fmla="*/ 2434859 h 2434859"/>
              <a:gd name="connsiteX8" fmla="*/ 326090 w 5191396"/>
              <a:gd name="connsiteY8" fmla="*/ 2405778 h 2434859"/>
              <a:gd name="connsiteX9" fmla="*/ 0 w 5191396"/>
              <a:gd name="connsiteY9" fmla="*/ 2011804 h 2434859"/>
              <a:gd name="connsiteX10" fmla="*/ 0 w 5191396"/>
              <a:gd name="connsiteY10" fmla="*/ 402371 h 2434859"/>
              <a:gd name="connsiteX0" fmla="*/ 0 w 5191396"/>
              <a:gd name="connsiteY0" fmla="*/ 402371 h 2443255"/>
              <a:gd name="connsiteX1" fmla="*/ 402371 w 5191396"/>
              <a:gd name="connsiteY1" fmla="*/ 0 h 2443255"/>
              <a:gd name="connsiteX2" fmla="*/ 4779229 w 5191396"/>
              <a:gd name="connsiteY2" fmla="*/ 0 h 2443255"/>
              <a:gd name="connsiteX3" fmla="*/ 5181600 w 5191396"/>
              <a:gd name="connsiteY3" fmla="*/ 402371 h 2443255"/>
              <a:gd name="connsiteX4" fmla="*/ 5190309 w 5191396"/>
              <a:gd name="connsiteY4" fmla="*/ 1724421 h 2443255"/>
              <a:gd name="connsiteX5" fmla="*/ 4979526 w 5191396"/>
              <a:gd name="connsiteY5" fmla="*/ 2013580 h 2443255"/>
              <a:gd name="connsiteX6" fmla="*/ 4332514 w 5191396"/>
              <a:gd name="connsiteY6" fmla="*/ 2147476 h 2443255"/>
              <a:gd name="connsiteX7" fmla="*/ 2652459 w 5191396"/>
              <a:gd name="connsiteY7" fmla="*/ 2443255 h 2443255"/>
              <a:gd name="connsiteX8" fmla="*/ 326090 w 5191396"/>
              <a:gd name="connsiteY8" fmla="*/ 2405778 h 2443255"/>
              <a:gd name="connsiteX9" fmla="*/ 0 w 5191396"/>
              <a:gd name="connsiteY9" fmla="*/ 2011804 h 2443255"/>
              <a:gd name="connsiteX10" fmla="*/ 0 w 5191396"/>
              <a:gd name="connsiteY10" fmla="*/ 402371 h 2443255"/>
              <a:gd name="connsiteX0" fmla="*/ 18 w 5191414"/>
              <a:gd name="connsiteY0" fmla="*/ 402371 h 2447758"/>
              <a:gd name="connsiteX1" fmla="*/ 402389 w 5191414"/>
              <a:gd name="connsiteY1" fmla="*/ 0 h 2447758"/>
              <a:gd name="connsiteX2" fmla="*/ 4779247 w 5191414"/>
              <a:gd name="connsiteY2" fmla="*/ 0 h 2447758"/>
              <a:gd name="connsiteX3" fmla="*/ 5181618 w 5191414"/>
              <a:gd name="connsiteY3" fmla="*/ 402371 h 2447758"/>
              <a:gd name="connsiteX4" fmla="*/ 5190327 w 5191414"/>
              <a:gd name="connsiteY4" fmla="*/ 1724421 h 2447758"/>
              <a:gd name="connsiteX5" fmla="*/ 4979544 w 5191414"/>
              <a:gd name="connsiteY5" fmla="*/ 2013580 h 2447758"/>
              <a:gd name="connsiteX6" fmla="*/ 4332532 w 5191414"/>
              <a:gd name="connsiteY6" fmla="*/ 2147476 h 2447758"/>
              <a:gd name="connsiteX7" fmla="*/ 2652477 w 5191414"/>
              <a:gd name="connsiteY7" fmla="*/ 2443255 h 2447758"/>
              <a:gd name="connsiteX8" fmla="*/ 215923 w 5191414"/>
              <a:gd name="connsiteY8" fmla="*/ 2447758 h 2447758"/>
              <a:gd name="connsiteX9" fmla="*/ 18 w 5191414"/>
              <a:gd name="connsiteY9" fmla="*/ 2011804 h 2447758"/>
              <a:gd name="connsiteX10" fmla="*/ 18 w 5191414"/>
              <a:gd name="connsiteY10" fmla="*/ 402371 h 2447758"/>
              <a:gd name="connsiteX0" fmla="*/ 18 w 5191414"/>
              <a:gd name="connsiteY0" fmla="*/ 402371 h 2451650"/>
              <a:gd name="connsiteX1" fmla="*/ 402389 w 5191414"/>
              <a:gd name="connsiteY1" fmla="*/ 0 h 2451650"/>
              <a:gd name="connsiteX2" fmla="*/ 4779247 w 5191414"/>
              <a:gd name="connsiteY2" fmla="*/ 0 h 2451650"/>
              <a:gd name="connsiteX3" fmla="*/ 5181618 w 5191414"/>
              <a:gd name="connsiteY3" fmla="*/ 402371 h 2451650"/>
              <a:gd name="connsiteX4" fmla="*/ 5190327 w 5191414"/>
              <a:gd name="connsiteY4" fmla="*/ 1724421 h 2451650"/>
              <a:gd name="connsiteX5" fmla="*/ 4979544 w 5191414"/>
              <a:gd name="connsiteY5" fmla="*/ 2013580 h 2451650"/>
              <a:gd name="connsiteX6" fmla="*/ 4332532 w 5191414"/>
              <a:gd name="connsiteY6" fmla="*/ 2147476 h 2451650"/>
              <a:gd name="connsiteX7" fmla="*/ 2627050 w 5191414"/>
              <a:gd name="connsiteY7" fmla="*/ 2451650 h 2451650"/>
              <a:gd name="connsiteX8" fmla="*/ 215923 w 5191414"/>
              <a:gd name="connsiteY8" fmla="*/ 2447758 h 2451650"/>
              <a:gd name="connsiteX9" fmla="*/ 18 w 5191414"/>
              <a:gd name="connsiteY9" fmla="*/ 2011804 h 2451650"/>
              <a:gd name="connsiteX10" fmla="*/ 18 w 5191414"/>
              <a:gd name="connsiteY10" fmla="*/ 402371 h 2451650"/>
              <a:gd name="connsiteX0" fmla="*/ 15018 w 5206414"/>
              <a:gd name="connsiteY0" fmla="*/ 402371 h 2451650"/>
              <a:gd name="connsiteX1" fmla="*/ 417389 w 5206414"/>
              <a:gd name="connsiteY1" fmla="*/ 0 h 2451650"/>
              <a:gd name="connsiteX2" fmla="*/ 4794247 w 5206414"/>
              <a:gd name="connsiteY2" fmla="*/ 0 h 2451650"/>
              <a:gd name="connsiteX3" fmla="*/ 5196618 w 5206414"/>
              <a:gd name="connsiteY3" fmla="*/ 402371 h 2451650"/>
              <a:gd name="connsiteX4" fmla="*/ 5205327 w 5206414"/>
              <a:gd name="connsiteY4" fmla="*/ 1724421 h 2451650"/>
              <a:gd name="connsiteX5" fmla="*/ 4994544 w 5206414"/>
              <a:gd name="connsiteY5" fmla="*/ 2013580 h 2451650"/>
              <a:gd name="connsiteX6" fmla="*/ 4347532 w 5206414"/>
              <a:gd name="connsiteY6" fmla="*/ 2147476 h 2451650"/>
              <a:gd name="connsiteX7" fmla="*/ 2642050 w 5206414"/>
              <a:gd name="connsiteY7" fmla="*/ 2451650 h 2451650"/>
              <a:gd name="connsiteX8" fmla="*/ 154641 w 5206414"/>
              <a:gd name="connsiteY8" fmla="*/ 2422569 h 2451650"/>
              <a:gd name="connsiteX9" fmla="*/ 15018 w 5206414"/>
              <a:gd name="connsiteY9" fmla="*/ 2011804 h 2451650"/>
              <a:gd name="connsiteX10" fmla="*/ 15018 w 5206414"/>
              <a:gd name="connsiteY10" fmla="*/ 402371 h 2451650"/>
              <a:gd name="connsiteX0" fmla="*/ 11870 w 5203266"/>
              <a:gd name="connsiteY0" fmla="*/ 402371 h 2451650"/>
              <a:gd name="connsiteX1" fmla="*/ 414241 w 5203266"/>
              <a:gd name="connsiteY1" fmla="*/ 0 h 2451650"/>
              <a:gd name="connsiteX2" fmla="*/ 4791099 w 5203266"/>
              <a:gd name="connsiteY2" fmla="*/ 0 h 2451650"/>
              <a:gd name="connsiteX3" fmla="*/ 5193470 w 5203266"/>
              <a:gd name="connsiteY3" fmla="*/ 402371 h 2451650"/>
              <a:gd name="connsiteX4" fmla="*/ 5202179 w 5203266"/>
              <a:gd name="connsiteY4" fmla="*/ 1724421 h 2451650"/>
              <a:gd name="connsiteX5" fmla="*/ 4991396 w 5203266"/>
              <a:gd name="connsiteY5" fmla="*/ 2013580 h 2451650"/>
              <a:gd name="connsiteX6" fmla="*/ 4344384 w 5203266"/>
              <a:gd name="connsiteY6" fmla="*/ 2147476 h 2451650"/>
              <a:gd name="connsiteX7" fmla="*/ 2638902 w 5203266"/>
              <a:gd name="connsiteY7" fmla="*/ 2451650 h 2451650"/>
              <a:gd name="connsiteX8" fmla="*/ 159969 w 5203266"/>
              <a:gd name="connsiteY8" fmla="*/ 2447758 h 2451650"/>
              <a:gd name="connsiteX9" fmla="*/ 11870 w 5203266"/>
              <a:gd name="connsiteY9" fmla="*/ 2011804 h 2451650"/>
              <a:gd name="connsiteX10" fmla="*/ 11870 w 5203266"/>
              <a:gd name="connsiteY10" fmla="*/ 402371 h 2451650"/>
              <a:gd name="connsiteX0" fmla="*/ 11870 w 5203266"/>
              <a:gd name="connsiteY0" fmla="*/ 402371 h 2485234"/>
              <a:gd name="connsiteX1" fmla="*/ 414241 w 5203266"/>
              <a:gd name="connsiteY1" fmla="*/ 0 h 2485234"/>
              <a:gd name="connsiteX2" fmla="*/ 4791099 w 5203266"/>
              <a:gd name="connsiteY2" fmla="*/ 0 h 2485234"/>
              <a:gd name="connsiteX3" fmla="*/ 5193470 w 5203266"/>
              <a:gd name="connsiteY3" fmla="*/ 402371 h 2485234"/>
              <a:gd name="connsiteX4" fmla="*/ 5202179 w 5203266"/>
              <a:gd name="connsiteY4" fmla="*/ 1724421 h 2485234"/>
              <a:gd name="connsiteX5" fmla="*/ 4991396 w 5203266"/>
              <a:gd name="connsiteY5" fmla="*/ 2013580 h 2485234"/>
              <a:gd name="connsiteX6" fmla="*/ 4344384 w 5203266"/>
              <a:gd name="connsiteY6" fmla="*/ 2147476 h 2485234"/>
              <a:gd name="connsiteX7" fmla="*/ 2630426 w 5203266"/>
              <a:gd name="connsiteY7" fmla="*/ 2485234 h 2485234"/>
              <a:gd name="connsiteX8" fmla="*/ 159969 w 5203266"/>
              <a:gd name="connsiteY8" fmla="*/ 2447758 h 2485234"/>
              <a:gd name="connsiteX9" fmla="*/ 11870 w 5203266"/>
              <a:gd name="connsiteY9" fmla="*/ 2011804 h 2485234"/>
              <a:gd name="connsiteX10" fmla="*/ 11870 w 5203266"/>
              <a:gd name="connsiteY10" fmla="*/ 402371 h 24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3266" h="2485234">
                <a:moveTo>
                  <a:pt x="11870" y="402371"/>
                </a:moveTo>
                <a:cubicBezTo>
                  <a:pt x="11870" y="180148"/>
                  <a:pt x="192018" y="0"/>
                  <a:pt x="414241" y="0"/>
                </a:cubicBezTo>
                <a:lnTo>
                  <a:pt x="4791099" y="0"/>
                </a:lnTo>
                <a:cubicBezTo>
                  <a:pt x="5013322" y="0"/>
                  <a:pt x="5193470" y="180148"/>
                  <a:pt x="5193470" y="402371"/>
                </a:cubicBezTo>
                <a:cubicBezTo>
                  <a:pt x="5193470" y="938849"/>
                  <a:pt x="5202179" y="1187943"/>
                  <a:pt x="5202179" y="1724421"/>
                </a:cubicBezTo>
                <a:cubicBezTo>
                  <a:pt x="5202179" y="1946644"/>
                  <a:pt x="5231036" y="1961328"/>
                  <a:pt x="4991396" y="2013580"/>
                </a:cubicBezTo>
                <a:cubicBezTo>
                  <a:pt x="4378167" y="2133437"/>
                  <a:pt x="4716379" y="2072909"/>
                  <a:pt x="4344384" y="2147476"/>
                </a:cubicBezTo>
                <a:cubicBezTo>
                  <a:pt x="3972389" y="2222043"/>
                  <a:pt x="3285450" y="2429173"/>
                  <a:pt x="2630426" y="2485234"/>
                </a:cubicBezTo>
                <a:lnTo>
                  <a:pt x="159969" y="2447758"/>
                </a:lnTo>
                <a:cubicBezTo>
                  <a:pt x="-62254" y="2447758"/>
                  <a:pt x="11870" y="2234027"/>
                  <a:pt x="11870" y="2011804"/>
                </a:cubicBezTo>
                <a:lnTo>
                  <a:pt x="11870" y="402371"/>
                </a:lnTo>
                <a:close/>
              </a:path>
            </a:pathLst>
          </a:cu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8" name="Rectangle 37"/>
          <p:cNvSpPr/>
          <p:nvPr/>
        </p:nvSpPr>
        <p:spPr>
          <a:xfrm>
            <a:off x="2577192" y="2743201"/>
            <a:ext cx="1004208" cy="539406"/>
          </a:xfrm>
          <a:prstGeom prst="rect">
            <a:avLst/>
          </a:prstGeom>
          <a:solidFill>
            <a:srgbClr val="6F350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577192" y="3683775"/>
            <a:ext cx="1004208" cy="539406"/>
          </a:xfrm>
          <a:prstGeom prst="rect">
            <a:avLst/>
          </a:prstGeom>
          <a:solidFill>
            <a:srgbClr val="6F350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69896" y="2759406"/>
            <a:ext cx="1004208" cy="539406"/>
          </a:xfrm>
          <a:prstGeom prst="rect">
            <a:avLst/>
          </a:prstGeom>
          <a:solidFill>
            <a:srgbClr val="6F350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069896" y="3683775"/>
            <a:ext cx="1004208" cy="539406"/>
          </a:xfrm>
          <a:prstGeom prst="rect">
            <a:avLst/>
          </a:prstGeom>
          <a:solidFill>
            <a:srgbClr val="6F350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0537" y="2923903"/>
            <a:ext cx="609600" cy="1050258"/>
          </a:xfrm>
          <a:prstGeom prst="rect">
            <a:avLst/>
          </a:prstGeom>
          <a:solidFill>
            <a:srgbClr val="6F350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531280" y="5486373"/>
            <a:ext cx="1004208" cy="539406"/>
          </a:xfrm>
          <a:prstGeom prst="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584077" y="5611571"/>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Existing Raised Garden  Bed</a:t>
            </a:r>
            <a:endParaRPr lang="en-US" sz="900" dirty="0"/>
          </a:p>
        </p:txBody>
      </p:sp>
      <p:sp>
        <p:nvSpPr>
          <p:cNvPr id="53" name="Rectangle 52"/>
          <p:cNvSpPr/>
          <p:nvPr/>
        </p:nvSpPr>
        <p:spPr>
          <a:xfrm>
            <a:off x="2622096" y="2923903"/>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New Raised Bed</a:t>
            </a:r>
            <a:endParaRPr lang="en-US" sz="1100" dirty="0"/>
          </a:p>
        </p:txBody>
      </p:sp>
      <p:sp>
        <p:nvSpPr>
          <p:cNvPr id="54" name="Rectangle 53"/>
          <p:cNvSpPr/>
          <p:nvPr/>
        </p:nvSpPr>
        <p:spPr>
          <a:xfrm>
            <a:off x="2627266" y="3839178"/>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New Raised Bed</a:t>
            </a:r>
            <a:endParaRPr lang="en-US" sz="1100" dirty="0"/>
          </a:p>
        </p:txBody>
      </p:sp>
      <p:sp>
        <p:nvSpPr>
          <p:cNvPr id="55" name="Rectangle 54"/>
          <p:cNvSpPr/>
          <p:nvPr/>
        </p:nvSpPr>
        <p:spPr>
          <a:xfrm>
            <a:off x="4114800" y="2917372"/>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New Raised Bed</a:t>
            </a:r>
            <a:endParaRPr lang="en-US" sz="1100" dirty="0"/>
          </a:p>
        </p:txBody>
      </p:sp>
      <p:sp>
        <p:nvSpPr>
          <p:cNvPr id="56" name="Rectangle 55"/>
          <p:cNvSpPr/>
          <p:nvPr/>
        </p:nvSpPr>
        <p:spPr>
          <a:xfrm>
            <a:off x="4114800" y="3839178"/>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New Raised Bed</a:t>
            </a:r>
            <a:endParaRPr lang="en-US" sz="1100" dirty="0"/>
          </a:p>
        </p:txBody>
      </p:sp>
      <p:sp>
        <p:nvSpPr>
          <p:cNvPr id="57" name="Rectangle 56"/>
          <p:cNvSpPr/>
          <p:nvPr/>
        </p:nvSpPr>
        <p:spPr>
          <a:xfrm>
            <a:off x="5867400" y="3107221"/>
            <a:ext cx="76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New Raised  Elevated Bed</a:t>
            </a:r>
            <a:endParaRPr lang="en-US" sz="1100" dirty="0"/>
          </a:p>
        </p:txBody>
      </p:sp>
      <p:sp>
        <p:nvSpPr>
          <p:cNvPr id="58" name="Rectangle 57"/>
          <p:cNvSpPr/>
          <p:nvPr/>
        </p:nvSpPr>
        <p:spPr>
          <a:xfrm>
            <a:off x="8272054" y="2784566"/>
            <a:ext cx="526868" cy="30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Drain Grate</a:t>
            </a:r>
            <a:endParaRPr lang="en-US" sz="900" b="1" dirty="0">
              <a:solidFill>
                <a:schemeClr val="tx1"/>
              </a:solidFill>
            </a:endParaRPr>
          </a:p>
        </p:txBody>
      </p:sp>
      <p:sp>
        <p:nvSpPr>
          <p:cNvPr id="59" name="Rectangle 58"/>
          <p:cNvSpPr/>
          <p:nvPr/>
        </p:nvSpPr>
        <p:spPr>
          <a:xfrm>
            <a:off x="7426234" y="2238103"/>
            <a:ext cx="914400" cy="665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C00000"/>
                </a:solidFill>
              </a:rPr>
              <a:t>New Crushed Stone</a:t>
            </a:r>
            <a:endParaRPr lang="en-US" sz="1100" b="1" dirty="0">
              <a:solidFill>
                <a:srgbClr val="C00000"/>
              </a:solidFill>
            </a:endParaRPr>
          </a:p>
        </p:txBody>
      </p:sp>
      <p:sp>
        <p:nvSpPr>
          <p:cNvPr id="60" name="Rectangle 59"/>
          <p:cNvSpPr/>
          <p:nvPr/>
        </p:nvSpPr>
        <p:spPr>
          <a:xfrm>
            <a:off x="1335753" y="2964058"/>
            <a:ext cx="677544" cy="59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C00000"/>
                </a:solidFill>
              </a:rPr>
              <a:t>New Crushed Stone</a:t>
            </a:r>
            <a:endParaRPr lang="en-US" sz="1100" b="1" dirty="0">
              <a:solidFill>
                <a:srgbClr val="C00000"/>
              </a:solidFill>
            </a:endParaRPr>
          </a:p>
        </p:txBody>
      </p:sp>
      <p:sp>
        <p:nvSpPr>
          <p:cNvPr id="61" name="Rectangle 60"/>
          <p:cNvSpPr/>
          <p:nvPr/>
        </p:nvSpPr>
        <p:spPr>
          <a:xfrm>
            <a:off x="2676525" y="988423"/>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Existing Rock</a:t>
            </a:r>
            <a:endParaRPr lang="en-US" sz="900" b="1" dirty="0">
              <a:solidFill>
                <a:schemeClr val="tx1"/>
              </a:solidFill>
            </a:endParaRPr>
          </a:p>
        </p:txBody>
      </p:sp>
      <p:sp>
        <p:nvSpPr>
          <p:cNvPr id="62" name="Rectangle 61"/>
          <p:cNvSpPr/>
          <p:nvPr/>
        </p:nvSpPr>
        <p:spPr>
          <a:xfrm>
            <a:off x="270782" y="2454606"/>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Existing Rock</a:t>
            </a:r>
            <a:endParaRPr lang="en-US" sz="900" b="1" dirty="0">
              <a:solidFill>
                <a:schemeClr val="tx1"/>
              </a:solidFill>
            </a:endParaRPr>
          </a:p>
        </p:txBody>
      </p:sp>
      <p:sp>
        <p:nvSpPr>
          <p:cNvPr id="63" name="Rectangle 62"/>
          <p:cNvSpPr/>
          <p:nvPr/>
        </p:nvSpPr>
        <p:spPr>
          <a:xfrm>
            <a:off x="6379028" y="99060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Existing Rock</a:t>
            </a:r>
            <a:endParaRPr lang="en-US" sz="900" b="1" dirty="0">
              <a:solidFill>
                <a:schemeClr val="tx1"/>
              </a:solidFill>
            </a:endParaRPr>
          </a:p>
        </p:txBody>
      </p:sp>
      <p:sp>
        <p:nvSpPr>
          <p:cNvPr id="64" name="Rectangle 63"/>
          <p:cNvSpPr/>
          <p:nvPr/>
        </p:nvSpPr>
        <p:spPr>
          <a:xfrm>
            <a:off x="5176198" y="2367521"/>
            <a:ext cx="914400" cy="37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Rubberized Mulch</a:t>
            </a:r>
            <a:endParaRPr lang="en-US" sz="1200" b="1" dirty="0">
              <a:solidFill>
                <a:schemeClr val="bg1"/>
              </a:solidFill>
            </a:endParaRPr>
          </a:p>
        </p:txBody>
      </p:sp>
      <p:sp>
        <p:nvSpPr>
          <p:cNvPr id="65" name="Rectangle 64"/>
          <p:cNvSpPr/>
          <p:nvPr/>
        </p:nvSpPr>
        <p:spPr>
          <a:xfrm>
            <a:off x="3352800" y="4272520"/>
            <a:ext cx="914400" cy="37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Rubberized Mulch</a:t>
            </a:r>
            <a:endParaRPr lang="en-US" sz="1200" b="1" dirty="0">
              <a:solidFill>
                <a:schemeClr val="bg1"/>
              </a:solidFill>
            </a:endParaRPr>
          </a:p>
        </p:txBody>
      </p:sp>
      <p:sp>
        <p:nvSpPr>
          <p:cNvPr id="66" name="Rectangle 65"/>
          <p:cNvSpPr/>
          <p:nvPr/>
        </p:nvSpPr>
        <p:spPr>
          <a:xfrm>
            <a:off x="1969004" y="4944775"/>
            <a:ext cx="914400" cy="37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Side Walk</a:t>
            </a:r>
            <a:endParaRPr lang="en-US" sz="1200" b="1" dirty="0">
              <a:solidFill>
                <a:schemeClr val="bg1"/>
              </a:solidFill>
            </a:endParaRPr>
          </a:p>
        </p:txBody>
      </p:sp>
      <p:sp>
        <p:nvSpPr>
          <p:cNvPr id="67" name="Rectangle 66"/>
          <p:cNvSpPr/>
          <p:nvPr/>
        </p:nvSpPr>
        <p:spPr>
          <a:xfrm>
            <a:off x="7247708" y="4342836"/>
            <a:ext cx="914400" cy="375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Side Walk</a:t>
            </a:r>
            <a:endParaRPr lang="en-US" sz="1200" b="1" dirty="0">
              <a:solidFill>
                <a:schemeClr val="bg1"/>
              </a:solidFill>
            </a:endParaRPr>
          </a:p>
        </p:txBody>
      </p:sp>
      <p:sp>
        <p:nvSpPr>
          <p:cNvPr id="68" name="Rectangle 67"/>
          <p:cNvSpPr/>
          <p:nvPr/>
        </p:nvSpPr>
        <p:spPr>
          <a:xfrm>
            <a:off x="143691" y="6232938"/>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Existing Rock</a:t>
            </a:r>
            <a:endParaRPr lang="en-US" sz="900" b="1" dirty="0">
              <a:solidFill>
                <a:schemeClr val="tx1"/>
              </a:solidFill>
            </a:endParaRPr>
          </a:p>
        </p:txBody>
      </p:sp>
      <p:sp>
        <p:nvSpPr>
          <p:cNvPr id="69" name="Rectangle 68"/>
          <p:cNvSpPr/>
          <p:nvPr/>
        </p:nvSpPr>
        <p:spPr>
          <a:xfrm>
            <a:off x="92620" y="4610099"/>
            <a:ext cx="143417" cy="876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Door</a:t>
            </a:r>
            <a:endParaRPr lang="en-US" sz="1100" b="1" dirty="0">
              <a:solidFill>
                <a:schemeClr val="bg1"/>
              </a:solidFill>
            </a:endParaRPr>
          </a:p>
        </p:txBody>
      </p:sp>
      <p:sp>
        <p:nvSpPr>
          <p:cNvPr id="70" name="Rectangle 69"/>
          <p:cNvSpPr/>
          <p:nvPr/>
        </p:nvSpPr>
        <p:spPr>
          <a:xfrm>
            <a:off x="7531280" y="6254709"/>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Existing Rock</a:t>
            </a:r>
            <a:endParaRPr lang="en-US" sz="900" b="1" dirty="0">
              <a:solidFill>
                <a:schemeClr val="tx1"/>
              </a:solidFill>
            </a:endParaRPr>
          </a:p>
        </p:txBody>
      </p:sp>
      <p:sp>
        <p:nvSpPr>
          <p:cNvPr id="71" name="Rectangle 70"/>
          <p:cNvSpPr/>
          <p:nvPr/>
        </p:nvSpPr>
        <p:spPr>
          <a:xfrm>
            <a:off x="4114800" y="5784157"/>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Existing Lawn Area</a:t>
            </a:r>
            <a:endParaRPr lang="en-US" sz="1100" b="1" dirty="0">
              <a:solidFill>
                <a:schemeClr val="bg1"/>
              </a:solidFill>
            </a:endParaRPr>
          </a:p>
        </p:txBody>
      </p:sp>
      <p:sp>
        <p:nvSpPr>
          <p:cNvPr id="51" name="Slide Number Placeholder 17"/>
          <p:cNvSpPr>
            <a:spLocks noGrp="1"/>
          </p:cNvSpPr>
          <p:nvPr>
            <p:ph type="sldNum" sz="quarter" idx="12"/>
          </p:nvPr>
        </p:nvSpPr>
        <p:spPr>
          <a:xfrm>
            <a:off x="6866614" y="6553200"/>
            <a:ext cx="2133600" cy="365125"/>
          </a:xfrm>
        </p:spPr>
        <p:txBody>
          <a:bodyPr/>
          <a:lstStyle/>
          <a:p>
            <a:fld id="{14AC2411-D399-47AC-A428-8D02F238025D}" type="slidenum">
              <a:rPr lang="en-US" smtClean="0"/>
              <a:pPr/>
              <a:t>7</a:t>
            </a:fld>
            <a:endParaRPr lang="en-US" dirty="0"/>
          </a:p>
        </p:txBody>
      </p:sp>
    </p:spTree>
    <p:extLst>
      <p:ext uri="{BB962C8B-B14F-4D97-AF65-F5344CB8AC3E}">
        <p14:creationId xmlns:p14="http://schemas.microsoft.com/office/powerpoint/2010/main" xmlns="" val="81838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 xmlns="66445318-594c-4acb-b2fb-c62b33afc0d4" xsi:nil="true"/>
  </documentManagement>
</p:properties>
</file>

<file path=customXml/itemProps1.xml><?xml version="1.0" encoding="utf-8"?>
<ds:datastoreItem xmlns:ds="http://schemas.openxmlformats.org/officeDocument/2006/customXml" ds:itemID="{7F76AC93-7553-4A5E-8280-C7FF525F26F6}"/>
</file>

<file path=customXml/itemProps2.xml><?xml version="1.0" encoding="utf-8"?>
<ds:datastoreItem xmlns:ds="http://schemas.openxmlformats.org/officeDocument/2006/customXml" ds:itemID="{C5CFF5AC-37B8-4E88-B358-EE8178ED14C1}"/>
</file>

<file path=customXml/itemProps3.xml><?xml version="1.0" encoding="utf-8"?>
<ds:datastoreItem xmlns:ds="http://schemas.openxmlformats.org/officeDocument/2006/customXml" ds:itemID="{D1D7A874-4216-4B36-954D-8609F73CA951}"/>
</file>

<file path=docProps/app.xml><?xml version="1.0" encoding="utf-8"?>
<Properties xmlns="http://schemas.openxmlformats.org/officeDocument/2006/extended-properties" xmlns:vt="http://schemas.openxmlformats.org/officeDocument/2006/docPropsVTypes">
  <Template>Apex</Template>
  <TotalTime>5329</TotalTime>
  <Words>848</Words>
  <Application>Microsoft Office PowerPoint</Application>
  <PresentationFormat>On-screen Show (4:3)</PresentationFormat>
  <Paragraphs>83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Drainage Area</vt:lpstr>
      <vt:lpstr>Raised Garden Bed (4’ X 8’)</vt:lpstr>
      <vt:lpstr>Elevated Raised Garden Bed</vt:lpstr>
      <vt:lpstr>Partial view of the Courtyard depicting Drain Area, Side Walk and Existing Lawn Area. Along with New Garden Beds, Crushed Rock and Rubberized Mulch Area</vt:lpstr>
    </vt:vector>
  </TitlesOfParts>
  <Company>NMCI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Roland D CIV PORTS, 306</dc:creator>
  <cp:lastModifiedBy>Cathy Belcher</cp:lastModifiedBy>
  <cp:revision>118</cp:revision>
  <dcterms:created xsi:type="dcterms:W3CDTF">2014-08-13T15:03:37Z</dcterms:created>
  <dcterms:modified xsi:type="dcterms:W3CDTF">2015-02-17T13:51:44Z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0x0101003C3074932D6A2A49BA53FB2CF2C372F9</vt:lpwstr>
  </property>
</Properties>
</file>