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9" r:id="rId2"/>
    <p:sldId id="261" r:id="rId3"/>
    <p:sldId id="256" r:id="rId4"/>
    <p:sldId id="257" r:id="rId5"/>
    <p:sldId id="258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11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3E2E8-14AD-47A3-B59B-6A9E5587A596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51AE5-126B-45D9-A5CD-00A4D1DFFB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C2A8-42C1-419E-8677-FA9E637428A8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5FA5F-85FE-4254-BB8E-3FC440D0B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fundme.com/ThreeAmigos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gofundme.com/ThreeAmigo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gofundme.com/ThreeAmigo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fundme.com/ThreeAmigos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9146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Comic Sans MS" pitchFamily="66" charset="0"/>
              </a:rPr>
              <a:t>Timberlane Regional Middle School</a:t>
            </a:r>
            <a:br>
              <a:rPr lang="en-US" dirty="0" smtClean="0">
                <a:solidFill>
                  <a:schemeClr val="accent6"/>
                </a:solidFill>
                <a:latin typeface="Comic Sans MS" pitchFamily="66" charset="0"/>
              </a:rPr>
            </a:br>
            <a:r>
              <a:rPr lang="en-US" sz="2800" dirty="0" smtClean="0">
                <a:solidFill>
                  <a:schemeClr val="accent6"/>
                </a:solidFill>
                <a:latin typeface="Comic Sans MS" pitchFamily="66" charset="0"/>
              </a:rPr>
              <a:t>goes to</a:t>
            </a:r>
            <a:r>
              <a:rPr lang="en-US" dirty="0" smtClean="0">
                <a:solidFill>
                  <a:schemeClr val="accent6"/>
                </a:solidFill>
                <a:latin typeface="Comic Sans MS" pitchFamily="66" charset="0"/>
              </a:rPr>
              <a:t/>
            </a:r>
            <a:br>
              <a:rPr lang="en-US" dirty="0" smtClean="0">
                <a:solidFill>
                  <a:schemeClr val="accent6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chemeClr val="accent6"/>
                </a:solidFill>
                <a:latin typeface="Comic Sans MS" pitchFamily="66" charset="0"/>
              </a:rPr>
              <a:t>Destination Imagination Global Finals!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5334000" cy="17526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What have we been doing?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What have we accomplished?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What is the opportunity?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What do we need from you?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152400"/>
            <a:ext cx="8839200" cy="6476999"/>
          </a:xfrm>
          <a:prstGeom prst="roundRect">
            <a:avLst>
              <a:gd name="adj" fmla="val 3878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85248" y="304800"/>
            <a:ext cx="3242821" cy="866981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itchFamily="66" charset="0"/>
              </a:rPr>
              <a:t>What we have been doing!</a:t>
            </a: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12290" name="AutoShape 2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4" name="AutoShape 6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8" descr="http://media.virbcdn.com/cdn_images/resize_1024x1365/bb/d0159f9f44d5d2a9-DI_Logo_Full_Color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76200"/>
            <a:ext cx="4724400" cy="11811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381000" y="1197114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Since November 2014, the Three Amigos have been meeting outside of school hours to prepare for their team challenge and instant challenge competitions.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62000" y="1981200"/>
            <a:ext cx="3242821" cy="612816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Team Challenge</a:t>
            </a:r>
            <a:endParaRPr lang="en-US" sz="2400" b="1" dirty="0"/>
          </a:p>
        </p:txBody>
      </p:sp>
      <p:pic>
        <p:nvPicPr>
          <p:cNvPr id="19" name="Picture 2" descr="The-Improv-Games-Logo-RG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3962400"/>
            <a:ext cx="914400" cy="9144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685800" y="2514600"/>
            <a:ext cx="3886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9063" indent="-119063"/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Points of Interest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Create three independent improvisational sketches.</a:t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Research and incorporate improvisational games and street performances.</a:t>
            </a:r>
          </a:p>
          <a:p>
            <a:pPr marL="119063" indent="-119063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Practice integrating randomly selected situations and settings</a:t>
            </a:r>
          </a:p>
          <a:p>
            <a:pPr marL="119063" indent="-119063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4876800"/>
            <a:ext cx="868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What does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improv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have to do with education?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“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 only does it hone communication and public speaking skills, it also stimulates fast thinking and engagement with ideas. On a deeper level, </a:t>
            </a:r>
            <a:r>
              <a:rPr lang="en-US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improv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chips away at mental barriers that block creative thinking — that internal editor who crosses out every word before it appears on a page — and rewards spontaneous, intuitive responses” -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Deana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Criess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director of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ImprovBoston’s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National Touring Company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029200" y="1981200"/>
            <a:ext cx="3242821" cy="612816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Instant Challenge</a:t>
            </a:r>
            <a:endParaRPr lang="en-US" sz="2400" b="1" dirty="0"/>
          </a:p>
        </p:txBody>
      </p:sp>
      <p:sp>
        <p:nvSpPr>
          <p:cNvPr id="26" name="Rectangle 25"/>
          <p:cNvSpPr/>
          <p:nvPr/>
        </p:nvSpPr>
        <p:spPr>
          <a:xfrm>
            <a:off x="5105400" y="2667000"/>
            <a:ext cx="2819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Team members must think under pressure by applying appropriate skills to produce a solution to an instant challenge in a period of just 5 to 8 minutes. </a:t>
            </a:r>
          </a:p>
        </p:txBody>
      </p:sp>
      <p:sp>
        <p:nvSpPr>
          <p:cNvPr id="1028" name="AutoShape 4" descr="Image result for di instant challen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dicolorado.org/pikespeak/wp-content/uploads/2012/10/2012-Instant-Challenge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2743200"/>
            <a:ext cx="1143000" cy="1143000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5257800" y="6516469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hlinkClick r:id="rId5"/>
              </a:rPr>
              <a:t>www.Gofundme.com/ThreeAmigos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57200" y="1905000"/>
            <a:ext cx="8229600" cy="2971800"/>
          </a:xfrm>
          <a:prstGeom prst="roundRect">
            <a:avLst>
              <a:gd name="adj" fmla="val 77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152400"/>
            <a:ext cx="8839200" cy="6476999"/>
          </a:xfrm>
          <a:prstGeom prst="roundRect">
            <a:avLst>
              <a:gd name="adj" fmla="val 3878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3352800"/>
            <a:ext cx="2514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Kingston Regional</a:t>
            </a:r>
          </a:p>
          <a:p>
            <a:r>
              <a:rPr lang="en-US" dirty="0" err="1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Improv</a:t>
            </a:r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 Games</a:t>
            </a:r>
          </a:p>
          <a:p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Middle School Level</a:t>
            </a:r>
          </a:p>
          <a:p>
            <a:r>
              <a:rPr lang="en-US" sz="4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000" baseline="30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sz="4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 Place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876800"/>
            <a:ext cx="2514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State Tournament</a:t>
            </a:r>
          </a:p>
          <a:p>
            <a:r>
              <a:rPr lang="en-US" dirty="0" err="1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Improv</a:t>
            </a:r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 Games</a:t>
            </a:r>
          </a:p>
          <a:p>
            <a:r>
              <a:rPr lang="en-US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Middle School Level</a:t>
            </a:r>
          </a:p>
          <a:p>
            <a:r>
              <a:rPr lang="en-US" sz="4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aseline="30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sz="40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 Place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1600200"/>
            <a:ext cx="8305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626469"/>
                </a:solidFill>
                <a:latin typeface="Arial" pitchFamily="34" charset="0"/>
                <a:cs typeface="Arial" pitchFamily="34" charset="0"/>
              </a:rPr>
              <a:t>Spirit of Discovery &amp; Imagination Award</a:t>
            </a:r>
          </a:p>
          <a:p>
            <a:r>
              <a:rPr lang="en-US" dirty="0" smtClean="0">
                <a:solidFill>
                  <a:srgbClr val="626469"/>
                </a:solidFill>
              </a:rPr>
              <a:t>"This middle level team embodied the principles and essence of Destination Imagination in their approach to solving their Instant Challenge. They demonstrated that it’s not always about the points; it’s about the process."</a:t>
            </a:r>
            <a:endParaRPr lang="en-US" dirty="0" smtClean="0">
              <a:solidFill>
                <a:srgbClr val="62646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5" descr="http://nhicc.smugmug.com/2014-2015/Tournaments-20142015/State-Finals-2015-NH-DI/Opening-Ceremony-States-2015/i-hXrJjJn/0/X3/20150328NHStates_jeff-080-X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04800"/>
            <a:ext cx="2054832" cy="1371600"/>
          </a:xfrm>
          <a:prstGeom prst="rect">
            <a:avLst/>
          </a:prstGeom>
          <a:noFill/>
        </p:spPr>
      </p:pic>
      <p:sp>
        <p:nvSpPr>
          <p:cNvPr id="11" name="Rounded Rectangle 10"/>
          <p:cNvSpPr/>
          <p:nvPr/>
        </p:nvSpPr>
        <p:spPr>
          <a:xfrm rot="20766885">
            <a:off x="274178" y="530182"/>
            <a:ext cx="3242821" cy="774721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itchFamily="66" charset="0"/>
              </a:rPr>
              <a:t>What we have accomplished!</a:t>
            </a: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12290" name="AutoShape 2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4" name="AutoShape 6" descr="Image result for destination imagination 20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3" descr="C:\Users\fr0869\Pictures\DI\Award3Amig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048000"/>
            <a:ext cx="4724400" cy="3129913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5257800" y="63246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hlinkClick r:id="rId4"/>
              </a:rPr>
              <a:t>www.Gofundme.com/ThreeAmigos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152400"/>
            <a:ext cx="8839200" cy="6476999"/>
          </a:xfrm>
          <a:prstGeom prst="roundRect">
            <a:avLst>
              <a:gd name="adj" fmla="val 3878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20773879">
            <a:off x="454655" y="1354655"/>
            <a:ext cx="28450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626469"/>
                </a:solidFill>
                <a:latin typeface="Comic Sans MS" pitchFamily="66" charset="0"/>
              </a:rPr>
              <a:t>World’s largest celebration of creativity!</a:t>
            </a:r>
            <a:endParaRPr lang="en-US" sz="2800" dirty="0">
              <a:solidFill>
                <a:srgbClr val="626469"/>
              </a:solidFill>
              <a:latin typeface="Comic Sans MS" pitchFamily="66" charset="0"/>
            </a:endParaRPr>
          </a:p>
        </p:txBody>
      </p:sp>
      <p:pic>
        <p:nvPicPr>
          <p:cNvPr id="8" name="Picture 9" descr="http://img.youtube.com/vi/ICpSZinuAZI/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81000"/>
            <a:ext cx="3287708" cy="246578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705600" y="685800"/>
            <a:ext cx="228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Over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1,600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teams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From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47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States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16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countries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098" name="Picture 2" descr="http://www.lokvani.com/lokvani/a_images/y2012/82344-DIGloba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124200"/>
            <a:ext cx="4876800" cy="3248026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5638800" y="3124200"/>
            <a:ext cx="3040013" cy="3200400"/>
          </a:xfrm>
          <a:prstGeom prst="roundRect">
            <a:avLst>
              <a:gd name="adj" fmla="val 5878"/>
            </a:avLst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u="sng" dirty="0" smtClean="0"/>
              <a:t>Agenda</a:t>
            </a:r>
          </a:p>
          <a:p>
            <a:pPr algn="ctr"/>
            <a:r>
              <a:rPr lang="en-US" dirty="0" smtClean="0"/>
              <a:t>Opening Ceremonies</a:t>
            </a:r>
          </a:p>
          <a:p>
            <a:pPr algn="ctr"/>
            <a:r>
              <a:rPr lang="en-US" dirty="0" smtClean="0"/>
              <a:t>Skills Workshops</a:t>
            </a:r>
          </a:p>
          <a:p>
            <a:pPr algn="ctr"/>
            <a:r>
              <a:rPr lang="en-US" dirty="0" smtClean="0"/>
              <a:t>Innovation Expo</a:t>
            </a:r>
          </a:p>
          <a:p>
            <a:pPr algn="ctr"/>
            <a:r>
              <a:rPr lang="en-US" dirty="0" smtClean="0"/>
              <a:t>Duct Tape Ball</a:t>
            </a:r>
          </a:p>
          <a:p>
            <a:pPr algn="ctr"/>
            <a:r>
              <a:rPr lang="en-US" dirty="0" smtClean="0"/>
              <a:t>Passport Party</a:t>
            </a:r>
          </a:p>
          <a:p>
            <a:pPr algn="ctr"/>
            <a:r>
              <a:rPr lang="en-US" dirty="0" smtClean="0"/>
              <a:t>Pin Trading</a:t>
            </a:r>
          </a:p>
          <a:p>
            <a:pPr algn="ctr"/>
            <a:r>
              <a:rPr lang="en-US" dirty="0" smtClean="0"/>
              <a:t>Meeting people from around the world!</a:t>
            </a:r>
          </a:p>
          <a:p>
            <a:pPr algn="ctr"/>
            <a:r>
              <a:rPr lang="en-US" dirty="0" smtClean="0"/>
              <a:t>Competing</a:t>
            </a:r>
          </a:p>
          <a:p>
            <a:pPr algn="ctr"/>
            <a:r>
              <a:rPr lang="en-US" dirty="0" smtClean="0"/>
              <a:t>Closing Ceremonies</a:t>
            </a:r>
          </a:p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 rot="20766885">
            <a:off x="274178" y="530182"/>
            <a:ext cx="3242821" cy="774721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itchFamily="66" charset="0"/>
              </a:rPr>
              <a:t>Our Opportunity</a:t>
            </a: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7800" y="63246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hlinkClick r:id="rId4"/>
              </a:rPr>
              <a:t>www.Gofundme.com/ThreeAmigos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152400"/>
            <a:ext cx="8839200" cy="6476999"/>
          </a:xfrm>
          <a:prstGeom prst="roundRect">
            <a:avLst>
              <a:gd name="adj" fmla="val 3878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248400" y="609600"/>
            <a:ext cx="2590800" cy="18288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2013, you sponsored Danville Elementary DI team with </a:t>
            </a:r>
            <a:r>
              <a:rPr lang="en-US" b="1" dirty="0" smtClean="0"/>
              <a:t>$4,000.  </a:t>
            </a:r>
            <a:r>
              <a:rPr lang="en-US" sz="2800" dirty="0" smtClean="0"/>
              <a:t>Thank you!</a:t>
            </a:r>
          </a:p>
          <a:p>
            <a:pPr algn="ctr"/>
            <a:r>
              <a:rPr lang="en-US" dirty="0" smtClean="0"/>
              <a:t>Will you do it again?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" y="8382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Excused Absence May 19 – 22 for Patrick </a:t>
            </a:r>
          </a:p>
          <a:p>
            <a:pPr marL="342900" indent="-342900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Proctor, Hayden Bean and Travis Alexander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Permission to take students on the trip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Help raising Funds!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57200" y="2514600"/>
            <a:ext cx="83058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Planned Fundraising Activities:</a:t>
            </a:r>
          </a:p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21023342">
            <a:off x="609600" y="2543865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Tagging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616573">
            <a:off x="932192" y="2984942"/>
            <a:ext cx="1889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Benefit Concert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384826">
            <a:off x="1992450" y="2833230"/>
            <a:ext cx="2996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Local business sponsors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81600" y="2286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hlinkClick r:id="rId2"/>
              </a:rPr>
              <a:t>www.Gofundme.com/ThreeAmigos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21241361">
            <a:off x="5196329" y="2828412"/>
            <a:ext cx="165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Basket Raffles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840998">
            <a:off x="7030476" y="2709629"/>
            <a:ext cx="165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Bake Sales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28600" y="228601"/>
            <a:ext cx="3242821" cy="609600"/>
          </a:xfrm>
          <a:prstGeom prst="roundRect">
            <a:avLst/>
          </a:prstGeom>
          <a:solidFill>
            <a:srgbClr val="9FA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itchFamily="66" charset="0"/>
              </a:rPr>
              <a:t>Our Opportunity</a:t>
            </a:r>
            <a:endParaRPr lang="en-US" sz="2400" b="1" dirty="0">
              <a:latin typeface="Comic Sans MS" pitchFamily="66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8597" y="3505198"/>
          <a:ext cx="8610603" cy="2862439"/>
        </p:xfrm>
        <a:graphic>
          <a:graphicData uri="http://schemas.openxmlformats.org/drawingml/2006/table">
            <a:tbl>
              <a:tblPr/>
              <a:tblGrid>
                <a:gridCol w="2667003"/>
                <a:gridCol w="1188720"/>
                <a:gridCol w="1188720"/>
                <a:gridCol w="1188720"/>
                <a:gridCol w="1188720"/>
                <a:gridCol w="1188720"/>
              </a:tblGrid>
              <a:tr h="31998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Expenses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9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PP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Students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Coaches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Parents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Entrance Fee/Room Board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$715.00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$2,145.00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$1,430.00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$1,430.00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$5,005.00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9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Airfare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$298.70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$896.10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$597.40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$597.40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$2,090.90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Auto Rental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$77.46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$232.38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$154.92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$154.92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$542.23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25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Misc (team shirts, materials, etc)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$150.00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$250.00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Pins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$210.00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$210.00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Grand 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$1,211.16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$3,633.48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$2,282.32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$2,182.32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$8,098.13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46FB45-BBF6-4A4F-BD77-BE0D3976CB28}"/>
</file>

<file path=customXml/itemProps2.xml><?xml version="1.0" encoding="utf-8"?>
<ds:datastoreItem xmlns:ds="http://schemas.openxmlformats.org/officeDocument/2006/customXml" ds:itemID="{861068F7-CECE-497B-854D-ED6325965251}"/>
</file>

<file path=customXml/itemProps3.xml><?xml version="1.0" encoding="utf-8"?>
<ds:datastoreItem xmlns:ds="http://schemas.openxmlformats.org/officeDocument/2006/customXml" ds:itemID="{DEA6D405-219C-48A7-B1DD-AC5E737DE2A4}"/>
</file>

<file path=docProps/app.xml><?xml version="1.0" encoding="utf-8"?>
<Properties xmlns="http://schemas.openxmlformats.org/officeDocument/2006/extended-properties" xmlns:vt="http://schemas.openxmlformats.org/officeDocument/2006/docPropsVTypes">
  <TotalTime>3440</TotalTime>
  <Words>429</Words>
  <Application>Microsoft Office PowerPoint</Application>
  <PresentationFormat>On-screen Show (4:3)</PresentationFormat>
  <Paragraphs>97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Timberlane Regional Middle School goes to Destination Imagination Global Finals!</vt:lpstr>
      <vt:lpstr>Slide 2</vt:lpstr>
      <vt:lpstr>Slide 3</vt:lpstr>
      <vt:lpstr>Slide 4</vt:lpstr>
      <vt:lpstr>Slide 5</vt:lpstr>
    </vt:vector>
  </TitlesOfParts>
  <Company>Schneider Electric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Regional Middle School Represented at Destination Imagination Global Finals</dc:title>
  <dc:creator>Windows User</dc:creator>
  <cp:lastModifiedBy>Cathy Belcher</cp:lastModifiedBy>
  <cp:revision>37</cp:revision>
  <dcterms:created xsi:type="dcterms:W3CDTF">2015-04-02T20:08:02Z</dcterms:created>
  <dcterms:modified xsi:type="dcterms:W3CDTF">2015-04-07T21:04:31Z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