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58" r:id="rId5"/>
    <p:sldId id="262" r:id="rId6"/>
    <p:sldId id="261" r:id="rId7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8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66" y="-82"/>
      </p:cViewPr>
      <p:guideLst>
        <p:guide orient="horz" pos="2208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D18A1B-5744-4BDA-9880-1BD7109518A8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E4F0C2-72AF-470E-8966-05352CE6D1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CDA733-2CD3-4513-9388-3071970F245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644E39-F9E3-4BA0-B0F9-3625CFCBFF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44E39-F9E3-4BA0-B0F9-3625CFCBFF6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DBD380B-A65F-4EA6-971E-470C3EF8726E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008297F-8EA4-4206-B1EC-E47DD2D88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p.timberlane.net/scp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11861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Timberlane </a:t>
            </a:r>
            <a:r>
              <a:rPr lang="en-US" sz="4800" b="1" dirty="0" smtClean="0"/>
              <a:t>Reg. School </a:t>
            </a:r>
            <a:r>
              <a:rPr lang="en-US" sz="4800" b="1" dirty="0" smtClean="0"/>
              <a:t>District and Community Partnership Program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826327"/>
            <a:ext cx="7406640" cy="1066800"/>
          </a:xfrm>
        </p:spPr>
        <p:txBody>
          <a:bodyPr/>
          <a:lstStyle/>
          <a:p>
            <a:pPr algn="ctr"/>
            <a:r>
              <a:rPr lang="en-US" dirty="0" smtClean="0"/>
              <a:t>Helping Students Achieve </a:t>
            </a:r>
          </a:p>
          <a:p>
            <a:pPr algn="ctr"/>
            <a:r>
              <a:rPr lang="en-US" dirty="0" smtClean="0"/>
              <a:t>Through Community </a:t>
            </a:r>
            <a:r>
              <a:rPr lang="en-US" dirty="0" smtClean="0"/>
              <a:t>Support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429" b="5714"/>
          <a:stretch>
            <a:fillRect/>
          </a:stretch>
        </p:blipFill>
        <p:spPr>
          <a:xfrm>
            <a:off x="3740727" y="4038600"/>
            <a:ext cx="2667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6745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Planning –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447800"/>
            <a:ext cx="72390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Identification – </a:t>
            </a:r>
            <a:r>
              <a:rPr lang="en-US" dirty="0" smtClean="0"/>
              <a:t>Mission/Vision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543" b="6869"/>
          <a:stretch>
            <a:fillRect/>
          </a:stretch>
        </p:blipFill>
        <p:spPr>
          <a:xfrm>
            <a:off x="3200400" y="2667000"/>
            <a:ext cx="3276600" cy="270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024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228600"/>
            <a:ext cx="749808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Our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447800"/>
            <a:ext cx="7866888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0325" indent="0">
              <a:lnSpc>
                <a:spcPct val="114000"/>
              </a:lnSpc>
              <a:buNone/>
            </a:pPr>
            <a:r>
              <a:rPr lang="en-US" dirty="0"/>
              <a:t>The Timberlane </a:t>
            </a:r>
            <a:r>
              <a:rPr lang="en-US" dirty="0" smtClean="0"/>
              <a:t>Regional School </a:t>
            </a:r>
            <a:r>
              <a:rPr lang="en-US" dirty="0"/>
              <a:t>District and Community Partnership Program is committed to building and maintaining mutually beneficial educational partnerships by providing collaborative opportunities to support and enhance student aspirations and community needs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7997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274638"/>
            <a:ext cx="7866888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Our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447800"/>
            <a:ext cx="7866888" cy="4800600"/>
          </a:xfrm>
          <a:prstGeom prst="rect">
            <a:avLst/>
          </a:prstGeom>
        </p:spPr>
        <p:txBody>
          <a:bodyPr/>
          <a:lstStyle/>
          <a:p>
            <a:pPr marL="82296" indent="0">
              <a:lnSpc>
                <a:spcPct val="114000"/>
              </a:lnSpc>
              <a:buNone/>
            </a:pPr>
            <a:r>
              <a:rPr lang="en-US" dirty="0"/>
              <a:t>The vision of </a:t>
            </a:r>
            <a:r>
              <a:rPr lang="en-US" dirty="0" smtClean="0"/>
              <a:t>Timberlane </a:t>
            </a:r>
            <a:r>
              <a:rPr lang="en-US" dirty="0" smtClean="0"/>
              <a:t>Regional School </a:t>
            </a:r>
            <a:r>
              <a:rPr lang="en-US" dirty="0" smtClean="0"/>
              <a:t>District and Community Partnership Program </a:t>
            </a:r>
            <a:r>
              <a:rPr lang="en-US" dirty="0"/>
              <a:t>is </a:t>
            </a:r>
            <a:r>
              <a:rPr lang="en-US" dirty="0" smtClean="0"/>
              <a:t>to enhance </a:t>
            </a:r>
            <a:r>
              <a:rPr lang="en-US" dirty="0"/>
              <a:t>and strengthen community </a:t>
            </a:r>
            <a:r>
              <a:rPr lang="en-US" dirty="0" smtClean="0"/>
              <a:t> relationships </a:t>
            </a:r>
            <a:r>
              <a:rPr lang="en-US" dirty="0"/>
              <a:t>that strive to benefit Timberlane students and all members of the greater community.  </a:t>
            </a:r>
          </a:p>
        </p:txBody>
      </p:sp>
    </p:spTree>
    <p:extLst>
      <p:ext uri="{BB962C8B-B14F-4D97-AF65-F5344CB8AC3E}">
        <p14:creationId xmlns:p14="http://schemas.microsoft.com/office/powerpoint/2010/main" xmlns="" val="2637661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274638"/>
            <a:ext cx="7866888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Planning – Phases 2 - 5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447800"/>
            <a:ext cx="7866888" cy="4800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Discovery – Strategy/Qualifications</a:t>
            </a:r>
          </a:p>
          <a:p>
            <a:endParaRPr lang="en-US" dirty="0"/>
          </a:p>
          <a:p>
            <a:r>
              <a:rPr lang="en-US" dirty="0"/>
              <a:t>Cultivation – Educate/Engage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Solicitation – Ask/Negotiate</a:t>
            </a:r>
          </a:p>
          <a:p>
            <a:endParaRPr lang="en-US" dirty="0"/>
          </a:p>
          <a:p>
            <a:r>
              <a:rPr lang="en-US" dirty="0"/>
              <a:t>Stewardship – </a:t>
            </a:r>
            <a:r>
              <a:rPr lang="en-US" dirty="0" smtClean="0"/>
              <a:t>Thank/Recognize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9684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274638"/>
            <a:ext cx="67818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447800"/>
            <a:ext cx="73152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 smtClean="0"/>
              <a:t>9 Full Partnerships Established</a:t>
            </a:r>
          </a:p>
          <a:p>
            <a:endParaRPr lang="en-US" dirty="0" smtClean="0"/>
          </a:p>
          <a:p>
            <a:r>
              <a:rPr lang="en-US" dirty="0" smtClean="0"/>
              <a:t>196 Local </a:t>
            </a:r>
            <a:r>
              <a:rPr lang="en-US" dirty="0"/>
              <a:t>B</a:t>
            </a:r>
            <a:r>
              <a:rPr lang="en-US" dirty="0" smtClean="0"/>
              <a:t>usinesses </a:t>
            </a:r>
            <a:r>
              <a:rPr lang="en-US" dirty="0"/>
              <a:t>C</a:t>
            </a:r>
            <a:r>
              <a:rPr lang="en-US" dirty="0" smtClean="0"/>
              <a:t>ontacted</a:t>
            </a:r>
          </a:p>
          <a:p>
            <a:endParaRPr lang="en-US" dirty="0" smtClean="0"/>
          </a:p>
          <a:p>
            <a:r>
              <a:rPr lang="en-US" dirty="0" smtClean="0"/>
              <a:t>21 Potential </a:t>
            </a:r>
            <a:r>
              <a:rPr lang="en-US" dirty="0"/>
              <a:t>S</a:t>
            </a:r>
            <a:r>
              <a:rPr lang="en-US" dirty="0" smtClean="0"/>
              <a:t>ponsorship </a:t>
            </a:r>
            <a:r>
              <a:rPr lang="en-US" dirty="0"/>
              <a:t>O</a:t>
            </a:r>
            <a:r>
              <a:rPr lang="en-US" dirty="0" smtClean="0"/>
              <a:t>pportunities</a:t>
            </a:r>
          </a:p>
          <a:p>
            <a:endParaRPr lang="en-US" dirty="0" smtClean="0"/>
          </a:p>
          <a:p>
            <a:r>
              <a:rPr lang="en-US" dirty="0" smtClean="0"/>
              <a:t>$</a:t>
            </a:r>
            <a:r>
              <a:rPr lang="en-US" dirty="0" smtClean="0"/>
              <a:t>6,250 Raised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http://wp.timberlane.net/scp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50883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E2972E5E-46D7-488C-B287-6F5A37F0DE69}"/>
</file>

<file path=customXml/itemProps2.xml><?xml version="1.0" encoding="utf-8"?>
<ds:datastoreItem xmlns:ds="http://schemas.openxmlformats.org/officeDocument/2006/customXml" ds:itemID="{6E1510EE-D25B-4365-9A32-1A9938121429}"/>
</file>

<file path=customXml/itemProps3.xml><?xml version="1.0" encoding="utf-8"?>
<ds:datastoreItem xmlns:ds="http://schemas.openxmlformats.org/officeDocument/2006/customXml" ds:itemID="{45E3A2FC-32F8-4F82-8732-86A485FB0234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131</Words>
  <Application>Microsoft Office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Timberlane Reg. School District and Community Partnership Program</vt:lpstr>
      <vt:lpstr>Planning – Phase 1</vt:lpstr>
      <vt:lpstr>Our Mission</vt:lpstr>
      <vt:lpstr>Our Vision</vt:lpstr>
      <vt:lpstr>Planning – Phases 2 - 5</vt:lpstr>
      <vt:lpstr>To Date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School District and Community Partnership Program</dc:title>
  <dc:creator>Strainge, Scott</dc:creator>
  <cp:lastModifiedBy>Cathy Belcher</cp:lastModifiedBy>
  <cp:revision>12</cp:revision>
  <dcterms:created xsi:type="dcterms:W3CDTF">2015-03-09T11:33:01Z</dcterms:created>
  <dcterms:modified xsi:type="dcterms:W3CDTF">2015-03-16T13:34:22Z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