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C5E07-447C-41D5-B565-AEB085E1BC63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92635-6B6E-411F-BD80-2E1040663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685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92635-6B6E-411F-BD80-2E104066352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798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676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807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583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601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153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563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80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6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7179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993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472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A0670-62AE-4618-8F81-EA49083DD2F2}" type="datetimeFigureOut">
              <a:rPr lang="en-US" smtClean="0"/>
              <a:pPr/>
              <a:t>5/8/2015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BE17C-F494-48CE-86D2-E10B8AC917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451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4419600" cy="1470025"/>
          </a:xfrm>
        </p:spPr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C3 Framework</a:t>
            </a:r>
            <a:endParaRPr lang="en-US" dirty="0">
              <a:latin typeface="Algerian" panose="04020705040A02060702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81000"/>
            <a:ext cx="3429000" cy="1160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6324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88199" y="1981200"/>
            <a:ext cx="16764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CIVICS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GEOGRAPHY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ECONOMICS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HISTORY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88199" y="3459842"/>
            <a:ext cx="1676400" cy="73866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Psychology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Sociology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Anthropology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1708" y="6019800"/>
            <a:ext cx="2895600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SERVICE LEARNING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Taking Informed Action</a:t>
            </a:r>
          </a:p>
        </p:txBody>
      </p:sp>
      <p:pic>
        <p:nvPicPr>
          <p:cNvPr id="10" name="Picture 9" descr="Image result for skill based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111" t="19556" r="11556" b="67555"/>
          <a:stretch/>
        </p:blipFill>
        <p:spPr bwMode="auto">
          <a:xfrm>
            <a:off x="1419958" y="1265096"/>
            <a:ext cx="1780442" cy="2762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269597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399" y="382514"/>
            <a:ext cx="5410201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Scope and Sequence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4092" y="168471"/>
            <a:ext cx="2054471" cy="1374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899138"/>
            <a:ext cx="6553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  K:  Self and Others</a:t>
            </a:r>
          </a:p>
          <a:p>
            <a:r>
              <a:rPr lang="en-US" sz="2200" dirty="0" smtClean="0"/>
              <a:t>  1:  Classroom and School</a:t>
            </a:r>
          </a:p>
          <a:p>
            <a:r>
              <a:rPr lang="en-US" sz="2200" dirty="0" smtClean="0"/>
              <a:t>  2:  My Community</a:t>
            </a:r>
          </a:p>
          <a:p>
            <a:r>
              <a:rPr lang="en-US" sz="2200" dirty="0" smtClean="0"/>
              <a:t>  3:  New Hampshire</a:t>
            </a:r>
          </a:p>
          <a:p>
            <a:r>
              <a:rPr lang="en-US" sz="2200" dirty="0" smtClean="0"/>
              <a:t>  4:  United States Regions</a:t>
            </a:r>
          </a:p>
          <a:p>
            <a:r>
              <a:rPr lang="en-US" sz="2200" dirty="0" smtClean="0"/>
              <a:t>  5:  North America</a:t>
            </a:r>
          </a:p>
          <a:p>
            <a:r>
              <a:rPr lang="en-US" sz="2200" dirty="0" smtClean="0"/>
              <a:t>  6:  What Defines a Civilization?</a:t>
            </a:r>
          </a:p>
          <a:p>
            <a:r>
              <a:rPr lang="en-US" sz="2200" dirty="0" smtClean="0"/>
              <a:t>  7:  The Roots of Democracy thru the Age of Exploration</a:t>
            </a:r>
          </a:p>
          <a:p>
            <a:r>
              <a:rPr lang="en-US" sz="2200" dirty="0" smtClean="0"/>
              <a:t>  8:  Colonial America thru the Civil War</a:t>
            </a:r>
          </a:p>
          <a:p>
            <a:r>
              <a:rPr lang="en-US" sz="2200" dirty="0" smtClean="0"/>
              <a:t>  9:  Freshmen Studies (Civics and Economics)</a:t>
            </a:r>
          </a:p>
          <a:p>
            <a:r>
              <a:rPr lang="en-US" sz="2200" dirty="0" smtClean="0"/>
              <a:t>10:  World History</a:t>
            </a:r>
          </a:p>
          <a:p>
            <a:r>
              <a:rPr lang="en-US" sz="2200" dirty="0" smtClean="0"/>
              <a:t>11:  Reconstruction thru Today</a:t>
            </a:r>
          </a:p>
          <a:p>
            <a:r>
              <a:rPr lang="en-US" sz="2200" dirty="0" smtClean="0"/>
              <a:t>12:  Electives</a:t>
            </a:r>
            <a:endParaRPr lang="en-US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68744"/>
            <a:ext cx="26289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0641" y="4836438"/>
            <a:ext cx="292417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3134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184921-E815-4D96-9323-50E8E9CD7E82}"/>
</file>

<file path=customXml/itemProps2.xml><?xml version="1.0" encoding="utf-8"?>
<ds:datastoreItem xmlns:ds="http://schemas.openxmlformats.org/officeDocument/2006/customXml" ds:itemID="{38A5F149-3BC4-48F0-B3CD-C68C0123D66F}"/>
</file>

<file path=customXml/itemProps3.xml><?xml version="1.0" encoding="utf-8"?>
<ds:datastoreItem xmlns:ds="http://schemas.openxmlformats.org/officeDocument/2006/customXml" ds:itemID="{1DA58BFF-F2DE-487F-8883-DC2F9A00040F}"/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102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C3 Framework</vt:lpstr>
      <vt:lpstr>Scope and Sequence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K-5 geography based 6 What is a Civilization 7-11 history based electives   Dropping Geography of Life   Freshmen Studies – why Logistics for this Fall?</dc:title>
  <dc:creator>Pereira, Kristen</dc:creator>
  <cp:lastModifiedBy>Cathy Belcher</cp:lastModifiedBy>
  <cp:revision>13</cp:revision>
  <dcterms:created xsi:type="dcterms:W3CDTF">2015-04-06T22:48:50Z</dcterms:created>
  <dcterms:modified xsi:type="dcterms:W3CDTF">2015-05-08T18:06:33Z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