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1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4426-8E3D-4CEC-A500-D45B39ACE8E0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44C0-9DE9-4C48-B2CC-8496302A8F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76305"/>
          <a:ext cx="5257799" cy="6804000"/>
        </p:xfrm>
        <a:graphic>
          <a:graphicData uri="http://schemas.openxmlformats.org/presentationml/2006/ole">
            <p:oleObj spid="_x0000_s1026" name="Acrobat Document" r:id="rId3" imgW="4663440" imgH="603504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5A932E-8FF9-42B3-98E2-190FC653A980}"/>
</file>

<file path=customXml/itemProps2.xml><?xml version="1.0" encoding="utf-8"?>
<ds:datastoreItem xmlns:ds="http://schemas.openxmlformats.org/officeDocument/2006/customXml" ds:itemID="{3D7E0DCB-3A43-4B68-9716-65B94467D76D}"/>
</file>

<file path=customXml/itemProps3.xml><?xml version="1.0" encoding="utf-8"?>
<ds:datastoreItem xmlns:ds="http://schemas.openxmlformats.org/officeDocument/2006/customXml" ds:itemID="{E5A3350D-050B-407E-AC73-77ED01BE8F60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Belcher</dc:creator>
  <cp:lastModifiedBy>Cathy Belcher</cp:lastModifiedBy>
  <cp:revision>1</cp:revision>
  <dcterms:created xsi:type="dcterms:W3CDTF">2015-05-04T15:36:26Z</dcterms:created>
  <dcterms:modified xsi:type="dcterms:W3CDTF">2015-05-04T15:38:13Z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