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Default Extension="docx" ContentType="application/vnd.openxmlformats-officedocument.wordprocessingml.documen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72" r:id="rId6"/>
    <p:sldId id="274" r:id="rId7"/>
    <p:sldId id="260" r:id="rId8"/>
    <p:sldId id="273" r:id="rId9"/>
    <p:sldId id="265" r:id="rId10"/>
    <p:sldId id="261" r:id="rId11"/>
    <p:sldId id="262" r:id="rId12"/>
    <p:sldId id="266" r:id="rId13"/>
    <p:sldId id="269" r:id="rId14"/>
    <p:sldId id="267" r:id="rId15"/>
    <p:sldId id="263" r:id="rId16"/>
    <p:sldId id="264" r:id="rId17"/>
    <p:sldId id="27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3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77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4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4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0FAA508-F0CD-46EA-95FB-26B559A0B5D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2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050" y="2152628"/>
            <a:ext cx="6858000" cy="1194650"/>
          </a:xfrm>
        </p:spPr>
        <p:txBody>
          <a:bodyPr>
            <a:normAutofit/>
          </a:bodyPr>
          <a:lstStyle/>
          <a:p>
            <a:pPr algn="ctr"/>
            <a:r>
              <a:rPr lang="en-US" sz="2400" spc="600" dirty="0" smtClean="0"/>
              <a:t>Superintendent’s Advisory Committee</a:t>
            </a:r>
            <a:br>
              <a:rPr lang="en-US" sz="2400" spc="600" dirty="0" smtClean="0"/>
            </a:br>
            <a:r>
              <a:rPr lang="en-US" sz="2400" spc="600" dirty="0" smtClean="0"/>
              <a:t/>
            </a:r>
            <a:br>
              <a:rPr lang="en-US" sz="2400" spc="600" dirty="0" smtClean="0"/>
            </a:br>
            <a:r>
              <a:rPr lang="en-US" sz="2400" spc="600" dirty="0" smtClean="0"/>
              <a:t>Sandown Elementary School Consolidation</a:t>
            </a:r>
            <a:endParaRPr lang="en-US" sz="2400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738" y="6142004"/>
            <a:ext cx="6858000" cy="61852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21-May-2015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18"/>
            <a:ext cx="9144000" cy="1436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5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Facilities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Evaluate Infrastructure at Sandown </a:t>
            </a:r>
            <a:r>
              <a:rPr lang="en-US" b="1" i="1" dirty="0" smtClean="0"/>
              <a:t>North/Central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Capital Improvement Committee reviews long term plans for both </a:t>
            </a:r>
            <a:r>
              <a:rPr lang="en-US" b="1" i="1" dirty="0" smtClean="0"/>
              <a:t>schools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Install a fire sprinkler system at Sandown </a:t>
            </a:r>
            <a:r>
              <a:rPr lang="en-US" b="1" i="1" dirty="0" smtClean="0"/>
              <a:t>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3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Playground and Green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Construct additional playing fields at Sandown North with the location determined by Director of Facilities and </a:t>
            </a:r>
            <a:r>
              <a:rPr lang="en-US" b="1" i="1" dirty="0" smtClean="0"/>
              <a:t>Superintendent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Minimum of one </a:t>
            </a:r>
            <a:r>
              <a:rPr lang="en-US" b="1" i="1" dirty="0" smtClean="0"/>
              <a:t>acre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Install appropriate fencing around portions of the </a:t>
            </a:r>
            <a:r>
              <a:rPr lang="en-US" b="1" i="1" dirty="0" smtClean="0"/>
              <a:t>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Space at Central</a:t>
            </a:r>
            <a:endParaRPr lang="en-US" dirty="0"/>
          </a:p>
        </p:txBody>
      </p:sp>
      <p:pic>
        <p:nvPicPr>
          <p:cNvPr id="9" name="image14.jpg" descr="Description: playground_baseball_measurement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7178843" cy="439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Survey</a:t>
            </a:r>
            <a:endParaRPr lang="en-US" dirty="0"/>
          </a:p>
        </p:txBody>
      </p:sp>
      <p:pic>
        <p:nvPicPr>
          <p:cNvPr id="5" name="image05.png" descr="non-equipment-activitie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9" y="1490495"/>
            <a:ext cx="3382545" cy="200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06.png" descr="use-of-equipment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24586"/>
            <a:ext cx="3581735" cy="196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07.png" descr="preferred-playground-equipment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9" y="4013200"/>
            <a:ext cx="3382546" cy="229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04.png" descr="reasons-to-not-use-equipment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013200"/>
            <a:ext cx="3581735" cy="229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1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Green Space Involvement</a:t>
            </a:r>
            <a:endParaRPr lang="en-US" dirty="0"/>
          </a:p>
        </p:txBody>
      </p:sp>
      <p:pic>
        <p:nvPicPr>
          <p:cNvPr id="9" name="Picture 8" descr="Untitled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6" y="1892300"/>
            <a:ext cx="3509594" cy="427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Untitled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51" y="1892300"/>
            <a:ext cx="3745749" cy="4274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Transportation, Traffic,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/>
              <a:t>District Transportation Coordinator and Administration will explore most efficient routes in order to reduce travel time for </a:t>
            </a:r>
            <a:r>
              <a:rPr lang="en-US" b="1" i="1" dirty="0" smtClean="0"/>
              <a:t>students</a:t>
            </a:r>
          </a:p>
          <a:p>
            <a:pPr lvl="0"/>
            <a:endParaRPr lang="en-US" dirty="0"/>
          </a:p>
          <a:p>
            <a:pPr lvl="0"/>
            <a:r>
              <a:rPr lang="en-US" b="1" i="1" dirty="0" smtClean="0"/>
              <a:t>District </a:t>
            </a:r>
            <a:r>
              <a:rPr lang="en-US" b="1" i="1" dirty="0"/>
              <a:t>and Town Officials collaborate on opening emergency access road from </a:t>
            </a:r>
            <a:r>
              <a:rPr lang="en-US" b="1" i="1"/>
              <a:t>Sandown </a:t>
            </a:r>
            <a:r>
              <a:rPr lang="en-US" b="1" i="1" smtClean="0"/>
              <a:t>North, for </a:t>
            </a:r>
            <a:r>
              <a:rPr lang="en-US" b="1" i="1" dirty="0"/>
              <a:t>busses </a:t>
            </a:r>
            <a:r>
              <a:rPr lang="en-US" b="1" i="1" dirty="0" smtClean="0"/>
              <a:t>only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Evaluate traffic flow patterns to reduce congestion at drop-off and pick-up times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24000"/>
            <a:ext cx="7675350" cy="4652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i="1" dirty="0"/>
              <a:t>The administration and TTA (Timberlane Teachers’ Association) should work </a:t>
            </a:r>
            <a:r>
              <a:rPr lang="en-US" b="1" i="1"/>
              <a:t>to </a:t>
            </a:r>
            <a:r>
              <a:rPr lang="en-US" b="1" i="1" smtClean="0"/>
              <a:t>ensure, where possible, continuity </a:t>
            </a:r>
            <a:r>
              <a:rPr lang="en-US" b="1" i="1" dirty="0"/>
              <a:t>in building representation from the TTA as well as actively encourage increase in dialog </a:t>
            </a:r>
            <a:endParaRPr lang="en-US" b="1" i="1" dirty="0" smtClean="0"/>
          </a:p>
          <a:p>
            <a:pPr lvl="0"/>
            <a:endParaRPr lang="en-US" dirty="0"/>
          </a:p>
          <a:p>
            <a:pPr lvl="0"/>
            <a:r>
              <a:rPr lang="en-US" b="1" i="1" dirty="0"/>
              <a:t>TTA Leadership should increase interaction and assistance with building representatives to ensure smooth transition and </a:t>
            </a:r>
            <a:r>
              <a:rPr lang="en-US" b="1" i="1" dirty="0" smtClean="0"/>
              <a:t>dialog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TTA Leadership will consider a temporary special appointment of one additional representative per building to increase representation during </a:t>
            </a:r>
            <a:r>
              <a:rPr lang="en-US" b="1" i="1" dirty="0" smtClean="0"/>
              <a:t>transition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To promote respect and support of the faculty and staff at </a:t>
            </a:r>
            <a:r>
              <a:rPr lang="en-US" b="1" i="1"/>
              <a:t>both </a:t>
            </a:r>
            <a:r>
              <a:rPr lang="en-US" b="1" i="1" smtClean="0"/>
              <a:t>schools, full </a:t>
            </a:r>
            <a:r>
              <a:rPr lang="en-US" b="1" i="1" dirty="0"/>
              <a:t>disclosure of this plan should be given to them at the absolute earliest </a:t>
            </a:r>
            <a:r>
              <a:rPr lang="en-US" b="1" i="1" dirty="0" smtClean="0"/>
              <a:t>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&amp;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6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1" y="1404852"/>
            <a:ext cx="7903413" cy="6899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50" b="1" dirty="0" smtClean="0"/>
              <a:t>Co-chairs: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50" dirty="0" smtClean="0"/>
              <a:t>Debra Armfield: </a:t>
            </a:r>
            <a:r>
              <a:rPr lang="en-US" sz="1550" i="1" dirty="0" smtClean="0"/>
              <a:t>Executive Director of Curriculum, Assessment and Profession Learning PK-12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50" dirty="0" smtClean="0"/>
              <a:t>Shawn Freligh: </a:t>
            </a:r>
            <a:r>
              <a:rPr lang="en-US" sz="1550" i="1" dirty="0" smtClean="0"/>
              <a:t>Sandown Resident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550" dirty="0"/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pic>
        <p:nvPicPr>
          <p:cNvPr id="3074" name="Picture 2" descr="http://myitforum.com/myitforumwp/wp-content/uploads/2013/04/Focus-Grou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54" y="49878"/>
            <a:ext cx="1995054" cy="14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6760" y="2114908"/>
            <a:ext cx="7063829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b="1" dirty="0"/>
              <a:t>Members:</a:t>
            </a:r>
          </a:p>
          <a:p>
            <a:r>
              <a:rPr lang="en-US" sz="1550" dirty="0"/>
              <a:t>Erich Beyrent: </a:t>
            </a:r>
            <a:r>
              <a:rPr lang="en-US" sz="1550" i="1" dirty="0"/>
              <a:t>Sandown Resident </a:t>
            </a:r>
          </a:p>
          <a:p>
            <a:r>
              <a:rPr lang="en-US" sz="1550" dirty="0"/>
              <a:t>Lou Broad: </a:t>
            </a:r>
            <a:r>
              <a:rPr lang="en-US" sz="1550" i="1" dirty="0"/>
              <a:t>Teacher &amp; TTA President</a:t>
            </a:r>
          </a:p>
          <a:p>
            <a:r>
              <a:rPr lang="en-US" sz="1550" dirty="0"/>
              <a:t>Nancy </a:t>
            </a:r>
            <a:r>
              <a:rPr lang="en-US" sz="1550" dirty="0" err="1"/>
              <a:t>Danahy</a:t>
            </a:r>
            <a:r>
              <a:rPr lang="en-US" sz="1550" dirty="0"/>
              <a:t>: </a:t>
            </a:r>
            <a:r>
              <a:rPr lang="en-US" sz="1550" i="1" dirty="0"/>
              <a:t>Director of Human Resources</a:t>
            </a:r>
          </a:p>
          <a:p>
            <a:r>
              <a:rPr lang="en-US" sz="1550" dirty="0"/>
              <a:t>Lee Dube: </a:t>
            </a:r>
            <a:r>
              <a:rPr lang="en-US" sz="1550" i="1" dirty="0"/>
              <a:t>Budget Committee Member</a:t>
            </a:r>
          </a:p>
          <a:p>
            <a:r>
              <a:rPr lang="en-US" sz="1550" dirty="0"/>
              <a:t>Jo-Ann Georgian: </a:t>
            </a:r>
            <a:r>
              <a:rPr lang="en-US" sz="1550" i="1" dirty="0"/>
              <a:t>Principal Sandown North</a:t>
            </a:r>
          </a:p>
          <a:p>
            <a:r>
              <a:rPr lang="en-US" sz="1550" dirty="0"/>
              <a:t>Jon Goldman: </a:t>
            </a:r>
            <a:r>
              <a:rPr lang="en-US" sz="1550" i="1" dirty="0"/>
              <a:t>Sandown Selectman</a:t>
            </a:r>
          </a:p>
          <a:p>
            <a:r>
              <a:rPr lang="en-US" sz="1550" dirty="0"/>
              <a:t>John Holland: </a:t>
            </a:r>
            <a:r>
              <a:rPr lang="en-US" sz="1550" i="1" dirty="0"/>
              <a:t>Director of Technology</a:t>
            </a:r>
          </a:p>
          <a:p>
            <a:r>
              <a:rPr lang="en-US" sz="1550" dirty="0"/>
              <a:t>Patrice </a:t>
            </a:r>
            <a:r>
              <a:rPr lang="en-US" sz="1550" dirty="0" err="1"/>
              <a:t>Liff</a:t>
            </a:r>
            <a:r>
              <a:rPr lang="en-US" sz="1550" dirty="0"/>
              <a:t>: </a:t>
            </a:r>
            <a:r>
              <a:rPr lang="en-US" sz="1550" i="1" dirty="0"/>
              <a:t>Assistant Principal/ Curriculum Coordinator - Sandown North</a:t>
            </a:r>
          </a:p>
          <a:p>
            <a:r>
              <a:rPr lang="en-US" sz="1550" dirty="0"/>
              <a:t>Sheila Lowes: </a:t>
            </a:r>
            <a:r>
              <a:rPr lang="en-US" sz="1550" i="1" dirty="0"/>
              <a:t>Sandown Parent</a:t>
            </a:r>
          </a:p>
          <a:p>
            <a:r>
              <a:rPr lang="en-US" sz="1550" dirty="0"/>
              <a:t>Deb Lytle: </a:t>
            </a:r>
            <a:r>
              <a:rPr lang="en-US" sz="1550" i="1" dirty="0"/>
              <a:t>Sandown Parent</a:t>
            </a:r>
          </a:p>
          <a:p>
            <a:r>
              <a:rPr lang="en-US" sz="1550" dirty="0"/>
              <a:t>Susan </a:t>
            </a:r>
            <a:r>
              <a:rPr lang="en-US" sz="1550" dirty="0" err="1"/>
              <a:t>Rasicot</a:t>
            </a:r>
            <a:r>
              <a:rPr lang="en-US" sz="1550" dirty="0"/>
              <a:t>: </a:t>
            </a:r>
            <a:r>
              <a:rPr lang="en-US" sz="1550" i="1" dirty="0"/>
              <a:t>Director of Student Services</a:t>
            </a:r>
          </a:p>
          <a:p>
            <a:r>
              <a:rPr lang="en-US" sz="1550" dirty="0"/>
              <a:t>Beth Rincon: </a:t>
            </a:r>
            <a:r>
              <a:rPr lang="en-US" sz="1550" i="1" dirty="0"/>
              <a:t>Director of Special Education</a:t>
            </a:r>
          </a:p>
          <a:p>
            <a:r>
              <a:rPr lang="en-US" sz="1550" dirty="0"/>
              <a:t>Doug </a:t>
            </a:r>
            <a:r>
              <a:rPr lang="en-US" sz="1550" dirty="0" err="1"/>
              <a:t>Rolph</a:t>
            </a:r>
            <a:r>
              <a:rPr lang="en-US" sz="1550" dirty="0"/>
              <a:t>: </a:t>
            </a:r>
            <a:r>
              <a:rPr lang="en-US" sz="1550" i="1" dirty="0"/>
              <a:t>Principal - Sandown Central</a:t>
            </a:r>
          </a:p>
          <a:p>
            <a:r>
              <a:rPr lang="en-US" sz="1550" dirty="0"/>
              <a:t>Scott </a:t>
            </a:r>
            <a:r>
              <a:rPr lang="en-US" sz="1550" dirty="0" err="1"/>
              <a:t>Strainge</a:t>
            </a:r>
            <a:r>
              <a:rPr lang="en-US" sz="1550" dirty="0"/>
              <a:t>: </a:t>
            </a:r>
            <a:r>
              <a:rPr lang="en-US" sz="1550" i="1" dirty="0"/>
              <a:t>Director of Alternative/Continuing Education and Enrichment</a:t>
            </a:r>
          </a:p>
          <a:p>
            <a:r>
              <a:rPr lang="en-US" sz="1550" dirty="0"/>
              <a:t>George </a:t>
            </a:r>
            <a:r>
              <a:rPr lang="en-US" sz="1550" dirty="0" err="1"/>
              <a:t>Stokinger</a:t>
            </a:r>
            <a:r>
              <a:rPr lang="en-US" sz="1550" dirty="0"/>
              <a:t>: </a:t>
            </a:r>
            <a:r>
              <a:rPr lang="en-US" sz="1550" i="1" dirty="0"/>
              <a:t>Business Administrator SAU 55</a:t>
            </a:r>
          </a:p>
          <a:p>
            <a:r>
              <a:rPr lang="en-US" sz="1550" dirty="0"/>
              <a:t>Kelly Ward: </a:t>
            </a:r>
            <a:r>
              <a:rPr lang="en-US" sz="1550" i="1" dirty="0"/>
              <a:t>School Board Member - Sandown</a:t>
            </a:r>
          </a:p>
          <a:p>
            <a:r>
              <a:rPr lang="en-US" sz="1550" dirty="0"/>
              <a:t>Dr. Roxanne Wilson: </a:t>
            </a:r>
            <a:r>
              <a:rPr lang="en-US" sz="1550" i="1" dirty="0"/>
              <a:t>Assistant Superintendent of Schools</a:t>
            </a:r>
          </a:p>
          <a:p>
            <a:r>
              <a:rPr lang="en-US" sz="1550" dirty="0"/>
              <a:t>Mary Youngblood: </a:t>
            </a:r>
            <a:r>
              <a:rPr lang="en-US" sz="1550" i="1" dirty="0"/>
              <a:t>Literacy Specialist - Sandown Central</a:t>
            </a:r>
          </a:p>
        </p:txBody>
      </p:sp>
    </p:spTree>
    <p:extLst>
      <p:ext uri="{BB962C8B-B14F-4D97-AF65-F5344CB8AC3E}">
        <p14:creationId xmlns:p14="http://schemas.microsoft.com/office/powerpoint/2010/main" val="26606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of The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Committee is charged with offering recommendations to the Superintendent to support and facilitate the effective consolidation of the two </a:t>
            </a:r>
            <a:r>
              <a:rPr lang="en-US"/>
              <a:t>Sandown </a:t>
            </a:r>
            <a:r>
              <a:rPr lang="en-US" smtClean="0"/>
              <a:t>schools, with </a:t>
            </a:r>
            <a:r>
              <a:rPr lang="en-US" dirty="0"/>
              <a:t>a focus on what is in the best interest </a:t>
            </a:r>
            <a:r>
              <a:rPr lang="en-US"/>
              <a:t>of </a:t>
            </a:r>
            <a:r>
              <a:rPr lang="en-US" smtClean="0"/>
              <a:t>students, communities, the district, and </a:t>
            </a:r>
            <a:r>
              <a:rPr lang="en-US" dirty="0"/>
              <a:t>special education programs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not the charge of this Committee to make specific staff recommendations or prepare a fiscal analysis of the options.  That responsibility will fall to the Superintendent.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6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422400"/>
            <a:ext cx="7675350" cy="513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create a blueprint for consolidating Sandown’s two elementary schools into a unified facility while providing an exceptional education for the enrichment of Sandown’s PK-5</a:t>
            </a:r>
            <a:r>
              <a:rPr lang="en-US" baseline="30000" dirty="0"/>
              <a:t>th</a:t>
            </a:r>
            <a:r>
              <a:rPr lang="en-US" dirty="0"/>
              <a:t> grade students.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Inform </a:t>
            </a:r>
            <a:r>
              <a:rPr lang="en-US" dirty="0"/>
              <a:t>the transition of current 4</a:t>
            </a:r>
            <a:r>
              <a:rPr lang="en-US" baseline="30000" dirty="0"/>
              <a:t>th</a:t>
            </a:r>
            <a:r>
              <a:rPr lang="en-US" dirty="0"/>
              <a:t> grade Sandown Central School students to Sandown North School with minimal disruption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/>
            <a:r>
              <a:rPr lang="en-US" dirty="0" smtClean="0"/>
              <a:t>Review </a:t>
            </a:r>
            <a:r>
              <a:rPr lang="en-US" dirty="0"/>
              <a:t>long-term impacts and provide recommendations for future needs to the Superintendent in order to plan appropriately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Create recommendations that consider </a:t>
            </a:r>
            <a:r>
              <a:rPr lang="en-US"/>
              <a:t>the </a:t>
            </a:r>
            <a:r>
              <a:rPr lang="en-US" smtClean="0"/>
              <a:t>health, safety, education, development </a:t>
            </a:r>
            <a:r>
              <a:rPr lang="en-US" dirty="0"/>
              <a:t>and success of Sandown </a:t>
            </a:r>
            <a:r>
              <a:rPr lang="en-US"/>
              <a:t>elementary </a:t>
            </a:r>
            <a:r>
              <a:rPr lang="en-US" smtClean="0"/>
              <a:t>students, educators, administrators </a:t>
            </a:r>
            <a:r>
              <a:rPr lang="en-US"/>
              <a:t>and </a:t>
            </a:r>
            <a:r>
              <a:rPr lang="en-US" smtClean="0"/>
              <a:t>parents, while </a:t>
            </a:r>
            <a:r>
              <a:rPr lang="en-US" dirty="0"/>
              <a:t>considering the impact on all District stakeholders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Recommend options for the </a:t>
            </a:r>
            <a:r>
              <a:rPr lang="en-US" dirty="0" smtClean="0"/>
              <a:t>utilization </a:t>
            </a:r>
            <a:r>
              <a:rPr lang="en-US" dirty="0"/>
              <a:t>of the Sandown Central School facility that are fiscally responsible and meet the current and future needs of the </a:t>
            </a:r>
            <a:r>
              <a:rPr lang="en-US" dirty="0" smtClean="0"/>
              <a:t>District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64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422400"/>
            <a:ext cx="7675350" cy="5130800"/>
          </a:xfrm>
        </p:spPr>
        <p:txBody>
          <a:bodyPr>
            <a:normAutofit/>
          </a:bodyPr>
          <a:lstStyle/>
          <a:p>
            <a:r>
              <a:rPr lang="en-US" b="1" dirty="0" smtClean="0"/>
              <a:t>24-Mar-2015: </a:t>
            </a:r>
            <a:r>
              <a:rPr lang="en-US" dirty="0" smtClean="0"/>
              <a:t>Committee is launched</a:t>
            </a:r>
          </a:p>
          <a:p>
            <a:pPr lvl="1"/>
            <a:r>
              <a:rPr lang="en-US" dirty="0" smtClean="0"/>
              <a:t>Committee met regularly over 6 weeks</a:t>
            </a:r>
          </a:p>
          <a:p>
            <a:pPr lvl="1"/>
            <a:r>
              <a:rPr lang="en-US" dirty="0" smtClean="0"/>
              <a:t>Included site walks at both Sandown schools.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19-May-2015: </a:t>
            </a:r>
            <a:r>
              <a:rPr lang="en-US" dirty="0" smtClean="0"/>
              <a:t>Final report and recommendations delivered to the Superintendent</a:t>
            </a:r>
          </a:p>
          <a:p>
            <a:endParaRPr lang="en-US" dirty="0" smtClean="0"/>
          </a:p>
          <a:p>
            <a:r>
              <a:rPr lang="en-US" b="1" dirty="0" smtClean="0"/>
              <a:t>20-May-2015: </a:t>
            </a:r>
            <a:r>
              <a:rPr lang="en-US" dirty="0" smtClean="0"/>
              <a:t>Report and recommendations are presented to the Superintendent and Leadership Team</a:t>
            </a:r>
          </a:p>
          <a:p>
            <a:endParaRPr lang="en-US" b="1" dirty="0" smtClean="0"/>
          </a:p>
          <a:p>
            <a:r>
              <a:rPr lang="en-US" b="1" dirty="0" smtClean="0"/>
              <a:t>21-May-2015: </a:t>
            </a:r>
            <a:r>
              <a:rPr lang="en-US" dirty="0" smtClean="0"/>
              <a:t>Overview of recommendations delivered to the School Board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6247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422400"/>
            <a:ext cx="7675350" cy="5130800"/>
          </a:xfrm>
        </p:spPr>
        <p:txBody>
          <a:bodyPr>
            <a:normAutofit/>
          </a:bodyPr>
          <a:lstStyle/>
          <a:p>
            <a:r>
              <a:rPr lang="en-US" dirty="0" smtClean="0"/>
              <a:t>Classrooms and Programs</a:t>
            </a:r>
          </a:p>
          <a:p>
            <a:r>
              <a:rPr lang="en-US" dirty="0" smtClean="0"/>
              <a:t>Future facilities considerations</a:t>
            </a:r>
          </a:p>
          <a:p>
            <a:r>
              <a:rPr lang="en-US" dirty="0" smtClean="0"/>
              <a:t>Playgrounds and greenspace</a:t>
            </a:r>
          </a:p>
          <a:p>
            <a:r>
              <a:rPr lang="en-US" dirty="0" smtClean="0"/>
              <a:t>Bus transportation</a:t>
            </a:r>
          </a:p>
          <a:p>
            <a:r>
              <a:rPr lang="en-US" dirty="0" smtClean="0"/>
              <a:t>Traffic and Parking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Staff impact</a:t>
            </a:r>
          </a:p>
        </p:txBody>
      </p:sp>
    </p:spTree>
    <p:extLst>
      <p:ext uri="{BB962C8B-B14F-4D97-AF65-F5344CB8AC3E}">
        <p14:creationId xmlns:p14="http://schemas.microsoft.com/office/powerpoint/2010/main" val="220028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2050" name="Picture 2" descr="http://www.scottgduncan.com/wp-content/uploads/2014/08/recomme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64" y="2131264"/>
            <a:ext cx="3810000" cy="3143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Relocate and consolidate the district-wide Timberlane Learning Center Preschool Program and Early Learning Environments to Sandown Central </a:t>
            </a:r>
            <a:r>
              <a:rPr lang="en-US" b="1" i="1" dirty="0" smtClean="0"/>
              <a:t>School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Relocate all Sandown North Kindergarten classes to Sandown Central </a:t>
            </a:r>
            <a:r>
              <a:rPr lang="en-US" b="1" i="1" dirty="0" smtClean="0"/>
              <a:t>School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House Grades 1-5 at Sandown North Elementary </a:t>
            </a:r>
            <a:r>
              <a:rPr lang="en-US" b="1" i="1" dirty="0" smtClean="0"/>
              <a:t>School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Create a Transition </a:t>
            </a:r>
            <a:r>
              <a:rPr lang="en-US" b="1" i="1" dirty="0" smtClean="0"/>
              <a:t>Committee to </a:t>
            </a:r>
            <a:r>
              <a:rPr lang="en-US" b="1" i="1" dirty="0"/>
              <a:t>Support </a:t>
            </a:r>
            <a:r>
              <a:rPr lang="en-US" b="1" i="1" dirty="0" smtClean="0"/>
              <a:t>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Projected Enrollments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22400"/>
            <a:ext cx="6350000" cy="2404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90999"/>
              </p:ext>
            </p:extLst>
          </p:nvPr>
        </p:nvGraphicFramePr>
        <p:xfrm>
          <a:off x="1765300" y="3885446"/>
          <a:ext cx="5906168" cy="289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6210300" imgH="3048000" progId="Word.Document.12">
                  <p:embed/>
                </p:oleObj>
              </mc:Choice>
              <mc:Fallback>
                <p:oleObj name="Document" r:id="rId5" imgW="6210300" imgH="304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5300" y="3885446"/>
                        <a:ext cx="5906168" cy="289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DC7D11B3-8378-4281-AC5D-1832741051E2}"/>
</file>

<file path=customXml/itemProps2.xml><?xml version="1.0" encoding="utf-8"?>
<ds:datastoreItem xmlns:ds="http://schemas.openxmlformats.org/officeDocument/2006/customXml" ds:itemID="{669ED408-045D-4FEB-BBC7-ED2C1FDE839E}"/>
</file>

<file path=customXml/itemProps3.xml><?xml version="1.0" encoding="utf-8"?>
<ds:datastoreItem xmlns:ds="http://schemas.openxmlformats.org/officeDocument/2006/customXml" ds:itemID="{98A6CB36-5FE8-4263-A4B3-2BDAE781E15F}"/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746</TotalTime>
  <Words>709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Depth</vt:lpstr>
      <vt:lpstr>Document</vt:lpstr>
      <vt:lpstr>Superintendent’s Advisory Committee  Sandown Elementary School Consolidation</vt:lpstr>
      <vt:lpstr>Committee Membership</vt:lpstr>
      <vt:lpstr>Charge of The Committee</vt:lpstr>
      <vt:lpstr>Mission of the Committee</vt:lpstr>
      <vt:lpstr>Timeline</vt:lpstr>
      <vt:lpstr>Areas of focus</vt:lpstr>
      <vt:lpstr>Recommendations</vt:lpstr>
      <vt:lpstr>Classroom and Programs</vt:lpstr>
      <vt:lpstr>Projected Enrollments</vt:lpstr>
      <vt:lpstr>Future Facilities Considerations</vt:lpstr>
      <vt:lpstr>Playground and Green Space</vt:lpstr>
      <vt:lpstr>Green Space at Central</vt:lpstr>
      <vt:lpstr>Student Survey</vt:lpstr>
      <vt:lpstr>Student Green Space Involvement</vt:lpstr>
      <vt:lpstr>Bus Transportation, Traffic, Parking</vt:lpstr>
      <vt:lpstr>Professional Staff</vt:lpstr>
      <vt:lpstr>Thank you &amp;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Consolidation Committee’s Advisory Report and Recommedations</dc:title>
  <dc:creator>Shawn Freligh</dc:creator>
  <cp:lastModifiedBy>Belcher, Catherine</cp:lastModifiedBy>
  <cp:revision>15</cp:revision>
  <cp:lastPrinted>2015-05-20T12:31:53Z</cp:lastPrinted>
  <dcterms:created xsi:type="dcterms:W3CDTF">2015-05-20T00:05:23Z</dcterms:created>
  <dcterms:modified xsi:type="dcterms:W3CDTF">2015-05-20T15:10:04Z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