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0D5A0-1CE3-46CA-AB5F-03C9283FC772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9414B-9F9E-484A-9DA7-F006364804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EB27F9B-E02A-457E-B346-12A05B98AC87}" type="datetimeFigureOut">
              <a:rPr lang="en-US" smtClean="0"/>
              <a:pPr/>
              <a:t>8/26/2014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C167E24-CC8B-4795-B423-EBDCD66CAE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Professional Learning </a:t>
            </a:r>
            <a:br>
              <a:rPr lang="en-US" sz="5400" dirty="0" smtClean="0"/>
            </a:br>
            <a:r>
              <a:rPr lang="en-US" sz="5400" dirty="0" smtClean="0"/>
              <a:t>2014-15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Informational Update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3343246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/>
              <a:t>Facilitated summer curriculum </a:t>
            </a:r>
            <a:r>
              <a:rPr lang="en-US" b="1" dirty="0"/>
              <a:t>w</a:t>
            </a:r>
            <a:r>
              <a:rPr lang="en-US" b="1" dirty="0" smtClean="0"/>
              <a:t>riting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4 days, June 23-26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All content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All levels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b="1" dirty="0" smtClean="0"/>
              <a:t>Writing will continue in the 2014-15 school year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Facilitated by Kristen Pereira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Articulated work plan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2308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Keene Education Summit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n-US" b="1" dirty="0" smtClean="0"/>
          </a:p>
          <a:p>
            <a:r>
              <a:rPr lang="en-US" b="1" dirty="0" smtClean="0"/>
              <a:t>Strand 1: </a:t>
            </a:r>
            <a:r>
              <a:rPr lang="en-US" dirty="0" smtClean="0"/>
              <a:t>Next Generation Accountability and Assessment Systems</a:t>
            </a:r>
          </a:p>
          <a:p>
            <a:endParaRPr lang="en-US" dirty="0" smtClean="0"/>
          </a:p>
          <a:p>
            <a:r>
              <a:rPr lang="en-US" b="1" dirty="0" smtClean="0"/>
              <a:t>Strand 2:  </a:t>
            </a:r>
            <a:r>
              <a:rPr lang="en-US" dirty="0" smtClean="0"/>
              <a:t>Building Effective Student-Educator Relationships</a:t>
            </a:r>
          </a:p>
          <a:p>
            <a:endParaRPr lang="en-US" dirty="0" smtClean="0"/>
          </a:p>
          <a:p>
            <a:r>
              <a:rPr lang="en-US" b="1" dirty="0" smtClean="0"/>
              <a:t>Strand 3:  </a:t>
            </a:r>
            <a:r>
              <a:rPr lang="en-US" dirty="0" smtClean="0"/>
              <a:t>Leveraging Leadership</a:t>
            </a:r>
          </a:p>
          <a:p>
            <a:endParaRPr lang="en-US" dirty="0" smtClean="0"/>
          </a:p>
          <a:p>
            <a:r>
              <a:rPr lang="en-US" b="1" dirty="0" smtClean="0"/>
              <a:t>Strand 4:  </a:t>
            </a:r>
            <a:r>
              <a:rPr lang="en-US" dirty="0" smtClean="0"/>
              <a:t>Rethinking Schools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91410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New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456176"/>
          </a:xfrm>
        </p:spPr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r>
              <a:rPr lang="en-US" sz="5800" b="1" dirty="0" smtClean="0"/>
              <a:t>Summer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 smtClean="0"/>
              <a:t>Mentor Training: </a:t>
            </a:r>
            <a:r>
              <a:rPr lang="en-US" sz="4400" dirty="0" smtClean="0"/>
              <a:t>August 4-5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 smtClean="0"/>
              <a:t>New Teacher Induction: </a:t>
            </a:r>
            <a:r>
              <a:rPr lang="en-US" sz="4400" dirty="0" smtClean="0"/>
              <a:t>August 12-14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 smtClean="0"/>
              <a:t>New Teacher Orientation: </a:t>
            </a:r>
            <a:r>
              <a:rPr lang="en-US" sz="4400" dirty="0" smtClean="0"/>
              <a:t>August 21</a:t>
            </a:r>
          </a:p>
          <a:p>
            <a:pPr marL="109728" indent="0"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pPr marL="109728" indent="0">
              <a:buNone/>
            </a:pPr>
            <a:r>
              <a:rPr lang="en-US" sz="5100" b="1" dirty="0" smtClean="0"/>
              <a:t>2014-15 School Year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 smtClean="0"/>
              <a:t>Focus Sessions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 smtClean="0"/>
              <a:t>Mentor meetings, observations, classroom visits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 smtClean="0"/>
              <a:t>Workshops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 smtClean="0"/>
              <a:t>Mentor PLC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4400" b="1" dirty="0"/>
          </a:p>
          <a:p>
            <a:pPr marL="109728" indent="0">
              <a:buNone/>
            </a:pPr>
            <a:r>
              <a:rPr lang="en-US" sz="4400" b="1" dirty="0" smtClean="0"/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xmlns="" val="2921859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STAR Training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3200" b="1" dirty="0" smtClean="0"/>
              <a:t>Summer</a:t>
            </a:r>
          </a:p>
          <a:p>
            <a:pPr marL="109728" indent="0">
              <a:buNone/>
            </a:pPr>
            <a:r>
              <a:rPr lang="en-US" dirty="0" smtClean="0"/>
              <a:t>Leadership Summit: June 24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Champions Academy 1: August 11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Data Coaching Orientation: Varied</a:t>
            </a:r>
          </a:p>
          <a:p>
            <a:pPr marL="109728" indent="0">
              <a:buNone/>
            </a:pPr>
            <a:r>
              <a:rPr lang="en-US" dirty="0" smtClean="0"/>
              <a:t>Renaissance-U: Ongoing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3200" b="1" dirty="0" smtClean="0"/>
              <a:t>2014-15</a:t>
            </a:r>
          </a:p>
          <a:p>
            <a:pPr marL="109728" indent="0">
              <a:buNone/>
            </a:pPr>
            <a:r>
              <a:rPr lang="en-US" dirty="0" smtClean="0"/>
              <a:t>Champions Academy 2,3: September 22, 23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151939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Teachers: Summer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Guided Reading</a:t>
            </a:r>
          </a:p>
          <a:p>
            <a:endParaRPr lang="en-US" dirty="0" smtClean="0"/>
          </a:p>
          <a:p>
            <a:r>
              <a:rPr lang="en-US" dirty="0" smtClean="0"/>
              <a:t>FLES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Fundations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Project Lead-the Way</a:t>
            </a:r>
          </a:p>
          <a:p>
            <a:endParaRPr lang="en-US" dirty="0" smtClean="0"/>
          </a:p>
          <a:p>
            <a:r>
              <a:rPr lang="en-US" dirty="0" smtClean="0"/>
              <a:t>CALM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Various Self-selected Opportunities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Professional Learning Work Session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405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Professional Learning Priorities</a:t>
            </a:r>
            <a:br>
              <a:rPr lang="en-US" b="1" dirty="0" smtClean="0"/>
            </a:br>
            <a:r>
              <a:rPr lang="en-US" b="1" dirty="0" smtClean="0"/>
              <a:t>2014-15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Content Literacy: job imbedded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STAR: data, progress monitoring, instructional grouping, performance tasks, differentiating instruction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Guided Reading, Fundations</a:t>
            </a:r>
          </a:p>
          <a:p>
            <a:endParaRPr lang="en-US" dirty="0" smtClean="0"/>
          </a:p>
          <a:p>
            <a:r>
              <a:rPr lang="en-US" dirty="0" smtClean="0"/>
              <a:t>Professional Learning Committee Offerings</a:t>
            </a:r>
          </a:p>
        </p:txBody>
      </p:sp>
    </p:spTree>
    <p:extLst>
      <p:ext uri="{BB962C8B-B14F-4D97-AF65-F5344CB8AC3E}">
        <p14:creationId xmlns:p14="http://schemas.microsoft.com/office/powerpoint/2010/main" xmlns="" val="2565313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Professional Learning Priorities</a:t>
            </a:r>
            <a:br>
              <a:rPr lang="en-US" b="1" dirty="0"/>
            </a:br>
            <a:r>
              <a:rPr lang="en-US" b="1" dirty="0"/>
              <a:t>2014-15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6-12 Content / Facilitated by </a:t>
            </a:r>
            <a:r>
              <a:rPr lang="en-US" dirty="0" smtClean="0"/>
              <a:t>Deans</a:t>
            </a:r>
          </a:p>
          <a:p>
            <a:endParaRPr lang="en-US" dirty="0"/>
          </a:p>
          <a:p>
            <a:r>
              <a:rPr lang="en-US" dirty="0"/>
              <a:t>Elementary Content/ Facilitated by Curriculum Coordinators and School </a:t>
            </a:r>
            <a:r>
              <a:rPr lang="en-US" dirty="0" smtClean="0"/>
              <a:t>Leadership</a:t>
            </a:r>
          </a:p>
          <a:p>
            <a:endParaRPr lang="en-US" dirty="0"/>
          </a:p>
          <a:p>
            <a:r>
              <a:rPr lang="en-US" dirty="0" smtClean="0"/>
              <a:t>School Net</a:t>
            </a:r>
          </a:p>
          <a:p>
            <a:endParaRPr lang="en-US" dirty="0" smtClean="0"/>
          </a:p>
          <a:p>
            <a:r>
              <a:rPr lang="en-US" dirty="0" smtClean="0"/>
              <a:t>Coach Training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29324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B3C184AE-ACDC-4CF4-AB3E-BB4D2D7DAA7B}"/>
</file>

<file path=customXml/itemProps2.xml><?xml version="1.0" encoding="utf-8"?>
<ds:datastoreItem xmlns:ds="http://schemas.openxmlformats.org/officeDocument/2006/customXml" ds:itemID="{D53C6EEC-B350-4800-A889-DC32B9247511}"/>
</file>

<file path=customXml/itemProps3.xml><?xml version="1.0" encoding="utf-8"?>
<ds:datastoreItem xmlns:ds="http://schemas.openxmlformats.org/officeDocument/2006/customXml" ds:itemID="{FD95BBBF-4FDF-488C-BE53-45817BF67449}"/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245</TotalTime>
  <Words>205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Professional Learning  2014-15</vt:lpstr>
      <vt:lpstr>Curriculum Work</vt:lpstr>
      <vt:lpstr>Keene Education Summit</vt:lpstr>
      <vt:lpstr>Working With New Teachers</vt:lpstr>
      <vt:lpstr>STAR Training</vt:lpstr>
      <vt:lpstr>For Teachers: Summer</vt:lpstr>
      <vt:lpstr>Professional Learning Priorities 2014-15</vt:lpstr>
      <vt:lpstr>Professional Learning Priorities 2014-15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Learning  2014-15</dc:title>
  <dc:creator>Armfield, Debra</dc:creator>
  <cp:lastModifiedBy>Cathy Belcher</cp:lastModifiedBy>
  <cp:revision>7</cp:revision>
  <dcterms:created xsi:type="dcterms:W3CDTF">2014-08-25T16:49:02Z</dcterms:created>
  <dcterms:modified xsi:type="dcterms:W3CDTF">2014-08-26T15:09:45Z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