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sldIdLst>
    <p:sldId id="258" r:id="rId5"/>
    <p:sldId id="266" r:id="rId6"/>
    <p:sldId id="264" r:id="rId7"/>
    <p:sldId id="262" r:id="rId8"/>
    <p:sldId id="268" r:id="rId9"/>
    <p:sldId id="269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1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E910C7C-0AD2-9D4F-AF53-EA59A22229C5}" type="datetimeFigureOut">
              <a:rPr lang="en-US" smtClean="0"/>
              <a:pPr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AE9FF68F-DC49-C14B-B1EA-E2F06FBAD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1733266"/>
            <a:ext cx="6181611" cy="2680786"/>
          </a:xfrm>
        </p:spPr>
        <p:txBody>
          <a:bodyPr>
            <a:normAutofit/>
          </a:bodyPr>
          <a:lstStyle/>
          <a:p>
            <a:r>
              <a:rPr lang="en-US" sz="4800" dirty="0"/>
              <a:t>Renaissance Kindergarten &amp; </a:t>
            </a:r>
            <a:r>
              <a:rPr lang="en-US" sz="4800" dirty="0" smtClean="0"/>
              <a:t>FLES</a:t>
            </a:r>
            <a:br>
              <a:rPr lang="en-US" sz="4800" dirty="0" smtClean="0"/>
            </a:br>
            <a:r>
              <a:rPr lang="en-US" sz="4800" dirty="0" smtClean="0"/>
              <a:t>Update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81094" y="4414052"/>
            <a:ext cx="6179566" cy="1712111"/>
          </a:xfrm>
        </p:spPr>
        <p:txBody>
          <a:bodyPr>
            <a:normAutofit/>
          </a:bodyPr>
          <a:lstStyle/>
          <a:p>
            <a:r>
              <a:rPr lang="en-US" sz="2300" dirty="0" smtClean="0"/>
              <a:t>2014-2015 School Year </a:t>
            </a:r>
            <a:endParaRPr lang="en-US" sz="2300" dirty="0"/>
          </a:p>
        </p:txBody>
      </p:sp>
      <p:pic>
        <p:nvPicPr>
          <p:cNvPr id="11" name="Picture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05" r="12305"/>
          <a:stretch>
            <a:fillRect/>
          </a:stretch>
        </p:blipFill>
        <p:spPr>
          <a:xfrm>
            <a:off x="6802438" y="234198"/>
            <a:ext cx="2057400" cy="2039112"/>
          </a:xfrm>
          <a:prstGeom prst="rect">
            <a:avLst/>
          </a:prstGeo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05" r="12305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79" r="121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76880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Current Enrollment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81217658"/>
              </p:ext>
            </p:extLst>
          </p:nvPr>
        </p:nvGraphicFramePr>
        <p:xfrm>
          <a:off x="498474" y="2068644"/>
          <a:ext cx="7308045" cy="4341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6486"/>
                <a:gridCol w="1282890"/>
                <a:gridCol w="1282889"/>
                <a:gridCol w="1269242"/>
                <a:gridCol w="1296538"/>
              </a:tblGrid>
              <a:tr h="585199">
                <a:tc row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Full</a:t>
                      </a:r>
                      <a:r>
                        <a:rPr lang="en-US" sz="2000" baseline="0" dirty="0" smtClean="0"/>
                        <a:t> Day</a:t>
                      </a:r>
                      <a:endParaRPr lang="en-US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Half Day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</a:tr>
              <a:tr h="4635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PM</a:t>
                      </a:r>
                      <a:endParaRPr lang="en-US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634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Atkinson Academy</a:t>
                      </a:r>
                    </a:p>
                    <a:p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49</a:t>
                      </a:r>
                      <a:endParaRPr lang="en-US" sz="2000" dirty="0"/>
                    </a:p>
                  </a:txBody>
                  <a:tcPr/>
                </a:tc>
              </a:tr>
              <a:tr h="81120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Danville Elementary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38</a:t>
                      </a:r>
                      <a:endParaRPr lang="en-US" sz="2000" dirty="0"/>
                    </a:p>
                  </a:txBody>
                  <a:tcPr/>
                </a:tc>
              </a:tr>
              <a:tr h="8112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Pollard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32 </a:t>
                      </a:r>
                    </a:p>
                    <a:p>
                      <a:pPr algn="ctr"/>
                      <a:r>
                        <a:rPr lang="en-US" sz="2000" dirty="0" smtClean="0"/>
                        <a:t>(2 classes)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35 </a:t>
                      </a:r>
                    </a:p>
                    <a:p>
                      <a:pPr algn="ctr"/>
                      <a:r>
                        <a:rPr lang="en-US" sz="2000" dirty="0" smtClean="0"/>
                        <a:t>(2 classes)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79</a:t>
                      </a:r>
                      <a:endParaRPr lang="en-US" sz="2000" dirty="0"/>
                    </a:p>
                  </a:txBody>
                  <a:tcPr/>
                </a:tc>
              </a:tr>
              <a:tr h="46998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Sandown North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8" t="10072" r="10135"/>
          <a:stretch/>
        </p:blipFill>
        <p:spPr>
          <a:xfrm rot="5400000">
            <a:off x="6340600" y="253700"/>
            <a:ext cx="1828800" cy="140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24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Danville Elementary and </a:t>
            </a:r>
            <a:r>
              <a:rPr lang="en-US" sz="2800" dirty="0" smtClean="0"/>
              <a:t>Sandown </a:t>
            </a:r>
            <a:r>
              <a:rPr lang="en-US" sz="2800" dirty="0"/>
              <a:t>North FLES </a:t>
            </a:r>
            <a:r>
              <a:rPr lang="en-US" sz="3200" dirty="0" smtClean="0"/>
              <a:t>with </a:t>
            </a:r>
            <a:r>
              <a:rPr lang="en-US" sz="3200" b="1" dirty="0" err="1" smtClean="0"/>
              <a:t>Señora</a:t>
            </a:r>
            <a:r>
              <a:rPr lang="en-US" sz="3200" b="1" dirty="0" smtClean="0"/>
              <a:t> Hughes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8658" y="1985963"/>
            <a:ext cx="2620433" cy="1965325"/>
          </a:xfrm>
        </p:spPr>
      </p:pic>
      <p:pic>
        <p:nvPicPr>
          <p:cNvPr id="6" name="Content Placeholder 5" descr="DSCF2852.JPG"/>
          <p:cNvPicPr>
            <a:picLocks noGrp="1" noChangeAspect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71" r="16871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8658" y="4170363"/>
            <a:ext cx="2620433" cy="1965325"/>
          </a:xfrm>
        </p:spPr>
      </p:pic>
    </p:spTree>
    <p:extLst>
      <p:ext uri="{BB962C8B-B14F-4D97-AF65-F5344CB8AC3E}">
        <p14:creationId xmlns:p14="http://schemas.microsoft.com/office/powerpoint/2010/main" xmlns="" val="279988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Atkinson Academy and Pollard School FLES with </a:t>
            </a:r>
            <a:r>
              <a:rPr lang="en-US" sz="3200" b="1" dirty="0" err="1" smtClean="0"/>
              <a:t>Señorita</a:t>
            </a:r>
            <a:r>
              <a:rPr lang="en-US" sz="3200" b="1" dirty="0" smtClean="0"/>
              <a:t> Jones</a:t>
            </a:r>
            <a:endParaRPr lang="en-US" sz="3200" b="1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4881" y="1985963"/>
            <a:ext cx="2947987" cy="1965325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39769" y="2535721"/>
            <a:ext cx="4121517" cy="307841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4062" y="4052079"/>
            <a:ext cx="2789624" cy="2083609"/>
          </a:xfrm>
        </p:spPr>
      </p:pic>
    </p:spTree>
    <p:extLst>
      <p:ext uri="{BB962C8B-B14F-4D97-AF65-F5344CB8AC3E}">
        <p14:creationId xmlns:p14="http://schemas.microsoft.com/office/powerpoint/2010/main" xmlns="" val="276203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Stephanie Mezquita, </a:t>
            </a:r>
            <a:br>
              <a:rPr lang="en-US" sz="2800" b="1" dirty="0" smtClean="0"/>
            </a:br>
            <a:r>
              <a:rPr lang="en-US" sz="2800" dirty="0" smtClean="0"/>
              <a:t>Renaissance Kindergarten Teacher, </a:t>
            </a:r>
            <a:br>
              <a:rPr lang="en-US" sz="2800" dirty="0" smtClean="0"/>
            </a:br>
            <a:r>
              <a:rPr lang="en-US" sz="2800" dirty="0" smtClean="0"/>
              <a:t>Danville Elementary 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57173" y="2503488"/>
            <a:ext cx="4140202" cy="3105152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6775" y="1985963"/>
            <a:ext cx="3105150" cy="4140200"/>
          </a:xfrm>
        </p:spPr>
      </p:pic>
    </p:spTree>
    <p:extLst>
      <p:ext uri="{BB962C8B-B14F-4D97-AF65-F5344CB8AC3E}">
        <p14:creationId xmlns:p14="http://schemas.microsoft.com/office/powerpoint/2010/main" xmlns="" val="249253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Deb Bell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Renaissance Kindergarten Teacher, Atkinson Academy</a:t>
            </a:r>
            <a:endParaRPr lang="en-US" sz="3200" dirty="0"/>
          </a:p>
        </p:txBody>
      </p:sp>
      <p:pic>
        <p:nvPicPr>
          <p:cNvPr id="1026" name="Picture 2" descr="9ce328d2-08ab-4007-8d49-4a03dc7afba6@timberl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6444" y="2049907"/>
            <a:ext cx="6410791" cy="460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9349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Nancy Barcelos &amp; Kathie Dayotis</a:t>
            </a:r>
            <a:r>
              <a:rPr lang="en-US" dirty="0" smtClean="0"/>
              <a:t>… Looking Ahead</a:t>
            </a: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53"/>
          <a:stretch/>
        </p:blipFill>
        <p:spPr>
          <a:xfrm>
            <a:off x="4612940" y="1985963"/>
            <a:ext cx="2936151" cy="1965325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2940" y="4170363"/>
            <a:ext cx="2941289" cy="2197350"/>
          </a:xfrm>
        </p:spPr>
      </p:pic>
      <p:pic>
        <p:nvPicPr>
          <p:cNvPr id="24" name="Content Placeholder 23"/>
          <p:cNvPicPr>
            <a:picLocks noGrp="1" noChangeAspect="1"/>
          </p:cNvPicPr>
          <p:nvPr>
            <p:ph sz="half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821" y="4165600"/>
            <a:ext cx="2936150" cy="2202113"/>
          </a:xfrm>
        </p:spPr>
      </p:pic>
      <p:pic>
        <p:nvPicPr>
          <p:cNvPr id="26" name="Content Placeholder 25"/>
          <p:cNvPicPr>
            <a:picLocks noGrp="1" noChangeAspect="1"/>
          </p:cNvPicPr>
          <p:nvPr>
            <p:ph sz="half" idx="17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19"/>
          <a:stretch/>
        </p:blipFill>
        <p:spPr>
          <a:xfrm>
            <a:off x="1021821" y="2050419"/>
            <a:ext cx="2936150" cy="1873573"/>
          </a:xfrm>
        </p:spPr>
      </p:pic>
    </p:spTree>
    <p:extLst>
      <p:ext uri="{BB962C8B-B14F-4D97-AF65-F5344CB8AC3E}">
        <p14:creationId xmlns:p14="http://schemas.microsoft.com/office/powerpoint/2010/main" xmlns="" val="234282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3074932D6A2A49BA53FB2CF2C372F9" ma:contentTypeVersion="7" ma:contentTypeDescription="Create a new document." ma:contentTypeScope="" ma:versionID="c59c01cc42d8aa5db832685147da447e">
  <xsd:schema xmlns:xsd="http://www.w3.org/2001/XMLSchema" xmlns:xs="http://www.w3.org/2001/XMLSchema" xmlns:p="http://schemas.microsoft.com/office/2006/metadata/properties" xmlns:ns2="66445318-594c-4acb-b2fb-c62b33afc0d4" targetNamespace="http://schemas.microsoft.com/office/2006/metadata/properties" ma:root="true" ma:fieldsID="a5d163288106e17fa4d174469e049b52" ns2:_="">
    <xsd:import namespace="66445318-594c-4acb-b2fb-c62b33afc0d4"/>
    <xsd:element name="properties">
      <xsd:complexType>
        <xsd:sequence>
          <xsd:element name="documentManagement">
            <xsd:complexType>
              <xsd:all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45318-594c-4acb-b2fb-c62b33afc0d4" elementFormDefault="qualified">
    <xsd:import namespace="http://schemas.microsoft.com/office/2006/documentManagement/types"/>
    <xsd:import namespace="http://schemas.microsoft.com/office/infopath/2007/PartnerControls"/>
    <xsd:element name="Date" ma:index="8" nillable="true" ma:displayName="Date" ma:format="DateTime" ma:internalName="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Date xmlns="66445318-594c-4acb-b2fb-c62b33afc0d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4F4573-868D-4B6A-BB9B-006E835FEDE6}"/>
</file>

<file path=customXml/itemProps2.xml><?xml version="1.0" encoding="utf-8"?>
<ds:datastoreItem xmlns:ds="http://schemas.openxmlformats.org/officeDocument/2006/customXml" ds:itemID="{08C030B2-1128-4435-BFCF-8B00AED4737D}"/>
</file>

<file path=customXml/itemProps3.xml><?xml version="1.0" encoding="utf-8"?>
<ds:datastoreItem xmlns:ds="http://schemas.openxmlformats.org/officeDocument/2006/customXml" ds:itemID="{2BECB327-1DE2-41EA-8921-BEC8C5D55FCA}"/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1713</TotalTime>
  <Words>78</Words>
  <Application>Microsoft Office PowerPoint</Application>
  <PresentationFormat>On-screen Show (4:3)</PresentationFormat>
  <Paragraphs>37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Advantage</vt:lpstr>
      <vt:lpstr>Renaissance Kindergarten &amp; FLES Update</vt:lpstr>
      <vt:lpstr>Current Enrollment</vt:lpstr>
      <vt:lpstr>Danville Elementary and Sandown North FLES with Señora Hughes</vt:lpstr>
      <vt:lpstr>Atkinson Academy and Pollard School FLES with Señorita Jones</vt:lpstr>
      <vt:lpstr>Stephanie Mezquita,  Renaissance Kindergarten Teacher,  Danville Elementary </vt:lpstr>
      <vt:lpstr>Deb Bell  Renaissance Kindergarten Teacher, Atkinson Academy</vt:lpstr>
      <vt:lpstr>Nancy Barcelos &amp; Kathie Dayotis… Looking Ahead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Renaissance Kindergarten &amp; FLES</dc:title>
  <dc:creator>Michelle Gaydos</dc:creator>
  <cp:lastModifiedBy>Cathy Belcher</cp:lastModifiedBy>
  <cp:revision>22</cp:revision>
  <dcterms:created xsi:type="dcterms:W3CDTF">2014-09-25T00:37:03Z</dcterms:created>
  <dcterms:modified xsi:type="dcterms:W3CDTF">2014-10-03T12:39:59Z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0x0101003C3074932D6A2A49BA53FB2CF2C372F9</vt:lpwstr>
  </property>
</Properties>
</file>