
<file path=[Content_Types].xml><?xml version="1.0" encoding="utf-8"?>
<Types xmlns="http://schemas.openxmlformats.org/package/2006/content-types">
  <Override PartName="/ppt/slides/slide6.xml" ContentType="application/vnd.openxmlformats-officedocument.presentationml.slide+xml"/>
  <Override PartName="/ppt/notesSlides/notesSlide2.xml" ContentType="application/vnd.openxmlformats-officedocument.presentationml.notesSlide+xml"/>
  <Override PartName="/customXml/itemProps3.xml" ContentType="application/vnd.openxmlformats-officedocument.customXmlProperties+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ustom.xml" ContentType="application/vnd.openxmlformats-officedocument.custom-propertie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customXml/itemProps2.xml" ContentType="application/vnd.openxmlformats-officedocument.customXmlPropertie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64" r:id="rId2"/>
  </p:sldMasterIdLst>
  <p:notesMasterIdLst>
    <p:notesMasterId r:id="rId22"/>
  </p:notesMasterIdLst>
  <p:handoutMasterIdLst>
    <p:handoutMasterId r:id="rId23"/>
  </p:handoutMasterIdLst>
  <p:sldIdLst>
    <p:sldId id="273" r:id="rId3"/>
    <p:sldId id="257" r:id="rId4"/>
    <p:sldId id="259" r:id="rId5"/>
    <p:sldId id="276" r:id="rId6"/>
    <p:sldId id="283" r:id="rId7"/>
    <p:sldId id="284" r:id="rId8"/>
    <p:sldId id="277" r:id="rId9"/>
    <p:sldId id="281" r:id="rId10"/>
    <p:sldId id="282" r:id="rId11"/>
    <p:sldId id="275" r:id="rId12"/>
    <p:sldId id="263" r:id="rId13"/>
    <p:sldId id="264" r:id="rId14"/>
    <p:sldId id="278" r:id="rId15"/>
    <p:sldId id="279" r:id="rId16"/>
    <p:sldId id="280" r:id="rId17"/>
    <p:sldId id="260" r:id="rId18"/>
    <p:sldId id="261" r:id="rId19"/>
    <p:sldId id="262" r:id="rId20"/>
    <p:sldId id="285" r:id="rId21"/>
  </p:sldIdLst>
  <p:sldSz cx="9144000" cy="6858000" type="screen4x3"/>
  <p:notesSz cx="6858000" cy="9144000"/>
  <p:defaultTextStyle>
    <a:defPPr>
      <a:defRPr lang="en-US"/>
    </a:defPPr>
    <a:lvl1pPr marL="0" algn="l" defTabSz="914400" rtl="0" latinLnBrk="0">
      <a:defRPr sz="1800" kern="1200">
        <a:solidFill>
          <a:schemeClr val="tx1"/>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B301B821-A1FF-4177-AEE7-76D212191A09}"/>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70557" autoAdjust="0"/>
  </p:normalViewPr>
  <p:slideViewPr>
    <p:cSldViewPr>
      <p:cViewPr varScale="1">
        <p:scale>
          <a:sx n="57" d="100"/>
          <a:sy n="57" d="100"/>
        </p:scale>
        <p:origin x="-1782" y="-96"/>
      </p:cViewPr>
      <p:guideLst>
        <p:guide orient="horz" pos="2160"/>
        <p:guide pos="2880"/>
      </p:guideLst>
    </p:cSldViewPr>
  </p:slideViewPr>
  <p:outlineViewPr>
    <p:cViewPr>
      <p:scale>
        <a:sx n="1" d="1"/>
        <a:sy n="1" d="1"/>
      </p:scale>
      <p:origin x="0" y="-42366"/>
    </p:cViewPr>
  </p:outlineViewPr>
  <p:notesTextViewPr>
    <p:cViewPr>
      <p:scale>
        <a:sx n="100" d="100"/>
        <a:sy n="100" d="100"/>
      </p:scale>
      <p:origin x="0" y="0"/>
    </p:cViewPr>
  </p:notesTextViewPr>
  <p:notesViewPr>
    <p:cSldViewPr>
      <p:cViewPr varScale="1">
        <p:scale>
          <a:sx n="57" d="100"/>
          <a:sy n="57" d="100"/>
        </p:scale>
        <p:origin x="2832" y="72"/>
      </p:cViewPr>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customXml" Target="../customXml/item3.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handoutMaster" Target="handoutMasters/handoutMaster1.xml"/><Relationship Id="rId28" Type="http://schemas.openxmlformats.org/officeDocument/2006/relationships/customXml" Target="../customXml/item2.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2"/>
          <p:cNvSpPr>
            <a:spLocks noGrp="1"/>
          </p:cNvSpPr>
          <p:nvPr>
            <p:ph type="hdr" sz="quarter"/>
          </p:nvPr>
        </p:nvSpPr>
        <p:spPr>
          <a:xfrm>
            <a:off x="0" y="0"/>
            <a:ext cx="2971800" cy="457200"/>
          </a:xfrm>
          <a:prstGeom prst="rect">
            <a:avLst/>
          </a:prstGeom>
        </p:spPr>
        <p:txBody>
          <a:bodyPr vert="horz"/>
          <a:lstStyle/>
          <a:p>
            <a:endParaRPr lang="en-US" dirty="0"/>
          </a:p>
        </p:txBody>
      </p:sp>
      <p:sp>
        <p:nvSpPr>
          <p:cNvPr id="3" name="Rectangle 3"/>
          <p:cNvSpPr>
            <a:spLocks noGrp="1"/>
          </p:cNvSpPr>
          <p:nvPr>
            <p:ph type="dt" sz="quarter" idx="1"/>
          </p:nvPr>
        </p:nvSpPr>
        <p:spPr>
          <a:xfrm>
            <a:off x="3884613" y="0"/>
            <a:ext cx="2971800" cy="457200"/>
          </a:xfrm>
          <a:prstGeom prst="rect">
            <a:avLst/>
          </a:prstGeom>
        </p:spPr>
        <p:txBody>
          <a:bodyPr vert="horz"/>
          <a:lstStyle/>
          <a:p>
            <a:fld id="{A7959C71-B73A-49FF-9308-B24F710812B5}" type="datetimeFigureOut">
              <a:rPr lang="en-US" smtClean="0"/>
              <a:pPr/>
              <a:t>10/3/2014</a:t>
            </a:fld>
            <a:endParaRPr lang="en-US" dirty="0"/>
          </a:p>
        </p:txBody>
      </p:sp>
      <p:sp>
        <p:nvSpPr>
          <p:cNvPr id="4" name="Rectangle 4"/>
          <p:cNvSpPr>
            <a:spLocks noGrp="1"/>
          </p:cNvSpPr>
          <p:nvPr>
            <p:ph type="ftr" sz="quarter" idx="2"/>
          </p:nvPr>
        </p:nvSpPr>
        <p:spPr>
          <a:xfrm>
            <a:off x="0" y="8685213"/>
            <a:ext cx="2971800" cy="457200"/>
          </a:xfrm>
          <a:prstGeom prst="rect">
            <a:avLst/>
          </a:prstGeom>
        </p:spPr>
        <p:txBody>
          <a:bodyPr vert="horz"/>
          <a:lstStyle/>
          <a:p>
            <a:endParaRPr lang="en-US" dirty="0"/>
          </a:p>
        </p:txBody>
      </p:sp>
      <p:sp>
        <p:nvSpPr>
          <p:cNvPr id="5" name="Rectangle 5"/>
          <p:cNvSpPr>
            <a:spLocks noGrp="1"/>
          </p:cNvSpPr>
          <p:nvPr>
            <p:ph type="sldNum" sz="quarter" idx="3"/>
          </p:nvPr>
        </p:nvSpPr>
        <p:spPr>
          <a:xfrm>
            <a:off x="3884613" y="8685213"/>
            <a:ext cx="2971800" cy="457200"/>
          </a:xfrm>
          <a:prstGeom prst="rect">
            <a:avLst/>
          </a:prstGeom>
        </p:spPr>
        <p:txBody>
          <a:bodyPr vert="horz"/>
          <a:lstStyle/>
          <a:p>
            <a:fld id="{D6790D8E-0C56-4F61-9B17-7A387442778A}" type="slidenum">
              <a:rPr lang="en-US" smtClean="0"/>
              <a:pPr/>
              <a:t>‹#›</a:t>
            </a:fld>
            <a:endParaRPr lang="en-US" dirty="0"/>
          </a:p>
        </p:txBody>
      </p:sp>
    </p:spTree>
    <p:extLst>
      <p:ext uri="{BB962C8B-B14F-4D97-AF65-F5344CB8AC3E}">
        <p14:creationId xmlns:p14="http://schemas.microsoft.com/office/powerpoint/2010/main" xmlns="" val="4220005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2"/>
          <p:cNvSpPr>
            <a:spLocks noGrp="1"/>
          </p:cNvSpPr>
          <p:nvPr>
            <p:ph type="hdr" sz="quarter"/>
          </p:nvPr>
        </p:nvSpPr>
        <p:spPr>
          <a:xfrm>
            <a:off x="0" y="0"/>
            <a:ext cx="2971800" cy="457200"/>
          </a:xfrm>
          <a:prstGeom prst="rect">
            <a:avLst/>
          </a:prstGeom>
        </p:spPr>
        <p:txBody>
          <a:bodyPr vert="horz"/>
          <a:lstStyle/>
          <a:p>
            <a:endParaRPr lang="en-US" dirty="0"/>
          </a:p>
        </p:txBody>
      </p:sp>
      <p:sp>
        <p:nvSpPr>
          <p:cNvPr id="3" name="Rectangle 3"/>
          <p:cNvSpPr>
            <a:spLocks noGrp="1"/>
          </p:cNvSpPr>
          <p:nvPr>
            <p:ph type="dt" idx="1"/>
          </p:nvPr>
        </p:nvSpPr>
        <p:spPr>
          <a:xfrm>
            <a:off x="3884613" y="0"/>
            <a:ext cx="2971800" cy="457200"/>
          </a:xfrm>
          <a:prstGeom prst="rect">
            <a:avLst/>
          </a:prstGeom>
        </p:spPr>
        <p:txBody>
          <a:bodyPr vert="horz"/>
          <a:lstStyle/>
          <a:p>
            <a:fld id="{5468FC2B-D455-4AC4-9C5E-9317124768F4}" type="datetimeFigureOut">
              <a:rPr lang="en-US" smtClean="0"/>
              <a:pPr/>
              <a:t>10/3/2014</a:t>
            </a:fld>
            <a:endParaRPr lang="en-US" dirty="0"/>
          </a:p>
        </p:txBody>
      </p:sp>
      <p:sp>
        <p:nvSpPr>
          <p:cNvPr id="4" name="Rectangle 4"/>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anchor="ctr"/>
          <a:lstStyle/>
          <a:p>
            <a:endParaRPr lang="en-US" dirty="0"/>
          </a:p>
        </p:txBody>
      </p:sp>
      <p:sp>
        <p:nvSpPr>
          <p:cNvPr id="5" name="Rectangle 5"/>
          <p:cNvSpPr>
            <a:spLocks noGrp="1"/>
          </p:cNvSpPr>
          <p:nvPr>
            <p:ph type="body" sz="quarter" idx="3"/>
          </p:nvPr>
        </p:nvSpPr>
        <p:spPr>
          <a:xfrm>
            <a:off x="685800" y="4343400"/>
            <a:ext cx="5486400" cy="4114800"/>
          </a:xfrm>
          <a:prstGeom prst="rect">
            <a:avLst/>
          </a:prstGeom>
        </p:spPr>
        <p:txBody>
          <a:bodyPr vert="horz">
            <a:normAutofit/>
          </a:bodyPr>
          <a:lstStyle/>
          <a:p>
            <a:pPr lvl="0"/>
            <a:r>
              <a:rPr lang="en-US" noProof="1" smtClean="0"/>
              <a:t>Click to edit Master text styles</a:t>
            </a:r>
            <a:endParaRPr lang="en-US"/>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a:p>
        </p:txBody>
      </p:sp>
      <p:sp>
        <p:nvSpPr>
          <p:cNvPr id="6" name="Rectangle 6"/>
          <p:cNvSpPr>
            <a:spLocks noGrp="1"/>
          </p:cNvSpPr>
          <p:nvPr>
            <p:ph type="ftr" sz="quarter" idx="4"/>
          </p:nvPr>
        </p:nvSpPr>
        <p:spPr>
          <a:xfrm>
            <a:off x="0" y="8685213"/>
            <a:ext cx="2971800" cy="457200"/>
          </a:xfrm>
          <a:prstGeom prst="rect">
            <a:avLst/>
          </a:prstGeom>
        </p:spPr>
        <p:txBody>
          <a:bodyPr vert="horz"/>
          <a:lstStyle/>
          <a:p>
            <a:endParaRPr lang="en-US" dirty="0"/>
          </a:p>
        </p:txBody>
      </p:sp>
      <p:sp>
        <p:nvSpPr>
          <p:cNvPr id="7" name="Rectangle 7"/>
          <p:cNvSpPr>
            <a:spLocks noGrp="1"/>
          </p:cNvSpPr>
          <p:nvPr>
            <p:ph type="sldNum" sz="quarter" idx="5"/>
          </p:nvPr>
        </p:nvSpPr>
        <p:spPr>
          <a:xfrm>
            <a:off x="3884613" y="8685213"/>
            <a:ext cx="2971800" cy="457200"/>
          </a:xfrm>
          <a:prstGeom prst="rect">
            <a:avLst/>
          </a:prstGeom>
        </p:spPr>
        <p:txBody>
          <a:bodyPr vert="horz"/>
          <a:lstStyle/>
          <a:p>
            <a:fld id="{1399807D-D128-4837-BF84-5EA633F317AE}" type="slidenum">
              <a:rPr lang="en-US" smtClean="0"/>
              <a:pPr/>
              <a:t>‹#›</a:t>
            </a:fld>
            <a:endParaRPr lang="en-US" dirty="0"/>
          </a:p>
        </p:txBody>
      </p:sp>
    </p:spTree>
    <p:extLst>
      <p:ext uri="{BB962C8B-B14F-4D97-AF65-F5344CB8AC3E}">
        <p14:creationId xmlns:p14="http://schemas.microsoft.com/office/powerpoint/2010/main" xmlns="" val="1044549380"/>
      </p:ext>
    </p:extLst>
  </p:cSld>
  <p:clrMap bg1="lt1" tx1="dk1" bg2="lt2" tx2="dk2" accent1="accent1" accent2="accent2" accent3="accent3" accent4="accent4" accent5="accent5" accent6="accent6" hlink="hlink" folHlink="folHlink"/>
  <p:notesStyle>
    <a:lvl1pPr marL="0" algn="l" rtl="0">
      <a:defRPr sz="1200" kern="1200">
        <a:solidFill>
          <a:schemeClr val="tx1"/>
        </a:solidFill>
        <a:latin typeface="+mn-lt"/>
        <a:ea typeface="+mn-ea"/>
        <a:cs typeface="+mn-cs"/>
      </a:defRPr>
    </a:lvl1pPr>
    <a:lvl2pPr marL="457200" algn="l" rtl="0">
      <a:defRPr sz="1200" kern="1200">
        <a:solidFill>
          <a:schemeClr val="tx1"/>
        </a:solidFill>
        <a:latin typeface="+mn-lt"/>
        <a:ea typeface="+mn-ea"/>
        <a:cs typeface="+mn-cs"/>
      </a:defRPr>
    </a:lvl2pPr>
    <a:lvl3pPr marL="914400" algn="l" rtl="0">
      <a:defRPr sz="1200" kern="1200">
        <a:solidFill>
          <a:schemeClr val="tx1"/>
        </a:solidFill>
        <a:latin typeface="+mn-lt"/>
        <a:ea typeface="+mn-ea"/>
        <a:cs typeface="+mn-cs"/>
      </a:defRPr>
    </a:lvl3pPr>
    <a:lvl4pPr marL="1371600" algn="l" rtl="0">
      <a:defRPr sz="1200" kern="1200">
        <a:solidFill>
          <a:schemeClr val="tx1"/>
        </a:solidFill>
        <a:latin typeface="+mn-lt"/>
        <a:ea typeface="+mn-ea"/>
        <a:cs typeface="+mn-cs"/>
      </a:defRPr>
    </a:lvl4pPr>
    <a:lvl5pPr marL="1828800" algn="l" rtl="0">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lIns="89730" tIns="44865" rIns="89730" bIns="44865"/>
          <a:lstStyle/>
          <a:p>
            <a:fld id="{BBF8D529-B541-427B-9360-7877174AAAF2}" type="slidenum">
              <a:rPr lang="en-US"/>
              <a:pPr/>
              <a:t>1</a:t>
            </a:fld>
            <a:endParaRPr lang="en-US"/>
          </a:p>
        </p:txBody>
      </p:sp>
      <p:sp>
        <p:nvSpPr>
          <p:cNvPr id="370690" name="Rectangle 2"/>
          <p:cNvSpPr>
            <a:spLocks noGrp="1" noRot="1" noChangeAspect="1" noChangeArrowheads="1" noTextEdit="1"/>
          </p:cNvSpPr>
          <p:nvPr>
            <p:ph type="sldImg"/>
          </p:nvPr>
        </p:nvSpPr>
        <p:spPr>
          <a:ln/>
        </p:spPr>
      </p:sp>
      <p:sp>
        <p:nvSpPr>
          <p:cNvPr id="370691" name="Rectangle 3"/>
          <p:cNvSpPr>
            <a:spLocks noGrp="1" noChangeArrowheads="1"/>
          </p:cNvSpPr>
          <p:nvPr>
            <p:ph type="body" idx="1"/>
          </p:nvPr>
        </p:nvSpPr>
        <p:spPr/>
        <p:txBody>
          <a:bodyPr lIns="89730" tIns="44865" rIns="89730" bIns="44865"/>
          <a:lstStyle/>
          <a:p>
            <a:endParaRPr lang="en-US" dirty="0"/>
          </a:p>
        </p:txBody>
      </p:sp>
    </p:spTree>
    <p:extLst>
      <p:ext uri="{BB962C8B-B14F-4D97-AF65-F5344CB8AC3E}">
        <p14:creationId xmlns:p14="http://schemas.microsoft.com/office/powerpoint/2010/main" xmlns="" val="4763916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txBody>
          <a:bodyPr/>
          <a:lstStyle/>
          <a:p>
            <a:endParaRPr lang="en-US" dirty="0"/>
          </a:p>
        </p:txBody>
      </p:sp>
      <p:sp>
        <p:nvSpPr>
          <p:cNvPr id="3" name="Rectangle 3"/>
          <p:cNvSpPr>
            <a:spLocks noGrp="1"/>
          </p:cNvSpPr>
          <p:nvPr>
            <p:ph type="body" idx="1"/>
          </p:nvPr>
        </p:nvSpPr>
        <p:spPr/>
        <p:txBody>
          <a:bodyPr/>
          <a:lstStyle/>
          <a:p>
            <a:endParaRPr lang="en-US" dirty="0"/>
          </a:p>
        </p:txBody>
      </p:sp>
      <p:sp>
        <p:nvSpPr>
          <p:cNvPr id="4" name="Rectangle 4"/>
          <p:cNvSpPr>
            <a:spLocks noGrp="1"/>
          </p:cNvSpPr>
          <p:nvPr>
            <p:ph type="dt" idx="10"/>
          </p:nvPr>
        </p:nvSpPr>
        <p:spPr/>
        <p:txBody>
          <a:bodyPr/>
          <a:lstStyle/>
          <a:p>
            <a:fld id="{5468FC2B-D455-4AC4-9C5E-9317124768F4}" type="datetimeFigureOut">
              <a:rPr lang="en-US" smtClean="0"/>
              <a:pPr/>
              <a:t>10/3/2014</a:t>
            </a:fld>
            <a:endParaRPr lang="en-US" dirty="0"/>
          </a:p>
        </p:txBody>
      </p:sp>
      <p:sp>
        <p:nvSpPr>
          <p:cNvPr id="5" name="Rectangle 5"/>
          <p:cNvSpPr>
            <a:spLocks noGrp="1"/>
          </p:cNvSpPr>
          <p:nvPr>
            <p:ph type="ftr" sz="quarter" idx="11"/>
          </p:nvPr>
        </p:nvSpPr>
        <p:spPr/>
        <p:txBody>
          <a:bodyPr/>
          <a:lstStyle/>
          <a:p>
            <a:endParaRPr lang="en-US" dirty="0"/>
          </a:p>
        </p:txBody>
      </p:sp>
      <p:sp>
        <p:nvSpPr>
          <p:cNvPr id="6" name="Rectangle 6"/>
          <p:cNvSpPr>
            <a:spLocks noGrp="1"/>
          </p:cNvSpPr>
          <p:nvPr>
            <p:ph type="sldNum" sz="quarter" idx="12"/>
          </p:nvPr>
        </p:nvSpPr>
        <p:spPr/>
        <p:txBody>
          <a:bodyPr/>
          <a:lstStyle/>
          <a:p>
            <a:fld id="{1399807D-D128-4837-BF84-5EA633F317AE}" type="slidenum">
              <a:rPr lang="en-US" smtClean="0"/>
              <a:pPr/>
              <a:t>10</a:t>
            </a:fld>
            <a:endParaRPr lang="en-US" dirty="0"/>
          </a:p>
        </p:txBody>
      </p:sp>
      <p:sp>
        <p:nvSpPr>
          <p:cNvPr id="7" name="Rectangle 7"/>
          <p:cNvSpPr>
            <a:spLocks noGrp="1"/>
          </p:cNvSpPr>
          <p:nvPr>
            <p:ph type="hdr" sz="quarter" idx="13"/>
          </p:nvPr>
        </p:nvSpPr>
        <p:spPr/>
        <p:txBody>
          <a:bodyPr/>
          <a:lstStyle/>
          <a:p>
            <a:endParaRPr lang="en-US" dirty="0"/>
          </a:p>
        </p:txBody>
      </p:sp>
    </p:spTree>
    <p:extLst>
      <p:ext uri="{BB962C8B-B14F-4D97-AF65-F5344CB8AC3E}">
        <p14:creationId xmlns:p14="http://schemas.microsoft.com/office/powerpoint/2010/main" xmlns="" val="38118037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txBody>
          <a:bodyPr/>
          <a:lstStyle/>
          <a:p>
            <a:endParaRPr lang="en-US" dirty="0"/>
          </a:p>
        </p:txBody>
      </p:sp>
      <p:sp>
        <p:nvSpPr>
          <p:cNvPr id="3" name="Rectangle 3"/>
          <p:cNvSpPr>
            <a:spLocks noGrp="1"/>
          </p:cNvSpPr>
          <p:nvPr>
            <p:ph type="body" idx="1"/>
          </p:nvPr>
        </p:nvSpPr>
        <p:spPr/>
        <p:txBody>
          <a:bodyPr/>
          <a:lstStyle/>
          <a:p>
            <a:endParaRPr lang="en-US" dirty="0"/>
          </a:p>
        </p:txBody>
      </p:sp>
      <p:sp>
        <p:nvSpPr>
          <p:cNvPr id="4" name="Rectangle 4"/>
          <p:cNvSpPr>
            <a:spLocks noGrp="1"/>
          </p:cNvSpPr>
          <p:nvPr>
            <p:ph type="dt" idx="10"/>
          </p:nvPr>
        </p:nvSpPr>
        <p:spPr/>
        <p:txBody>
          <a:bodyPr/>
          <a:lstStyle/>
          <a:p>
            <a:fld id="{5468FC2B-D455-4AC4-9C5E-9317124768F4}" type="datetimeFigureOut">
              <a:rPr lang="en-US" smtClean="0"/>
              <a:pPr/>
              <a:t>10/3/2014</a:t>
            </a:fld>
            <a:endParaRPr lang="en-US" dirty="0"/>
          </a:p>
        </p:txBody>
      </p:sp>
      <p:sp>
        <p:nvSpPr>
          <p:cNvPr id="5" name="Rectangle 5"/>
          <p:cNvSpPr>
            <a:spLocks noGrp="1"/>
          </p:cNvSpPr>
          <p:nvPr>
            <p:ph type="ftr" sz="quarter" idx="11"/>
          </p:nvPr>
        </p:nvSpPr>
        <p:spPr/>
        <p:txBody>
          <a:bodyPr/>
          <a:lstStyle/>
          <a:p>
            <a:endParaRPr lang="en-US" dirty="0"/>
          </a:p>
        </p:txBody>
      </p:sp>
      <p:sp>
        <p:nvSpPr>
          <p:cNvPr id="6" name="Rectangle 6"/>
          <p:cNvSpPr>
            <a:spLocks noGrp="1"/>
          </p:cNvSpPr>
          <p:nvPr>
            <p:ph type="sldNum" sz="quarter" idx="12"/>
          </p:nvPr>
        </p:nvSpPr>
        <p:spPr/>
        <p:txBody>
          <a:bodyPr/>
          <a:lstStyle/>
          <a:p>
            <a:fld id="{1399807D-D128-4837-BF84-5EA633F317AE}" type="slidenum">
              <a:rPr lang="en-US" smtClean="0"/>
              <a:pPr/>
              <a:t>11</a:t>
            </a:fld>
            <a:endParaRPr lang="en-US" dirty="0"/>
          </a:p>
        </p:txBody>
      </p:sp>
      <p:sp>
        <p:nvSpPr>
          <p:cNvPr id="7" name="Rectangle 7"/>
          <p:cNvSpPr>
            <a:spLocks noGrp="1"/>
          </p:cNvSpPr>
          <p:nvPr>
            <p:ph type="hdr" sz="quarter" idx="13"/>
          </p:nvPr>
        </p:nvSpPr>
        <p:spPr/>
        <p:txBody>
          <a:bodyPr/>
          <a:lstStyle/>
          <a:p>
            <a:endParaRPr lang="en-US" dirty="0"/>
          </a:p>
        </p:txBody>
      </p:sp>
    </p:spTree>
    <p:extLst>
      <p:ext uri="{BB962C8B-B14F-4D97-AF65-F5344CB8AC3E}">
        <p14:creationId xmlns:p14="http://schemas.microsoft.com/office/powerpoint/2010/main" xmlns="" val="29705336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txBody>
          <a:bodyPr/>
          <a:lstStyle/>
          <a:p>
            <a:endParaRPr lang="en-US" dirty="0"/>
          </a:p>
        </p:txBody>
      </p:sp>
      <p:sp>
        <p:nvSpPr>
          <p:cNvPr id="3" name="Rectangle 3"/>
          <p:cNvSpPr>
            <a:spLocks noGrp="1"/>
          </p:cNvSpPr>
          <p:nvPr>
            <p:ph type="body" idx="1"/>
          </p:nvPr>
        </p:nvSpPr>
        <p:spPr/>
        <p:txBody>
          <a:bodyPr/>
          <a:lstStyle/>
          <a:p>
            <a:endParaRPr lang="en-US" dirty="0"/>
          </a:p>
        </p:txBody>
      </p:sp>
      <p:sp>
        <p:nvSpPr>
          <p:cNvPr id="4" name="Rectangle 4"/>
          <p:cNvSpPr>
            <a:spLocks noGrp="1"/>
          </p:cNvSpPr>
          <p:nvPr>
            <p:ph type="dt" idx="10"/>
          </p:nvPr>
        </p:nvSpPr>
        <p:spPr/>
        <p:txBody>
          <a:bodyPr/>
          <a:lstStyle/>
          <a:p>
            <a:fld id="{5468FC2B-D455-4AC4-9C5E-9317124768F4}" type="datetimeFigureOut">
              <a:rPr lang="en-US" smtClean="0"/>
              <a:pPr/>
              <a:t>10/3/2014</a:t>
            </a:fld>
            <a:endParaRPr lang="en-US" dirty="0"/>
          </a:p>
        </p:txBody>
      </p:sp>
      <p:sp>
        <p:nvSpPr>
          <p:cNvPr id="5" name="Rectangle 5"/>
          <p:cNvSpPr>
            <a:spLocks noGrp="1"/>
          </p:cNvSpPr>
          <p:nvPr>
            <p:ph type="ftr" sz="quarter" idx="11"/>
          </p:nvPr>
        </p:nvSpPr>
        <p:spPr/>
        <p:txBody>
          <a:bodyPr/>
          <a:lstStyle/>
          <a:p>
            <a:endParaRPr lang="en-US" dirty="0"/>
          </a:p>
        </p:txBody>
      </p:sp>
      <p:sp>
        <p:nvSpPr>
          <p:cNvPr id="6" name="Rectangle 6"/>
          <p:cNvSpPr>
            <a:spLocks noGrp="1"/>
          </p:cNvSpPr>
          <p:nvPr>
            <p:ph type="sldNum" sz="quarter" idx="12"/>
          </p:nvPr>
        </p:nvSpPr>
        <p:spPr/>
        <p:txBody>
          <a:bodyPr/>
          <a:lstStyle/>
          <a:p>
            <a:fld id="{1399807D-D128-4837-BF84-5EA633F317AE}" type="slidenum">
              <a:rPr lang="en-US" smtClean="0"/>
              <a:pPr/>
              <a:t>12</a:t>
            </a:fld>
            <a:endParaRPr lang="en-US" dirty="0"/>
          </a:p>
        </p:txBody>
      </p:sp>
      <p:sp>
        <p:nvSpPr>
          <p:cNvPr id="7" name="Rectangle 7"/>
          <p:cNvSpPr>
            <a:spLocks noGrp="1"/>
          </p:cNvSpPr>
          <p:nvPr>
            <p:ph type="hdr" sz="quarter" idx="13"/>
          </p:nvPr>
        </p:nvSpPr>
        <p:spPr/>
        <p:txBody>
          <a:bodyPr/>
          <a:lstStyle/>
          <a:p>
            <a:endParaRPr lang="en-US" dirty="0"/>
          </a:p>
        </p:txBody>
      </p:sp>
    </p:spTree>
    <p:extLst>
      <p:ext uri="{BB962C8B-B14F-4D97-AF65-F5344CB8AC3E}">
        <p14:creationId xmlns:p14="http://schemas.microsoft.com/office/powerpoint/2010/main" xmlns="" val="20627415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txBody>
          <a:bodyPr/>
          <a:lstStyle/>
          <a:p>
            <a:endParaRPr lang="en-US" dirty="0"/>
          </a:p>
        </p:txBody>
      </p:sp>
      <p:sp>
        <p:nvSpPr>
          <p:cNvPr id="3" name="Rectangle 3"/>
          <p:cNvSpPr>
            <a:spLocks noGrp="1"/>
          </p:cNvSpPr>
          <p:nvPr>
            <p:ph type="body" idx="1"/>
          </p:nvPr>
        </p:nvSpPr>
        <p:spPr/>
        <p:txBody>
          <a:bodyPr/>
          <a:lstStyle/>
          <a:p>
            <a:endParaRPr lang="en-US" dirty="0"/>
          </a:p>
        </p:txBody>
      </p:sp>
      <p:sp>
        <p:nvSpPr>
          <p:cNvPr id="4" name="Rectangle 4"/>
          <p:cNvSpPr>
            <a:spLocks noGrp="1"/>
          </p:cNvSpPr>
          <p:nvPr>
            <p:ph type="dt" idx="10"/>
          </p:nvPr>
        </p:nvSpPr>
        <p:spPr/>
        <p:txBody>
          <a:bodyPr/>
          <a:lstStyle/>
          <a:p>
            <a:fld id="{5468FC2B-D455-4AC4-9C5E-9317124768F4}" type="datetimeFigureOut">
              <a:rPr lang="en-US" smtClean="0"/>
              <a:pPr/>
              <a:t>10/3/2014</a:t>
            </a:fld>
            <a:endParaRPr lang="en-US" dirty="0"/>
          </a:p>
        </p:txBody>
      </p:sp>
      <p:sp>
        <p:nvSpPr>
          <p:cNvPr id="5" name="Rectangle 5"/>
          <p:cNvSpPr>
            <a:spLocks noGrp="1"/>
          </p:cNvSpPr>
          <p:nvPr>
            <p:ph type="ftr" sz="quarter" idx="11"/>
          </p:nvPr>
        </p:nvSpPr>
        <p:spPr/>
        <p:txBody>
          <a:bodyPr/>
          <a:lstStyle/>
          <a:p>
            <a:endParaRPr lang="en-US" dirty="0"/>
          </a:p>
        </p:txBody>
      </p:sp>
      <p:sp>
        <p:nvSpPr>
          <p:cNvPr id="6" name="Rectangle 6"/>
          <p:cNvSpPr>
            <a:spLocks noGrp="1"/>
          </p:cNvSpPr>
          <p:nvPr>
            <p:ph type="sldNum" sz="quarter" idx="12"/>
          </p:nvPr>
        </p:nvSpPr>
        <p:spPr/>
        <p:txBody>
          <a:bodyPr/>
          <a:lstStyle/>
          <a:p>
            <a:fld id="{1399807D-D128-4837-BF84-5EA633F317AE}" type="slidenum">
              <a:rPr lang="en-US" smtClean="0"/>
              <a:pPr/>
              <a:t>13</a:t>
            </a:fld>
            <a:endParaRPr lang="en-US" dirty="0"/>
          </a:p>
        </p:txBody>
      </p:sp>
      <p:sp>
        <p:nvSpPr>
          <p:cNvPr id="7" name="Rectangle 7"/>
          <p:cNvSpPr>
            <a:spLocks noGrp="1"/>
          </p:cNvSpPr>
          <p:nvPr>
            <p:ph type="hdr" sz="quarter" idx="13"/>
          </p:nvPr>
        </p:nvSpPr>
        <p:spPr/>
        <p:txBody>
          <a:bodyPr/>
          <a:lstStyle/>
          <a:p>
            <a:endParaRPr lang="en-US" dirty="0"/>
          </a:p>
        </p:txBody>
      </p:sp>
    </p:spTree>
    <p:extLst>
      <p:ext uri="{BB962C8B-B14F-4D97-AF65-F5344CB8AC3E}">
        <p14:creationId xmlns:p14="http://schemas.microsoft.com/office/powerpoint/2010/main" xmlns="" val="1069435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txBody>
          <a:bodyPr/>
          <a:lstStyle/>
          <a:p>
            <a:endParaRPr lang="en-US" dirty="0"/>
          </a:p>
        </p:txBody>
      </p:sp>
      <p:sp>
        <p:nvSpPr>
          <p:cNvPr id="3" name="Rectangle 3"/>
          <p:cNvSpPr>
            <a:spLocks noGrp="1"/>
          </p:cNvSpPr>
          <p:nvPr>
            <p:ph type="body" idx="1"/>
          </p:nvPr>
        </p:nvSpPr>
        <p:spPr/>
        <p:txBody>
          <a:bodyPr/>
          <a:lstStyle/>
          <a:p>
            <a:endParaRPr lang="en-US" dirty="0"/>
          </a:p>
        </p:txBody>
      </p:sp>
      <p:sp>
        <p:nvSpPr>
          <p:cNvPr id="4" name="Rectangle 4"/>
          <p:cNvSpPr>
            <a:spLocks noGrp="1"/>
          </p:cNvSpPr>
          <p:nvPr>
            <p:ph type="dt" idx="10"/>
          </p:nvPr>
        </p:nvSpPr>
        <p:spPr/>
        <p:txBody>
          <a:bodyPr/>
          <a:lstStyle/>
          <a:p>
            <a:fld id="{5468FC2B-D455-4AC4-9C5E-9317124768F4}" type="datetimeFigureOut">
              <a:rPr lang="en-US" smtClean="0"/>
              <a:pPr/>
              <a:t>10/3/2014</a:t>
            </a:fld>
            <a:endParaRPr lang="en-US" dirty="0"/>
          </a:p>
        </p:txBody>
      </p:sp>
      <p:sp>
        <p:nvSpPr>
          <p:cNvPr id="5" name="Rectangle 5"/>
          <p:cNvSpPr>
            <a:spLocks noGrp="1"/>
          </p:cNvSpPr>
          <p:nvPr>
            <p:ph type="ftr" sz="quarter" idx="11"/>
          </p:nvPr>
        </p:nvSpPr>
        <p:spPr/>
        <p:txBody>
          <a:bodyPr/>
          <a:lstStyle/>
          <a:p>
            <a:endParaRPr lang="en-US" dirty="0"/>
          </a:p>
        </p:txBody>
      </p:sp>
      <p:sp>
        <p:nvSpPr>
          <p:cNvPr id="6" name="Rectangle 6"/>
          <p:cNvSpPr>
            <a:spLocks noGrp="1"/>
          </p:cNvSpPr>
          <p:nvPr>
            <p:ph type="sldNum" sz="quarter" idx="12"/>
          </p:nvPr>
        </p:nvSpPr>
        <p:spPr/>
        <p:txBody>
          <a:bodyPr/>
          <a:lstStyle/>
          <a:p>
            <a:fld id="{1399807D-D128-4837-BF84-5EA633F317AE}" type="slidenum">
              <a:rPr lang="en-US" smtClean="0"/>
              <a:pPr/>
              <a:t>14</a:t>
            </a:fld>
            <a:endParaRPr lang="en-US" dirty="0"/>
          </a:p>
        </p:txBody>
      </p:sp>
      <p:sp>
        <p:nvSpPr>
          <p:cNvPr id="7" name="Rectangle 7"/>
          <p:cNvSpPr>
            <a:spLocks noGrp="1"/>
          </p:cNvSpPr>
          <p:nvPr>
            <p:ph type="hdr" sz="quarter" idx="13"/>
          </p:nvPr>
        </p:nvSpPr>
        <p:spPr/>
        <p:txBody>
          <a:bodyPr/>
          <a:lstStyle/>
          <a:p>
            <a:endParaRPr lang="en-US" dirty="0"/>
          </a:p>
        </p:txBody>
      </p:sp>
    </p:spTree>
    <p:extLst>
      <p:ext uri="{BB962C8B-B14F-4D97-AF65-F5344CB8AC3E}">
        <p14:creationId xmlns:p14="http://schemas.microsoft.com/office/powerpoint/2010/main" xmlns="" val="95916423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txBody>
          <a:bodyPr/>
          <a:lstStyle/>
          <a:p>
            <a:endParaRPr lang="en-US" dirty="0"/>
          </a:p>
        </p:txBody>
      </p:sp>
      <p:sp>
        <p:nvSpPr>
          <p:cNvPr id="3" name="Rectangle 3"/>
          <p:cNvSpPr>
            <a:spLocks noGrp="1"/>
          </p:cNvSpPr>
          <p:nvPr>
            <p:ph type="body" idx="1"/>
          </p:nvPr>
        </p:nvSpPr>
        <p:spPr/>
        <p:txBody>
          <a:bodyPr/>
          <a:lstStyle/>
          <a:p>
            <a:endParaRPr lang="en-US" dirty="0"/>
          </a:p>
        </p:txBody>
      </p:sp>
      <p:sp>
        <p:nvSpPr>
          <p:cNvPr id="4" name="Rectangle 4"/>
          <p:cNvSpPr>
            <a:spLocks noGrp="1"/>
          </p:cNvSpPr>
          <p:nvPr>
            <p:ph type="dt" idx="10"/>
          </p:nvPr>
        </p:nvSpPr>
        <p:spPr/>
        <p:txBody>
          <a:bodyPr/>
          <a:lstStyle/>
          <a:p>
            <a:fld id="{5468FC2B-D455-4AC4-9C5E-9317124768F4}" type="datetimeFigureOut">
              <a:rPr lang="en-US" smtClean="0"/>
              <a:pPr/>
              <a:t>10/3/2014</a:t>
            </a:fld>
            <a:endParaRPr lang="en-US" dirty="0"/>
          </a:p>
        </p:txBody>
      </p:sp>
      <p:sp>
        <p:nvSpPr>
          <p:cNvPr id="5" name="Rectangle 5"/>
          <p:cNvSpPr>
            <a:spLocks noGrp="1"/>
          </p:cNvSpPr>
          <p:nvPr>
            <p:ph type="ftr" sz="quarter" idx="11"/>
          </p:nvPr>
        </p:nvSpPr>
        <p:spPr/>
        <p:txBody>
          <a:bodyPr/>
          <a:lstStyle/>
          <a:p>
            <a:endParaRPr lang="en-US" dirty="0"/>
          </a:p>
        </p:txBody>
      </p:sp>
      <p:sp>
        <p:nvSpPr>
          <p:cNvPr id="6" name="Rectangle 6"/>
          <p:cNvSpPr>
            <a:spLocks noGrp="1"/>
          </p:cNvSpPr>
          <p:nvPr>
            <p:ph type="sldNum" sz="quarter" idx="12"/>
          </p:nvPr>
        </p:nvSpPr>
        <p:spPr/>
        <p:txBody>
          <a:bodyPr/>
          <a:lstStyle/>
          <a:p>
            <a:fld id="{1399807D-D128-4837-BF84-5EA633F317AE}" type="slidenum">
              <a:rPr lang="en-US" smtClean="0"/>
              <a:pPr/>
              <a:t>15</a:t>
            </a:fld>
            <a:endParaRPr lang="en-US" dirty="0"/>
          </a:p>
        </p:txBody>
      </p:sp>
      <p:sp>
        <p:nvSpPr>
          <p:cNvPr id="7" name="Rectangle 7"/>
          <p:cNvSpPr>
            <a:spLocks noGrp="1"/>
          </p:cNvSpPr>
          <p:nvPr>
            <p:ph type="hdr" sz="quarter" idx="13"/>
          </p:nvPr>
        </p:nvSpPr>
        <p:spPr/>
        <p:txBody>
          <a:bodyPr/>
          <a:lstStyle/>
          <a:p>
            <a:endParaRPr lang="en-US" dirty="0"/>
          </a:p>
        </p:txBody>
      </p:sp>
    </p:spTree>
    <p:extLst>
      <p:ext uri="{BB962C8B-B14F-4D97-AF65-F5344CB8AC3E}">
        <p14:creationId xmlns:p14="http://schemas.microsoft.com/office/powerpoint/2010/main" xmlns="" val="390609472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txBody>
          <a:bodyPr/>
          <a:lstStyle/>
          <a:p>
            <a:endParaRPr lang="en-US" dirty="0"/>
          </a:p>
        </p:txBody>
      </p:sp>
      <p:sp>
        <p:nvSpPr>
          <p:cNvPr id="3" name="Rectangle 3"/>
          <p:cNvSpPr>
            <a:spLocks noGrp="1"/>
          </p:cNvSpPr>
          <p:nvPr>
            <p:ph type="body" idx="1"/>
          </p:nvPr>
        </p:nvSpPr>
        <p:spPr/>
        <p:txBody>
          <a:bodyPr/>
          <a:lstStyle/>
          <a:p>
            <a:endParaRPr lang="en-US" dirty="0"/>
          </a:p>
        </p:txBody>
      </p:sp>
      <p:sp>
        <p:nvSpPr>
          <p:cNvPr id="4" name="Rectangle 4"/>
          <p:cNvSpPr>
            <a:spLocks noGrp="1"/>
          </p:cNvSpPr>
          <p:nvPr>
            <p:ph type="dt" idx="10"/>
          </p:nvPr>
        </p:nvSpPr>
        <p:spPr/>
        <p:txBody>
          <a:bodyPr/>
          <a:lstStyle/>
          <a:p>
            <a:fld id="{5468FC2B-D455-4AC4-9C5E-9317124768F4}" type="datetimeFigureOut">
              <a:rPr lang="en-US" smtClean="0"/>
              <a:pPr/>
              <a:t>10/3/2014</a:t>
            </a:fld>
            <a:endParaRPr lang="en-US" dirty="0"/>
          </a:p>
        </p:txBody>
      </p:sp>
      <p:sp>
        <p:nvSpPr>
          <p:cNvPr id="5" name="Rectangle 5"/>
          <p:cNvSpPr>
            <a:spLocks noGrp="1"/>
          </p:cNvSpPr>
          <p:nvPr>
            <p:ph type="ftr" sz="quarter" idx="11"/>
          </p:nvPr>
        </p:nvSpPr>
        <p:spPr/>
        <p:txBody>
          <a:bodyPr/>
          <a:lstStyle/>
          <a:p>
            <a:endParaRPr lang="en-US" dirty="0"/>
          </a:p>
        </p:txBody>
      </p:sp>
      <p:sp>
        <p:nvSpPr>
          <p:cNvPr id="6" name="Rectangle 6"/>
          <p:cNvSpPr>
            <a:spLocks noGrp="1"/>
          </p:cNvSpPr>
          <p:nvPr>
            <p:ph type="sldNum" sz="quarter" idx="12"/>
          </p:nvPr>
        </p:nvSpPr>
        <p:spPr/>
        <p:txBody>
          <a:bodyPr/>
          <a:lstStyle/>
          <a:p>
            <a:fld id="{1399807D-D128-4837-BF84-5EA633F317AE}" type="slidenum">
              <a:rPr lang="en-US" smtClean="0"/>
              <a:pPr/>
              <a:t>16</a:t>
            </a:fld>
            <a:endParaRPr lang="en-US" dirty="0"/>
          </a:p>
        </p:txBody>
      </p:sp>
      <p:sp>
        <p:nvSpPr>
          <p:cNvPr id="7" name="Rectangle 7"/>
          <p:cNvSpPr>
            <a:spLocks noGrp="1"/>
          </p:cNvSpPr>
          <p:nvPr>
            <p:ph type="hdr" sz="quarter" idx="13"/>
          </p:nvPr>
        </p:nvSpPr>
        <p:spPr/>
        <p:txBody>
          <a:bodyPr/>
          <a:lstStyle/>
          <a:p>
            <a:endParaRPr lang="en-US" dirty="0"/>
          </a:p>
        </p:txBody>
      </p:sp>
    </p:spTree>
    <p:extLst>
      <p:ext uri="{BB962C8B-B14F-4D97-AF65-F5344CB8AC3E}">
        <p14:creationId xmlns:p14="http://schemas.microsoft.com/office/powerpoint/2010/main" xmlns="" val="98859695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txBody>
          <a:bodyPr/>
          <a:lstStyle/>
          <a:p>
            <a:endParaRPr lang="en-US" dirty="0"/>
          </a:p>
        </p:txBody>
      </p:sp>
      <p:sp>
        <p:nvSpPr>
          <p:cNvPr id="3" name="Rectangle 3"/>
          <p:cNvSpPr>
            <a:spLocks noGrp="1"/>
          </p:cNvSpPr>
          <p:nvPr>
            <p:ph type="body" idx="1"/>
          </p:nvPr>
        </p:nvSpPr>
        <p:spPr/>
        <p:txBody>
          <a:bodyPr/>
          <a:lstStyle/>
          <a:p>
            <a:pPr marL="228600" indent="-228600">
              <a:buAutoNum type="arabicPeriod"/>
            </a:pPr>
            <a:r>
              <a:rPr lang="en-US" sz="1200" kern="1200" dirty="0" smtClean="0">
                <a:solidFill>
                  <a:schemeClr val="tx1"/>
                </a:solidFill>
                <a:effectLst/>
                <a:latin typeface="+mn-lt"/>
                <a:ea typeface="+mn-ea"/>
                <a:cs typeface="+mn-cs"/>
              </a:rPr>
              <a:t>All classroom teachers will administer a Spelling Inventory from Words their Way</a:t>
            </a:r>
          </a:p>
          <a:p>
            <a:pPr marL="228600" indent="-228600">
              <a:buAutoNum type="arabicPeriod"/>
            </a:pPr>
            <a:r>
              <a:rPr lang="en-US" sz="1200" kern="1200" dirty="0" smtClean="0">
                <a:solidFill>
                  <a:schemeClr val="tx1"/>
                </a:solidFill>
                <a:effectLst/>
                <a:latin typeface="+mn-lt"/>
                <a:ea typeface="+mn-ea"/>
                <a:cs typeface="+mn-cs"/>
              </a:rPr>
              <a:t>Data from the inventory as well as STAR Assessment Data will be discussed at PLC </a:t>
            </a:r>
          </a:p>
          <a:p>
            <a:pPr marL="228600" indent="-228600">
              <a:buAutoNum type="arabicPeriod"/>
            </a:pPr>
            <a:r>
              <a:rPr lang="en-US" sz="1200" kern="1200" dirty="0" smtClean="0">
                <a:solidFill>
                  <a:schemeClr val="tx1"/>
                </a:solidFill>
                <a:effectLst/>
                <a:latin typeface="+mn-lt"/>
                <a:ea typeface="+mn-ea"/>
                <a:cs typeface="+mn-cs"/>
              </a:rPr>
              <a:t>The Words Their Way Instructional philosophy</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will be utilized as a resource during Tier 2 instruction for struggling students’ Grades K-5</a:t>
            </a:r>
          </a:p>
          <a:p>
            <a:pPr marL="228600" indent="-228600">
              <a:buAutoNum type="arabicPeriod"/>
            </a:pPr>
            <a:r>
              <a:rPr lang="en-US" sz="1200" kern="1200" dirty="0" smtClean="0">
                <a:solidFill>
                  <a:schemeClr val="tx1"/>
                </a:solidFill>
                <a:effectLst/>
                <a:latin typeface="+mn-lt"/>
                <a:ea typeface="+mn-ea"/>
                <a:cs typeface="+mn-cs"/>
              </a:rPr>
              <a:t>Grades K-2 will also utilize the Wilson Fundations program, a phonological/phonemic awareness, phonics and spelling program</a:t>
            </a:r>
            <a:r>
              <a:rPr lang="en-US" dirty="0" smtClean="0">
                <a:effectLst/>
              </a:rPr>
              <a:t>, for instruction </a:t>
            </a:r>
          </a:p>
          <a:p>
            <a:pPr marL="228600" indent="-228600">
              <a:buAutoNum type="arabicPeriod"/>
            </a:pPr>
            <a:r>
              <a:rPr lang="en-US" sz="1200" kern="1200" dirty="0" smtClean="0">
                <a:solidFill>
                  <a:schemeClr val="tx1"/>
                </a:solidFill>
                <a:effectLst/>
                <a:latin typeface="+mn-lt"/>
                <a:ea typeface="+mn-ea"/>
                <a:cs typeface="+mn-cs"/>
              </a:rPr>
              <a:t>PreK students receive instruction utilizing the Lively Letters program focusing on phonemic awareness, visual processing, short term memory and rapid naming of visual symbols. Handwriting Without Tears issued</a:t>
            </a:r>
            <a:r>
              <a:rPr lang="en-US" sz="1200" kern="1200" baseline="0" dirty="0" smtClean="0">
                <a:solidFill>
                  <a:schemeClr val="tx1"/>
                </a:solidFill>
                <a:effectLst/>
                <a:latin typeface="+mn-lt"/>
                <a:ea typeface="+mn-ea"/>
                <a:cs typeface="+mn-cs"/>
              </a:rPr>
              <a:t> in partnership with LL to bring early literacy skills to print making it a multisensory approach (full Circle)</a:t>
            </a:r>
            <a:endParaRPr lang="en-US" sz="1200" kern="1200" dirty="0" smtClean="0">
              <a:solidFill>
                <a:schemeClr val="tx1"/>
              </a:solidFill>
              <a:effectLst/>
              <a:latin typeface="+mn-lt"/>
              <a:ea typeface="+mn-ea"/>
              <a:cs typeface="+mn-cs"/>
            </a:endParaRPr>
          </a:p>
          <a:p>
            <a:pPr marL="228600" indent="-228600">
              <a:buAutoNum type="arabicPeriod"/>
            </a:pPr>
            <a:r>
              <a:rPr lang="en-US" sz="1200" kern="1200" dirty="0" smtClean="0">
                <a:solidFill>
                  <a:schemeClr val="tx1"/>
                </a:solidFill>
                <a:effectLst/>
                <a:latin typeface="+mn-lt"/>
                <a:ea typeface="+mn-ea"/>
                <a:cs typeface="+mn-cs"/>
              </a:rPr>
              <a:t>Universal post-assess all students </a:t>
            </a:r>
            <a:endParaRPr lang="en-US" dirty="0"/>
          </a:p>
        </p:txBody>
      </p:sp>
      <p:sp>
        <p:nvSpPr>
          <p:cNvPr id="4" name="Rectangle 4"/>
          <p:cNvSpPr>
            <a:spLocks noGrp="1"/>
          </p:cNvSpPr>
          <p:nvPr>
            <p:ph type="dt" idx="10"/>
          </p:nvPr>
        </p:nvSpPr>
        <p:spPr/>
        <p:txBody>
          <a:bodyPr/>
          <a:lstStyle/>
          <a:p>
            <a:fld id="{5468FC2B-D455-4AC4-9C5E-9317124768F4}" type="datetimeFigureOut">
              <a:rPr lang="en-US" smtClean="0"/>
              <a:pPr/>
              <a:t>10/3/2014</a:t>
            </a:fld>
            <a:endParaRPr lang="en-US" dirty="0"/>
          </a:p>
        </p:txBody>
      </p:sp>
      <p:sp>
        <p:nvSpPr>
          <p:cNvPr id="5" name="Rectangle 5"/>
          <p:cNvSpPr>
            <a:spLocks noGrp="1"/>
          </p:cNvSpPr>
          <p:nvPr>
            <p:ph type="ftr" sz="quarter" idx="11"/>
          </p:nvPr>
        </p:nvSpPr>
        <p:spPr/>
        <p:txBody>
          <a:bodyPr/>
          <a:lstStyle/>
          <a:p>
            <a:endParaRPr lang="en-US" dirty="0"/>
          </a:p>
        </p:txBody>
      </p:sp>
      <p:sp>
        <p:nvSpPr>
          <p:cNvPr id="6" name="Rectangle 6"/>
          <p:cNvSpPr>
            <a:spLocks noGrp="1"/>
          </p:cNvSpPr>
          <p:nvPr>
            <p:ph type="sldNum" sz="quarter" idx="12"/>
          </p:nvPr>
        </p:nvSpPr>
        <p:spPr/>
        <p:txBody>
          <a:bodyPr/>
          <a:lstStyle/>
          <a:p>
            <a:fld id="{1399807D-D128-4837-BF84-5EA633F317AE}" type="slidenum">
              <a:rPr lang="en-US" smtClean="0"/>
              <a:pPr/>
              <a:t>17</a:t>
            </a:fld>
            <a:endParaRPr lang="en-US" dirty="0"/>
          </a:p>
        </p:txBody>
      </p:sp>
      <p:sp>
        <p:nvSpPr>
          <p:cNvPr id="7" name="Rectangle 7"/>
          <p:cNvSpPr>
            <a:spLocks noGrp="1"/>
          </p:cNvSpPr>
          <p:nvPr>
            <p:ph type="hdr" sz="quarter" idx="13"/>
          </p:nvPr>
        </p:nvSpPr>
        <p:spPr/>
        <p:txBody>
          <a:bodyPr/>
          <a:lstStyle/>
          <a:p>
            <a:endParaRPr lang="en-US" dirty="0"/>
          </a:p>
        </p:txBody>
      </p:sp>
    </p:spTree>
    <p:extLst>
      <p:ext uri="{BB962C8B-B14F-4D97-AF65-F5344CB8AC3E}">
        <p14:creationId xmlns:p14="http://schemas.microsoft.com/office/powerpoint/2010/main" xmlns="" val="214907038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txBody>
          <a:bodyPr/>
          <a:lstStyle/>
          <a:p>
            <a:endParaRPr lang="en-US" dirty="0"/>
          </a:p>
        </p:txBody>
      </p:sp>
      <p:sp>
        <p:nvSpPr>
          <p:cNvPr id="3" name="Rectangle 3"/>
          <p:cNvSpPr>
            <a:spLocks noGrp="1"/>
          </p:cNvSpPr>
          <p:nvPr>
            <p:ph type="body" idx="1"/>
          </p:nvPr>
        </p:nvSpPr>
        <p:spPr/>
        <p:txBody>
          <a:bodyPr/>
          <a:lstStyle/>
          <a:p>
            <a:pPr marL="228600" indent="-228600">
              <a:buAutoNum type="arabicPeriod"/>
            </a:pPr>
            <a:r>
              <a:rPr lang="en-US" sz="1200" kern="1200" dirty="0" smtClean="0">
                <a:solidFill>
                  <a:schemeClr val="tx1"/>
                </a:solidFill>
                <a:effectLst/>
                <a:latin typeface="+mn-lt"/>
                <a:ea typeface="+mn-ea"/>
                <a:cs typeface="+mn-cs"/>
              </a:rPr>
              <a:t>Grade level teachers reviewed last year’s Universal</a:t>
            </a:r>
            <a:r>
              <a:rPr lang="en-US" sz="1200" kern="1200" baseline="0" dirty="0" smtClean="0">
                <a:solidFill>
                  <a:schemeClr val="tx1"/>
                </a:solidFill>
                <a:effectLst/>
                <a:latin typeface="+mn-lt"/>
                <a:ea typeface="+mn-ea"/>
                <a:cs typeface="+mn-cs"/>
              </a:rPr>
              <a:t> screener and made adjustments as needed.</a:t>
            </a:r>
            <a:endParaRPr lang="en-US" sz="1200" kern="1200" dirty="0" smtClean="0">
              <a:solidFill>
                <a:schemeClr val="tx1"/>
              </a:solidFill>
              <a:effectLst/>
              <a:latin typeface="+mn-lt"/>
              <a:ea typeface="+mn-ea"/>
              <a:cs typeface="+mn-cs"/>
            </a:endParaRPr>
          </a:p>
          <a:p>
            <a:pPr marL="228600" indent="-228600">
              <a:buAutoNum type="arabicPeriod"/>
            </a:pPr>
            <a:r>
              <a:rPr lang="en-US" sz="1200" kern="1200" dirty="0" smtClean="0">
                <a:solidFill>
                  <a:schemeClr val="tx1"/>
                </a:solidFill>
                <a:effectLst/>
                <a:latin typeface="+mn-lt"/>
                <a:ea typeface="+mn-ea"/>
                <a:cs typeface="+mn-cs"/>
              </a:rPr>
              <a:t>Grade levels will give universal screening to identify students that currently require intervention with the focus area skills. </a:t>
            </a:r>
          </a:p>
          <a:p>
            <a:pPr marL="228600" indent="-228600">
              <a:buAutoNum type="arabicPeriod"/>
            </a:pPr>
            <a:r>
              <a:rPr lang="en-US" sz="1200" kern="1200" dirty="0" smtClean="0">
                <a:solidFill>
                  <a:schemeClr val="tx1"/>
                </a:solidFill>
                <a:effectLst/>
                <a:latin typeface="+mn-lt"/>
                <a:ea typeface="+mn-ea"/>
                <a:cs typeface="+mn-cs"/>
              </a:rPr>
              <a:t>Data from Grade level Universal screenings and STAR Assessment will be discussed at PLC </a:t>
            </a:r>
          </a:p>
          <a:p>
            <a:pPr marL="228600" indent="-228600">
              <a:buAutoNum type="arabicPeriod"/>
            </a:pPr>
            <a:r>
              <a:rPr lang="en-US" sz="1200" kern="1200" dirty="0" smtClean="0">
                <a:solidFill>
                  <a:schemeClr val="tx1"/>
                </a:solidFill>
                <a:effectLst/>
                <a:latin typeface="+mn-lt"/>
                <a:ea typeface="+mn-ea"/>
                <a:cs typeface="+mn-cs"/>
              </a:rPr>
              <a:t>Progress monitor struggling students </a:t>
            </a:r>
          </a:p>
          <a:p>
            <a:pPr marL="228600" indent="-228600">
              <a:buAutoNum type="arabicPeriod"/>
            </a:pPr>
            <a:endParaRPr lang="en-US" sz="1200" kern="1200" dirty="0" smtClean="0">
              <a:solidFill>
                <a:schemeClr val="tx1"/>
              </a:solidFill>
              <a:effectLst/>
              <a:latin typeface="+mn-lt"/>
              <a:ea typeface="+mn-ea"/>
              <a:cs typeface="+mn-cs"/>
            </a:endParaRPr>
          </a:p>
          <a:p>
            <a:pPr marL="228600" indent="-228600">
              <a:buAutoNum type="arabicPeriod"/>
            </a:pPr>
            <a:endParaRPr lang="en-US" dirty="0"/>
          </a:p>
        </p:txBody>
      </p:sp>
      <p:sp>
        <p:nvSpPr>
          <p:cNvPr id="4" name="Rectangle 4"/>
          <p:cNvSpPr>
            <a:spLocks noGrp="1"/>
          </p:cNvSpPr>
          <p:nvPr>
            <p:ph type="dt" idx="10"/>
          </p:nvPr>
        </p:nvSpPr>
        <p:spPr/>
        <p:txBody>
          <a:bodyPr/>
          <a:lstStyle/>
          <a:p>
            <a:fld id="{5468FC2B-D455-4AC4-9C5E-9317124768F4}" type="datetimeFigureOut">
              <a:rPr lang="en-US" smtClean="0"/>
              <a:pPr/>
              <a:t>10/3/2014</a:t>
            </a:fld>
            <a:endParaRPr lang="en-US" dirty="0"/>
          </a:p>
        </p:txBody>
      </p:sp>
      <p:sp>
        <p:nvSpPr>
          <p:cNvPr id="5" name="Rectangle 5"/>
          <p:cNvSpPr>
            <a:spLocks noGrp="1"/>
          </p:cNvSpPr>
          <p:nvPr>
            <p:ph type="ftr" sz="quarter" idx="11"/>
          </p:nvPr>
        </p:nvSpPr>
        <p:spPr/>
        <p:txBody>
          <a:bodyPr/>
          <a:lstStyle/>
          <a:p>
            <a:endParaRPr lang="en-US" dirty="0"/>
          </a:p>
        </p:txBody>
      </p:sp>
      <p:sp>
        <p:nvSpPr>
          <p:cNvPr id="6" name="Rectangle 6"/>
          <p:cNvSpPr>
            <a:spLocks noGrp="1"/>
          </p:cNvSpPr>
          <p:nvPr>
            <p:ph type="sldNum" sz="quarter" idx="12"/>
          </p:nvPr>
        </p:nvSpPr>
        <p:spPr/>
        <p:txBody>
          <a:bodyPr/>
          <a:lstStyle/>
          <a:p>
            <a:fld id="{1399807D-D128-4837-BF84-5EA633F317AE}" type="slidenum">
              <a:rPr lang="en-US" smtClean="0"/>
              <a:pPr/>
              <a:t>18</a:t>
            </a:fld>
            <a:endParaRPr lang="en-US" dirty="0"/>
          </a:p>
        </p:txBody>
      </p:sp>
      <p:sp>
        <p:nvSpPr>
          <p:cNvPr id="7" name="Rectangle 7"/>
          <p:cNvSpPr>
            <a:spLocks noGrp="1"/>
          </p:cNvSpPr>
          <p:nvPr>
            <p:ph type="hdr" sz="quarter" idx="13"/>
          </p:nvPr>
        </p:nvSpPr>
        <p:spPr/>
        <p:txBody>
          <a:bodyPr/>
          <a:lstStyle/>
          <a:p>
            <a:endParaRPr lang="en-US" dirty="0"/>
          </a:p>
        </p:txBody>
      </p:sp>
    </p:spTree>
    <p:extLst>
      <p:ext uri="{BB962C8B-B14F-4D97-AF65-F5344CB8AC3E}">
        <p14:creationId xmlns:p14="http://schemas.microsoft.com/office/powerpoint/2010/main" xmlns="" val="1053583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txBody>
          <a:bodyPr/>
          <a:lstStyle/>
          <a:p>
            <a:endParaRPr lang="en-US" dirty="0"/>
          </a:p>
        </p:txBody>
      </p:sp>
      <p:sp>
        <p:nvSpPr>
          <p:cNvPr id="3" name="Rectangle 3"/>
          <p:cNvSpPr>
            <a:spLocks noGrp="1"/>
          </p:cNvSpPr>
          <p:nvPr>
            <p:ph type="body" idx="1"/>
          </p:nvPr>
        </p:nvSpPr>
        <p:spPr/>
        <p:txBody>
          <a:bodyPr/>
          <a:lstStyle/>
          <a:p>
            <a:r>
              <a:rPr lang="en-US" sz="1200" b="0" kern="1200" dirty="0" smtClean="0">
                <a:solidFill>
                  <a:schemeClr val="tx1"/>
                </a:solidFill>
                <a:effectLst/>
                <a:latin typeface="+mn-lt"/>
                <a:ea typeface="+mn-ea"/>
                <a:cs typeface="+mn-cs"/>
              </a:rPr>
              <a:t>The</a:t>
            </a:r>
            <a:r>
              <a:rPr lang="en-US" sz="1200" b="0" kern="1200" baseline="0" dirty="0" smtClean="0">
                <a:solidFill>
                  <a:schemeClr val="tx1"/>
                </a:solidFill>
                <a:effectLst/>
                <a:latin typeface="+mn-lt"/>
                <a:ea typeface="+mn-ea"/>
                <a:cs typeface="+mn-cs"/>
              </a:rPr>
              <a:t> first two goals are common to all 5 elementary schools. We will have some activities specific to our own schools, however the majority of the steps will be common and include:</a:t>
            </a:r>
            <a:endParaRPr lang="en-US" sz="1200" b="0" kern="1200" dirty="0" smtClean="0">
              <a:solidFill>
                <a:schemeClr val="tx1"/>
              </a:solidFill>
              <a:effectLst/>
              <a:latin typeface="+mn-lt"/>
              <a:ea typeface="+mn-ea"/>
              <a:cs typeface="+mn-cs"/>
            </a:endParaRPr>
          </a:p>
          <a:p>
            <a:pPr marL="171450" indent="-171450">
              <a:buFont typeface="Arial" panose="020B0604020202020204" pitchFamily="34" charset="0"/>
              <a:buChar char="•"/>
            </a:pPr>
            <a:r>
              <a:rPr lang="en-US" sz="1200" b="0" kern="1200" dirty="0" smtClean="0">
                <a:solidFill>
                  <a:schemeClr val="tx1"/>
                </a:solidFill>
                <a:effectLst/>
                <a:latin typeface="+mn-lt"/>
                <a:ea typeface="+mn-ea"/>
                <a:cs typeface="+mn-cs"/>
              </a:rPr>
              <a:t>STAR Assessment are currently being administered to all students PreK-5</a:t>
            </a:r>
          </a:p>
          <a:p>
            <a:pPr marL="171450" indent="-171450">
              <a:buFont typeface="Arial" panose="020B0604020202020204" pitchFamily="34" charset="0"/>
              <a:buChar char="•"/>
            </a:pPr>
            <a:r>
              <a:rPr lang="en-US" sz="1200" b="0" kern="1200" dirty="0" smtClean="0">
                <a:solidFill>
                  <a:schemeClr val="tx1"/>
                </a:solidFill>
                <a:effectLst/>
                <a:latin typeface="+mn-lt"/>
                <a:ea typeface="+mn-ea"/>
                <a:cs typeface="+mn-cs"/>
              </a:rPr>
              <a:t>Champions and  Professional staff will be trained in accessing report data and data analysis protocol</a:t>
            </a: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Data from STAR Assessment will be shared/discussed at PLC and grade level teachers will implement a plan using Tier times based on their class/grade level data</a:t>
            </a: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Progress monitor struggling students </a:t>
            </a:r>
          </a:p>
          <a:p>
            <a:pPr marL="171450" indent="-171450">
              <a:buFont typeface="Arial" panose="020B0604020202020204" pitchFamily="34" charset="0"/>
              <a:buChar char="•"/>
            </a:pPr>
            <a:r>
              <a:rPr lang="en-US" sz="1200" b="0" kern="1200" dirty="0" smtClean="0">
                <a:solidFill>
                  <a:schemeClr val="tx1"/>
                </a:solidFill>
                <a:effectLst/>
                <a:latin typeface="+mn-lt"/>
                <a:ea typeface="+mn-ea"/>
                <a:cs typeface="+mn-cs"/>
              </a:rPr>
              <a:t>Mid-year Assessment given to all students PreK-5</a:t>
            </a:r>
          </a:p>
          <a:p>
            <a:pPr marL="171450" indent="-171450">
              <a:buFont typeface="Arial" panose="020B0604020202020204" pitchFamily="34" charset="0"/>
              <a:buChar char="•"/>
            </a:pPr>
            <a:r>
              <a:rPr lang="en-US" sz="1200" b="0" kern="1200" dirty="0" smtClean="0">
                <a:solidFill>
                  <a:schemeClr val="tx1"/>
                </a:solidFill>
                <a:effectLst/>
                <a:latin typeface="+mn-lt"/>
                <a:ea typeface="+mn-ea"/>
                <a:cs typeface="+mn-cs"/>
              </a:rPr>
              <a:t>End-of-year Assessment given to all students PreK-5</a:t>
            </a:r>
          </a:p>
          <a:p>
            <a:endParaRPr lang="en-US" b="0" dirty="0"/>
          </a:p>
        </p:txBody>
      </p:sp>
      <p:sp>
        <p:nvSpPr>
          <p:cNvPr id="4" name="Rectangle 4"/>
          <p:cNvSpPr>
            <a:spLocks noGrp="1"/>
          </p:cNvSpPr>
          <p:nvPr>
            <p:ph type="dt" idx="10"/>
          </p:nvPr>
        </p:nvSpPr>
        <p:spPr/>
        <p:txBody>
          <a:bodyPr/>
          <a:lstStyle/>
          <a:p>
            <a:fld id="{5468FC2B-D455-4AC4-9C5E-9317124768F4}" type="datetimeFigureOut">
              <a:rPr lang="en-US" smtClean="0"/>
              <a:pPr/>
              <a:t>10/3/2014</a:t>
            </a:fld>
            <a:endParaRPr lang="en-US" dirty="0"/>
          </a:p>
        </p:txBody>
      </p:sp>
      <p:sp>
        <p:nvSpPr>
          <p:cNvPr id="5" name="Rectangle 5"/>
          <p:cNvSpPr>
            <a:spLocks noGrp="1"/>
          </p:cNvSpPr>
          <p:nvPr>
            <p:ph type="ftr" sz="quarter" idx="11"/>
          </p:nvPr>
        </p:nvSpPr>
        <p:spPr/>
        <p:txBody>
          <a:bodyPr/>
          <a:lstStyle/>
          <a:p>
            <a:endParaRPr lang="en-US" dirty="0"/>
          </a:p>
        </p:txBody>
      </p:sp>
      <p:sp>
        <p:nvSpPr>
          <p:cNvPr id="6" name="Rectangle 6"/>
          <p:cNvSpPr>
            <a:spLocks noGrp="1"/>
          </p:cNvSpPr>
          <p:nvPr>
            <p:ph type="sldNum" sz="quarter" idx="12"/>
          </p:nvPr>
        </p:nvSpPr>
        <p:spPr/>
        <p:txBody>
          <a:bodyPr/>
          <a:lstStyle/>
          <a:p>
            <a:fld id="{1399807D-D128-4837-BF84-5EA633F317AE}" type="slidenum">
              <a:rPr lang="en-US" smtClean="0"/>
              <a:pPr/>
              <a:t>2</a:t>
            </a:fld>
            <a:endParaRPr lang="en-US" dirty="0"/>
          </a:p>
        </p:txBody>
      </p:sp>
      <p:sp>
        <p:nvSpPr>
          <p:cNvPr id="7" name="Rectangle 7"/>
          <p:cNvSpPr>
            <a:spLocks noGrp="1"/>
          </p:cNvSpPr>
          <p:nvPr>
            <p:ph type="hdr" sz="quarter" idx="13"/>
          </p:nvPr>
        </p:nvSpPr>
        <p:spPr/>
        <p:txBody>
          <a:bodyPr/>
          <a:lstStyle/>
          <a:p>
            <a:endParaRPr lang="en-US" dirty="0"/>
          </a:p>
        </p:txBody>
      </p:sp>
    </p:spTree>
    <p:extLst>
      <p:ext uri="{BB962C8B-B14F-4D97-AF65-F5344CB8AC3E}">
        <p14:creationId xmlns:p14="http://schemas.microsoft.com/office/powerpoint/2010/main" xmlns="" val="4124499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txBody>
          <a:bodyPr/>
          <a:lstStyle/>
          <a:p>
            <a:endParaRPr lang="en-US" dirty="0"/>
          </a:p>
        </p:txBody>
      </p:sp>
      <p:sp>
        <p:nvSpPr>
          <p:cNvPr id="3" name="Rectangle 3"/>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i="1" dirty="0" smtClean="0"/>
              <a:t>Literacy Specialists will receive intensive training in effective coaching practices.</a:t>
            </a:r>
            <a:endParaRPr lang="en-US" dirty="0" smtClean="0"/>
          </a:p>
          <a:p>
            <a:endParaRPr lang="en-US" dirty="0"/>
          </a:p>
        </p:txBody>
      </p:sp>
      <p:sp>
        <p:nvSpPr>
          <p:cNvPr id="4" name="Rectangle 4"/>
          <p:cNvSpPr>
            <a:spLocks noGrp="1"/>
          </p:cNvSpPr>
          <p:nvPr>
            <p:ph type="dt" idx="10"/>
          </p:nvPr>
        </p:nvSpPr>
        <p:spPr/>
        <p:txBody>
          <a:bodyPr/>
          <a:lstStyle/>
          <a:p>
            <a:fld id="{5468FC2B-D455-4AC4-9C5E-9317124768F4}" type="datetimeFigureOut">
              <a:rPr lang="en-US" smtClean="0"/>
              <a:pPr/>
              <a:t>10/3/2014</a:t>
            </a:fld>
            <a:endParaRPr lang="en-US" dirty="0"/>
          </a:p>
        </p:txBody>
      </p:sp>
      <p:sp>
        <p:nvSpPr>
          <p:cNvPr id="5" name="Rectangle 5"/>
          <p:cNvSpPr>
            <a:spLocks noGrp="1"/>
          </p:cNvSpPr>
          <p:nvPr>
            <p:ph type="ftr" sz="quarter" idx="11"/>
          </p:nvPr>
        </p:nvSpPr>
        <p:spPr/>
        <p:txBody>
          <a:bodyPr/>
          <a:lstStyle/>
          <a:p>
            <a:endParaRPr lang="en-US" dirty="0"/>
          </a:p>
        </p:txBody>
      </p:sp>
      <p:sp>
        <p:nvSpPr>
          <p:cNvPr id="6" name="Rectangle 6"/>
          <p:cNvSpPr>
            <a:spLocks noGrp="1"/>
          </p:cNvSpPr>
          <p:nvPr>
            <p:ph type="sldNum" sz="quarter" idx="12"/>
          </p:nvPr>
        </p:nvSpPr>
        <p:spPr/>
        <p:txBody>
          <a:bodyPr/>
          <a:lstStyle/>
          <a:p>
            <a:fld id="{1399807D-D128-4837-BF84-5EA633F317AE}" type="slidenum">
              <a:rPr lang="en-US" smtClean="0"/>
              <a:pPr/>
              <a:t>3</a:t>
            </a:fld>
            <a:endParaRPr lang="en-US" dirty="0"/>
          </a:p>
        </p:txBody>
      </p:sp>
      <p:sp>
        <p:nvSpPr>
          <p:cNvPr id="7" name="Rectangle 7"/>
          <p:cNvSpPr>
            <a:spLocks noGrp="1"/>
          </p:cNvSpPr>
          <p:nvPr>
            <p:ph type="hdr" sz="quarter" idx="13"/>
          </p:nvPr>
        </p:nvSpPr>
        <p:spPr/>
        <p:txBody>
          <a:bodyPr/>
          <a:lstStyle/>
          <a:p>
            <a:endParaRPr lang="en-US" dirty="0"/>
          </a:p>
        </p:txBody>
      </p:sp>
    </p:spTree>
    <p:extLst>
      <p:ext uri="{BB962C8B-B14F-4D97-AF65-F5344CB8AC3E}">
        <p14:creationId xmlns:p14="http://schemas.microsoft.com/office/powerpoint/2010/main" xmlns="" val="14027622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txBody>
          <a:bodyPr/>
          <a:lstStyle/>
          <a:p>
            <a:endParaRPr lang="en-US" dirty="0"/>
          </a:p>
        </p:txBody>
      </p:sp>
      <p:sp>
        <p:nvSpPr>
          <p:cNvPr id="3" name="Rectangle 3"/>
          <p:cNvSpPr>
            <a:spLocks noGrp="1"/>
          </p:cNvSpPr>
          <p:nvPr>
            <p:ph type="body" idx="1"/>
          </p:nvPr>
        </p:nvSpPr>
        <p:spPr/>
        <p:txBody>
          <a:bodyPr/>
          <a:lstStyle/>
          <a:p>
            <a:endParaRPr lang="en-US" dirty="0"/>
          </a:p>
        </p:txBody>
      </p:sp>
      <p:sp>
        <p:nvSpPr>
          <p:cNvPr id="4" name="Rectangle 4"/>
          <p:cNvSpPr>
            <a:spLocks noGrp="1"/>
          </p:cNvSpPr>
          <p:nvPr>
            <p:ph type="dt" idx="10"/>
          </p:nvPr>
        </p:nvSpPr>
        <p:spPr/>
        <p:txBody>
          <a:bodyPr/>
          <a:lstStyle/>
          <a:p>
            <a:fld id="{5468FC2B-D455-4AC4-9C5E-9317124768F4}" type="datetimeFigureOut">
              <a:rPr lang="en-US" smtClean="0"/>
              <a:pPr/>
              <a:t>10/3/2014</a:t>
            </a:fld>
            <a:endParaRPr lang="en-US" dirty="0"/>
          </a:p>
        </p:txBody>
      </p:sp>
      <p:sp>
        <p:nvSpPr>
          <p:cNvPr id="5" name="Rectangle 5"/>
          <p:cNvSpPr>
            <a:spLocks noGrp="1"/>
          </p:cNvSpPr>
          <p:nvPr>
            <p:ph type="ftr" sz="quarter" idx="11"/>
          </p:nvPr>
        </p:nvSpPr>
        <p:spPr/>
        <p:txBody>
          <a:bodyPr/>
          <a:lstStyle/>
          <a:p>
            <a:endParaRPr lang="en-US" dirty="0"/>
          </a:p>
        </p:txBody>
      </p:sp>
      <p:sp>
        <p:nvSpPr>
          <p:cNvPr id="6" name="Rectangle 6"/>
          <p:cNvSpPr>
            <a:spLocks noGrp="1"/>
          </p:cNvSpPr>
          <p:nvPr>
            <p:ph type="sldNum" sz="quarter" idx="12"/>
          </p:nvPr>
        </p:nvSpPr>
        <p:spPr/>
        <p:txBody>
          <a:bodyPr/>
          <a:lstStyle/>
          <a:p>
            <a:fld id="{1399807D-D128-4837-BF84-5EA633F317AE}" type="slidenum">
              <a:rPr lang="en-US" smtClean="0"/>
              <a:pPr/>
              <a:t>4</a:t>
            </a:fld>
            <a:endParaRPr lang="en-US" dirty="0"/>
          </a:p>
        </p:txBody>
      </p:sp>
      <p:sp>
        <p:nvSpPr>
          <p:cNvPr id="7" name="Rectangle 7"/>
          <p:cNvSpPr>
            <a:spLocks noGrp="1"/>
          </p:cNvSpPr>
          <p:nvPr>
            <p:ph type="hdr" sz="quarter" idx="13"/>
          </p:nvPr>
        </p:nvSpPr>
        <p:spPr/>
        <p:txBody>
          <a:bodyPr/>
          <a:lstStyle/>
          <a:p>
            <a:endParaRPr lang="en-US" dirty="0"/>
          </a:p>
        </p:txBody>
      </p:sp>
    </p:spTree>
    <p:extLst>
      <p:ext uri="{BB962C8B-B14F-4D97-AF65-F5344CB8AC3E}">
        <p14:creationId xmlns:p14="http://schemas.microsoft.com/office/powerpoint/2010/main" xmlns="" val="1968707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txBody>
          <a:bodyPr/>
          <a:lstStyle/>
          <a:p>
            <a:endParaRPr lang="en-US" dirty="0"/>
          </a:p>
        </p:txBody>
      </p:sp>
      <p:sp>
        <p:nvSpPr>
          <p:cNvPr id="3" name="Rectangle 3"/>
          <p:cNvSpPr>
            <a:spLocks noGrp="1"/>
          </p:cNvSpPr>
          <p:nvPr>
            <p:ph type="body" idx="1"/>
          </p:nvPr>
        </p:nvSpPr>
        <p:spPr/>
        <p:txBody>
          <a:bodyPr/>
          <a:lstStyle/>
          <a:p>
            <a:endParaRPr lang="en-US" dirty="0"/>
          </a:p>
        </p:txBody>
      </p:sp>
      <p:sp>
        <p:nvSpPr>
          <p:cNvPr id="4" name="Rectangle 4"/>
          <p:cNvSpPr>
            <a:spLocks noGrp="1"/>
          </p:cNvSpPr>
          <p:nvPr>
            <p:ph type="dt" idx="10"/>
          </p:nvPr>
        </p:nvSpPr>
        <p:spPr/>
        <p:txBody>
          <a:bodyPr/>
          <a:lstStyle/>
          <a:p>
            <a:fld id="{5468FC2B-D455-4AC4-9C5E-9317124768F4}" type="datetimeFigureOut">
              <a:rPr lang="en-US" smtClean="0"/>
              <a:pPr/>
              <a:t>10/3/2014</a:t>
            </a:fld>
            <a:endParaRPr lang="en-US" dirty="0"/>
          </a:p>
        </p:txBody>
      </p:sp>
      <p:sp>
        <p:nvSpPr>
          <p:cNvPr id="5" name="Rectangle 5"/>
          <p:cNvSpPr>
            <a:spLocks noGrp="1"/>
          </p:cNvSpPr>
          <p:nvPr>
            <p:ph type="ftr" sz="quarter" idx="11"/>
          </p:nvPr>
        </p:nvSpPr>
        <p:spPr/>
        <p:txBody>
          <a:bodyPr/>
          <a:lstStyle/>
          <a:p>
            <a:endParaRPr lang="en-US" dirty="0"/>
          </a:p>
        </p:txBody>
      </p:sp>
      <p:sp>
        <p:nvSpPr>
          <p:cNvPr id="6" name="Rectangle 6"/>
          <p:cNvSpPr>
            <a:spLocks noGrp="1"/>
          </p:cNvSpPr>
          <p:nvPr>
            <p:ph type="sldNum" sz="quarter" idx="12"/>
          </p:nvPr>
        </p:nvSpPr>
        <p:spPr/>
        <p:txBody>
          <a:bodyPr/>
          <a:lstStyle/>
          <a:p>
            <a:fld id="{1399807D-D128-4837-BF84-5EA633F317AE}" type="slidenum">
              <a:rPr lang="en-US" smtClean="0"/>
              <a:pPr/>
              <a:t>5</a:t>
            </a:fld>
            <a:endParaRPr lang="en-US" dirty="0"/>
          </a:p>
        </p:txBody>
      </p:sp>
      <p:sp>
        <p:nvSpPr>
          <p:cNvPr id="7" name="Rectangle 7"/>
          <p:cNvSpPr>
            <a:spLocks noGrp="1"/>
          </p:cNvSpPr>
          <p:nvPr>
            <p:ph type="hdr" sz="quarter" idx="13"/>
          </p:nvPr>
        </p:nvSpPr>
        <p:spPr/>
        <p:txBody>
          <a:bodyPr/>
          <a:lstStyle/>
          <a:p>
            <a:endParaRPr lang="en-US" dirty="0"/>
          </a:p>
        </p:txBody>
      </p:sp>
    </p:spTree>
    <p:extLst>
      <p:ext uri="{BB962C8B-B14F-4D97-AF65-F5344CB8AC3E}">
        <p14:creationId xmlns:p14="http://schemas.microsoft.com/office/powerpoint/2010/main" xmlns="" val="31277034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txBody>
          <a:bodyPr/>
          <a:lstStyle/>
          <a:p>
            <a:endParaRPr lang="en-US" dirty="0"/>
          </a:p>
        </p:txBody>
      </p:sp>
      <p:sp>
        <p:nvSpPr>
          <p:cNvPr id="3" name="Rectangle 3"/>
          <p:cNvSpPr>
            <a:spLocks noGrp="1"/>
          </p:cNvSpPr>
          <p:nvPr>
            <p:ph type="body" idx="1"/>
          </p:nvPr>
        </p:nvSpPr>
        <p:spPr/>
        <p:txBody>
          <a:bodyPr/>
          <a:lstStyle/>
          <a:p>
            <a:endParaRPr lang="en-US" dirty="0"/>
          </a:p>
        </p:txBody>
      </p:sp>
      <p:sp>
        <p:nvSpPr>
          <p:cNvPr id="4" name="Rectangle 4"/>
          <p:cNvSpPr>
            <a:spLocks noGrp="1"/>
          </p:cNvSpPr>
          <p:nvPr>
            <p:ph type="dt" idx="10"/>
          </p:nvPr>
        </p:nvSpPr>
        <p:spPr/>
        <p:txBody>
          <a:bodyPr/>
          <a:lstStyle/>
          <a:p>
            <a:fld id="{5468FC2B-D455-4AC4-9C5E-9317124768F4}" type="datetimeFigureOut">
              <a:rPr lang="en-US" smtClean="0"/>
              <a:pPr/>
              <a:t>10/3/2014</a:t>
            </a:fld>
            <a:endParaRPr lang="en-US" dirty="0"/>
          </a:p>
        </p:txBody>
      </p:sp>
      <p:sp>
        <p:nvSpPr>
          <p:cNvPr id="5" name="Rectangle 5"/>
          <p:cNvSpPr>
            <a:spLocks noGrp="1"/>
          </p:cNvSpPr>
          <p:nvPr>
            <p:ph type="ftr" sz="quarter" idx="11"/>
          </p:nvPr>
        </p:nvSpPr>
        <p:spPr/>
        <p:txBody>
          <a:bodyPr/>
          <a:lstStyle/>
          <a:p>
            <a:endParaRPr lang="en-US" dirty="0"/>
          </a:p>
        </p:txBody>
      </p:sp>
      <p:sp>
        <p:nvSpPr>
          <p:cNvPr id="6" name="Rectangle 6"/>
          <p:cNvSpPr>
            <a:spLocks noGrp="1"/>
          </p:cNvSpPr>
          <p:nvPr>
            <p:ph type="sldNum" sz="quarter" idx="12"/>
          </p:nvPr>
        </p:nvSpPr>
        <p:spPr/>
        <p:txBody>
          <a:bodyPr/>
          <a:lstStyle/>
          <a:p>
            <a:fld id="{1399807D-D128-4837-BF84-5EA633F317AE}" type="slidenum">
              <a:rPr lang="en-US" smtClean="0"/>
              <a:pPr/>
              <a:t>6</a:t>
            </a:fld>
            <a:endParaRPr lang="en-US" dirty="0"/>
          </a:p>
        </p:txBody>
      </p:sp>
      <p:sp>
        <p:nvSpPr>
          <p:cNvPr id="7" name="Rectangle 7"/>
          <p:cNvSpPr>
            <a:spLocks noGrp="1"/>
          </p:cNvSpPr>
          <p:nvPr>
            <p:ph type="hdr" sz="quarter" idx="13"/>
          </p:nvPr>
        </p:nvSpPr>
        <p:spPr/>
        <p:txBody>
          <a:bodyPr/>
          <a:lstStyle/>
          <a:p>
            <a:endParaRPr lang="en-US" dirty="0"/>
          </a:p>
        </p:txBody>
      </p:sp>
    </p:spTree>
    <p:extLst>
      <p:ext uri="{BB962C8B-B14F-4D97-AF65-F5344CB8AC3E}">
        <p14:creationId xmlns:p14="http://schemas.microsoft.com/office/powerpoint/2010/main" xmlns="" val="24187690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txBody>
          <a:bodyPr/>
          <a:lstStyle/>
          <a:p>
            <a:endParaRPr lang="en-US" dirty="0"/>
          </a:p>
        </p:txBody>
      </p:sp>
      <p:sp>
        <p:nvSpPr>
          <p:cNvPr id="3" name="Rectangle 3"/>
          <p:cNvSpPr>
            <a:spLocks noGrp="1"/>
          </p:cNvSpPr>
          <p:nvPr>
            <p:ph type="body" idx="1"/>
          </p:nvPr>
        </p:nvSpPr>
        <p:spPr/>
        <p:txBody>
          <a:bodyPr/>
          <a:lstStyle/>
          <a:p>
            <a:endParaRPr lang="en-US" dirty="0"/>
          </a:p>
        </p:txBody>
      </p:sp>
      <p:sp>
        <p:nvSpPr>
          <p:cNvPr id="4" name="Rectangle 4"/>
          <p:cNvSpPr>
            <a:spLocks noGrp="1"/>
          </p:cNvSpPr>
          <p:nvPr>
            <p:ph type="dt" idx="10"/>
          </p:nvPr>
        </p:nvSpPr>
        <p:spPr/>
        <p:txBody>
          <a:bodyPr/>
          <a:lstStyle/>
          <a:p>
            <a:fld id="{5468FC2B-D455-4AC4-9C5E-9317124768F4}" type="datetimeFigureOut">
              <a:rPr lang="en-US" smtClean="0"/>
              <a:pPr/>
              <a:t>10/3/2014</a:t>
            </a:fld>
            <a:endParaRPr lang="en-US" dirty="0"/>
          </a:p>
        </p:txBody>
      </p:sp>
      <p:sp>
        <p:nvSpPr>
          <p:cNvPr id="5" name="Rectangle 5"/>
          <p:cNvSpPr>
            <a:spLocks noGrp="1"/>
          </p:cNvSpPr>
          <p:nvPr>
            <p:ph type="ftr" sz="quarter" idx="11"/>
          </p:nvPr>
        </p:nvSpPr>
        <p:spPr/>
        <p:txBody>
          <a:bodyPr/>
          <a:lstStyle/>
          <a:p>
            <a:endParaRPr lang="en-US" dirty="0"/>
          </a:p>
        </p:txBody>
      </p:sp>
      <p:sp>
        <p:nvSpPr>
          <p:cNvPr id="6" name="Rectangle 6"/>
          <p:cNvSpPr>
            <a:spLocks noGrp="1"/>
          </p:cNvSpPr>
          <p:nvPr>
            <p:ph type="sldNum" sz="quarter" idx="12"/>
          </p:nvPr>
        </p:nvSpPr>
        <p:spPr/>
        <p:txBody>
          <a:bodyPr/>
          <a:lstStyle/>
          <a:p>
            <a:fld id="{1399807D-D128-4837-BF84-5EA633F317AE}" type="slidenum">
              <a:rPr lang="en-US" smtClean="0"/>
              <a:pPr/>
              <a:t>7</a:t>
            </a:fld>
            <a:endParaRPr lang="en-US" dirty="0"/>
          </a:p>
        </p:txBody>
      </p:sp>
      <p:sp>
        <p:nvSpPr>
          <p:cNvPr id="7" name="Rectangle 7"/>
          <p:cNvSpPr>
            <a:spLocks noGrp="1"/>
          </p:cNvSpPr>
          <p:nvPr>
            <p:ph type="hdr" sz="quarter" idx="13"/>
          </p:nvPr>
        </p:nvSpPr>
        <p:spPr/>
        <p:txBody>
          <a:bodyPr/>
          <a:lstStyle/>
          <a:p>
            <a:endParaRPr lang="en-US" dirty="0"/>
          </a:p>
        </p:txBody>
      </p:sp>
    </p:spTree>
    <p:extLst>
      <p:ext uri="{BB962C8B-B14F-4D97-AF65-F5344CB8AC3E}">
        <p14:creationId xmlns:p14="http://schemas.microsoft.com/office/powerpoint/2010/main" xmlns="" val="23896216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txBody>
          <a:bodyPr/>
          <a:lstStyle/>
          <a:p>
            <a:endParaRPr lang="en-US" dirty="0"/>
          </a:p>
        </p:txBody>
      </p:sp>
      <p:sp>
        <p:nvSpPr>
          <p:cNvPr id="3" name="Rectangle 3"/>
          <p:cNvSpPr>
            <a:spLocks noGrp="1"/>
          </p:cNvSpPr>
          <p:nvPr>
            <p:ph type="body" idx="1"/>
          </p:nvPr>
        </p:nvSpPr>
        <p:spPr/>
        <p:txBody>
          <a:bodyPr/>
          <a:lstStyle/>
          <a:p>
            <a:endParaRPr lang="en-US" dirty="0"/>
          </a:p>
        </p:txBody>
      </p:sp>
      <p:sp>
        <p:nvSpPr>
          <p:cNvPr id="4" name="Rectangle 4"/>
          <p:cNvSpPr>
            <a:spLocks noGrp="1"/>
          </p:cNvSpPr>
          <p:nvPr>
            <p:ph type="dt" idx="10"/>
          </p:nvPr>
        </p:nvSpPr>
        <p:spPr/>
        <p:txBody>
          <a:bodyPr/>
          <a:lstStyle/>
          <a:p>
            <a:fld id="{5468FC2B-D455-4AC4-9C5E-9317124768F4}" type="datetimeFigureOut">
              <a:rPr lang="en-US" smtClean="0"/>
              <a:pPr/>
              <a:t>10/3/2014</a:t>
            </a:fld>
            <a:endParaRPr lang="en-US" dirty="0"/>
          </a:p>
        </p:txBody>
      </p:sp>
      <p:sp>
        <p:nvSpPr>
          <p:cNvPr id="5" name="Rectangle 5"/>
          <p:cNvSpPr>
            <a:spLocks noGrp="1"/>
          </p:cNvSpPr>
          <p:nvPr>
            <p:ph type="ftr" sz="quarter" idx="11"/>
          </p:nvPr>
        </p:nvSpPr>
        <p:spPr/>
        <p:txBody>
          <a:bodyPr/>
          <a:lstStyle/>
          <a:p>
            <a:endParaRPr lang="en-US" dirty="0"/>
          </a:p>
        </p:txBody>
      </p:sp>
      <p:sp>
        <p:nvSpPr>
          <p:cNvPr id="6" name="Rectangle 6"/>
          <p:cNvSpPr>
            <a:spLocks noGrp="1"/>
          </p:cNvSpPr>
          <p:nvPr>
            <p:ph type="sldNum" sz="quarter" idx="12"/>
          </p:nvPr>
        </p:nvSpPr>
        <p:spPr/>
        <p:txBody>
          <a:bodyPr/>
          <a:lstStyle/>
          <a:p>
            <a:fld id="{1399807D-D128-4837-BF84-5EA633F317AE}" type="slidenum">
              <a:rPr lang="en-US" smtClean="0"/>
              <a:pPr/>
              <a:t>8</a:t>
            </a:fld>
            <a:endParaRPr lang="en-US" dirty="0"/>
          </a:p>
        </p:txBody>
      </p:sp>
      <p:sp>
        <p:nvSpPr>
          <p:cNvPr id="7" name="Rectangle 7"/>
          <p:cNvSpPr>
            <a:spLocks noGrp="1"/>
          </p:cNvSpPr>
          <p:nvPr>
            <p:ph type="hdr" sz="quarter" idx="13"/>
          </p:nvPr>
        </p:nvSpPr>
        <p:spPr/>
        <p:txBody>
          <a:bodyPr/>
          <a:lstStyle/>
          <a:p>
            <a:endParaRPr lang="en-US" dirty="0"/>
          </a:p>
        </p:txBody>
      </p:sp>
    </p:spTree>
    <p:extLst>
      <p:ext uri="{BB962C8B-B14F-4D97-AF65-F5344CB8AC3E}">
        <p14:creationId xmlns:p14="http://schemas.microsoft.com/office/powerpoint/2010/main" xmlns="" val="13143598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txBody>
          <a:bodyPr/>
          <a:lstStyle/>
          <a:p>
            <a:endParaRPr lang="en-US" dirty="0"/>
          </a:p>
        </p:txBody>
      </p:sp>
      <p:sp>
        <p:nvSpPr>
          <p:cNvPr id="3" name="Rectangle 3"/>
          <p:cNvSpPr>
            <a:spLocks noGrp="1"/>
          </p:cNvSpPr>
          <p:nvPr>
            <p:ph type="body" idx="1"/>
          </p:nvPr>
        </p:nvSpPr>
        <p:spPr/>
        <p:txBody>
          <a:bodyPr/>
          <a:lstStyle/>
          <a:p>
            <a:endParaRPr lang="en-US" dirty="0"/>
          </a:p>
        </p:txBody>
      </p:sp>
      <p:sp>
        <p:nvSpPr>
          <p:cNvPr id="4" name="Rectangle 4"/>
          <p:cNvSpPr>
            <a:spLocks noGrp="1"/>
          </p:cNvSpPr>
          <p:nvPr>
            <p:ph type="dt" idx="10"/>
          </p:nvPr>
        </p:nvSpPr>
        <p:spPr/>
        <p:txBody>
          <a:bodyPr/>
          <a:lstStyle/>
          <a:p>
            <a:fld id="{5468FC2B-D455-4AC4-9C5E-9317124768F4}" type="datetimeFigureOut">
              <a:rPr lang="en-US" smtClean="0"/>
              <a:pPr/>
              <a:t>10/3/2014</a:t>
            </a:fld>
            <a:endParaRPr lang="en-US" dirty="0"/>
          </a:p>
        </p:txBody>
      </p:sp>
      <p:sp>
        <p:nvSpPr>
          <p:cNvPr id="5" name="Rectangle 5"/>
          <p:cNvSpPr>
            <a:spLocks noGrp="1"/>
          </p:cNvSpPr>
          <p:nvPr>
            <p:ph type="ftr" sz="quarter" idx="11"/>
          </p:nvPr>
        </p:nvSpPr>
        <p:spPr/>
        <p:txBody>
          <a:bodyPr/>
          <a:lstStyle/>
          <a:p>
            <a:endParaRPr lang="en-US" dirty="0"/>
          </a:p>
        </p:txBody>
      </p:sp>
      <p:sp>
        <p:nvSpPr>
          <p:cNvPr id="6" name="Rectangle 6"/>
          <p:cNvSpPr>
            <a:spLocks noGrp="1"/>
          </p:cNvSpPr>
          <p:nvPr>
            <p:ph type="sldNum" sz="quarter" idx="12"/>
          </p:nvPr>
        </p:nvSpPr>
        <p:spPr/>
        <p:txBody>
          <a:bodyPr/>
          <a:lstStyle/>
          <a:p>
            <a:fld id="{1399807D-D128-4837-BF84-5EA633F317AE}" type="slidenum">
              <a:rPr lang="en-US" smtClean="0"/>
              <a:pPr/>
              <a:t>9</a:t>
            </a:fld>
            <a:endParaRPr lang="en-US" dirty="0"/>
          </a:p>
        </p:txBody>
      </p:sp>
      <p:sp>
        <p:nvSpPr>
          <p:cNvPr id="7" name="Rectangle 7"/>
          <p:cNvSpPr>
            <a:spLocks noGrp="1"/>
          </p:cNvSpPr>
          <p:nvPr>
            <p:ph type="hdr" sz="quarter" idx="13"/>
          </p:nvPr>
        </p:nvSpPr>
        <p:spPr/>
        <p:txBody>
          <a:bodyPr/>
          <a:lstStyle/>
          <a:p>
            <a:endParaRPr lang="en-US" dirty="0"/>
          </a:p>
        </p:txBody>
      </p:sp>
    </p:spTree>
    <p:extLst>
      <p:ext uri="{BB962C8B-B14F-4D97-AF65-F5344CB8AC3E}">
        <p14:creationId xmlns:p14="http://schemas.microsoft.com/office/powerpoint/2010/main" xmlns="" val="15735126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lang="en-US" smtClean="0"/>
              <a:t>Click to edit Master title style</a:t>
            </a:r>
            <a:endParaRPr lang="en-US" dirty="0"/>
          </a:p>
        </p:txBody>
      </p:sp>
      <p:sp>
        <p:nvSpPr>
          <p:cNvPr id="9" name="Subtitle 8"/>
          <p:cNvSpPr>
            <a:spLocks noGrp="1"/>
          </p:cNvSpPr>
          <p:nvPr>
            <p:ph type="subTitle" idx="1"/>
          </p:nvPr>
        </p:nvSpPr>
        <p:spPr>
          <a:xfrm>
            <a:off x="2362200" y="6050037"/>
            <a:ext cx="6515100" cy="685800"/>
          </a:xfrm>
        </p:spPr>
        <p:txBody>
          <a:bodyPr anchor="ctr"/>
          <a:lstStyle>
            <a:lvl1pPr marL="0" indent="0" algn="l">
              <a:buNone/>
              <a:defRPr sz="28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dirty="0"/>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pPr algn="ctr"/>
            <a:fld id="{047E157E-8DCB-4F70-A0AF-5EB586A91DD4}" type="datetime1">
              <a:rPr lang="en-US" smtClean="0">
                <a:solidFill>
                  <a:srgbClr val="FFFFFF"/>
                </a:solidFill>
              </a:rPr>
              <a:pPr algn="ctr"/>
              <a:t>10/3/2014</a:t>
            </a:fld>
            <a:endParaRPr lang="en-US" sz="2000" dirty="0">
              <a:solidFill>
                <a:srgbClr val="FFFFFF"/>
              </a:solidFill>
            </a:endParaRPr>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pPr algn="r"/>
            <a:endParaRPr lang="en-US" dirty="0">
              <a:solidFill>
                <a:schemeClr val="tx2"/>
              </a:solidFill>
            </a:endParaRPr>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8F82E0A0-C266-4798-8C8F-B9F91E9DA37E}" type="slidenum">
              <a:rPr lang="en-US" smtClean="0">
                <a:solidFill>
                  <a:schemeClr val="tx2"/>
                </a:solidFill>
              </a:rPr>
              <a:pPr/>
              <a:t>‹#›</a:t>
            </a:fld>
            <a:endParaRPr lang="en-US" dirty="0">
              <a:solidFill>
                <a:schemeClr val="tx2"/>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4" name="Rectangle 2"/>
          <p:cNvSpPr>
            <a:spLocks noGrp="1"/>
          </p:cNvSpPr>
          <p:nvPr>
            <p:ph type="title" hasCustomPrompt="1"/>
          </p:nvPr>
        </p:nvSpPr>
        <p:spPr/>
        <p:txBody>
          <a:bodyPr/>
          <a:lstStyle/>
          <a:p>
            <a:r>
              <a:rPr lang="en-US" noProof="1" smtClean="0"/>
              <a:t>Click to edit Master title style</a:t>
            </a:r>
            <a:endParaRPr lang="en-US" dirty="0"/>
          </a:p>
        </p:txBody>
      </p:sp>
      <p:sp>
        <p:nvSpPr>
          <p:cNvPr id="12" name="Rectangle 3"/>
          <p:cNvSpPr>
            <a:spLocks noGrp="1"/>
          </p:cNvSpPr>
          <p:nvPr>
            <p:ph type="body" idx="1"/>
          </p:nvPr>
        </p:nvSpPr>
        <p:spPr/>
        <p:txBody>
          <a:body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a:p>
        </p:txBody>
      </p:sp>
      <p:sp>
        <p:nvSpPr>
          <p:cNvPr id="5" name="Rectangle 4"/>
          <p:cNvSpPr>
            <a:spLocks noGrp="1"/>
          </p:cNvSpPr>
          <p:nvPr>
            <p:ph type="dt" sz="half" idx="10"/>
          </p:nvPr>
        </p:nvSpPr>
        <p:spPr/>
        <p:txBody>
          <a:bodyPr/>
          <a:lstStyle/>
          <a:p>
            <a:fld id="{7E41B819-6633-4615-BB07-C55D005E14AD}" type="datetimeFigureOut">
              <a:rPr lang="en-US" smtClean="0"/>
              <a:pPr/>
              <a:t>10/3/2014</a:t>
            </a:fld>
            <a:endParaRPr lang="en-US" dirty="0"/>
          </a:p>
        </p:txBody>
      </p:sp>
      <p:sp>
        <p:nvSpPr>
          <p:cNvPr id="28" name="Rectangle 5"/>
          <p:cNvSpPr>
            <a:spLocks noGrp="1"/>
          </p:cNvSpPr>
          <p:nvPr>
            <p:ph type="ftr" sz="quarter" idx="11"/>
          </p:nvPr>
        </p:nvSpPr>
        <p:spPr/>
        <p:txBody>
          <a:bodyPr/>
          <a:lstStyle/>
          <a:p>
            <a:endParaRPr lang="en-US" dirty="0"/>
          </a:p>
        </p:txBody>
      </p:sp>
      <p:sp>
        <p:nvSpPr>
          <p:cNvPr id="19" name="Rectangle 6"/>
          <p:cNvSpPr>
            <a:spLocks noGrp="1"/>
          </p:cNvSpPr>
          <p:nvPr>
            <p:ph type="sldNum" sz="quarter" idx="12"/>
          </p:nvPr>
        </p:nvSpPr>
        <p:spPr/>
        <p:txBody>
          <a:bodyPr/>
          <a:lstStyle/>
          <a:p>
            <a:fld id="{50935222-B196-4F9B-9AEC-1292459A754A}"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fld id="{B9A98645-E80F-450A-B756-91DCB9A8A25E}" type="datetime1">
              <a:rPr lang="en-US" smtClean="0"/>
              <a:pPr/>
              <a:t>10/3/2014</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A3F7CB7D-F184-43C7-B6FD-03D728E1BBFF}" type="slidenum">
              <a:rPr lang="en-US" smtClean="0">
                <a:solidFill>
                  <a:srgbClr val="FFFFFF"/>
                </a:solidFill>
              </a:rPr>
              <a:pPr/>
              <a:t>‹#›</a:t>
            </a:fld>
            <a:endParaRPr lang="en-US" dirty="0">
              <a:solidFill>
                <a:srgbClr val="FFFFFF"/>
              </a:solidFill>
            </a:endParaRPr>
          </a:p>
        </p:txBody>
      </p:sp>
      <p:sp>
        <p:nvSpPr>
          <p:cNvPr id="8" name="Content Placeholder 7"/>
          <p:cNvSpPr>
            <a:spLocks noGrp="1"/>
          </p:cNvSpPr>
          <p:nvPr>
            <p:ph sz="quarter" idx="13"/>
          </p:nvPr>
        </p:nvSpPr>
        <p:spPr>
          <a:xfrm>
            <a:off x="612648" y="1600200"/>
            <a:ext cx="81534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DFADB5D-B7A0-47E3-AD2D-B1A6F8614213}" type="datetime1">
              <a:rPr lang="en-US" smtClean="0"/>
              <a:pPr/>
              <a:t>10/3/2014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A3F7CB7D-F184-43C7-B6FD-03D728E1BBFF}" type="slidenum">
              <a:rPr lang="en-US" smtClean="0">
                <a:solidFill>
                  <a:srgbClr val="FFFFFF"/>
                </a:solidFill>
              </a:rPr>
              <a:pPr/>
              <a:t>‹#›</a:t>
            </a:fld>
            <a:endParaRPr lang="en-US" dirty="0">
              <a:solidFill>
                <a:srgbClr val="FFFFFF"/>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968126-03FC-49C0-B9B8-2B561CCC3D90}" type="datetime1">
              <a:rPr lang="en-US" smtClean="0"/>
              <a:pPr/>
              <a:t>10/3/2014</a:t>
            </a:fld>
            <a:endParaRPr lang="en-US"/>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A3F7CB7D-F184-43C7-B6FD-03D728E1BBFF}" type="slidenum">
              <a:rPr lang="en-US" smtClean="0">
                <a:solidFill>
                  <a:schemeClr val="tx2"/>
                </a:solidFill>
              </a:rPr>
              <a:pPr/>
              <a:t>‹#›</a:t>
            </a:fld>
            <a:endParaRPr lang="en-US" dirty="0">
              <a:solidFill>
                <a:schemeClr val="tx2"/>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itle and 2 Content">
    <p:spTree>
      <p:nvGrpSpPr>
        <p:cNvPr id="1" name=""/>
        <p:cNvGrpSpPr/>
        <p:nvPr/>
      </p:nvGrpSpPr>
      <p:grpSpPr>
        <a:xfrm>
          <a:off x="0" y="0"/>
          <a:ext cx="0" cy="0"/>
          <a:chOff x="0" y="0"/>
          <a:chExt cx="0" cy="0"/>
        </a:xfrm>
      </p:grpSpPr>
      <p:sp>
        <p:nvSpPr>
          <p:cNvPr id="2" name="Rectangle 2"/>
          <p:cNvSpPr>
            <a:spLocks noGrp="1"/>
          </p:cNvSpPr>
          <p:nvPr>
            <p:ph type="title" hasCustomPrompt="1"/>
          </p:nvPr>
        </p:nvSpPr>
        <p:spPr/>
        <p:txBody>
          <a:bodyPr/>
          <a:lstStyle/>
          <a:p>
            <a:r>
              <a:rPr lang="en-US" noProof="1" smtClean="0"/>
              <a:t>Click to edit Master title style</a:t>
            </a:r>
            <a:endParaRPr lang="en-US" dirty="0"/>
          </a:p>
        </p:txBody>
      </p:sp>
      <p:sp>
        <p:nvSpPr>
          <p:cNvPr id="3" name="Rectangle 3"/>
          <p:cNvSpPr>
            <a:spLocks noGrp="1"/>
          </p:cNvSpPr>
          <p:nvPr>
            <p:ph sz="half" idx="1"/>
          </p:nvPr>
        </p:nvSpPr>
        <p:spPr>
          <a:xfrm>
            <a:off x="457200" y="1600200"/>
            <a:ext cx="4038600" cy="4525963"/>
          </a:xfrm>
        </p:spPr>
        <p:txBody>
          <a:body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a:p>
        </p:txBody>
      </p:sp>
      <p:sp>
        <p:nvSpPr>
          <p:cNvPr id="4" name="Rectangle 4"/>
          <p:cNvSpPr>
            <a:spLocks noGrp="1"/>
          </p:cNvSpPr>
          <p:nvPr>
            <p:ph sz="half" idx="2"/>
          </p:nvPr>
        </p:nvSpPr>
        <p:spPr>
          <a:xfrm>
            <a:off x="4648200" y="1600200"/>
            <a:ext cx="4038600" cy="4525963"/>
          </a:xfrm>
        </p:spPr>
        <p:txBody>
          <a:body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a:p>
        </p:txBody>
      </p:sp>
      <p:sp>
        <p:nvSpPr>
          <p:cNvPr id="5" name="Rectangle 5"/>
          <p:cNvSpPr>
            <a:spLocks noGrp="1"/>
          </p:cNvSpPr>
          <p:nvPr>
            <p:ph type="dt" sz="half" idx="10"/>
          </p:nvPr>
        </p:nvSpPr>
        <p:spPr/>
        <p:txBody>
          <a:bodyPr/>
          <a:lstStyle/>
          <a:p>
            <a:fld id="{9FC50183-A4F0-4B5F-923C-1EA91824690E}" type="datetimeFigureOut">
              <a:rPr lang="en-US" smtClean="0"/>
              <a:pPr/>
              <a:t>10/3/2014</a:t>
            </a:fld>
            <a:endParaRPr lang="en-US" dirty="0"/>
          </a:p>
        </p:txBody>
      </p:sp>
      <p:sp>
        <p:nvSpPr>
          <p:cNvPr id="6" name="Rectangle 6"/>
          <p:cNvSpPr>
            <a:spLocks noGrp="1"/>
          </p:cNvSpPr>
          <p:nvPr>
            <p:ph type="ftr" sz="quarter" idx="11"/>
          </p:nvPr>
        </p:nvSpPr>
        <p:spPr/>
        <p:txBody>
          <a:bodyPr/>
          <a:lstStyle/>
          <a:p>
            <a:endParaRPr lang="en-US" dirty="0"/>
          </a:p>
        </p:txBody>
      </p:sp>
      <p:sp>
        <p:nvSpPr>
          <p:cNvPr id="7" name="Rectangle 7"/>
          <p:cNvSpPr>
            <a:spLocks noGrp="1"/>
          </p:cNvSpPr>
          <p:nvPr>
            <p:ph type="sldNum" sz="quarter" idx="12"/>
          </p:nvPr>
        </p:nvSpPr>
        <p:spPr/>
        <p:txBody>
          <a:bodyPr/>
          <a:lstStyle/>
          <a:p>
            <a:fld id="{20FD475A-FCA3-4B41-B368-0F71602C96B4}"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ColTx" preserve="1">
  <p:cSld name="Title and 2-Column Text">
    <p:spTree>
      <p:nvGrpSpPr>
        <p:cNvPr id="1" name=""/>
        <p:cNvGrpSpPr/>
        <p:nvPr/>
      </p:nvGrpSpPr>
      <p:grpSpPr>
        <a:xfrm>
          <a:off x="0" y="0"/>
          <a:ext cx="0" cy="0"/>
          <a:chOff x="0" y="0"/>
          <a:chExt cx="0" cy="0"/>
        </a:xfrm>
      </p:grpSpPr>
      <p:sp>
        <p:nvSpPr>
          <p:cNvPr id="2" name="Rectangle 2"/>
          <p:cNvSpPr>
            <a:spLocks noGrp="1"/>
          </p:cNvSpPr>
          <p:nvPr>
            <p:ph type="title" hasCustomPrompt="1"/>
          </p:nvPr>
        </p:nvSpPr>
        <p:spPr/>
        <p:txBody>
          <a:bodyPr/>
          <a:lstStyle/>
          <a:p>
            <a:r>
              <a:rPr lang="en-US" noProof="1" smtClean="0"/>
              <a:t>Click to edit Master title style</a:t>
            </a:r>
            <a:endParaRPr lang="en-US" dirty="0"/>
          </a:p>
        </p:txBody>
      </p:sp>
      <p:sp>
        <p:nvSpPr>
          <p:cNvPr id="3" name="Rectangle 3"/>
          <p:cNvSpPr>
            <a:spLocks noGrp="1"/>
          </p:cNvSpPr>
          <p:nvPr>
            <p:ph type="body" sz="half" idx="1"/>
          </p:nvPr>
        </p:nvSpPr>
        <p:spPr>
          <a:xfrm>
            <a:off x="457200" y="1600200"/>
            <a:ext cx="4038600" cy="4525963"/>
          </a:xfrm>
        </p:spPr>
        <p:txBody>
          <a:body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a:p>
        </p:txBody>
      </p:sp>
      <p:sp>
        <p:nvSpPr>
          <p:cNvPr id="4" name="Rectangle 4"/>
          <p:cNvSpPr>
            <a:spLocks noGrp="1"/>
          </p:cNvSpPr>
          <p:nvPr>
            <p:ph type="body" sz="half" idx="2"/>
          </p:nvPr>
        </p:nvSpPr>
        <p:spPr>
          <a:xfrm>
            <a:off x="4648200" y="1600200"/>
            <a:ext cx="4038600" cy="4525963"/>
          </a:xfrm>
        </p:spPr>
        <p:txBody>
          <a:body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a:p>
        </p:txBody>
      </p:sp>
      <p:sp>
        <p:nvSpPr>
          <p:cNvPr id="5" name="Rectangle 5"/>
          <p:cNvSpPr>
            <a:spLocks noGrp="1"/>
          </p:cNvSpPr>
          <p:nvPr>
            <p:ph type="dt" sz="half" idx="10"/>
          </p:nvPr>
        </p:nvSpPr>
        <p:spPr/>
        <p:txBody>
          <a:bodyPr/>
          <a:lstStyle/>
          <a:p>
            <a:fld id="{9FC50183-A4F0-4B5F-923C-1EA91824690E}" type="datetimeFigureOut">
              <a:rPr lang="en-US" smtClean="0"/>
              <a:pPr/>
              <a:t>10/3/2014</a:t>
            </a:fld>
            <a:endParaRPr lang="en-US" dirty="0"/>
          </a:p>
        </p:txBody>
      </p:sp>
      <p:sp>
        <p:nvSpPr>
          <p:cNvPr id="6" name="Rectangle 6"/>
          <p:cNvSpPr>
            <a:spLocks noGrp="1"/>
          </p:cNvSpPr>
          <p:nvPr>
            <p:ph type="ftr" sz="quarter" idx="11"/>
          </p:nvPr>
        </p:nvSpPr>
        <p:spPr/>
        <p:txBody>
          <a:bodyPr/>
          <a:lstStyle/>
          <a:p>
            <a:endParaRPr lang="en-US" dirty="0"/>
          </a:p>
        </p:txBody>
      </p:sp>
      <p:sp>
        <p:nvSpPr>
          <p:cNvPr id="7" name="Rectangle 7"/>
          <p:cNvSpPr>
            <a:spLocks noGrp="1"/>
          </p:cNvSpPr>
          <p:nvPr>
            <p:ph type="sldNum" sz="quarter" idx="12"/>
          </p:nvPr>
        </p:nvSpPr>
        <p:spPr/>
        <p:txBody>
          <a:bodyPr/>
          <a:lstStyle/>
          <a:p>
            <a:fld id="{20FD475A-FCA3-4B41-B368-0F71602C96B4}"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lang="en-US" smtClean="0"/>
              <a:t>Click to edit Master title style</a:t>
            </a:r>
            <a:endParaRPr lang="en-US" dirty="0"/>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a:defRPr sz="1400">
                <a:solidFill>
                  <a:schemeClr val="tx2"/>
                </a:solidFill>
              </a:defRPr>
            </a:lvl1pPr>
          </a:lstStyle>
          <a:p>
            <a:fld id="{E4606EA6-EFEA-4C30-9264-4F9291A5780D}" type="datetime1">
              <a:rPr lang="en-US" smtClean="0"/>
              <a:pPr/>
              <a:t>10/3/2014</a:t>
            </a:fld>
            <a:endParaRPr lang="en-US" sz="1400" dirty="0">
              <a:solidFill>
                <a:schemeClr val="tx2"/>
              </a:solidFill>
            </a:endParaRPr>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a:defRPr sz="1400">
                <a:solidFill>
                  <a:schemeClr val="tx2"/>
                </a:solidFill>
              </a:defRPr>
            </a:lvl1pPr>
          </a:lstStyle>
          <a:p>
            <a:pPr algn="r"/>
            <a:endParaRPr lang="en-US" sz="1400" dirty="0">
              <a:solidFill>
                <a:schemeClr val="tx2"/>
              </a:solidFill>
            </a:endParaRPr>
          </a:p>
        </p:txBody>
      </p:sp>
      <p:sp>
        <p:nvSpPr>
          <p:cNvPr id="7" name="Rectangle 6"/>
          <p:cNvSpPr/>
          <p:nvPr/>
        </p:nvSpPr>
        <p:spPr>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a:defRPr sz="1400" b="1">
                <a:solidFill>
                  <a:srgbClr val="FFFFFF"/>
                </a:solidFill>
              </a:defRPr>
            </a:lvl1pPr>
          </a:lstStyle>
          <a:p>
            <a:pPr algn="ctr"/>
            <a:fld id="{8F82E0A0-C266-4798-8C8F-B9F91E9DA37E}" type="slidenum">
              <a:rPr lang="en-US" sz="1400" b="1" smtClean="0">
                <a:solidFill>
                  <a:srgbClr val="FFFFFF"/>
                </a:solidFill>
              </a:rPr>
              <a:pPr algn="ctr"/>
              <a:t>‹#›</a:t>
            </a:fld>
            <a:endParaRPr lang="en-US" sz="1400" b="1"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Lst>
  <p:txStyles>
    <p:titleStyle>
      <a:lvl1pPr algn="l" rtl="0" eaLnBrk="1" latinLnBrk="0" hangingPunct="1">
        <a:spcBef>
          <a:spcPct val="0"/>
        </a:spcBef>
        <a:buNone/>
        <a:defRPr sz="4400" kern="1200">
          <a:solidFill>
            <a:schemeClr val="tx2"/>
          </a:solidFill>
          <a:effectLst>
            <a:outerShdw blurRad="50800" dist="38100" dir="2700000" algn="tl" rotWithShape="0">
              <a:prstClr val="black">
                <a:alpha val="40000"/>
              </a:prstClr>
            </a:outerShdw>
          </a:effectLst>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sz="1800" kern="1200" baseline="0">
          <a:solidFill>
            <a:schemeClr val="tx1"/>
          </a:solidFill>
          <a:latin typeface="+mn-lt"/>
          <a:ea typeface="+mn-ea"/>
          <a:cs typeface="+mn-cs"/>
        </a:defRPr>
      </a:lvl9pPr>
    </p:bodyStyle>
    <p:otherStyle>
      <a:lvl1pPr marL="0" algn="l" rtl="0" eaLnBrk="1" hangingPunct="1">
        <a:defRPr kern="1200">
          <a:solidFill>
            <a:schemeClr val="tx1"/>
          </a:solidFill>
          <a:latin typeface="+mn-lt"/>
          <a:ea typeface="+mn-ea"/>
          <a:cs typeface="+mn-cs"/>
        </a:defRPr>
      </a:lvl1pPr>
      <a:lvl2pPr marL="457200" algn="l" rtl="0" eaLnBrk="1" hangingPunct="1">
        <a:defRPr kern="1200">
          <a:solidFill>
            <a:schemeClr val="tx1"/>
          </a:solidFill>
          <a:latin typeface="+mn-lt"/>
          <a:ea typeface="+mn-ea"/>
          <a:cs typeface="+mn-cs"/>
        </a:defRPr>
      </a:lvl2pPr>
      <a:lvl3pPr marL="914400" algn="l" rtl="0" eaLnBrk="1" hangingPunct="1">
        <a:defRPr kern="1200">
          <a:solidFill>
            <a:schemeClr val="tx1"/>
          </a:solidFill>
          <a:latin typeface="+mn-lt"/>
          <a:ea typeface="+mn-ea"/>
          <a:cs typeface="+mn-cs"/>
        </a:defRPr>
      </a:lvl3pPr>
      <a:lvl4pPr marL="1371600" algn="l" rtl="0" eaLnBrk="1" hangingPunct="1">
        <a:defRPr kern="1200">
          <a:solidFill>
            <a:schemeClr val="tx1"/>
          </a:solidFill>
          <a:latin typeface="+mn-lt"/>
          <a:ea typeface="+mn-ea"/>
          <a:cs typeface="+mn-cs"/>
        </a:defRPr>
      </a:lvl4pPr>
      <a:lvl5pPr marL="1828800" algn="l" rtl="0" eaLnBrk="1" hangingPunct="1">
        <a:defRPr kern="1200">
          <a:solidFill>
            <a:schemeClr val="tx1"/>
          </a:solidFill>
          <a:latin typeface="+mn-lt"/>
          <a:ea typeface="+mn-ea"/>
          <a:cs typeface="+mn-cs"/>
        </a:defRPr>
      </a:lvl5pPr>
      <a:lvl6pPr marL="2286000" algn="l" rtl="0" eaLnBrk="1" hangingPunct="1">
        <a:defRPr kern="1200">
          <a:solidFill>
            <a:schemeClr val="tx1"/>
          </a:solidFill>
          <a:latin typeface="+mn-lt"/>
          <a:ea typeface="+mn-ea"/>
          <a:cs typeface="+mn-cs"/>
        </a:defRPr>
      </a:lvl6pPr>
      <a:lvl7pPr marL="2743200" algn="l" rtl="0" eaLnBrk="1" hangingPunct="1">
        <a:defRPr kern="1200">
          <a:solidFill>
            <a:schemeClr val="tx1"/>
          </a:solidFill>
          <a:latin typeface="+mn-lt"/>
          <a:ea typeface="+mn-ea"/>
          <a:cs typeface="+mn-cs"/>
        </a:defRPr>
      </a:lvl7pPr>
      <a:lvl8pPr marL="3200400" algn="l" rtl="0" eaLnBrk="1" hangingPunct="1">
        <a:defRPr kern="1200">
          <a:solidFill>
            <a:schemeClr val="tx1"/>
          </a:solidFill>
          <a:latin typeface="+mn-lt"/>
          <a:ea typeface="+mn-ea"/>
          <a:cs typeface="+mn-cs"/>
        </a:defRPr>
      </a:lvl8pPr>
      <a:lvl9pPr marL="3657600" algn="l" rtl="0" eaLnBrk="1" hangingPunct="1">
        <a:defRPr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154" name="Rectangle 2"/>
          <p:cNvSpPr>
            <a:spLocks noGrp="1" noChangeArrowheads="1"/>
          </p:cNvSpPr>
          <p:nvPr>
            <p:ph type="ctrTitle"/>
          </p:nvPr>
        </p:nvSpPr>
        <p:spPr>
          <a:xfrm>
            <a:off x="304800" y="609600"/>
            <a:ext cx="8610600" cy="1295401"/>
          </a:xfrm>
        </p:spPr>
        <p:txBody>
          <a:bodyPr>
            <a:noAutofit/>
          </a:bodyPr>
          <a:lstStyle/>
          <a:p>
            <a:pPr algn="ctr"/>
            <a:r>
              <a:rPr lang="en-US" dirty="0" smtClean="0"/>
              <a:t>TRSD Elementary Schools’ </a:t>
            </a:r>
            <a:r>
              <a:rPr lang="en-US" sz="5400" dirty="0" smtClean="0"/>
              <a:t>Action Plans</a:t>
            </a:r>
            <a:endParaRPr lang="en-US" sz="5400" dirty="0"/>
          </a:p>
        </p:txBody>
      </p:sp>
      <p:pic>
        <p:nvPicPr>
          <p:cNvPr id="4" name="Picture 3"/>
          <p:cNvPicPr/>
          <p:nvPr/>
        </p:nvPicPr>
        <p:blipFill>
          <a:blip r:embed="rId3" cstate="print">
            <a:extLst>
              <a:ext uri="{28A0092B-C50C-407E-A947-70E740481C1C}">
                <a14:useLocalDpi xmlns:a14="http://schemas.microsoft.com/office/drawing/2010/main" xmlns="" val="0"/>
              </a:ext>
            </a:extLst>
          </a:blip>
          <a:stretch>
            <a:fillRect/>
          </a:stretch>
        </p:blipFill>
        <p:spPr>
          <a:xfrm>
            <a:off x="3886200" y="2286000"/>
            <a:ext cx="1752600" cy="1524000"/>
          </a:xfrm>
          <a:prstGeom prst="rect">
            <a:avLst/>
          </a:prstGeom>
          <a:ln w="63500" cap="sq">
            <a:solidFill>
              <a:schemeClr val="accent2"/>
            </a:solidFill>
            <a:prstDash val="solid"/>
            <a:miter lim="800000"/>
          </a:ln>
          <a:effectLst>
            <a:outerShdw blurRad="50800" dist="38100" dir="2700000" algn="tl" rotWithShape="0">
              <a:srgbClr val="000000">
                <a:alpha val="43000"/>
              </a:srgbClr>
            </a:outerShdw>
          </a:effectLst>
        </p:spPr>
      </p:pic>
      <p:pic>
        <p:nvPicPr>
          <p:cNvPr id="2" name="Picture 1" descr="images.jpg"/>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1295400" y="2286000"/>
            <a:ext cx="2290164" cy="1524000"/>
          </a:xfrm>
          <a:prstGeom prst="rect">
            <a:avLst/>
          </a:prstGeom>
          <a:ln w="63500" cap="sq">
            <a:solidFill>
              <a:schemeClr val="accent2"/>
            </a:solidFill>
            <a:prstDash val="solid"/>
            <a:miter lim="800000"/>
          </a:ln>
          <a:effectLst>
            <a:outerShdw blurRad="50800" dist="38100" dir="2700000" algn="tl" rotWithShape="0">
              <a:srgbClr val="000000">
                <a:alpha val="43000"/>
              </a:srgbClr>
            </a:outerShdw>
          </a:effectLst>
        </p:spPr>
      </p:pic>
      <p:pic>
        <p:nvPicPr>
          <p:cNvPr id="3" name="Picture 2" descr="imgres-3.jpg"/>
          <p:cNvPicPr>
            <a:picLocks noChangeAspect="1"/>
          </p:cNvPicPr>
          <p:nvPr/>
        </p:nvPicPr>
        <p:blipFill>
          <a:blip r:embed="rId5" cstate="print">
            <a:extLst>
              <a:ext uri="{28A0092B-C50C-407E-A947-70E740481C1C}">
                <a14:useLocalDpi xmlns:a14="http://schemas.microsoft.com/office/drawing/2010/main" xmlns="" val="0"/>
              </a:ext>
            </a:extLst>
          </a:blip>
          <a:stretch>
            <a:fillRect/>
          </a:stretch>
        </p:blipFill>
        <p:spPr>
          <a:xfrm>
            <a:off x="5939436" y="2286000"/>
            <a:ext cx="2290164" cy="1524000"/>
          </a:xfrm>
          <a:prstGeom prst="rect">
            <a:avLst/>
          </a:prstGeom>
          <a:ln w="63500" cap="sq">
            <a:solidFill>
              <a:schemeClr val="accent2"/>
            </a:solidFill>
            <a:prstDash val="solid"/>
            <a:miter lim="800000"/>
          </a:ln>
          <a:effectLst>
            <a:outerShdw blurRad="50800" dist="38100" dir="2700000" algn="tl" rotWithShape="0">
              <a:srgbClr val="000000">
                <a:alpha val="43000"/>
              </a:srgbClr>
            </a:outerShdw>
          </a:effectLst>
        </p:spPr>
      </p:pic>
      <p:pic>
        <p:nvPicPr>
          <p:cNvPr id="5" name="Picture 4" descr="imgres-2.jpg"/>
          <p:cNvPicPr>
            <a:picLocks noChangeAspect="1"/>
          </p:cNvPicPr>
          <p:nvPr/>
        </p:nvPicPr>
        <p:blipFill rotWithShape="1">
          <a:blip r:embed="rId6" cstate="print">
            <a:extLst>
              <a:ext uri="{28A0092B-C50C-407E-A947-70E740481C1C}">
                <a14:useLocalDpi xmlns:a14="http://schemas.microsoft.com/office/drawing/2010/main" xmlns="" val="0"/>
              </a:ext>
            </a:extLst>
          </a:blip>
          <a:srcRect l="3703" t="9731" r="3217" b="8320"/>
          <a:stretch/>
        </p:blipFill>
        <p:spPr>
          <a:xfrm>
            <a:off x="1600200" y="4038600"/>
            <a:ext cx="2553369" cy="1550737"/>
          </a:xfrm>
          <a:prstGeom prst="rect">
            <a:avLst/>
          </a:prstGeom>
          <a:ln w="63500" cap="sq">
            <a:solidFill>
              <a:schemeClr val="accent2"/>
            </a:solidFill>
            <a:prstDash val="solid"/>
            <a:miter lim="800000"/>
          </a:ln>
          <a:effectLst>
            <a:outerShdw blurRad="50800" dist="38100" dir="2700000" algn="tl" rotWithShape="0">
              <a:srgbClr val="000000">
                <a:alpha val="43000"/>
              </a:srgbClr>
            </a:outerShdw>
          </a:effectLst>
        </p:spPr>
      </p:pic>
      <p:pic>
        <p:nvPicPr>
          <p:cNvPr id="6" name="Picture 5" descr="imgres-1.jpg"/>
          <p:cNvPicPr>
            <a:picLocks noChangeAspect="1"/>
          </p:cNvPicPr>
          <p:nvPr/>
        </p:nvPicPr>
        <p:blipFill>
          <a:blip r:embed="rId7" cstate="print">
            <a:extLst>
              <a:ext uri="{28A0092B-C50C-407E-A947-70E740481C1C}">
                <a14:useLocalDpi xmlns:a14="http://schemas.microsoft.com/office/drawing/2010/main" xmlns="" val="0"/>
              </a:ext>
            </a:extLst>
          </a:blip>
          <a:stretch>
            <a:fillRect/>
          </a:stretch>
        </p:blipFill>
        <p:spPr>
          <a:xfrm>
            <a:off x="5105400" y="4038600"/>
            <a:ext cx="2286000" cy="1521229"/>
          </a:xfrm>
          <a:prstGeom prst="rect">
            <a:avLst/>
          </a:prstGeom>
          <a:ln w="63500" cap="sq">
            <a:solidFill>
              <a:schemeClr val="accent2"/>
            </a:solidFill>
            <a:prstDash val="solid"/>
            <a:miter lim="800000"/>
          </a:ln>
          <a:effectLst>
            <a:outerShdw blurRad="50800" dist="38100" dir="2700000" algn="tl" rotWithShape="0">
              <a:srgbClr val="000000">
                <a:alpha val="43000"/>
              </a:srgbClr>
            </a:outerShdw>
          </a:effectLst>
        </p:spPr>
      </p:pic>
      <p:sp>
        <p:nvSpPr>
          <p:cNvPr id="9" name="Rectangle 3"/>
          <p:cNvSpPr txBox="1">
            <a:spLocks noChangeArrowheads="1"/>
          </p:cNvSpPr>
          <p:nvPr/>
        </p:nvSpPr>
        <p:spPr>
          <a:xfrm>
            <a:off x="152400" y="6400800"/>
            <a:ext cx="2057400" cy="457200"/>
          </a:xfrm>
          <a:prstGeom prst="rect">
            <a:avLst/>
          </a:prstGeom>
        </p:spPr>
        <p:txBody>
          <a:bodyPr vert="horz" anchor="ctr">
            <a:normAutofit/>
          </a:bodyPr>
          <a:lstStyle>
            <a:lvl1pPr marL="0" indent="0" algn="l" rtl="0" eaLnBrk="1" latinLnBrk="0" hangingPunct="1">
              <a:spcBef>
                <a:spcPts val="700"/>
              </a:spcBef>
              <a:buClr>
                <a:schemeClr val="accent2"/>
              </a:buClr>
              <a:buSzPct val="60000"/>
              <a:buFont typeface="Wingdings"/>
              <a:buNone/>
              <a:defRPr sz="2800" kern="1200">
                <a:solidFill>
                  <a:srgbClr val="FFFFFF"/>
                </a:solidFill>
                <a:latin typeface="+mn-lt"/>
                <a:ea typeface="+mn-ea"/>
                <a:cs typeface="+mn-cs"/>
              </a:defRPr>
            </a:lvl1pPr>
            <a:lvl2pPr marL="457200" indent="0" algn="ctr" rtl="0" eaLnBrk="1" latinLnBrk="0" hangingPunct="1">
              <a:spcBef>
                <a:spcPts val="550"/>
              </a:spcBef>
              <a:buClr>
                <a:schemeClr val="accent1"/>
              </a:buClr>
              <a:buSzPct val="70000"/>
              <a:buFont typeface="Wingdings 2"/>
              <a:buNone/>
              <a:defRPr sz="2600" kern="1200">
                <a:solidFill>
                  <a:schemeClr val="tx1"/>
                </a:solidFill>
                <a:latin typeface="+mn-lt"/>
                <a:ea typeface="+mn-ea"/>
                <a:cs typeface="+mn-cs"/>
              </a:defRPr>
            </a:lvl2pPr>
            <a:lvl3pPr marL="914400" indent="0" algn="ctr" rtl="0" eaLnBrk="1" latinLnBrk="0" hangingPunct="1">
              <a:spcBef>
                <a:spcPts val="500"/>
              </a:spcBef>
              <a:buClr>
                <a:schemeClr val="accent2"/>
              </a:buClr>
              <a:buSzPct val="75000"/>
              <a:buFont typeface="Wingdings"/>
              <a:buNone/>
              <a:defRPr sz="2300" kern="1200">
                <a:solidFill>
                  <a:schemeClr val="tx1"/>
                </a:solidFill>
                <a:latin typeface="+mn-lt"/>
                <a:ea typeface="+mn-ea"/>
                <a:cs typeface="+mn-cs"/>
              </a:defRPr>
            </a:lvl3pPr>
            <a:lvl4pPr marL="1371600" indent="0" algn="ctr" rtl="0" eaLnBrk="1" latinLnBrk="0" hangingPunct="1">
              <a:spcBef>
                <a:spcPts val="400"/>
              </a:spcBef>
              <a:buClr>
                <a:schemeClr val="accent3"/>
              </a:buClr>
              <a:buSzPct val="75000"/>
              <a:buFont typeface="Wingdings"/>
              <a:buNone/>
              <a:defRPr sz="2000" kern="1200">
                <a:solidFill>
                  <a:schemeClr val="tx1"/>
                </a:solidFill>
                <a:latin typeface="+mn-lt"/>
                <a:ea typeface="+mn-ea"/>
                <a:cs typeface="+mn-cs"/>
              </a:defRPr>
            </a:lvl4pPr>
            <a:lvl5pPr marL="1828800" indent="0" algn="ctr" rtl="0" eaLnBrk="1" latinLnBrk="0" hangingPunct="1">
              <a:spcBef>
                <a:spcPts val="400"/>
              </a:spcBef>
              <a:buClr>
                <a:schemeClr val="accent4"/>
              </a:buClr>
              <a:buSzPct val="65000"/>
              <a:buFont typeface="Wingdings"/>
              <a:buNone/>
              <a:defRPr sz="2000" kern="1200">
                <a:solidFill>
                  <a:schemeClr val="tx1"/>
                </a:solidFill>
                <a:latin typeface="+mn-lt"/>
                <a:ea typeface="+mn-ea"/>
                <a:cs typeface="+mn-cs"/>
              </a:defRPr>
            </a:lvl5pPr>
            <a:lvl6pPr marL="2286000" indent="0" algn="ctr" rtl="0" eaLnBrk="1" latinLnBrk="0" hangingPunct="1">
              <a:spcBef>
                <a:spcPct val="20000"/>
              </a:spcBef>
              <a:buClr>
                <a:schemeClr val="accent1"/>
              </a:buClr>
              <a:buFont typeface="Wingdings"/>
              <a:buNone/>
              <a:defRPr sz="1800" kern="1200" baseline="0">
                <a:solidFill>
                  <a:schemeClr val="tx1"/>
                </a:solidFill>
                <a:latin typeface="+mn-lt"/>
                <a:ea typeface="+mn-ea"/>
                <a:cs typeface="+mn-cs"/>
              </a:defRPr>
            </a:lvl6pPr>
            <a:lvl7pPr marL="2743200" indent="0" algn="ctr" rtl="0" eaLnBrk="1" latinLnBrk="0" hangingPunct="1">
              <a:spcBef>
                <a:spcPct val="20000"/>
              </a:spcBef>
              <a:buClr>
                <a:schemeClr val="accent2"/>
              </a:buClr>
              <a:buFont typeface="Wingdings"/>
              <a:buNone/>
              <a:defRPr sz="1800" kern="1200" baseline="0">
                <a:solidFill>
                  <a:schemeClr val="tx1"/>
                </a:solidFill>
                <a:latin typeface="+mn-lt"/>
                <a:ea typeface="+mn-ea"/>
                <a:cs typeface="+mn-cs"/>
              </a:defRPr>
            </a:lvl7pPr>
            <a:lvl8pPr marL="3200400" indent="0" algn="ctr" rtl="0" eaLnBrk="1" latinLnBrk="0" hangingPunct="1">
              <a:spcBef>
                <a:spcPct val="20000"/>
              </a:spcBef>
              <a:buClr>
                <a:schemeClr val="accent3"/>
              </a:buClr>
              <a:buFont typeface="Wingdings"/>
              <a:buNone/>
              <a:defRPr sz="1800" kern="1200" baseline="0">
                <a:solidFill>
                  <a:schemeClr val="tx1"/>
                </a:solidFill>
                <a:latin typeface="+mn-lt"/>
                <a:ea typeface="+mn-ea"/>
                <a:cs typeface="+mn-cs"/>
              </a:defRPr>
            </a:lvl8pPr>
            <a:lvl9pPr marL="3657600" indent="0" algn="ctr" rtl="0" eaLnBrk="1" latinLnBrk="0" hangingPunct="1">
              <a:spcBef>
                <a:spcPct val="20000"/>
              </a:spcBef>
              <a:buClr>
                <a:schemeClr val="accent4"/>
              </a:buClr>
              <a:buFont typeface="Wingdings"/>
              <a:buNone/>
              <a:defRPr sz="1800" kern="1200" baseline="0">
                <a:solidFill>
                  <a:schemeClr val="tx1"/>
                </a:solidFill>
                <a:latin typeface="+mn-lt"/>
                <a:ea typeface="+mn-ea"/>
                <a:cs typeface="+mn-cs"/>
              </a:defRPr>
            </a:lvl9pPr>
          </a:lstStyle>
          <a:p>
            <a:r>
              <a:rPr lang="en-US" sz="2400" dirty="0" smtClean="0"/>
              <a:t> 2014-2015</a:t>
            </a:r>
          </a:p>
          <a:p>
            <a:endParaRPr lang="en-US" dirty="0"/>
          </a:p>
        </p:txBody>
      </p:sp>
      <p:sp>
        <p:nvSpPr>
          <p:cNvPr id="7" name="Subtitle 6"/>
          <p:cNvSpPr>
            <a:spLocks noGrp="1"/>
          </p:cNvSpPr>
          <p:nvPr>
            <p:ph type="subTitle" idx="1"/>
          </p:nvPr>
        </p:nvSpPr>
        <p:spPr/>
        <p:txBody>
          <a:bodyPr/>
          <a:lstStyle/>
          <a:p>
            <a:pPr algn="r"/>
            <a:r>
              <a:rPr lang="en-US" dirty="0" smtClean="0"/>
              <a:t>October 2, 2014</a:t>
            </a:r>
            <a:endParaRPr lang="en-US" dirty="0"/>
          </a:p>
        </p:txBody>
      </p:sp>
    </p:spTree>
    <p:extLst>
      <p:ext uri="{BB962C8B-B14F-4D97-AF65-F5344CB8AC3E}">
        <p14:creationId xmlns:p14="http://schemas.microsoft.com/office/powerpoint/2010/main" xmlns="" val="341583194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ctrTitle"/>
          </p:nvPr>
        </p:nvSpPr>
        <p:spPr>
          <a:xfrm>
            <a:off x="762000" y="609600"/>
            <a:ext cx="7315200" cy="4191000"/>
          </a:xfrm>
        </p:spPr>
        <p:txBody>
          <a:bodyPr>
            <a:noAutofit/>
          </a:bodyPr>
          <a:lstStyle/>
          <a:p>
            <a:r>
              <a:rPr lang="en-US" sz="6000" dirty="0" smtClean="0"/>
              <a:t>Danville Elementary School’s Action Plan Goals</a:t>
            </a:r>
            <a:endParaRPr lang="en-US" sz="6000" dirty="0"/>
          </a:p>
        </p:txBody>
      </p:sp>
    </p:spTree>
    <p:extLst>
      <p:ext uri="{BB962C8B-B14F-4D97-AF65-F5344CB8AC3E}">
        <p14:creationId xmlns:p14="http://schemas.microsoft.com/office/powerpoint/2010/main" xmlns="" val="21113981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title"/>
          </p:nvPr>
        </p:nvSpPr>
        <p:spPr/>
        <p:txBody>
          <a:bodyPr/>
          <a:lstStyle/>
          <a:p>
            <a:r>
              <a:rPr lang="en-US" b="1" dirty="0"/>
              <a:t>Goal #3</a:t>
            </a:r>
            <a:endParaRPr lang="en-US" dirty="0"/>
          </a:p>
        </p:txBody>
      </p:sp>
      <p:sp>
        <p:nvSpPr>
          <p:cNvPr id="3" name="Rectangle 3"/>
          <p:cNvSpPr>
            <a:spLocks noGrp="1"/>
          </p:cNvSpPr>
          <p:nvPr>
            <p:ph type="body" idx="1"/>
          </p:nvPr>
        </p:nvSpPr>
        <p:spPr/>
        <p:txBody>
          <a:bodyPr/>
          <a:lstStyle/>
          <a:p>
            <a:r>
              <a:rPr lang="en-US" dirty="0"/>
              <a:t>The staff will work to improve school culture through the enhancement of student academic engagement, student personal responsibility for learning and behavior, and student expression of personal interests. Success will be measured by student progress and a decrease in negative behaviors as recorded through </a:t>
            </a:r>
            <a:r>
              <a:rPr lang="en-US" dirty="0" smtClean="0"/>
              <a:t>our School-Wide </a:t>
            </a:r>
            <a:r>
              <a:rPr lang="en-US" dirty="0"/>
              <a:t>Intervention Systems (SWIS</a:t>
            </a:r>
            <a:r>
              <a:rPr lang="en-US" dirty="0" smtClean="0"/>
              <a:t>) data </a:t>
            </a:r>
            <a:r>
              <a:rPr lang="en-US" dirty="0"/>
              <a:t>and student voice as reported through the Tripod Survey.</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title"/>
          </p:nvPr>
        </p:nvSpPr>
        <p:spPr/>
        <p:txBody>
          <a:bodyPr/>
          <a:lstStyle/>
          <a:p>
            <a:r>
              <a:rPr lang="en-US" b="1" dirty="0"/>
              <a:t>Goal </a:t>
            </a:r>
            <a:r>
              <a:rPr lang="en-US" b="1" dirty="0" smtClean="0"/>
              <a:t>#4</a:t>
            </a:r>
            <a:endParaRPr lang="en-US" dirty="0"/>
          </a:p>
        </p:txBody>
      </p:sp>
      <p:sp>
        <p:nvSpPr>
          <p:cNvPr id="3" name="Rectangle 3"/>
          <p:cNvSpPr>
            <a:spLocks noGrp="1"/>
          </p:cNvSpPr>
          <p:nvPr>
            <p:ph type="body" idx="1"/>
          </p:nvPr>
        </p:nvSpPr>
        <p:spPr>
          <a:xfrm>
            <a:off x="612648" y="1600200"/>
            <a:ext cx="8302752" cy="4800600"/>
          </a:xfrm>
        </p:spPr>
        <p:txBody>
          <a:bodyPr/>
          <a:lstStyle/>
          <a:p>
            <a:r>
              <a:rPr lang="en-US" sz="3200" dirty="0"/>
              <a:t>Staff will increase their understanding of Response to Instruction (RTI) practices by establishing universal protocols for interventions, and using research based methods, while monitoring growth. Success will be measured through formative and summative assessments, universal screenings and the progress monitoring of targeted skills.</a:t>
            </a:r>
            <a:r>
              <a:rPr lang="en-US" dirty="0"/>
              <a:t>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ctrTitle"/>
          </p:nvPr>
        </p:nvSpPr>
        <p:spPr>
          <a:xfrm>
            <a:off x="762000" y="609600"/>
            <a:ext cx="6477000" cy="3962400"/>
          </a:xfrm>
        </p:spPr>
        <p:txBody>
          <a:bodyPr>
            <a:noAutofit/>
          </a:bodyPr>
          <a:lstStyle/>
          <a:p>
            <a:r>
              <a:rPr lang="en-US" sz="6000" dirty="0" smtClean="0"/>
              <a:t>ATKINSON ACADEMY’s Action Plan Goals</a:t>
            </a:r>
            <a:endParaRPr lang="en-US" sz="6000" dirty="0"/>
          </a:p>
        </p:txBody>
      </p:sp>
    </p:spTree>
    <p:extLst>
      <p:ext uri="{BB962C8B-B14F-4D97-AF65-F5344CB8AC3E}">
        <p14:creationId xmlns:p14="http://schemas.microsoft.com/office/powerpoint/2010/main" xmlns="" val="36925464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title"/>
          </p:nvPr>
        </p:nvSpPr>
        <p:spPr/>
        <p:txBody>
          <a:bodyPr/>
          <a:lstStyle/>
          <a:p>
            <a:r>
              <a:rPr lang="en-US" b="1" dirty="0"/>
              <a:t>Goal #3</a:t>
            </a:r>
            <a:endParaRPr lang="en-US" dirty="0"/>
          </a:p>
        </p:txBody>
      </p:sp>
      <p:sp>
        <p:nvSpPr>
          <p:cNvPr id="3" name="Rectangle 3"/>
          <p:cNvSpPr>
            <a:spLocks noGrp="1"/>
          </p:cNvSpPr>
          <p:nvPr>
            <p:ph type="body" idx="1"/>
          </p:nvPr>
        </p:nvSpPr>
        <p:spPr/>
        <p:txBody>
          <a:bodyPr>
            <a:normAutofit/>
          </a:bodyPr>
          <a:lstStyle/>
          <a:p>
            <a:r>
              <a:rPr lang="en-US" sz="3600" i="1" dirty="0"/>
              <a:t>Atkinson Academy will have a systematic math data collection process in place by June 2015 that will provide teachers with accurate and reliable information from which instructional decisions can be made.</a:t>
            </a:r>
          </a:p>
        </p:txBody>
      </p:sp>
    </p:spTree>
    <p:extLst>
      <p:ext uri="{BB962C8B-B14F-4D97-AF65-F5344CB8AC3E}">
        <p14:creationId xmlns:p14="http://schemas.microsoft.com/office/powerpoint/2010/main" xmlns="" val="258785638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title"/>
          </p:nvPr>
        </p:nvSpPr>
        <p:spPr/>
        <p:txBody>
          <a:bodyPr/>
          <a:lstStyle/>
          <a:p>
            <a:r>
              <a:rPr lang="en-US" b="1" dirty="0"/>
              <a:t>Goal </a:t>
            </a:r>
            <a:r>
              <a:rPr lang="en-US" b="1" dirty="0" smtClean="0"/>
              <a:t>#4</a:t>
            </a:r>
            <a:endParaRPr lang="en-US" dirty="0"/>
          </a:p>
        </p:txBody>
      </p:sp>
      <p:sp>
        <p:nvSpPr>
          <p:cNvPr id="3" name="Rectangle 3"/>
          <p:cNvSpPr>
            <a:spLocks noGrp="1"/>
          </p:cNvSpPr>
          <p:nvPr>
            <p:ph type="body" idx="1"/>
          </p:nvPr>
        </p:nvSpPr>
        <p:spPr/>
        <p:txBody>
          <a:bodyPr>
            <a:normAutofit/>
          </a:bodyPr>
          <a:lstStyle/>
          <a:p>
            <a:r>
              <a:rPr lang="en-US" sz="4000" dirty="0"/>
              <a:t>Atkinson Academy will maintain a systematic behavior management plan designed and implemented during the 2014-2015 school year. </a:t>
            </a:r>
            <a:r>
              <a:rPr lang="en-US" sz="4000" dirty="0" smtClean="0"/>
              <a:t>Student behaviors will be recorded through a School-Wide Intervention System (SWIS).</a:t>
            </a:r>
            <a:endParaRPr lang="en-US" sz="4000" dirty="0"/>
          </a:p>
        </p:txBody>
      </p:sp>
    </p:spTree>
    <p:extLst>
      <p:ext uri="{BB962C8B-B14F-4D97-AF65-F5344CB8AC3E}">
        <p14:creationId xmlns:p14="http://schemas.microsoft.com/office/powerpoint/2010/main" xmlns="" val="342486633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ctrTitle"/>
          </p:nvPr>
        </p:nvSpPr>
        <p:spPr>
          <a:xfrm>
            <a:off x="762000" y="609600"/>
            <a:ext cx="6477000" cy="2895600"/>
          </a:xfrm>
        </p:spPr>
        <p:txBody>
          <a:bodyPr>
            <a:noAutofit/>
          </a:bodyPr>
          <a:lstStyle/>
          <a:p>
            <a:r>
              <a:rPr lang="en-US" sz="6000" dirty="0" smtClean="0"/>
              <a:t>Pollard School’s Action Plan Goals</a:t>
            </a:r>
            <a:endParaRPr lang="en-US" sz="60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title"/>
          </p:nvPr>
        </p:nvSpPr>
        <p:spPr/>
        <p:txBody>
          <a:bodyPr/>
          <a:lstStyle/>
          <a:p>
            <a:r>
              <a:rPr lang="en-US" b="1" dirty="0"/>
              <a:t>Goal #3 Literacy:</a:t>
            </a:r>
            <a:endParaRPr lang="en-US" dirty="0"/>
          </a:p>
        </p:txBody>
      </p:sp>
      <p:sp>
        <p:nvSpPr>
          <p:cNvPr id="3" name="Rectangle 3"/>
          <p:cNvSpPr>
            <a:spLocks noGrp="1"/>
          </p:cNvSpPr>
          <p:nvPr>
            <p:ph type="body" idx="1"/>
          </p:nvPr>
        </p:nvSpPr>
        <p:spPr>
          <a:xfrm>
            <a:off x="228600" y="1600200"/>
            <a:ext cx="8763000" cy="5257800"/>
          </a:xfrm>
        </p:spPr>
        <p:txBody>
          <a:bodyPr>
            <a:normAutofit fontScale="92500" lnSpcReduction="10000"/>
          </a:bodyPr>
          <a:lstStyle/>
          <a:p>
            <a:r>
              <a:rPr lang="en-US" sz="2800" i="1" dirty="0"/>
              <a:t>Each student’s score will increase by 5-8% and/or show mastery in the acquired skills critical to literacy development by the end of the 2014-2015 school year as measured by pre- and post-assessments, including emergent literacy checklists for pre-kindergarten and grade level word lists for kindergarten through fifth grade.</a:t>
            </a:r>
            <a:endParaRPr lang="en-US" sz="1500" dirty="0"/>
          </a:p>
          <a:p>
            <a:pPr marL="0" indent="0">
              <a:buNone/>
            </a:pPr>
            <a:r>
              <a:rPr lang="en-US" sz="2600" b="1" i="1" dirty="0"/>
              <a:t>Areas of Focus of acquired skills critical to literacy development:</a:t>
            </a:r>
            <a:r>
              <a:rPr lang="en-US" sz="600" b="1" i="1" dirty="0"/>
              <a:t>	</a:t>
            </a:r>
            <a:endParaRPr lang="en-US" sz="1700" dirty="0"/>
          </a:p>
          <a:p>
            <a:pPr lvl="1"/>
            <a:r>
              <a:rPr lang="en-US" i="1" dirty="0"/>
              <a:t>PreK/K: Emergent-Letter name-alphabetic </a:t>
            </a:r>
            <a:endParaRPr lang="en-US" dirty="0"/>
          </a:p>
          <a:p>
            <a:pPr lvl="1"/>
            <a:r>
              <a:rPr lang="en-US" i="1" dirty="0"/>
              <a:t>Grade 1: Late emergent- Within word pattern</a:t>
            </a:r>
            <a:endParaRPr lang="en-US" dirty="0"/>
          </a:p>
          <a:p>
            <a:pPr lvl="1"/>
            <a:r>
              <a:rPr lang="en-US" i="1" dirty="0"/>
              <a:t>Grade 2:  Late letter name-Early syllable and affixes</a:t>
            </a:r>
            <a:endParaRPr lang="en-US" dirty="0"/>
          </a:p>
          <a:p>
            <a:pPr lvl="1"/>
            <a:r>
              <a:rPr lang="en-US" i="1" dirty="0"/>
              <a:t>Grade 3: Within word pattern-Syllables and affixes</a:t>
            </a:r>
            <a:endParaRPr lang="en-US" dirty="0"/>
          </a:p>
          <a:p>
            <a:pPr lvl="1"/>
            <a:r>
              <a:rPr lang="en-US" i="1" dirty="0"/>
              <a:t>Grade 4: Within word pattern-Syllables and affixes</a:t>
            </a:r>
            <a:endParaRPr lang="en-US" dirty="0"/>
          </a:p>
          <a:p>
            <a:pPr lvl="1"/>
            <a:r>
              <a:rPr lang="en-US" i="1" dirty="0"/>
              <a:t>Grade 5: syllables and affixes-Derivational relations</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title"/>
          </p:nvPr>
        </p:nvSpPr>
        <p:spPr/>
        <p:txBody>
          <a:bodyPr/>
          <a:lstStyle/>
          <a:p>
            <a:r>
              <a:rPr lang="en-US" b="1" dirty="0"/>
              <a:t>Goal #4 Math:</a:t>
            </a:r>
            <a:endParaRPr lang="en-US" dirty="0"/>
          </a:p>
        </p:txBody>
      </p:sp>
      <p:sp>
        <p:nvSpPr>
          <p:cNvPr id="3" name="Rectangle 3"/>
          <p:cNvSpPr>
            <a:spLocks noGrp="1"/>
          </p:cNvSpPr>
          <p:nvPr>
            <p:ph type="body" idx="1"/>
          </p:nvPr>
        </p:nvSpPr>
        <p:spPr>
          <a:xfrm>
            <a:off x="0" y="1600200"/>
            <a:ext cx="9069324" cy="5257800"/>
          </a:xfrm>
        </p:spPr>
        <p:txBody>
          <a:bodyPr>
            <a:normAutofit fontScale="92500" lnSpcReduction="10000"/>
          </a:bodyPr>
          <a:lstStyle/>
          <a:p>
            <a:r>
              <a:rPr lang="en-US" sz="2800" i="1" dirty="0"/>
              <a:t>Each student’s score will increase by 5-8% and/or show mastery in the “Critical Areas of Focus” based upon the Common Core Standards by the end of the 2014-2015 school year as measured by pre- and post-</a:t>
            </a:r>
            <a:r>
              <a:rPr lang="en-US" sz="2800" i="1" dirty="0" smtClean="0"/>
              <a:t>assessments.</a:t>
            </a:r>
            <a:endParaRPr lang="en-US" sz="2800" dirty="0" smtClean="0"/>
          </a:p>
          <a:p>
            <a:pPr marL="0" indent="0">
              <a:buNone/>
            </a:pPr>
            <a:r>
              <a:rPr lang="en-US" sz="3200" i="1" dirty="0" smtClean="0"/>
              <a:t>Critical </a:t>
            </a:r>
            <a:r>
              <a:rPr lang="en-US" sz="3200" i="1" dirty="0"/>
              <a:t>Areas of Focus</a:t>
            </a:r>
            <a:r>
              <a:rPr lang="en-US" sz="3200" i="1" dirty="0" smtClean="0"/>
              <a:t>:</a:t>
            </a:r>
            <a:endParaRPr lang="en-US" sz="1200" dirty="0" smtClean="0"/>
          </a:p>
          <a:p>
            <a:pPr lvl="1"/>
            <a:r>
              <a:rPr lang="en-US" sz="2400" i="1" dirty="0" smtClean="0"/>
              <a:t>PreK/K: Fluency of number sense including demonstration (objects) and ability to compare whole numbers within 20.</a:t>
            </a:r>
            <a:endParaRPr lang="en-US" sz="2400" dirty="0" smtClean="0"/>
          </a:p>
          <a:p>
            <a:pPr lvl="1"/>
            <a:r>
              <a:rPr lang="en-US" sz="2400" i="1" dirty="0" smtClean="0"/>
              <a:t>Grade </a:t>
            </a:r>
            <a:r>
              <a:rPr lang="en-US" sz="2400" i="1" dirty="0"/>
              <a:t>1: Fluency and understanding of addition facts within 20.</a:t>
            </a:r>
            <a:endParaRPr lang="en-US" sz="2400" dirty="0"/>
          </a:p>
          <a:p>
            <a:pPr lvl="1"/>
            <a:r>
              <a:rPr lang="en-US" sz="2400" i="1" dirty="0"/>
              <a:t>Grade 2: Fluency and understanding of subtraction facts within 20.</a:t>
            </a:r>
            <a:endParaRPr lang="en-US" sz="2400" dirty="0"/>
          </a:p>
          <a:p>
            <a:pPr lvl="1"/>
            <a:r>
              <a:rPr lang="en-US" sz="2400" i="1" dirty="0"/>
              <a:t>Grade 3: Fluency and understanding of multiplication facts up to 100.</a:t>
            </a:r>
            <a:endParaRPr lang="en-US" sz="2400" dirty="0"/>
          </a:p>
          <a:p>
            <a:pPr lvl="1"/>
            <a:r>
              <a:rPr lang="en-US" sz="2400" i="1" dirty="0"/>
              <a:t>Grade 4: Fluency and understanding of division facts up to 100.</a:t>
            </a:r>
            <a:endParaRPr lang="en-US" sz="2400" dirty="0"/>
          </a:p>
          <a:p>
            <a:pPr lvl="1"/>
            <a:r>
              <a:rPr lang="en-US" sz="2400" i="1" dirty="0"/>
              <a:t>Grade 5: Fluency and understanding with addition and subtraction of fractions. </a:t>
            </a:r>
            <a:endParaRPr lang="en-US" sz="24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Any Questions?</a:t>
            </a:r>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2971800" y="1981200"/>
            <a:ext cx="3054150" cy="4164563"/>
          </a:xfrm>
          <a:prstGeom prst="rect">
            <a:avLst/>
          </a:prstGeom>
        </p:spPr>
      </p:pic>
    </p:spTree>
    <p:extLst>
      <p:ext uri="{BB962C8B-B14F-4D97-AF65-F5344CB8AC3E}">
        <p14:creationId xmlns:p14="http://schemas.microsoft.com/office/powerpoint/2010/main" xmlns="" val="13088145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title"/>
          </p:nvPr>
        </p:nvSpPr>
        <p:spPr/>
        <p:txBody>
          <a:bodyPr/>
          <a:lstStyle/>
          <a:p>
            <a:r>
              <a:rPr lang="en-US" b="1" dirty="0" smtClean="0"/>
              <a:t>Common</a:t>
            </a:r>
            <a:r>
              <a:rPr lang="en-US" dirty="0" smtClean="0"/>
              <a:t> </a:t>
            </a:r>
            <a:r>
              <a:rPr lang="en-US" b="1" dirty="0"/>
              <a:t>Elementary </a:t>
            </a:r>
            <a:r>
              <a:rPr lang="en-US" b="1" dirty="0" smtClean="0"/>
              <a:t>Goal</a:t>
            </a:r>
            <a:r>
              <a:rPr lang="en-US" dirty="0" smtClean="0"/>
              <a:t> #1</a:t>
            </a:r>
            <a:endParaRPr lang="en-US" dirty="0"/>
          </a:p>
        </p:txBody>
      </p:sp>
      <p:sp>
        <p:nvSpPr>
          <p:cNvPr id="3" name="Rectangle 3"/>
          <p:cNvSpPr>
            <a:spLocks noGrp="1"/>
          </p:cNvSpPr>
          <p:nvPr>
            <p:ph type="body" idx="1"/>
          </p:nvPr>
        </p:nvSpPr>
        <p:spPr>
          <a:xfrm>
            <a:off x="612648" y="1600200"/>
            <a:ext cx="8153400" cy="5105400"/>
          </a:xfrm>
        </p:spPr>
        <p:txBody>
          <a:bodyPr>
            <a:noAutofit/>
          </a:bodyPr>
          <a:lstStyle/>
          <a:p>
            <a:r>
              <a:rPr lang="en-US" sz="3200" b="1" dirty="0" smtClean="0"/>
              <a:t>STAR</a:t>
            </a:r>
            <a:r>
              <a:rPr lang="en-US" sz="3200" b="1" dirty="0"/>
              <a:t> ASSESSMENT</a:t>
            </a:r>
            <a:r>
              <a:rPr lang="en-US" sz="3200" b="1" dirty="0" smtClean="0"/>
              <a:t>:  </a:t>
            </a:r>
            <a:r>
              <a:rPr lang="en-US" sz="3200" i="1" dirty="0" smtClean="0"/>
              <a:t>TRSD Elementary Schools </a:t>
            </a:r>
            <a:r>
              <a:rPr lang="en-US" sz="3200" i="1" dirty="0"/>
              <a:t>will implement Renaissance Learning STAR Assessments for universal screening and progress monitoring during the 2014-15 school year. These assessments will provide actionable data related to the impact of curriculum, program, and pedagogy.  In addition, STAR data will be used to monitor growth, group students for instruction and to assess the effectiveness of interventions.</a:t>
            </a:r>
            <a:r>
              <a:rPr lang="en-US" sz="3200" dirty="0"/>
              <a: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title"/>
          </p:nvPr>
        </p:nvSpPr>
        <p:spPr/>
        <p:txBody>
          <a:bodyPr/>
          <a:lstStyle/>
          <a:p>
            <a:r>
              <a:rPr lang="en-US" b="1" dirty="0"/>
              <a:t>Common</a:t>
            </a:r>
            <a:r>
              <a:rPr lang="en-US" dirty="0"/>
              <a:t> </a:t>
            </a:r>
            <a:r>
              <a:rPr lang="en-US" b="1" dirty="0"/>
              <a:t>Elementary Goal</a:t>
            </a:r>
            <a:r>
              <a:rPr lang="en-US" dirty="0"/>
              <a:t> </a:t>
            </a:r>
            <a:r>
              <a:rPr lang="en-US" dirty="0" smtClean="0"/>
              <a:t>#2</a:t>
            </a:r>
            <a:endParaRPr lang="en-US" dirty="0"/>
          </a:p>
        </p:txBody>
      </p:sp>
      <p:sp>
        <p:nvSpPr>
          <p:cNvPr id="3" name="Rectangle 3"/>
          <p:cNvSpPr>
            <a:spLocks noGrp="1"/>
          </p:cNvSpPr>
          <p:nvPr>
            <p:ph type="body" idx="1"/>
          </p:nvPr>
        </p:nvSpPr>
        <p:spPr/>
        <p:txBody>
          <a:bodyPr>
            <a:normAutofit/>
          </a:bodyPr>
          <a:lstStyle/>
          <a:p>
            <a:r>
              <a:rPr lang="en-US" sz="3200" b="1" dirty="0"/>
              <a:t>GUIDED READING</a:t>
            </a:r>
            <a:r>
              <a:rPr lang="en-US" sz="3200" b="1" dirty="0" smtClean="0"/>
              <a:t>: </a:t>
            </a:r>
            <a:r>
              <a:rPr lang="en-US" sz="3200" i="1" dirty="0"/>
              <a:t>In order to improve reading scores and increase student engagement, TRSD Elementary Schools </a:t>
            </a:r>
            <a:r>
              <a:rPr lang="en-US" sz="3200" i="1" dirty="0" smtClean="0"/>
              <a:t>will </a:t>
            </a:r>
            <a:r>
              <a:rPr lang="en-US" sz="3200" i="1" dirty="0"/>
              <a:t>provide guided reading training to all classroom teachers and interventionists.  Teachers will make informed instructional decisions to ensure that students are appropriately matched to engaging texts and grouped effectively according to their instructional reading levels for support</a:t>
            </a:r>
            <a:r>
              <a:rPr lang="en-US" sz="3200" dirty="0" smtClean="0"/>
              <a:t>. </a:t>
            </a:r>
            <a:endParaRPr lang="en-US" sz="32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ctrTitle"/>
          </p:nvPr>
        </p:nvSpPr>
        <p:spPr>
          <a:xfrm>
            <a:off x="762000" y="609600"/>
            <a:ext cx="6477000" cy="3962400"/>
          </a:xfrm>
        </p:spPr>
        <p:txBody>
          <a:bodyPr>
            <a:noAutofit/>
          </a:bodyPr>
          <a:lstStyle/>
          <a:p>
            <a:r>
              <a:rPr lang="en-US" sz="6000" dirty="0" smtClean="0"/>
              <a:t>SANDOWN NORTH ELEMENTARY School’s Action Plan Goals</a:t>
            </a:r>
            <a:endParaRPr lang="en-US" sz="6000" dirty="0"/>
          </a:p>
        </p:txBody>
      </p:sp>
    </p:spTree>
    <p:extLst>
      <p:ext uri="{BB962C8B-B14F-4D97-AF65-F5344CB8AC3E}">
        <p14:creationId xmlns:p14="http://schemas.microsoft.com/office/powerpoint/2010/main" xmlns="" val="18707916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title"/>
          </p:nvPr>
        </p:nvSpPr>
        <p:spPr/>
        <p:txBody>
          <a:bodyPr/>
          <a:lstStyle/>
          <a:p>
            <a:r>
              <a:rPr lang="en-US" b="1" dirty="0"/>
              <a:t>Goal #3</a:t>
            </a:r>
            <a:endParaRPr lang="en-US" dirty="0"/>
          </a:p>
        </p:txBody>
      </p:sp>
      <p:sp>
        <p:nvSpPr>
          <p:cNvPr id="3" name="Rectangle 3"/>
          <p:cNvSpPr>
            <a:spLocks noGrp="1"/>
          </p:cNvSpPr>
          <p:nvPr>
            <p:ph type="body" idx="1"/>
          </p:nvPr>
        </p:nvSpPr>
        <p:spPr/>
        <p:txBody>
          <a:bodyPr>
            <a:normAutofit/>
          </a:bodyPr>
          <a:lstStyle/>
          <a:p>
            <a:r>
              <a:rPr lang="en-US" sz="3600" dirty="0"/>
              <a:t>By June 2015, we will have established communication norms and procedures to optimize collaboration, as measured by 80% staff participation.</a:t>
            </a:r>
          </a:p>
        </p:txBody>
      </p:sp>
    </p:spTree>
    <p:extLst>
      <p:ext uri="{BB962C8B-B14F-4D97-AF65-F5344CB8AC3E}">
        <p14:creationId xmlns:p14="http://schemas.microsoft.com/office/powerpoint/2010/main" xmlns="" val="25837982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title"/>
          </p:nvPr>
        </p:nvSpPr>
        <p:spPr/>
        <p:txBody>
          <a:bodyPr/>
          <a:lstStyle/>
          <a:p>
            <a:r>
              <a:rPr lang="en-US" b="1" dirty="0"/>
              <a:t>Goal </a:t>
            </a:r>
            <a:r>
              <a:rPr lang="en-US" b="1" dirty="0" smtClean="0"/>
              <a:t>#4</a:t>
            </a:r>
            <a:endParaRPr lang="en-US" dirty="0"/>
          </a:p>
        </p:txBody>
      </p:sp>
      <p:sp>
        <p:nvSpPr>
          <p:cNvPr id="3" name="Rectangle 3"/>
          <p:cNvSpPr>
            <a:spLocks noGrp="1"/>
          </p:cNvSpPr>
          <p:nvPr>
            <p:ph type="body" idx="1"/>
          </p:nvPr>
        </p:nvSpPr>
        <p:spPr/>
        <p:txBody>
          <a:bodyPr>
            <a:normAutofit/>
          </a:bodyPr>
          <a:lstStyle/>
          <a:p>
            <a:r>
              <a:rPr lang="en-US" sz="3600" dirty="0"/>
              <a:t>By June 2015, students will partake in daily experiences that engage multiple modes of learning, as measured by classroom visits and </a:t>
            </a:r>
            <a:r>
              <a:rPr lang="en-US" sz="3600" dirty="0" smtClean="0"/>
              <a:t>School-wide </a:t>
            </a:r>
            <a:r>
              <a:rPr lang="en-US" sz="3600" dirty="0"/>
              <a:t>Information Systems Data.</a:t>
            </a:r>
          </a:p>
        </p:txBody>
      </p:sp>
    </p:spTree>
    <p:extLst>
      <p:ext uri="{BB962C8B-B14F-4D97-AF65-F5344CB8AC3E}">
        <p14:creationId xmlns:p14="http://schemas.microsoft.com/office/powerpoint/2010/main" xmlns="" val="41892272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ctrTitle"/>
          </p:nvPr>
        </p:nvSpPr>
        <p:spPr>
          <a:xfrm>
            <a:off x="762000" y="609600"/>
            <a:ext cx="6477000" cy="3962400"/>
          </a:xfrm>
        </p:spPr>
        <p:txBody>
          <a:bodyPr>
            <a:noAutofit/>
          </a:bodyPr>
          <a:lstStyle/>
          <a:p>
            <a:r>
              <a:rPr lang="en-US" sz="6000" dirty="0" smtClean="0"/>
              <a:t>SANDOWN CENTRAL School’s Action Plan Goals</a:t>
            </a:r>
            <a:endParaRPr lang="en-US" sz="6000" dirty="0"/>
          </a:p>
        </p:txBody>
      </p:sp>
    </p:spTree>
    <p:extLst>
      <p:ext uri="{BB962C8B-B14F-4D97-AF65-F5344CB8AC3E}">
        <p14:creationId xmlns:p14="http://schemas.microsoft.com/office/powerpoint/2010/main" xmlns="" val="20462580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title"/>
          </p:nvPr>
        </p:nvSpPr>
        <p:spPr/>
        <p:txBody>
          <a:bodyPr/>
          <a:lstStyle/>
          <a:p>
            <a:r>
              <a:rPr lang="en-US" b="1" dirty="0"/>
              <a:t>Goal #3</a:t>
            </a:r>
            <a:endParaRPr lang="en-US" dirty="0"/>
          </a:p>
        </p:txBody>
      </p:sp>
      <p:sp>
        <p:nvSpPr>
          <p:cNvPr id="3" name="Rectangle 3"/>
          <p:cNvSpPr>
            <a:spLocks noGrp="1"/>
          </p:cNvSpPr>
          <p:nvPr>
            <p:ph type="body" idx="1"/>
          </p:nvPr>
        </p:nvSpPr>
        <p:spPr/>
        <p:txBody>
          <a:bodyPr>
            <a:normAutofit/>
          </a:bodyPr>
          <a:lstStyle/>
          <a:p>
            <a:pPr lvl="0"/>
            <a:r>
              <a:rPr lang="en-US" sz="3600" i="1" dirty="0"/>
              <a:t>In an effort to promote a captivating learning environment, we will create stimulating units of study and lessons that are varied, creative, interactive, utilize technology, and provide relevant learning response options. Success will be measured by a 10% increase in the captivation category score of the next Tripod Survey.</a:t>
            </a:r>
            <a:endParaRPr lang="en-US" sz="3600" dirty="0"/>
          </a:p>
        </p:txBody>
      </p:sp>
    </p:spTree>
    <p:extLst>
      <p:ext uri="{BB962C8B-B14F-4D97-AF65-F5344CB8AC3E}">
        <p14:creationId xmlns:p14="http://schemas.microsoft.com/office/powerpoint/2010/main" xmlns="" val="13022641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title"/>
          </p:nvPr>
        </p:nvSpPr>
        <p:spPr/>
        <p:txBody>
          <a:bodyPr/>
          <a:lstStyle/>
          <a:p>
            <a:r>
              <a:rPr lang="en-US" b="1" dirty="0"/>
              <a:t>Goal </a:t>
            </a:r>
            <a:r>
              <a:rPr lang="en-US" b="1" dirty="0" smtClean="0"/>
              <a:t>#4</a:t>
            </a:r>
            <a:endParaRPr lang="en-US" dirty="0"/>
          </a:p>
        </p:txBody>
      </p:sp>
      <p:sp>
        <p:nvSpPr>
          <p:cNvPr id="3" name="Rectangle 3"/>
          <p:cNvSpPr>
            <a:spLocks noGrp="1"/>
          </p:cNvSpPr>
          <p:nvPr>
            <p:ph type="body" idx="1"/>
          </p:nvPr>
        </p:nvSpPr>
        <p:spPr/>
        <p:txBody>
          <a:bodyPr>
            <a:normAutofit/>
          </a:bodyPr>
          <a:lstStyle/>
          <a:p>
            <a:pPr lvl="0"/>
            <a:r>
              <a:rPr lang="en-US" sz="4000" i="1" dirty="0"/>
              <a:t>Our goal is to improve student performance as measured by an increased amount of students meeting their suggested growth percentile on STAR assessments. </a:t>
            </a:r>
            <a:r>
              <a:rPr lang="en-US" sz="3600" b="1" i="1" dirty="0"/>
              <a:t> </a:t>
            </a:r>
            <a:endParaRPr lang="en-US" sz="3600" dirty="0"/>
          </a:p>
        </p:txBody>
      </p:sp>
    </p:spTree>
    <p:extLst>
      <p:ext uri="{BB962C8B-B14F-4D97-AF65-F5344CB8AC3E}">
        <p14:creationId xmlns:p14="http://schemas.microsoft.com/office/powerpoint/2010/main" xmlns="" val="352822419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C101079699990">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F7915"/>
      </a:hlink>
      <a:folHlink>
        <a:srgbClr val="996600"/>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FAF3E8"/>
      </a:lt2>
      <a:accent1>
        <a:srgbClr val="5C83B4"/>
      </a:accent1>
      <a:accent2>
        <a:srgbClr val="C0504D"/>
      </a:accent2>
      <a:accent3>
        <a:srgbClr val="9DBB61"/>
      </a:accent3>
      <a:accent4>
        <a:srgbClr val="8066A0"/>
      </a:accent4>
      <a:accent5>
        <a:srgbClr val="4BACC6"/>
      </a:accent5>
      <a:accent6>
        <a:srgbClr val="F59D56"/>
      </a:accent6>
      <a:hlink>
        <a:srgbClr val="0000FF"/>
      </a:hlink>
      <a:folHlink>
        <a:srgbClr val="800080"/>
      </a:folHlink>
    </a:clrScheme>
    <a:fontScheme name="Office">
      <a:majorFont>
        <a:latin typeface="Calibri"/>
        <a:ea typeface=""/>
        <a:cs typeface=""/>
        <a:font script="Grek" typeface=""/>
        <a:font script="Cyrl" typeface=""/>
        <a:font script="Jpan" typeface="ＭＳ Ｐゴシック"/>
        <a:font script="Hang" typeface="맑은 고딕"/>
        <a:font script="Hans" typeface="宋体"/>
        <a:font script="Hant" typeface="JhengHei"/>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majorFont>
      <a:minorFont>
        <a:latin typeface="Calibri"/>
        <a:ea typeface=""/>
        <a:cs typeface=""/>
        <a:font script="Grek" typeface=""/>
        <a:font script="Cyrl" typeface=""/>
        <a:font script="Jpan" typeface="ＭＳ Ｐゴシック"/>
        <a:font script="Hang" typeface="맑은 고딕"/>
        <a:font script="Hans" typeface="宋体"/>
        <a:font script="Hant" typeface="PMingLiu"/>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minorFont>
    </a:fontScheme>
    <a:fmtScheme name="Office">
      <a:fillStyleLst>
        <a:solidFill>
          <a:schemeClr val="phClr">
            <a:tint val="100000"/>
            <a:shade val="100000"/>
            <a:satMod val="100000"/>
          </a:schemeClr>
        </a:solidFill>
        <a:gradFill rotWithShape="1">
          <a:gsLst>
            <a:gs pos="0">
              <a:schemeClr val="phClr">
                <a:tint val="65000"/>
                <a:shade val="100000"/>
                <a:satMod val="133000"/>
              </a:schemeClr>
            </a:gs>
            <a:gs pos="15000">
              <a:schemeClr val="phClr">
                <a:tint val="50000"/>
                <a:shade val="100000"/>
                <a:satMod val="140000"/>
              </a:schemeClr>
            </a:gs>
            <a:gs pos="100000">
              <a:schemeClr val="phClr">
                <a:tint val="10000"/>
                <a:shade val="100000"/>
                <a:satMod val="135000"/>
              </a:schemeClr>
            </a:gs>
          </a:gsLst>
          <a:lin ang="16200000" scaled="1"/>
        </a:gradFill>
        <a:gradFill rotWithShape="1">
          <a:gsLst>
            <a:gs pos="0">
              <a:schemeClr val="phClr">
                <a:tint val="100000"/>
                <a:shade val="75000"/>
                <a:satMod val="160000"/>
              </a:schemeClr>
            </a:gs>
            <a:gs pos="62000">
              <a:schemeClr val="phClr">
                <a:tint val="100000"/>
                <a:shade val="100000"/>
                <a:satMod val="125000"/>
              </a:schemeClr>
            </a:gs>
            <a:gs pos="100000">
              <a:schemeClr val="phClr">
                <a:tint val="80000"/>
                <a:shade val="100000"/>
                <a:satMod val="140000"/>
              </a:schemeClr>
            </a:gs>
          </a:gsLst>
          <a:lin ang="16200000" scaled="1"/>
        </a:gradFill>
      </a:fillStyleLst>
      <a:lnStyleLst>
        <a:ln w="12700">
          <a:solidFill>
            <a:schemeClr val="phClr"/>
          </a:solidFill>
          <a:prstDash val="solid"/>
        </a:ln>
        <a:ln w="25400">
          <a:solidFill>
            <a:schemeClr val="phClr"/>
          </a:solidFill>
          <a:prstDash val="solid"/>
        </a:ln>
        <a:ln w="38100">
          <a:solidFill>
            <a:schemeClr val="phClr"/>
          </a:solidFill>
          <a:prstDash val="solid"/>
        </a:ln>
      </a:lnStyleLst>
      <a:effectStyleLst>
        <a:effectStyle>
          <a:effectLst>
            <a:outerShdw blurRad="50800" dist="25400" dir="5400000">
              <a:srgbClr val="000000">
                <a:alpha val="43137"/>
              </a:srgbClr>
            </a:outerShdw>
          </a:effectLst>
        </a:effectStyle>
        <a:effectStyle>
          <a:effectLst>
            <a:outerShdw blurRad="50800" dist="38100" dir="5400000">
              <a:srgbClr val="000000">
                <a:alpha val="61176"/>
              </a:srgbClr>
            </a:outerShdw>
          </a:effectLst>
          <a:scene3d>
            <a:camera prst="orthographicFront" fov="0">
              <a:rot lat="0" lon="0" rev="0"/>
            </a:camera>
            <a:lightRig rig="contrasting" dir="t">
              <a:rot lat="0" lon="0" rev="16500000"/>
            </a:lightRig>
          </a:scene3d>
          <a:sp3d contourW="12700" prstMaterial="powder">
            <a:bevelT h="50800"/>
            <a:contourClr>
              <a:schemeClr val="phClr">
                <a:tint val="100000"/>
                <a:shade val="100000"/>
                <a:satMod val="100000"/>
              </a:schemeClr>
            </a:contourClr>
          </a:sp3d>
        </a:effectStyle>
        <a:effectStyle>
          <a:effectLst>
            <a:reflection blurRad="12700" stA="25000" endPos="28000" dist="38100" dir="5400000" sy="-100000" rotWithShape="0"/>
          </a:effectLst>
          <a:scene3d>
            <a:camera prst="orthographicFront" fov="0">
              <a:rot lat="0" lon="0" rev="0"/>
            </a:camera>
            <a:lightRig rig="threePt" dir="t">
              <a:rot lat="0" lon="0" rev="0"/>
            </a:lightRig>
          </a:scene3d>
          <a:sp3d>
            <a:bevelT w="139700" h="38100"/>
            <a:contourClr>
              <a:schemeClr val="phClr">
                <a:tint val="100000"/>
                <a:shade val="100000"/>
                <a:satMod val="100000"/>
              </a:schemeClr>
            </a:contourClr>
          </a:sp3d>
        </a:effectStyle>
      </a:effectStyleLst>
      <a:bgFillStyleLst>
        <a:solidFill>
          <a:schemeClr val="phClr">
            <a:tint val="100000"/>
            <a:shade val="100000"/>
            <a:satMod val="100000"/>
          </a:schemeClr>
        </a:solidFill>
        <a:gradFill rotWithShape="1">
          <a:gsLst>
            <a:gs pos="0">
              <a:schemeClr val="phClr">
                <a:shade val="50000"/>
                <a:satMod val="145000"/>
              </a:schemeClr>
            </a:gs>
            <a:gs pos="40000">
              <a:schemeClr val="phClr">
                <a:shade val="70000"/>
                <a:satMod val="145000"/>
              </a:schemeClr>
            </a:gs>
            <a:gs pos="100000">
              <a:schemeClr val="phClr">
                <a:tint val="85000"/>
                <a:satMod val="155000"/>
              </a:schemeClr>
            </a:gs>
          </a:gsLst>
          <a:lin ang="16200000" scaled="1"/>
        </a:gradFill>
        <a:gradFill rotWithShape="1">
          <a:gsLst>
            <a:gs pos="0">
              <a:schemeClr val="phClr">
                <a:shade val="50000"/>
                <a:satMod val="145000"/>
              </a:schemeClr>
            </a:gs>
            <a:gs pos="30000">
              <a:schemeClr val="phClr">
                <a:shade val="65000"/>
                <a:satMod val="155000"/>
              </a:schemeClr>
            </a:gs>
            <a:gs pos="100000">
              <a:schemeClr val="phClr">
                <a:tint val="60000"/>
                <a:satMod val="170000"/>
              </a:schemeClr>
            </a:gs>
          </a:gsLst>
          <a:lin ang="16200000" scaled="1"/>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FAF3E8"/>
      </a:lt2>
      <a:accent1>
        <a:srgbClr val="5C83B4"/>
      </a:accent1>
      <a:accent2>
        <a:srgbClr val="C0504D"/>
      </a:accent2>
      <a:accent3>
        <a:srgbClr val="9DBB61"/>
      </a:accent3>
      <a:accent4>
        <a:srgbClr val="8066A0"/>
      </a:accent4>
      <a:accent5>
        <a:srgbClr val="4BACC6"/>
      </a:accent5>
      <a:accent6>
        <a:srgbClr val="F59D56"/>
      </a:accent6>
      <a:hlink>
        <a:srgbClr val="0000FF"/>
      </a:hlink>
      <a:folHlink>
        <a:srgbClr val="800080"/>
      </a:folHlink>
    </a:clrScheme>
    <a:fontScheme name="Office">
      <a:majorFont>
        <a:latin typeface="Calibri"/>
        <a:ea typeface=""/>
        <a:cs typeface=""/>
        <a:font script="Grek" typeface=""/>
        <a:font script="Cyrl" typeface=""/>
        <a:font script="Jpan" typeface="ＭＳ Ｐゴシック"/>
        <a:font script="Hang" typeface="맑은 고딕"/>
        <a:font script="Hans" typeface="宋体"/>
        <a:font script="Hant" typeface="JhengHei"/>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majorFont>
      <a:minorFont>
        <a:latin typeface="Calibri"/>
        <a:ea typeface=""/>
        <a:cs typeface=""/>
        <a:font script="Grek" typeface=""/>
        <a:font script="Cyrl" typeface=""/>
        <a:font script="Jpan" typeface="ＭＳ Ｐゴシック"/>
        <a:font script="Hang" typeface="맑은 고딕"/>
        <a:font script="Hans" typeface="宋体"/>
        <a:font script="Hant" typeface="PMingLiu"/>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minorFont>
    </a:fontScheme>
    <a:fmtScheme name="Office">
      <a:fillStyleLst>
        <a:solidFill>
          <a:schemeClr val="phClr">
            <a:tint val="100000"/>
            <a:shade val="100000"/>
            <a:satMod val="100000"/>
          </a:schemeClr>
        </a:solidFill>
        <a:gradFill rotWithShape="1">
          <a:gsLst>
            <a:gs pos="0">
              <a:schemeClr val="phClr">
                <a:tint val="65000"/>
                <a:shade val="100000"/>
                <a:satMod val="133000"/>
              </a:schemeClr>
            </a:gs>
            <a:gs pos="15000">
              <a:schemeClr val="phClr">
                <a:tint val="50000"/>
                <a:shade val="100000"/>
                <a:satMod val="140000"/>
              </a:schemeClr>
            </a:gs>
            <a:gs pos="100000">
              <a:schemeClr val="phClr">
                <a:tint val="10000"/>
                <a:shade val="100000"/>
                <a:satMod val="135000"/>
              </a:schemeClr>
            </a:gs>
          </a:gsLst>
          <a:lin ang="16200000" scaled="1"/>
        </a:gradFill>
        <a:gradFill rotWithShape="1">
          <a:gsLst>
            <a:gs pos="0">
              <a:schemeClr val="phClr">
                <a:tint val="100000"/>
                <a:shade val="75000"/>
                <a:satMod val="160000"/>
              </a:schemeClr>
            </a:gs>
            <a:gs pos="62000">
              <a:schemeClr val="phClr">
                <a:tint val="100000"/>
                <a:shade val="100000"/>
                <a:satMod val="125000"/>
              </a:schemeClr>
            </a:gs>
            <a:gs pos="100000">
              <a:schemeClr val="phClr">
                <a:tint val="80000"/>
                <a:shade val="100000"/>
                <a:satMod val="140000"/>
              </a:schemeClr>
            </a:gs>
          </a:gsLst>
          <a:lin ang="16200000" scaled="1"/>
        </a:gradFill>
      </a:fillStyleLst>
      <a:lnStyleLst>
        <a:ln w="12700">
          <a:solidFill>
            <a:schemeClr val="phClr"/>
          </a:solidFill>
          <a:prstDash val="solid"/>
        </a:ln>
        <a:ln w="25400">
          <a:solidFill>
            <a:schemeClr val="phClr"/>
          </a:solidFill>
          <a:prstDash val="solid"/>
        </a:ln>
        <a:ln w="38100">
          <a:solidFill>
            <a:schemeClr val="phClr"/>
          </a:solidFill>
          <a:prstDash val="solid"/>
        </a:ln>
      </a:lnStyleLst>
      <a:effectStyleLst>
        <a:effectStyle>
          <a:effectLst>
            <a:outerShdw blurRad="50800" dist="25400" dir="5400000">
              <a:srgbClr val="000000">
                <a:alpha val="43137"/>
              </a:srgbClr>
            </a:outerShdw>
          </a:effectLst>
        </a:effectStyle>
        <a:effectStyle>
          <a:effectLst>
            <a:outerShdw blurRad="50800" dist="38100" dir="5400000">
              <a:srgbClr val="000000">
                <a:alpha val="61176"/>
              </a:srgbClr>
            </a:outerShdw>
          </a:effectLst>
          <a:scene3d>
            <a:camera prst="orthographicFront" fov="0">
              <a:rot lat="0" lon="0" rev="0"/>
            </a:camera>
            <a:lightRig rig="contrasting" dir="t">
              <a:rot lat="0" lon="0" rev="16500000"/>
            </a:lightRig>
          </a:scene3d>
          <a:sp3d contourW="12700" prstMaterial="powder">
            <a:bevelT h="50800"/>
            <a:contourClr>
              <a:schemeClr val="phClr">
                <a:tint val="100000"/>
                <a:shade val="100000"/>
                <a:satMod val="100000"/>
              </a:schemeClr>
            </a:contourClr>
          </a:sp3d>
        </a:effectStyle>
        <a:effectStyle>
          <a:effectLst>
            <a:reflection blurRad="12700" stA="25000" endPos="28000" dist="38100" dir="5400000" sy="-100000" rotWithShape="0"/>
          </a:effectLst>
          <a:scene3d>
            <a:camera prst="orthographicFront" fov="0">
              <a:rot lat="0" lon="0" rev="0"/>
            </a:camera>
            <a:lightRig rig="threePt" dir="t">
              <a:rot lat="0" lon="0" rev="0"/>
            </a:lightRig>
          </a:scene3d>
          <a:sp3d>
            <a:bevelT w="139700" h="38100"/>
            <a:contourClr>
              <a:schemeClr val="phClr">
                <a:tint val="100000"/>
                <a:shade val="100000"/>
                <a:satMod val="100000"/>
              </a:schemeClr>
            </a:contourClr>
          </a:sp3d>
        </a:effectStyle>
      </a:effectStyleLst>
      <a:bgFillStyleLst>
        <a:solidFill>
          <a:schemeClr val="phClr">
            <a:tint val="100000"/>
            <a:shade val="100000"/>
            <a:satMod val="100000"/>
          </a:schemeClr>
        </a:solidFill>
        <a:gradFill rotWithShape="1">
          <a:gsLst>
            <a:gs pos="0">
              <a:schemeClr val="phClr">
                <a:shade val="50000"/>
                <a:satMod val="145000"/>
              </a:schemeClr>
            </a:gs>
            <a:gs pos="40000">
              <a:schemeClr val="phClr">
                <a:shade val="70000"/>
                <a:satMod val="145000"/>
              </a:schemeClr>
            </a:gs>
            <a:gs pos="100000">
              <a:schemeClr val="phClr">
                <a:tint val="85000"/>
                <a:satMod val="155000"/>
              </a:schemeClr>
            </a:gs>
          </a:gsLst>
          <a:lin ang="16200000" scaled="1"/>
        </a:gradFill>
        <a:gradFill rotWithShape="1">
          <a:gsLst>
            <a:gs pos="0">
              <a:schemeClr val="phClr">
                <a:shade val="50000"/>
                <a:satMod val="145000"/>
              </a:schemeClr>
            </a:gs>
            <a:gs pos="30000">
              <a:schemeClr val="phClr">
                <a:shade val="65000"/>
                <a:satMod val="155000"/>
              </a:schemeClr>
            </a:gs>
            <a:gs pos="100000">
              <a:schemeClr val="phClr">
                <a:tint val="60000"/>
                <a:satMod val="170000"/>
              </a:schemeClr>
            </a:gs>
          </a:gsLst>
          <a:lin ang="16200000" scaled="1"/>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C3074932D6A2A49BA53FB2CF2C372F9" ma:contentTypeVersion="7" ma:contentTypeDescription="Create a new document." ma:contentTypeScope="" ma:versionID="c59c01cc42d8aa5db832685147da447e">
  <xsd:schema xmlns:xsd="http://www.w3.org/2001/XMLSchema" xmlns:xs="http://www.w3.org/2001/XMLSchema" xmlns:p="http://schemas.microsoft.com/office/2006/metadata/properties" xmlns:ns2="66445318-594c-4acb-b2fb-c62b33afc0d4" targetNamespace="http://schemas.microsoft.com/office/2006/metadata/properties" ma:root="true" ma:fieldsID="a5d163288106e17fa4d174469e049b52" ns2:_="">
    <xsd:import namespace="66445318-594c-4acb-b2fb-c62b33afc0d4"/>
    <xsd:element name="properties">
      <xsd:complexType>
        <xsd:sequence>
          <xsd:element name="documentManagement">
            <xsd:complexType>
              <xsd:all>
                <xsd:element ref="ns2: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6445318-594c-4acb-b2fb-c62b33afc0d4" elementFormDefault="qualified">
    <xsd:import namespace="http://schemas.microsoft.com/office/2006/documentManagement/types"/>
    <xsd:import namespace="http://schemas.microsoft.com/office/infopath/2007/PartnerControls"/>
    <xsd:element name="Date" ma:index="8" nillable="true" ma:displayName="Date" ma:format="DateTime" ma:internalName="Dat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documentManagement>
    <Date xmlns="66445318-594c-4acb-b2fb-c62b33afc0d4" xsi:nil="true"/>
  </documentManagement>
</p:properties>
</file>

<file path=customXml/itemProps1.xml><?xml version="1.0" encoding="utf-8"?>
<ds:datastoreItem xmlns:ds="http://schemas.openxmlformats.org/officeDocument/2006/customXml" ds:itemID="{784175C7-4C34-43C6-A2AD-C589ACF11B08}"/>
</file>

<file path=customXml/itemProps2.xml><?xml version="1.0" encoding="utf-8"?>
<ds:datastoreItem xmlns:ds="http://schemas.openxmlformats.org/officeDocument/2006/customXml" ds:itemID="{09CFAFC1-A629-46C6-863A-B4A9675369CD}"/>
</file>

<file path=customXml/itemProps3.xml><?xml version="1.0" encoding="utf-8"?>
<ds:datastoreItem xmlns:ds="http://schemas.openxmlformats.org/officeDocument/2006/customXml" ds:itemID="{647B1B3A-5A61-447C-A7F5-17A90A3FC741}"/>
</file>

<file path=docProps/app.xml><?xml version="1.0" encoding="utf-8"?>
<Properties xmlns="http://schemas.openxmlformats.org/officeDocument/2006/extended-properties" xmlns:vt="http://schemas.openxmlformats.org/officeDocument/2006/docPropsVTypes">
  <Template>TC101079699990</Template>
  <TotalTime>0</TotalTime>
  <Words>918</Words>
  <Application>Microsoft Office PowerPoint</Application>
  <PresentationFormat>On-screen Show (4:3)</PresentationFormat>
  <Paragraphs>100</Paragraphs>
  <Slides>19</Slides>
  <Notes>18</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TC101079699990</vt:lpstr>
      <vt:lpstr>TRSD Elementary Schools’ Action Plans</vt:lpstr>
      <vt:lpstr>Common Elementary Goal #1</vt:lpstr>
      <vt:lpstr>Common Elementary Goal #2</vt:lpstr>
      <vt:lpstr>SANDOWN NORTH ELEMENTARY School’s Action Plan Goals</vt:lpstr>
      <vt:lpstr>Goal #3</vt:lpstr>
      <vt:lpstr>Goal #4</vt:lpstr>
      <vt:lpstr>SANDOWN CENTRAL School’s Action Plan Goals</vt:lpstr>
      <vt:lpstr>Goal #3</vt:lpstr>
      <vt:lpstr>Goal #4</vt:lpstr>
      <vt:lpstr>Danville Elementary School’s Action Plan Goals</vt:lpstr>
      <vt:lpstr>Goal #3</vt:lpstr>
      <vt:lpstr>Goal #4</vt:lpstr>
      <vt:lpstr>ATKINSON ACADEMY’s Action Plan Goals</vt:lpstr>
      <vt:lpstr>Goal #3</vt:lpstr>
      <vt:lpstr>Goal #4</vt:lpstr>
      <vt:lpstr>Pollard School’s Action Plan Goals</vt:lpstr>
      <vt:lpstr>Goal #3 Literacy:</vt:lpstr>
      <vt:lpstr>Goal #4 Math:</vt:lpstr>
      <vt:lpstr>Any Questions?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Marketing plan</dc:title>
  <dc:creator/>
  <cp:keywords/>
  <cp:lastModifiedBy/>
  <cp:revision>1</cp:revision>
  <dcterms:modified xsi:type="dcterms:W3CDTF">2014-10-03T12:32:44Z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TC101079699990</vt:lpwstr>
  </property>
  <property fmtid="{D5CDD505-2E9C-101B-9397-08002B2CF9AE}" pid="3" name="ContentTypeId">
    <vt:lpwstr>0x0101003C3074932D6A2A49BA53FB2CF2C372F9</vt:lpwstr>
  </property>
</Properties>
</file>