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emf" ContentType="image/x-emf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4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DB9E6-0470-49F4-84C0-E5F38A42743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46E0F-A38E-4CF1-BE25-B33759C39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46E0F-A38E-4CF1-BE25-B33759C394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2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46E0F-A38E-4CF1-BE25-B33759C394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450D-5E90-4335-BFE2-A175D30CDAA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90D9-017E-4CFA-9CAF-6CD693A676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93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450D-5E90-4335-BFE2-A175D30CDAA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90D9-017E-4CFA-9CAF-6CD693A6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2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450D-5E90-4335-BFE2-A175D30CDAA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90D9-017E-4CFA-9CAF-6CD693A6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450D-5E90-4335-BFE2-A175D30CDAA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90D9-017E-4CFA-9CAF-6CD693A6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6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450D-5E90-4335-BFE2-A175D30CDAA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90D9-017E-4CFA-9CAF-6CD693A676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9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450D-5E90-4335-BFE2-A175D30CDAA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90D9-017E-4CFA-9CAF-6CD693A6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5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450D-5E90-4335-BFE2-A175D30CDAA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90D9-017E-4CFA-9CAF-6CD693A6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450D-5E90-4335-BFE2-A175D30CDAA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90D9-017E-4CFA-9CAF-6CD693A6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7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450D-5E90-4335-BFE2-A175D30CDAA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90D9-017E-4CFA-9CAF-6CD693A6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2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EFF450D-5E90-4335-BFE2-A175D30CDAA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5490D9-017E-4CFA-9CAF-6CD693A6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450D-5E90-4335-BFE2-A175D30CDAA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90D9-017E-4CFA-9CAF-6CD693A6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8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FF450D-5E90-4335-BFE2-A175D30CDAAE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5490D9-017E-4CFA-9CAF-6CD693A6765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06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American Studies NYC Trip</a:t>
            </a:r>
            <a:br>
              <a:rPr lang="en-US" dirty="0" smtClean="0"/>
            </a:br>
            <a:r>
              <a:rPr lang="en-US" sz="6700" dirty="0" smtClean="0"/>
              <a:t>Saturday, November 9th</a:t>
            </a:r>
            <a:endParaRPr lang="en-US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05000"/>
          </a:xfrm>
        </p:spPr>
        <p:txBody>
          <a:bodyPr/>
          <a:lstStyle/>
          <a:p>
            <a:r>
              <a:rPr lang="en-US" dirty="0" smtClean="0"/>
              <a:t>Depart from TRHS @ 4:00 am</a:t>
            </a:r>
          </a:p>
          <a:p>
            <a:r>
              <a:rPr lang="en-US" dirty="0" smtClean="0"/>
              <a:t>Arrive back to TRHS Around 11:30 pm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417267"/>
            <a:ext cx="355608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2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Direct connection with course content</a:t>
            </a:r>
          </a:p>
          <a:p>
            <a:pPr lvl="1"/>
            <a:r>
              <a:rPr lang="en-US" sz="3200" dirty="0" smtClean="0"/>
              <a:t>Unit 2- </a:t>
            </a:r>
            <a:r>
              <a:rPr lang="en-US" sz="3200" dirty="0"/>
              <a:t>America meets the 20</a:t>
            </a:r>
            <a:r>
              <a:rPr lang="en-US" sz="3200" baseline="30000" dirty="0"/>
              <a:t>th</a:t>
            </a:r>
            <a:r>
              <a:rPr lang="en-US" sz="3200" dirty="0"/>
              <a:t> Century: Industrialization, Immigration, and the Gilded </a:t>
            </a:r>
            <a:r>
              <a:rPr lang="en-US" sz="3200" dirty="0" smtClean="0"/>
              <a:t>Age</a:t>
            </a:r>
          </a:p>
          <a:p>
            <a:pPr lvl="1"/>
            <a:r>
              <a:rPr lang="en-US" sz="3200" dirty="0" smtClean="0"/>
              <a:t>Unit </a:t>
            </a:r>
            <a:r>
              <a:rPr lang="en-US" sz="3200" dirty="0"/>
              <a:t>5</a:t>
            </a:r>
            <a:r>
              <a:rPr lang="en-US" sz="3200" dirty="0" smtClean="0"/>
              <a:t>- What it means to be American in times of tragedy (9/11 and modern day America)</a:t>
            </a:r>
          </a:p>
          <a:p>
            <a:r>
              <a:rPr lang="en-US" sz="3200" dirty="0" smtClean="0"/>
              <a:t>Awaken a sense of exploration/travel</a:t>
            </a:r>
          </a:p>
          <a:p>
            <a:r>
              <a:rPr lang="en-US" sz="3200" dirty="0" smtClean="0"/>
              <a:t>New perspectives, diversity</a:t>
            </a:r>
          </a:p>
          <a:p>
            <a:r>
              <a:rPr lang="en-US" sz="3200" dirty="0" smtClean="0"/>
              <a:t>Exploring one’s roots and pivotal historical landmarks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7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Whole Group- 8:30 am - 12:00 pm</a:t>
            </a:r>
          </a:p>
          <a:p>
            <a:pPr lvl="1"/>
            <a:r>
              <a:rPr lang="en-US" sz="3200" dirty="0" smtClean="0"/>
              <a:t>Statue of Liberty</a:t>
            </a:r>
          </a:p>
          <a:p>
            <a:pPr lvl="1"/>
            <a:r>
              <a:rPr lang="en-US" sz="3200" dirty="0" smtClean="0"/>
              <a:t>Ellis Island</a:t>
            </a:r>
          </a:p>
          <a:p>
            <a:pPr lvl="1"/>
            <a:r>
              <a:rPr lang="en-US" sz="3200" dirty="0" smtClean="0"/>
              <a:t>Lunch with your group</a:t>
            </a:r>
          </a:p>
          <a:p>
            <a:pPr lvl="1"/>
            <a:r>
              <a:rPr lang="en-US" sz="3200" dirty="0" smtClean="0"/>
              <a:t>9/11 Memorial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30977"/>
            <a:ext cx="405364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3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Afternoon Breakout Groups- 1:15 pm – </a:t>
            </a:r>
            <a:r>
              <a:rPr lang="en-US" sz="2400" dirty="0"/>
              <a:t>6</a:t>
            </a:r>
            <a:r>
              <a:rPr lang="en-US" sz="2400" dirty="0" smtClean="0"/>
              <a:t>:45 pm</a:t>
            </a:r>
          </a:p>
          <a:p>
            <a:pPr lvl="1"/>
            <a:r>
              <a:rPr lang="en-US" sz="2400" dirty="0" smtClean="0"/>
              <a:t>Option 1: 9/11 Museum, Wall Street, Brooklyn Bridge, Grand Central, Times Square</a:t>
            </a:r>
          </a:p>
          <a:p>
            <a:pPr lvl="1"/>
            <a:r>
              <a:rPr lang="en-US" sz="2400" dirty="0" smtClean="0"/>
              <a:t>Option 2: Broadway play/</a:t>
            </a:r>
            <a:r>
              <a:rPr lang="en-US" sz="2400" dirty="0" err="1" smtClean="0"/>
              <a:t>Rockettes</a:t>
            </a:r>
            <a:r>
              <a:rPr lang="en-US" sz="2400" i="1" dirty="0" smtClean="0"/>
              <a:t>,</a:t>
            </a:r>
            <a:r>
              <a:rPr lang="en-US" sz="2400" dirty="0" smtClean="0"/>
              <a:t> Times Square</a:t>
            </a:r>
          </a:p>
          <a:p>
            <a:pPr lvl="1"/>
            <a:r>
              <a:rPr lang="en-US" sz="2400" dirty="0" smtClean="0"/>
              <a:t>Option 3: 9/11 Museum, Empire State Building, Rockefeller Center, Times Square</a:t>
            </a:r>
          </a:p>
          <a:p>
            <a:pPr lvl="1"/>
            <a:r>
              <a:rPr lang="en-US" sz="2400" dirty="0" smtClean="0"/>
              <a:t>Option 4: 9/11 Museum, Top of the Rock, Times Square</a:t>
            </a:r>
          </a:p>
          <a:p>
            <a:pPr lvl="1"/>
            <a:r>
              <a:rPr lang="en-US" sz="2400" dirty="0" smtClean="0"/>
              <a:t>Option 5: Central Park Zoo, Carnegie Deli, Times Square, Rockefeller 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84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Safety/Organizational Measures:</a:t>
            </a:r>
            <a:br>
              <a:rPr lang="en-US" dirty="0" smtClean="0"/>
            </a:br>
            <a:r>
              <a:rPr lang="en-US" dirty="0" smtClean="0"/>
              <a:t>Before November 9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Groups will consist of at least 1:10 staff to student ratio</a:t>
            </a:r>
          </a:p>
          <a:p>
            <a:r>
              <a:rPr lang="en-US" sz="2800" dirty="0" smtClean="0"/>
              <a:t>Minute by Minute Timeline Agendas </a:t>
            </a:r>
          </a:p>
          <a:p>
            <a:r>
              <a:rPr lang="en-US" sz="2800" dirty="0" smtClean="0"/>
              <a:t>Chaperone meeting </a:t>
            </a:r>
          </a:p>
          <a:p>
            <a:r>
              <a:rPr lang="en-US" sz="2800" dirty="0" smtClean="0"/>
              <a:t>Chaperone-student meeting</a:t>
            </a:r>
          </a:p>
          <a:p>
            <a:r>
              <a:rPr lang="en-US" sz="2800" dirty="0" smtClean="0"/>
              <a:t>Chaperones and students will be given a card with their chaperone’s and Meg </a:t>
            </a:r>
            <a:r>
              <a:rPr lang="en-US" sz="2800" dirty="0" err="1" smtClean="0"/>
              <a:t>Guanci’s</a:t>
            </a:r>
            <a:r>
              <a:rPr lang="en-US" sz="2800" dirty="0" smtClean="0"/>
              <a:t> number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42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Safety/Organizational Measures:</a:t>
            </a:r>
            <a:br>
              <a:rPr lang="en-US" dirty="0" smtClean="0"/>
            </a:br>
            <a:r>
              <a:rPr lang="en-US" dirty="0" smtClean="0"/>
              <a:t>Before November 9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chaperones will be provided with:</a:t>
            </a:r>
          </a:p>
          <a:p>
            <a:pPr lvl="1"/>
            <a:r>
              <a:rPr lang="en-US" sz="2400" dirty="0" smtClean="0"/>
              <a:t>Student medical information</a:t>
            </a:r>
          </a:p>
          <a:p>
            <a:pPr lvl="1"/>
            <a:r>
              <a:rPr lang="en-US" sz="2400" dirty="0" smtClean="0"/>
              <a:t>Student’s parent/guardian contact info</a:t>
            </a:r>
          </a:p>
          <a:p>
            <a:pPr lvl="1"/>
            <a:r>
              <a:rPr lang="en-US" sz="2400" dirty="0" smtClean="0"/>
              <a:t>Group contacts</a:t>
            </a:r>
          </a:p>
          <a:p>
            <a:pPr lvl="1"/>
            <a:r>
              <a:rPr lang="en-US" sz="2400" dirty="0" smtClean="0"/>
              <a:t>Chaperone contacts</a:t>
            </a:r>
          </a:p>
          <a:p>
            <a:pPr lvl="1"/>
            <a:r>
              <a:rPr lang="en-US" sz="2400" dirty="0" smtClean="0"/>
              <a:t>Timeline, map and directions to every spot on their itinerary</a:t>
            </a:r>
          </a:p>
          <a:p>
            <a:r>
              <a:rPr lang="en-US" sz="2400" dirty="0" smtClean="0"/>
              <a:t>Bus lists and groups will be selected and formalized by October 31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0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Safety/Organizational Measures:</a:t>
            </a:r>
            <a:br>
              <a:rPr lang="en-US" dirty="0" smtClean="0"/>
            </a:br>
            <a:r>
              <a:rPr lang="en-US" dirty="0" smtClean="0"/>
              <a:t>Day of the Trip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Designated staff member without an assigned group to take care of any student(s) who experience sickness/problems</a:t>
            </a:r>
          </a:p>
          <a:p>
            <a:r>
              <a:rPr lang="en-US" sz="2400" dirty="0" smtClean="0"/>
              <a:t>A school nurse will be asked to attend/trained EMT attending</a:t>
            </a:r>
          </a:p>
          <a:p>
            <a:r>
              <a:rPr lang="en-US" sz="2400" dirty="0" smtClean="0"/>
              <a:t>Chaperones will take attendance throughout the day</a:t>
            </a:r>
          </a:p>
          <a:p>
            <a:r>
              <a:rPr lang="en-US" sz="2400" dirty="0" smtClean="0"/>
              <a:t>Every student will have a partner that they are with at all times</a:t>
            </a:r>
          </a:p>
          <a:p>
            <a:r>
              <a:rPr lang="en-US" sz="2400" dirty="0" smtClean="0"/>
              <a:t>Emergency Meet-Up Spots</a:t>
            </a:r>
          </a:p>
          <a:p>
            <a:pPr lvl="1"/>
            <a:r>
              <a:rPr lang="en-US" sz="2400" dirty="0" smtClean="0"/>
              <a:t>Chaperones will indicate meet-up spots at each location in the city in case of separation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82143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Props1.xml><?xml version="1.0" encoding="utf-8"?>
<ds:datastoreItem xmlns:ds="http://schemas.openxmlformats.org/officeDocument/2006/customXml" ds:itemID="{AFFC6AED-D2C1-4424-A0FE-38DD9BB88710}"/>
</file>

<file path=customXml/itemProps2.xml><?xml version="1.0" encoding="utf-8"?>
<ds:datastoreItem xmlns:ds="http://schemas.openxmlformats.org/officeDocument/2006/customXml" ds:itemID="{7F3003F0-DFC9-4ED8-B70E-93D5C8C40F01}"/>
</file>

<file path=customXml/itemProps3.xml><?xml version="1.0" encoding="utf-8"?>
<ds:datastoreItem xmlns:ds="http://schemas.openxmlformats.org/officeDocument/2006/customXml" ds:itemID="{4BDD7C6B-C469-4722-9DB3-65EB288714CE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</TotalTime>
  <Words>318</Words>
  <Application>Microsoft Office PowerPoint</Application>
  <PresentationFormat>On-screen Show (4:3)</PresentationFormat>
  <Paragraphs>46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Retrospect</vt:lpstr>
      <vt:lpstr>American Studies NYC Trip Saturday, November 9th</vt:lpstr>
      <vt:lpstr>Purpose</vt:lpstr>
      <vt:lpstr>Proposed Agenda</vt:lpstr>
      <vt:lpstr>Proposed Agenda</vt:lpstr>
      <vt:lpstr>Safety/Organizational Measures: Before November 9th  </vt:lpstr>
      <vt:lpstr> Safety/Organizational Measures: Before November 9th   </vt:lpstr>
      <vt:lpstr> Safety/Organizational Measures: Day of the Trip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Studies NYC Trip Saturday, May 30th</dc:title>
  <dc:creator>Guanci, Meaghan</dc:creator>
  <cp:lastModifiedBy>Belcher, Catherine</cp:lastModifiedBy>
  <cp:revision>8</cp:revision>
  <dcterms:created xsi:type="dcterms:W3CDTF">2015-03-10T00:15:53Z</dcterms:created>
  <dcterms:modified xsi:type="dcterms:W3CDTF">2015-08-31T20:25:33Z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