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1" r:id="rId4"/>
    <p:sldId id="281" r:id="rId5"/>
    <p:sldId id="317" r:id="rId6"/>
    <p:sldId id="279" r:id="rId7"/>
    <p:sldId id="285" r:id="rId8"/>
    <p:sldId id="286" r:id="rId9"/>
    <p:sldId id="287" r:id="rId10"/>
    <p:sldId id="288" r:id="rId11"/>
    <p:sldId id="289" r:id="rId12"/>
    <p:sldId id="303" r:id="rId13"/>
    <p:sldId id="310" r:id="rId14"/>
    <p:sldId id="316" r:id="rId15"/>
    <p:sldId id="309" r:id="rId16"/>
    <p:sldId id="312" r:id="rId17"/>
    <p:sldId id="313" r:id="rId18"/>
    <p:sldId id="301" r:id="rId19"/>
    <p:sldId id="267" r:id="rId20"/>
    <p:sldId id="284" r:id="rId21"/>
    <p:sldId id="270" r:id="rId22"/>
    <p:sldId id="274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91" autoAdjust="0"/>
  </p:normalViewPr>
  <p:slideViewPr>
    <p:cSldViewPr snapToGrid="0">
      <p:cViewPr varScale="1">
        <p:scale>
          <a:sx n="54" d="100"/>
          <a:sy n="54" d="100"/>
        </p:scale>
        <p:origin x="-518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15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7105-FFD8-4A11-BFE0-6CB6F83069F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465D-3F12-44E8-935D-F88B6600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0D421-B10E-48C3-84D8-1942118BA28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DEFD-98AB-4D0F-9A9F-21F232E8F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6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986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690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07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9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38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27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673600"/>
            <a:ext cx="5364018" cy="3460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9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9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DEFD-98AB-4D0F-9A9F-21F232E8F0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4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Student:</a:t>
            </a:r>
            <a:r>
              <a:rPr lang="en-US" baseline="0" dirty="0" smtClean="0"/>
              <a:t>  Our first Monday back at school we joined together for our first Monday Morning Meeting. This wasn’t a typical MMM because it was run by some of the teachers. It was cool to all gather together for this assembly. I will now show you a shortened version of what was presented to the students. We were introduced to our new school wide theme for this year. </a:t>
            </a:r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Student:  Each year we have a new school theme. </a:t>
            </a:r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646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Student: A lot</a:t>
            </a:r>
            <a:r>
              <a:rPr lang="en-US" baseline="0" dirty="0" smtClean="0"/>
              <a:t> of the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remembered the theme from 2 years ago, plus some others from earlier years. </a:t>
            </a: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9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2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71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60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73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3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6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3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2F61-8181-48F9-AC57-7627F1832C32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829070-1E94-47F8-A217-589C361B8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547" y="352214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Sandown North Transition 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Update and Recommendations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014" y="2332038"/>
            <a:ext cx="10114549" cy="42821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Team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Heidi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Chaput,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Liz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Conte,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Amy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Difeo,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Jan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Gilman, 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Terry Kellaway, Deb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Lytle,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Laura McLaughlin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endParaRPr 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Lisa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Paladino,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Pamella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Pitman,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Nancy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Stafford, Stan Stone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Student:  Adam Noyes, Student Council President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151" y="287400"/>
            <a:ext cx="8771699" cy="65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845401" y="4072151"/>
            <a:ext cx="4501199" cy="25985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YOUR </a:t>
            </a:r>
          </a:p>
          <a:p>
            <a:pPr algn="ctr">
              <a:buSzPct val="25000"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BRICK ROAD </a:t>
            </a: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317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1" y="158425"/>
            <a:ext cx="9144001" cy="631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008910" y="171301"/>
            <a:ext cx="9144000" cy="668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/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/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SzPct val="25000"/>
            </a:pPr>
            <a:r>
              <a:rPr lang="en-US" sz="4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year our theme is:</a:t>
            </a:r>
          </a:p>
          <a:p>
            <a:pPr algn="ctr"/>
            <a:endParaRPr sz="48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SzPct val="25000"/>
            </a:pPr>
            <a:r>
              <a:rPr lang="en-US" sz="4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PEACE</a:t>
            </a:r>
          </a:p>
          <a:p>
            <a:pPr algn="ctr"/>
            <a:endParaRPr sz="48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SzPct val="25000"/>
            </a:pPr>
            <a:r>
              <a:rPr lang="en-US" sz="4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AND GROW</a:t>
            </a:r>
          </a:p>
          <a:p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8533">
            <a:off x="1887759" y="525759"/>
            <a:ext cx="1439981" cy="79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61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6" y="198318"/>
            <a:ext cx="2660944" cy="15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44" y="3642177"/>
            <a:ext cx="4012501" cy="2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95"/>
          <p:cNvSpPr txBox="1"/>
          <p:nvPr/>
        </p:nvSpPr>
        <p:spPr>
          <a:xfrm>
            <a:off x="1076752" y="2072517"/>
            <a:ext cx="853439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 smtClean="0">
                <a:latin typeface="Comic Sans MS"/>
                <a:ea typeface="Comic Sans MS"/>
                <a:cs typeface="Comic Sans MS"/>
                <a:sym typeface="Comic Sans MS"/>
              </a:rPr>
              <a:t>We are coming together to get our groove on to be STARs.</a:t>
            </a:r>
          </a:p>
          <a:p>
            <a:endParaRPr sz="3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537" y="3336159"/>
            <a:ext cx="2014616" cy="289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8533">
            <a:off x="7569462" y="327776"/>
            <a:ext cx="2429171" cy="151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0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4" y="4620506"/>
            <a:ext cx="2661458" cy="147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6235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started off our school year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buSzPct val="25000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learning about our</a:t>
            </a:r>
          </a:p>
          <a:p>
            <a:pPr algn="ctr">
              <a:buSzPct val="25000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STAR</a:t>
            </a:r>
          </a:p>
          <a:p>
            <a:pPr algn="ctr">
              <a:buSzPct val="25000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expectations…</a:t>
            </a:r>
          </a:p>
        </p:txBody>
      </p:sp>
      <p:pic>
        <p:nvPicPr>
          <p:cNvPr id="4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8533">
            <a:off x="9647899" y="943698"/>
            <a:ext cx="1804461" cy="117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787237" y="1965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9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395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395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2759807" y="1111604"/>
            <a:ext cx="476045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0" b="1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</a:t>
            </a:r>
            <a:r>
              <a:rPr lang="en-US" sz="40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RUSTWORTHY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2124475" y="95942"/>
            <a:ext cx="194514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0" b="1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S</a:t>
            </a:r>
            <a:r>
              <a:rPr lang="en-US" sz="40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AFE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3489607" y="2127266"/>
            <a:ext cx="618077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0" b="1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</a:t>
            </a:r>
            <a:r>
              <a:rPr lang="en-US" sz="40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LWAYS RESPECTFUL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069616" y="3300454"/>
            <a:ext cx="415832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6000" b="1" i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R</a:t>
            </a:r>
            <a:r>
              <a:rPr lang="en-US" sz="40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ESPONSIBLE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67" y="2931538"/>
            <a:ext cx="3482949" cy="34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8533">
            <a:off x="8008903" y="290620"/>
            <a:ext cx="1206706" cy="702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52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6" y="922907"/>
            <a:ext cx="2300438" cy="12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41"/>
          <p:cNvSpPr txBox="1"/>
          <p:nvPr/>
        </p:nvSpPr>
        <p:spPr>
          <a:xfrm>
            <a:off x="1752601" y="42264"/>
            <a:ext cx="741910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Our ambassadors will help us to learn and grow.</a:t>
            </a:r>
          </a:p>
        </p:txBody>
      </p:sp>
      <p:pic>
        <p:nvPicPr>
          <p:cNvPr id="4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945" y="2480900"/>
            <a:ext cx="5512880" cy="3480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04215" y="2480901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870" y="3692525"/>
            <a:ext cx="1765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</a:t>
            </a:r>
          </a:p>
        </p:txBody>
      </p:sp>
      <p:sp>
        <p:nvSpPr>
          <p:cNvPr id="7" name="Shape 244"/>
          <p:cNvSpPr txBox="1"/>
          <p:nvPr/>
        </p:nvSpPr>
        <p:spPr>
          <a:xfrm>
            <a:off x="1518046" y="4904149"/>
            <a:ext cx="185178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</a:t>
            </a:r>
          </a:p>
        </p:txBody>
      </p:sp>
      <p:pic>
        <p:nvPicPr>
          <p:cNvPr id="8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8533">
            <a:off x="10005718" y="494334"/>
            <a:ext cx="1498471" cy="894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49" y="456968"/>
            <a:ext cx="2931769" cy="16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7534" y="3321165"/>
            <a:ext cx="7051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Coming soon…</a:t>
            </a:r>
          </a:p>
          <a:p>
            <a:endParaRPr lang="en-US" sz="3600" b="1" dirty="0"/>
          </a:p>
          <a:p>
            <a:r>
              <a:rPr lang="en-US" sz="3600" b="1" dirty="0">
                <a:latin typeface="Comic Sans MS" panose="030F0702030302020204" pitchFamily="66" charset="0"/>
              </a:rPr>
              <a:t>the new STAR QUEST Cafe.</a:t>
            </a:r>
          </a:p>
        </p:txBody>
      </p:sp>
      <p:pic>
        <p:nvPicPr>
          <p:cNvPr id="4" name="Shape 353"/>
          <p:cNvPicPr preferRelativeResize="0"/>
          <p:nvPr/>
        </p:nvPicPr>
        <p:blipFill rotWithShape="1">
          <a:blip r:embed="rId4">
            <a:alphaModFix/>
          </a:blip>
          <a:srcRect t="1951" r="32696"/>
          <a:stretch/>
        </p:blipFill>
        <p:spPr>
          <a:xfrm>
            <a:off x="7627098" y="1955470"/>
            <a:ext cx="3336075" cy="32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8533">
            <a:off x="8107646" y="286999"/>
            <a:ext cx="1498471" cy="894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8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8" y="265064"/>
            <a:ext cx="2966944" cy="16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1308" y="2133394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dk1"/>
                </a:solidFill>
                <a:latin typeface="Comic Sans MS" panose="030F0702030302020204" pitchFamily="66" charset="0"/>
              </a:rPr>
              <a:t>PEACE</a:t>
            </a:r>
          </a:p>
          <a:p>
            <a:r>
              <a:rPr lang="en-US" sz="3600" b="1" dirty="0">
                <a:solidFill>
                  <a:schemeClr val="dk1"/>
                </a:solidFill>
                <a:latin typeface="Comic Sans MS" panose="030F0702030302020204" pitchFamily="66" charset="0"/>
              </a:rPr>
              <a:t>        LEARN AND GROW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1308" y="3812417"/>
            <a:ext cx="8659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Comic Sans MS" panose="030F0702030302020204" pitchFamily="66" charset="0"/>
              </a:rPr>
              <a:t>Imagine</a:t>
            </a:r>
            <a:r>
              <a:rPr lang="en-US" sz="3600" dirty="0">
                <a:solidFill>
                  <a:schemeClr val="dk1"/>
                </a:solidFill>
                <a:latin typeface="Comic Sans MS" panose="030F0702030302020204" pitchFamily="66" charset="0"/>
              </a:rPr>
              <a:t> all the great things we can accomplish this year as we learn and grow peacefully! </a:t>
            </a:r>
          </a:p>
        </p:txBody>
      </p:sp>
      <p:pic>
        <p:nvPicPr>
          <p:cNvPr id="5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8533">
            <a:off x="8083251" y="468661"/>
            <a:ext cx="1770871" cy="982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3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1359079" y="2076532"/>
            <a:ext cx="8660099" cy="8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There’s no place like Sandown North!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469" y="3241278"/>
            <a:ext cx="4143299" cy="31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278" y="3241278"/>
            <a:ext cx="22479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2.gstatic.com/images?q=tbn:ANd9GcQvNhmsEgx1GFPQMYJKbP8lIxy-IDmj_KhNkNtr6ymR8ylMH7f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4" y="138133"/>
            <a:ext cx="2966944" cy="16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58533">
            <a:off x="7533644" y="446285"/>
            <a:ext cx="1667929" cy="889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814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85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Concerns/Successes: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3597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Student Arrival / Dismissal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Staff and Visitor Parking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Parking lot lighting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Lunch/Recess schedule</a:t>
            </a:r>
          </a:p>
          <a:p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6" y="230189"/>
            <a:ext cx="928408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Charge of the Transition Committee: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8596668" cy="423005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Transition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Students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Families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Staff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Arrival / Dismissal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Facilities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Standard Operating Procedures</a:t>
            </a:r>
          </a:p>
          <a:p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25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Concerns/Successes: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8474"/>
            <a:ext cx="8596668" cy="5569526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lassrooms </a:t>
            </a:r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Cubbie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height/hooks</a:t>
            </a:r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Space</a:t>
            </a:r>
          </a:p>
          <a:p>
            <a:pPr marL="457200" lvl="1" indent="0">
              <a:buNone/>
            </a:pPr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Refrigerator 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space</a:t>
            </a:r>
          </a:p>
          <a:p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Adult 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Bathrooms</a:t>
            </a:r>
          </a:p>
          <a:p>
            <a:endParaRPr lang="en-US" sz="14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Staff room/mailboxes</a:t>
            </a:r>
          </a:p>
          <a:p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0836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Green space/Playground area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034472"/>
            <a:ext cx="10655684" cy="54633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6500" b="1" dirty="0" smtClean="0">
              <a:latin typeface="Century Gothic" panose="020B0502020202020204" pitchFamily="34" charset="0"/>
            </a:endParaRPr>
          </a:p>
          <a:p>
            <a:r>
              <a:rPr lang="en-US" sz="6500" b="1" dirty="0" smtClean="0">
                <a:latin typeface="Century Gothic" panose="020B0502020202020204" pitchFamily="34" charset="0"/>
              </a:rPr>
              <a:t>4 Square has been repainted. Looking</a:t>
            </a:r>
          </a:p>
          <a:p>
            <a:pPr marL="0" indent="0">
              <a:buNone/>
            </a:pPr>
            <a:r>
              <a:rPr lang="en-US" sz="6500" b="1" dirty="0">
                <a:latin typeface="Century Gothic" panose="020B0502020202020204" pitchFamily="34" charset="0"/>
              </a:rPr>
              <a:t> </a:t>
            </a:r>
            <a:r>
              <a:rPr lang="en-US" sz="6500" b="1" dirty="0" smtClean="0">
                <a:latin typeface="Century Gothic" panose="020B0502020202020204" pitchFamily="34" charset="0"/>
              </a:rPr>
              <a:t>   to add additional squares</a:t>
            </a:r>
          </a:p>
          <a:p>
            <a:pPr marL="0" indent="0">
              <a:buNone/>
            </a:pPr>
            <a:endParaRPr lang="en-US" sz="6500" b="1" dirty="0" smtClean="0">
              <a:latin typeface="Century Gothic" panose="020B0502020202020204" pitchFamily="34" charset="0"/>
            </a:endParaRPr>
          </a:p>
          <a:p>
            <a:r>
              <a:rPr lang="en-US" sz="6500" b="1" dirty="0" smtClean="0">
                <a:latin typeface="Century Gothic" panose="020B0502020202020204" pitchFamily="34" charset="0"/>
              </a:rPr>
              <a:t>Looking at more grass area</a:t>
            </a:r>
          </a:p>
          <a:p>
            <a:pPr marL="0" indent="0">
              <a:buNone/>
            </a:pPr>
            <a:endParaRPr lang="en-US" sz="6500" b="1" dirty="0" smtClean="0">
              <a:latin typeface="Century Gothic" panose="020B0502020202020204" pitchFamily="34" charset="0"/>
            </a:endParaRPr>
          </a:p>
          <a:p>
            <a:r>
              <a:rPr lang="en-US" sz="6500" b="1" dirty="0" smtClean="0">
                <a:latin typeface="Century Gothic" panose="020B0502020202020204" pitchFamily="34" charset="0"/>
              </a:rPr>
              <a:t>PE teacher researched additional activities for 4</a:t>
            </a:r>
            <a:r>
              <a:rPr lang="en-US" sz="65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6500" b="1" dirty="0" smtClean="0">
                <a:latin typeface="Century Gothic" panose="020B0502020202020204" pitchFamily="34" charset="0"/>
              </a:rPr>
              <a:t> &amp; 5</a:t>
            </a:r>
            <a:r>
              <a:rPr lang="en-US" sz="65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6500" b="1" dirty="0" smtClean="0">
                <a:latin typeface="Century Gothic" panose="020B0502020202020204" pitchFamily="34" charset="0"/>
              </a:rPr>
              <a:t> grade. Teachers asked for student input.</a:t>
            </a:r>
          </a:p>
          <a:p>
            <a:endParaRPr lang="en-US" sz="3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Century Gothic" panose="020B0502020202020204" pitchFamily="34" charset="0"/>
            </a:endParaRPr>
          </a:p>
          <a:p>
            <a:endParaRPr lang="en-US" sz="3600" b="1" dirty="0" smtClean="0">
              <a:latin typeface="Century Gothic" panose="020B0502020202020204" pitchFamily="34" charset="0"/>
            </a:endParaRPr>
          </a:p>
          <a:p>
            <a:endParaRPr lang="en-US" sz="3600" b="1" dirty="0" smtClean="0">
              <a:latin typeface="Century Gothic" panose="020B0502020202020204" pitchFamily="34" charset="0"/>
            </a:endParaRPr>
          </a:p>
          <a:p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8" y="249382"/>
            <a:ext cx="9755139" cy="1320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Next Steps for Transition Committee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1008"/>
            <a:ext cx="8596668" cy="539826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Continue to communicate to staff &amp; parents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Continue to meet on an as needed basis to address successes and concerns throughout the school year.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Sandown North School Teams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4161"/>
            <a:ext cx="8596668" cy="450720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Leadership Team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Emergency Response Team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Safety Team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Universal Team </a:t>
            </a:r>
          </a:p>
          <a:p>
            <a:pPr marL="0" indent="0">
              <a:buNone/>
            </a:pP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51575" cy="13208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Transition – </a:t>
            </a:r>
            <a:r>
              <a:rPr lang="en-US" b="1" dirty="0" smtClean="0">
                <a:latin typeface="Century Gothic" panose="020B0502020202020204" pitchFamily="34" charset="0"/>
              </a:rPr>
              <a:t>Sandown North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0000"/>
            <a:ext cx="8596668" cy="4344764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Open House: 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Families attended one of two 45 minute sessions and were split alphabetically. 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Dedication of 2 Eagle Scout projects</a:t>
            </a:r>
          </a:p>
          <a:p>
            <a:pPr marL="457200" lvl="1" indent="0">
              <a:buNone/>
            </a:pPr>
            <a:endParaRPr lang="en-US" sz="3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Greeting Students on first day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60916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Student </a:t>
            </a:r>
            <a:r>
              <a:rPr lang="en-US" sz="4000" b="1" dirty="0">
                <a:latin typeface="Century Gothic" panose="020B0502020202020204" pitchFamily="34" charset="0"/>
              </a:rPr>
              <a:t>Focused Activities: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484909"/>
            <a:ext cx="11237576" cy="6141461"/>
          </a:xfrm>
        </p:spPr>
        <p:txBody>
          <a:bodyPr>
            <a:normAutofit fontScale="25000" lnSpcReduction="20000"/>
          </a:bodyPr>
          <a:lstStyle/>
          <a:p>
            <a:endParaRPr lang="en-US" sz="7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7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SERESC </a:t>
            </a:r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Conference attended by Universal 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team</a:t>
            </a:r>
          </a:p>
          <a:p>
            <a:pPr marL="0" indent="0">
              <a:buNone/>
            </a:pPr>
            <a:endParaRPr lang="en-US" sz="14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Universal work day before school opened</a:t>
            </a:r>
          </a:p>
          <a:p>
            <a:pPr marL="0" indent="0">
              <a:buNone/>
            </a:pPr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 Council will assist with Universal 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procedures</a:t>
            </a:r>
          </a:p>
          <a:p>
            <a:pPr marL="0" indent="0">
              <a:buNone/>
            </a:pPr>
            <a:endParaRPr lang="en-US" sz="14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MMM – 5</a:t>
            </a:r>
            <a:r>
              <a:rPr lang="en-US" sz="14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1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grade hosts</a:t>
            </a:r>
          </a:p>
          <a:p>
            <a:pPr marL="0" indent="0">
              <a:buNone/>
            </a:pPr>
            <a:endParaRPr lang="en-US" sz="14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Mentorship for younger students</a:t>
            </a:r>
          </a:p>
          <a:p>
            <a:pPr marL="0" indent="0">
              <a:buNone/>
            </a:pPr>
            <a:endParaRPr lang="en-US" sz="14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Transition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Roll out of our new theme.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Surette </a:t>
            </a: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Artist in Residence</a:t>
            </a:r>
            <a:endParaRPr lang="en-US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229801" y="2924850"/>
            <a:ext cx="5732399" cy="10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4800" b="1" dirty="0"/>
          </a:p>
        </p:txBody>
      </p:sp>
      <p:pic>
        <p:nvPicPr>
          <p:cNvPr id="3" name="Picture 1" descr="Z:\pictures\SN School pic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26" y="683525"/>
            <a:ext cx="7369791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299" y="874594"/>
            <a:ext cx="5487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SANDOWN NORTH 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3561127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505200" y="1717259"/>
            <a:ext cx="4800600" cy="27853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 TO BE </a:t>
            </a:r>
          </a:p>
          <a:p>
            <a:pPr algn="ctr">
              <a:buSzPct val="25000"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STAR!</a:t>
            </a:r>
          </a:p>
          <a:p>
            <a:pPr algn="ctr"/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209800" y="609601"/>
            <a:ext cx="7832492" cy="2000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</a:t>
            </a:r>
            <a:r>
              <a:rPr lang="en-US" sz="4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year’s theme </a:t>
            </a:r>
            <a:r>
              <a:rPr lang="en-US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was:</a:t>
            </a:r>
          </a:p>
          <a:p>
            <a:pPr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881" y="4024020"/>
            <a:ext cx="2209799" cy="22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710" y="3441490"/>
            <a:ext cx="4753945" cy="277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8533">
            <a:off x="2181445" y="4981855"/>
            <a:ext cx="671641" cy="40343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 rot="1197029">
            <a:off x="2188382" y="4985261"/>
            <a:ext cx="729460" cy="400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SNE</a:t>
            </a:r>
          </a:p>
        </p:txBody>
      </p:sp>
    </p:spTree>
    <p:extLst>
      <p:ext uri="{BB962C8B-B14F-4D97-AF65-F5344CB8AC3E}">
        <p14:creationId xmlns:p14="http://schemas.microsoft.com/office/powerpoint/2010/main" val="2133481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281695" y="878610"/>
            <a:ext cx="8568886" cy="8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Bonus question for our 5th graders…</a:t>
            </a:r>
          </a:p>
          <a:p>
            <a:endParaRPr sz="3600" b="1" dirty="0">
              <a:latin typeface="Comic Sans MS" panose="030F0702030302020204" pitchFamily="66" charset="0"/>
            </a:endParaRPr>
          </a:p>
          <a:p>
            <a:r>
              <a:rPr lang="en-US" sz="3600" b="1" dirty="0">
                <a:latin typeface="Comic Sans MS" panose="030F0702030302020204" pitchFamily="66" charset="0"/>
              </a:rPr>
              <a:t>What was the theme </a:t>
            </a:r>
            <a:r>
              <a:rPr lang="en-US" sz="3600" b="1" i="1" dirty="0">
                <a:latin typeface="Comic Sans MS" panose="030F0702030302020204" pitchFamily="66" charset="0"/>
              </a:rPr>
              <a:t>two </a:t>
            </a:r>
            <a:r>
              <a:rPr lang="en-US" sz="3600" b="1" dirty="0">
                <a:latin typeface="Comic Sans MS" panose="030F0702030302020204" pitchFamily="66" charset="0"/>
              </a:rPr>
              <a:t>years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ago?</a:t>
            </a:r>
          </a:p>
          <a:p>
            <a:endParaRPr sz="3600" dirty="0">
              <a:latin typeface="Comic Sans MS" panose="030F0702030302020204" pitchFamily="66" charset="0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725" y="3919075"/>
            <a:ext cx="1434550" cy="213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255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CC0930CA-1653-4D75-B03A-596DFCBDA356}"/>
</file>

<file path=customXml/itemProps2.xml><?xml version="1.0" encoding="utf-8"?>
<ds:datastoreItem xmlns:ds="http://schemas.openxmlformats.org/officeDocument/2006/customXml" ds:itemID="{329A2F9C-B9D0-4404-B7D1-956073F6F302}"/>
</file>

<file path=customXml/itemProps3.xml><?xml version="1.0" encoding="utf-8"?>
<ds:datastoreItem xmlns:ds="http://schemas.openxmlformats.org/officeDocument/2006/customXml" ds:itemID="{9FE011A6-10E9-41A9-B30E-AE167994BF7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2100</TotalTime>
  <Words>499</Words>
  <Application>Microsoft Office PowerPoint</Application>
  <PresentationFormat>Custom</PresentationFormat>
  <Paragraphs>161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Sandown North Transition  Update and Recommendations</vt:lpstr>
      <vt:lpstr>Charge of the Transition Committee:</vt:lpstr>
      <vt:lpstr>Sandown North School Teams </vt:lpstr>
      <vt:lpstr>Transition – Sandown North Community </vt:lpstr>
      <vt:lpstr>Student Focused Activities:</vt:lpstr>
      <vt:lpstr>Transition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Concerns/Successes: </vt:lpstr>
      <vt:lpstr>Concerns/Successes: </vt:lpstr>
      <vt:lpstr>Green space/Playground area</vt:lpstr>
      <vt:lpstr>Next Steps for Transition Committee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Kellaway</dc:creator>
  <cp:lastModifiedBy>Belcher, Catherine</cp:lastModifiedBy>
  <cp:revision>154</cp:revision>
  <cp:lastPrinted>2015-06-10T11:43:28Z</cp:lastPrinted>
  <dcterms:created xsi:type="dcterms:W3CDTF">2015-06-09T20:13:52Z</dcterms:created>
  <dcterms:modified xsi:type="dcterms:W3CDTF">2015-09-29T13:54:15Z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