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9" r:id="rId4"/>
    <p:sldId id="270" r:id="rId5"/>
    <p:sldId id="271" r:id="rId6"/>
    <p:sldId id="261" r:id="rId7"/>
    <p:sldId id="266" r:id="rId8"/>
    <p:sldId id="267" r:id="rId9"/>
    <p:sldId id="268" r:id="rId10"/>
    <p:sldId id="27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4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7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7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1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F1BEE-4496-4A73-9EF2-FA10E5D3CCF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1CA6-7866-47D6-BA31-9FF3FC8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2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Trip to Montréal, Québec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20</a:t>
            </a:r>
            <a:r>
              <a:rPr lang="en-US" baseline="30000" dirty="0" smtClean="0"/>
              <a:t>th</a:t>
            </a:r>
            <a:r>
              <a:rPr lang="en-US" dirty="0" smtClean="0"/>
              <a:t> and 21</a:t>
            </a:r>
            <a:r>
              <a:rPr lang="en-US" baseline="30000" dirty="0" smtClean="0"/>
              <a:t>st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Safety/Organizational </a:t>
            </a:r>
            <a:r>
              <a:rPr lang="en-US" dirty="0" smtClean="0"/>
              <a:t>Measures</a:t>
            </a:r>
            <a:r>
              <a:rPr lang="en-US" dirty="0"/>
              <a:t> </a:t>
            </a:r>
            <a:r>
              <a:rPr lang="en-US" dirty="0" smtClean="0"/>
              <a:t>prior to the trip: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Two meetings with chaperones to talk about their roles and expectations, the itinerary, distribution of money, etc.</a:t>
            </a:r>
            <a:endParaRPr lang="en-US" sz="2400" dirty="0"/>
          </a:p>
          <a:p>
            <a:r>
              <a:rPr lang="en-US" sz="2400" dirty="0" smtClean="0"/>
              <a:t>Student </a:t>
            </a:r>
            <a:r>
              <a:rPr lang="en-US" sz="2400" dirty="0"/>
              <a:t>medical information</a:t>
            </a:r>
          </a:p>
          <a:p>
            <a:r>
              <a:rPr lang="en-US" sz="2400" dirty="0"/>
              <a:t>Student’s parent/guardian contact </a:t>
            </a:r>
            <a:r>
              <a:rPr lang="en-US" sz="2400" dirty="0" smtClean="0"/>
              <a:t>info</a:t>
            </a:r>
          </a:p>
          <a:p>
            <a:r>
              <a:rPr lang="en-US" sz="2400" dirty="0" smtClean="0"/>
              <a:t>Review of the medical forms by the nurse at TRMS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4300" dirty="0" smtClean="0"/>
              <a:t>Day of the trip:</a:t>
            </a:r>
          </a:p>
          <a:p>
            <a:r>
              <a:rPr lang="en-US" sz="2400" dirty="0"/>
              <a:t>All chaperones will be provided with:</a:t>
            </a:r>
          </a:p>
          <a:p>
            <a:pPr lvl="1"/>
            <a:r>
              <a:rPr lang="en-US" dirty="0"/>
              <a:t>Booklet with the pictures of all participants and cell numbers of all adults.</a:t>
            </a:r>
          </a:p>
          <a:p>
            <a:pPr lvl="1"/>
            <a:r>
              <a:rPr lang="en-US" dirty="0"/>
              <a:t>Itinerary, city map and subway.</a:t>
            </a:r>
          </a:p>
          <a:p>
            <a:pPr lvl="1"/>
            <a:r>
              <a:rPr lang="en-US" dirty="0"/>
              <a:t>Lists of the groups: chaperones and students; room numbers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8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Safety/Organizational Measures:</a:t>
            </a:r>
            <a:br>
              <a:rPr lang="en-US" dirty="0"/>
            </a:br>
            <a:r>
              <a:rPr lang="en-US" dirty="0"/>
              <a:t>Day of the 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Designated staff member without an assigned group to take care of any student(s) who experience </a:t>
            </a:r>
            <a:r>
              <a:rPr lang="en-US" sz="2400" dirty="0" smtClean="0"/>
              <a:t>sickness/problems.</a:t>
            </a:r>
            <a:endParaRPr lang="en-US" sz="2400" dirty="0"/>
          </a:p>
          <a:p>
            <a:r>
              <a:rPr lang="en-US" sz="2400" dirty="0"/>
              <a:t>A school nurse </a:t>
            </a:r>
            <a:r>
              <a:rPr lang="en-US" sz="2400" dirty="0" smtClean="0"/>
              <a:t>travels with us.</a:t>
            </a:r>
          </a:p>
          <a:p>
            <a:r>
              <a:rPr lang="en-US" sz="2400" dirty="0" smtClean="0"/>
              <a:t>Ratio of 6-8 students per chaperone.</a:t>
            </a:r>
            <a:endParaRPr lang="en-US" sz="2400" dirty="0"/>
          </a:p>
          <a:p>
            <a:r>
              <a:rPr lang="en-US" sz="2400" dirty="0"/>
              <a:t>Chaperones will take attendance throughout the </a:t>
            </a:r>
            <a:r>
              <a:rPr lang="en-US" sz="2400" dirty="0" smtClean="0"/>
              <a:t>day. Most of the day, we travel as a group except for the visit “Behind the scenes” at the </a:t>
            </a:r>
            <a:r>
              <a:rPr lang="en-US" sz="2400" dirty="0" err="1" smtClean="0"/>
              <a:t>Biodome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Every student will have a partner that they are with at all </a:t>
            </a:r>
            <a:r>
              <a:rPr lang="en-US" sz="2400" dirty="0" smtClean="0"/>
              <a:t>times.</a:t>
            </a:r>
            <a:endParaRPr lang="en-US" sz="2400" dirty="0"/>
          </a:p>
          <a:p>
            <a:r>
              <a:rPr lang="en-US" sz="2400" dirty="0"/>
              <a:t>Emergency Meet-Up </a:t>
            </a:r>
            <a:r>
              <a:rPr lang="en-US" sz="2400" dirty="0" smtClean="0"/>
              <a:t>Spots will be designated in case of separation in Old Montréal and in the </a:t>
            </a:r>
            <a:r>
              <a:rPr lang="en-US" sz="2400" dirty="0" err="1" smtClean="0"/>
              <a:t>métro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87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>
            <a:normAutofit/>
          </a:bodyPr>
          <a:lstStyle/>
          <a:p>
            <a:r>
              <a:rPr lang="en-US" sz="4800" u="sng" dirty="0" smtClean="0"/>
              <a:t>Purpose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195"/>
            <a:ext cx="10515600" cy="47847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practice in </a:t>
            </a:r>
            <a:r>
              <a:rPr lang="en-US" sz="4000" dirty="0"/>
              <a:t>a real French </a:t>
            </a:r>
            <a:r>
              <a:rPr lang="en-US" sz="4000" dirty="0" smtClean="0"/>
              <a:t>setting  </a:t>
            </a:r>
          </a:p>
          <a:p>
            <a:r>
              <a:rPr lang="en-US" sz="4000" dirty="0" smtClean="0"/>
              <a:t>affordable </a:t>
            </a:r>
            <a:r>
              <a:rPr lang="en-US" sz="4000" dirty="0"/>
              <a:t>opportunity to </a:t>
            </a:r>
            <a:r>
              <a:rPr lang="en-US" sz="4000" dirty="0" smtClean="0"/>
              <a:t>offer a </a:t>
            </a:r>
            <a:r>
              <a:rPr lang="en-US" sz="4000" dirty="0"/>
              <a:t>cultural immersion </a:t>
            </a:r>
            <a:r>
              <a:rPr lang="en-US" sz="4000" dirty="0" smtClean="0"/>
              <a:t>experience</a:t>
            </a:r>
          </a:p>
          <a:p>
            <a:r>
              <a:rPr lang="en-US" sz="4000" dirty="0"/>
              <a:t>connections with classes other than </a:t>
            </a:r>
            <a:r>
              <a:rPr lang="en-US" sz="4000" dirty="0" smtClean="0"/>
              <a:t>French</a:t>
            </a:r>
          </a:p>
          <a:p>
            <a:r>
              <a:rPr lang="en-US" sz="4000" dirty="0"/>
              <a:t>incidental learning </a:t>
            </a:r>
            <a:r>
              <a:rPr lang="en-US" sz="4000" dirty="0" smtClean="0"/>
              <a:t>experiences</a:t>
            </a:r>
          </a:p>
          <a:p>
            <a:r>
              <a:rPr lang="en-US" sz="4000" dirty="0"/>
              <a:t>personal enjoyment and enrichment as life-long </a:t>
            </a:r>
            <a:r>
              <a:rPr lang="en-US" sz="4000" dirty="0" smtClean="0"/>
              <a:t>learners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31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Proposed agenda			Friday, May 20</a:t>
            </a:r>
            <a:r>
              <a:rPr lang="en-US" u="sng" baseline="30000" dirty="0"/>
              <a:t>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/>
          <a:lstStyle/>
          <a:p>
            <a:r>
              <a:rPr lang="en-US" sz="4400" dirty="0" smtClean="0"/>
              <a:t>6:00 </a:t>
            </a:r>
            <a:r>
              <a:rPr lang="en-US" sz="4400" dirty="0"/>
              <a:t>to 11:15 </a:t>
            </a:r>
            <a:r>
              <a:rPr lang="en-US" sz="4400" dirty="0" smtClean="0"/>
              <a:t>a.m. traveling </a:t>
            </a:r>
            <a:r>
              <a:rPr lang="en-US" sz="4400" dirty="0"/>
              <a:t>to the province of Québec. </a:t>
            </a:r>
            <a:endParaRPr lang="en-US" sz="4400" dirty="0" smtClean="0"/>
          </a:p>
          <a:p>
            <a:r>
              <a:rPr lang="en-US" sz="4400" dirty="0"/>
              <a:t>F</a:t>
            </a:r>
            <a:r>
              <a:rPr lang="en-US" sz="4400" dirty="0" smtClean="0"/>
              <a:t>irst stop at </a:t>
            </a:r>
            <a:r>
              <a:rPr lang="en-US" sz="4400" dirty="0"/>
              <a:t>McDonald’s. </a:t>
            </a:r>
            <a:endParaRPr lang="en-US" sz="4400" dirty="0" smtClean="0"/>
          </a:p>
          <a:p>
            <a:r>
              <a:rPr lang="en-US" sz="4400" dirty="0" smtClean="0"/>
              <a:t>No </a:t>
            </a:r>
            <a:r>
              <a:rPr lang="en-US" sz="4400" dirty="0"/>
              <a:t>French, no Food!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1855192"/>
            <a:ext cx="5357813" cy="40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Proposed agenda			Friday, May 20</a:t>
            </a:r>
            <a:r>
              <a:rPr lang="en-US" u="sng" baseline="30000" dirty="0"/>
              <a:t>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433384"/>
            <a:ext cx="5157787" cy="4756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Fort </a:t>
            </a:r>
            <a:r>
              <a:rPr lang="en-US" sz="4400" dirty="0"/>
              <a:t>Chambly.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u="sng" dirty="0" smtClean="0"/>
              <a:t>Two activities</a:t>
            </a:r>
            <a:r>
              <a:rPr lang="en-US" sz="4400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i="1" dirty="0" smtClean="0"/>
              <a:t>Military </a:t>
            </a:r>
            <a:r>
              <a:rPr lang="en-US" sz="4400" i="1" dirty="0"/>
              <a:t>uniforms of the Past</a:t>
            </a:r>
            <a:r>
              <a:rPr lang="en-US" sz="4400" dirty="0"/>
              <a:t> 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400" i="1" dirty="0" smtClean="0"/>
              <a:t>A </a:t>
            </a:r>
            <a:r>
              <a:rPr lang="en-US" sz="4400" i="1" dirty="0"/>
              <a:t>French fort to </a:t>
            </a:r>
            <a:r>
              <a:rPr lang="en-US" sz="4400" i="1" dirty="0" smtClean="0"/>
              <a:t>Discover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2"/>
          <a:stretch/>
        </p:blipFill>
        <p:spPr>
          <a:xfrm>
            <a:off x="6211329" y="1326291"/>
            <a:ext cx="5264407" cy="50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Proposed agenda			Friday, May 20</a:t>
            </a:r>
            <a:r>
              <a:rPr lang="en-US" u="sng" baseline="30000" dirty="0"/>
              <a:t>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424" y="1342768"/>
            <a:ext cx="3575194" cy="52063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dirty="0" smtClean="0"/>
              <a:t>Mount Royal</a:t>
            </a:r>
            <a:endParaRPr lang="en-US" sz="4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dirty="0" smtClean="0"/>
              <a:t>Old Montréal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sz="4000" dirty="0" smtClean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dirty="0" smtClean="0"/>
              <a:t>Check in at the </a:t>
            </a:r>
            <a:r>
              <a:rPr lang="en-US" sz="4000" dirty="0" err="1" smtClean="0"/>
              <a:t>Auberge</a:t>
            </a:r>
            <a:r>
              <a:rPr lang="en-US" sz="4000" dirty="0" smtClean="0"/>
              <a:t> for the night.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5" y="2232452"/>
            <a:ext cx="4415482" cy="3311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-2384" r="7620" b="2384"/>
          <a:stretch/>
        </p:blipFill>
        <p:spPr>
          <a:xfrm rot="5400000">
            <a:off x="4729923" y="1344380"/>
            <a:ext cx="2438398" cy="2435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9"/>
          <a:stretch/>
        </p:blipFill>
        <p:spPr>
          <a:xfrm>
            <a:off x="4673065" y="3888257"/>
            <a:ext cx="2493644" cy="2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>
            <a:normAutofit/>
          </a:bodyPr>
          <a:lstStyle/>
          <a:p>
            <a:r>
              <a:rPr lang="en-US" sz="4800" u="sng" dirty="0" smtClean="0"/>
              <a:t>Proposed agenda		Saturday, May 21</a:t>
            </a:r>
            <a:r>
              <a:rPr lang="en-US" sz="4800" u="sng" baseline="30000" dirty="0" smtClean="0"/>
              <a:t>st</a:t>
            </a:r>
            <a:r>
              <a:rPr lang="en-US" sz="4800" u="sng" dirty="0" smtClean="0"/>
              <a:t> 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5040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French breakfast</a:t>
            </a:r>
          </a:p>
          <a:p>
            <a:pPr marL="0" indent="0">
              <a:buNone/>
            </a:pPr>
            <a:r>
              <a:rPr lang="en-US" sz="3600" dirty="0" err="1" smtClean="0"/>
              <a:t>Biodome</a:t>
            </a:r>
            <a:r>
              <a:rPr lang="en-US" sz="3600" dirty="0" smtClean="0"/>
              <a:t> </a:t>
            </a:r>
            <a:r>
              <a:rPr lang="en-US" sz="3600" dirty="0"/>
              <a:t>and the Olympic </a:t>
            </a:r>
            <a:r>
              <a:rPr lang="en-US" sz="3600" dirty="0" smtClean="0"/>
              <a:t>Tower</a:t>
            </a:r>
          </a:p>
          <a:p>
            <a:pPr marL="0" indent="0">
              <a:buNone/>
            </a:pPr>
            <a:r>
              <a:rPr lang="en-US" sz="3600" u="sng" dirty="0" smtClean="0"/>
              <a:t>The ecosystems</a:t>
            </a:r>
            <a:r>
              <a:rPr lang="en-US" sz="3600" dirty="0" smtClean="0"/>
              <a:t>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Tropical Forest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Laurentian </a:t>
            </a:r>
            <a:r>
              <a:rPr lang="en-US" sz="3600" dirty="0"/>
              <a:t>Maple </a:t>
            </a:r>
            <a:r>
              <a:rPr lang="en-US" sz="3600" dirty="0" smtClean="0"/>
              <a:t>forest &amp;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Gulf </a:t>
            </a:r>
            <a:r>
              <a:rPr lang="en-US" sz="3600" dirty="0"/>
              <a:t>of St. </a:t>
            </a:r>
            <a:r>
              <a:rPr lang="en-US" sz="3600" dirty="0" smtClean="0"/>
              <a:t>Lawrence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Labrador </a:t>
            </a:r>
            <a:r>
              <a:rPr lang="en-US" sz="3600" dirty="0"/>
              <a:t>Coast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Sub-Antarctic Islands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4"/>
          <a:stretch/>
        </p:blipFill>
        <p:spPr>
          <a:xfrm>
            <a:off x="6746790" y="2809882"/>
            <a:ext cx="5239266" cy="33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0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89989" y="350931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Olympic Tower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Proposed agenda		</a:t>
            </a:r>
            <a:r>
              <a:rPr lang="en-US" u="sng" dirty="0" smtClean="0"/>
              <a:t>     Saturday</a:t>
            </a:r>
            <a:r>
              <a:rPr lang="en-US" u="sng" dirty="0"/>
              <a:t>, May 21</a:t>
            </a:r>
            <a:r>
              <a:rPr lang="en-US" u="sng" baseline="30000" dirty="0"/>
              <a:t>st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32649"/>
            <a:ext cx="4004061" cy="44704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i="1" dirty="0" smtClean="0"/>
              <a:t>La </a:t>
            </a:r>
            <a:r>
              <a:rPr lang="en-US" sz="3600" i="1" dirty="0" err="1"/>
              <a:t>Maison</a:t>
            </a:r>
            <a:r>
              <a:rPr lang="en-US" sz="3600" i="1" dirty="0"/>
              <a:t> </a:t>
            </a:r>
            <a:r>
              <a:rPr lang="en-US" sz="3600" i="1" dirty="0" smtClean="0"/>
              <a:t>St-Gabriel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i="1" dirty="0" err="1"/>
              <a:t>en</a:t>
            </a:r>
            <a:r>
              <a:rPr lang="en-US" sz="3600" i="1" dirty="0"/>
              <a:t> route </a:t>
            </a:r>
            <a:r>
              <a:rPr lang="en-US" sz="3600" dirty="0"/>
              <a:t>for the United States.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TRMS, no </a:t>
            </a:r>
            <a:r>
              <a:rPr lang="en-US" sz="3600" dirty="0"/>
              <a:t>later than 10:30 p.m.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Au revoir Montréal!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Maison St-Gabriel 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43849" y="1319437"/>
            <a:ext cx="6511539" cy="48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5DF09-409E-4614-8A53-5A7364151F39}"/>
</file>

<file path=customXml/itemProps2.xml><?xml version="1.0" encoding="utf-8"?>
<ds:datastoreItem xmlns:ds="http://schemas.openxmlformats.org/officeDocument/2006/customXml" ds:itemID="{12F8343C-AF8A-4ABD-9D1D-5D692BA712D6}"/>
</file>

<file path=customXml/itemProps3.xml><?xml version="1.0" encoding="utf-8"?>
<ds:datastoreItem xmlns:ds="http://schemas.openxmlformats.org/officeDocument/2006/customXml" ds:itemID="{88920AE1-9991-4B1F-B2B3-AE66871C645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344</Words>
  <Application>Microsoft Office PowerPoint</Application>
  <PresentationFormat>Custom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Trip to Montréal, Québec</vt:lpstr>
      <vt:lpstr>Purpose</vt:lpstr>
      <vt:lpstr>Proposed agenda   Friday, May 20th</vt:lpstr>
      <vt:lpstr>Proposed agenda   Friday, May 20th</vt:lpstr>
      <vt:lpstr>Proposed agenda   Friday, May 20th</vt:lpstr>
      <vt:lpstr>Proposed agenda  Saturday, May 21st </vt:lpstr>
      <vt:lpstr>PowerPoint Presentation</vt:lpstr>
      <vt:lpstr>PowerPoint Presentation</vt:lpstr>
      <vt:lpstr>Proposed agenda       Saturday, May 21st </vt:lpstr>
      <vt:lpstr>Safety/Organizational Measures prior to the trip:</vt:lpstr>
      <vt:lpstr>Safety/Organizational Measures: Day of the Trip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 to Montréal, Québec</dc:title>
  <dc:creator>Microsoft account</dc:creator>
  <cp:lastModifiedBy>Belcher, Catherine</cp:lastModifiedBy>
  <cp:revision>38</cp:revision>
  <dcterms:created xsi:type="dcterms:W3CDTF">2015-09-29T22:07:50Z</dcterms:created>
  <dcterms:modified xsi:type="dcterms:W3CDTF">2015-10-01T15:59:10Z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