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7"/>
  </p:handoutMasterIdLst>
  <p:sldIdLst>
    <p:sldId id="256" r:id="rId2"/>
    <p:sldId id="257" r:id="rId3"/>
    <p:sldId id="258" r:id="rId4"/>
    <p:sldId id="260" r:id="rId5"/>
    <p:sldId id="259" r:id="rId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8" d="100"/>
          <a:sy n="58" d="100"/>
        </p:scale>
        <p:origin x="-202" y="-6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147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CBA278AD-6593-4692-843F-AC67F0DA65FC}" type="datetimeFigureOut">
              <a:rPr lang="en-US" smtClean="0"/>
              <a:t>9/24/2015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9E8DFAC6-CC97-470E-8B84-3BCB983664CB}" type="slidenum">
              <a:rPr lang="en-US" smtClean="0"/>
              <a:t>‹#›</a:t>
            </a:fld>
            <a:endParaRPr lang="en-US"/>
          </a:p>
        </p:txBody>
      </p:sp>
    </p:spTree>
    <p:extLst>
      <p:ext uri="{BB962C8B-B14F-4D97-AF65-F5344CB8AC3E}">
        <p14:creationId xmlns:p14="http://schemas.microsoft.com/office/powerpoint/2010/main" val="17136566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141393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2C86E-5345-48BA-8C34-E96ECABB9C5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156006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83419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6411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181775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81403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2747707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22965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40260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6634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19738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82C86E-5345-48BA-8C34-E96ECABB9C5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951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2C86E-5345-48BA-8C34-E96ECABB9C52}"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299362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64222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98081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382C86E-5345-48BA-8C34-E96ECABB9C52}" type="datetimeFigureOut">
              <a:rPr lang="en-US" smtClean="0"/>
              <a:t>9/24/2015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359833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2C86E-5345-48BA-8C34-E96ECABB9C5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6B1F1-230B-49A5-B47A-2A1E6276CB4D}" type="slidenum">
              <a:rPr lang="en-US" smtClean="0"/>
              <a:t>‹#›</a:t>
            </a:fld>
            <a:endParaRPr lang="en-US"/>
          </a:p>
        </p:txBody>
      </p:sp>
    </p:spTree>
    <p:extLst>
      <p:ext uri="{BB962C8B-B14F-4D97-AF65-F5344CB8AC3E}">
        <p14:creationId xmlns:p14="http://schemas.microsoft.com/office/powerpoint/2010/main" val="7075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82C86E-5345-48BA-8C34-E96ECABB9C52}" type="datetimeFigureOut">
              <a:rPr lang="en-US" smtClean="0"/>
              <a:t>9/24/2015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66B1F1-230B-49A5-B47A-2A1E6276CB4D}" type="slidenum">
              <a:rPr lang="en-US" smtClean="0"/>
              <a:t>‹#›</a:t>
            </a:fld>
            <a:endParaRPr lang="en-US"/>
          </a:p>
        </p:txBody>
      </p:sp>
    </p:spTree>
    <p:extLst>
      <p:ext uri="{BB962C8B-B14F-4D97-AF65-F5344CB8AC3E}">
        <p14:creationId xmlns:p14="http://schemas.microsoft.com/office/powerpoint/2010/main" val="286177894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Conference	</a:t>
            </a:r>
            <a:endParaRPr lang="en-US" dirty="0"/>
          </a:p>
        </p:txBody>
      </p:sp>
      <p:sp>
        <p:nvSpPr>
          <p:cNvPr id="3" name="Subtitle 2"/>
          <p:cNvSpPr>
            <a:spLocks noGrp="1"/>
          </p:cNvSpPr>
          <p:nvPr>
            <p:ph type="subTitle" idx="1"/>
          </p:nvPr>
        </p:nvSpPr>
        <p:spPr/>
        <p:txBody>
          <a:bodyPr/>
          <a:lstStyle/>
          <a:p>
            <a:r>
              <a:rPr lang="en-US" dirty="0" smtClean="0"/>
              <a:t>Phoenix, Arizona</a:t>
            </a:r>
          </a:p>
          <a:p>
            <a:r>
              <a:rPr lang="en-US" dirty="0" smtClean="0"/>
              <a:t>November 11 - 15</a:t>
            </a:r>
            <a:endParaRPr lang="en-US" dirty="0"/>
          </a:p>
        </p:txBody>
      </p:sp>
    </p:spTree>
    <p:extLst>
      <p:ext uri="{BB962C8B-B14F-4D97-AF65-F5344CB8AC3E}">
        <p14:creationId xmlns:p14="http://schemas.microsoft.com/office/powerpoint/2010/main" val="2430037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1626" y="378823"/>
            <a:ext cx="3401064" cy="975360"/>
          </a:xfrm>
        </p:spPr>
        <p:txBody>
          <a:bodyPr/>
          <a:lstStyle/>
          <a:p>
            <a:r>
              <a:rPr lang="en-US" dirty="0" smtClean="0"/>
              <a:t>What is the LEAD Conference?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2253" y="1524000"/>
            <a:ext cx="5788848" cy="4577079"/>
          </a:xfrm>
        </p:spPr>
      </p:pic>
      <p:sp>
        <p:nvSpPr>
          <p:cNvPr id="7" name="Text Placeholder 6"/>
          <p:cNvSpPr>
            <a:spLocks noGrp="1"/>
          </p:cNvSpPr>
          <p:nvPr>
            <p:ph type="body" sz="half" idx="2"/>
          </p:nvPr>
        </p:nvSpPr>
        <p:spPr>
          <a:xfrm>
            <a:off x="313509" y="1600926"/>
            <a:ext cx="4428308" cy="2895599"/>
          </a:xfrm>
        </p:spPr>
        <p:txBody>
          <a:bodyPr>
            <a:noAutofit/>
          </a:bodyPr>
          <a:lstStyle/>
          <a:p>
            <a:r>
              <a:rPr lang="en-US" sz="2000" dirty="0"/>
              <a:t>Leadership Experience and Development (LEAD) conferences offer students and advisers exciting opportunities to develop their skills and grow as leaders. </a:t>
            </a:r>
            <a:endParaRPr lang="en-US" sz="2000" dirty="0" smtClean="0"/>
          </a:p>
          <a:p>
            <a:r>
              <a:rPr lang="en-US" sz="2000" dirty="0" smtClean="0"/>
              <a:t>These </a:t>
            </a:r>
            <a:r>
              <a:rPr lang="en-US" sz="2000" dirty="0"/>
              <a:t>rewarding weekend meetings are designed to encourage interstate communication among student leaders and advisers, strengthen leadership skills, and prepare those attending for leadership roles on the local, state, and regional levels - all </a:t>
            </a:r>
            <a:r>
              <a:rPr lang="en-US" sz="2000" dirty="0" smtClean="0"/>
              <a:t>at </a:t>
            </a:r>
            <a:r>
              <a:rPr lang="en-US" sz="2000" dirty="0"/>
              <a:t>an affordable cost!</a:t>
            </a:r>
          </a:p>
        </p:txBody>
      </p:sp>
    </p:spTree>
    <p:extLst>
      <p:ext uri="{BB962C8B-B14F-4D97-AF65-F5344CB8AC3E}">
        <p14:creationId xmlns:p14="http://schemas.microsoft.com/office/powerpoint/2010/main" val="166011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would someone attend a LEAD conference?</a:t>
            </a:r>
            <a:endParaRPr lang="en-US" dirty="0"/>
          </a:p>
        </p:txBody>
      </p:sp>
      <p:sp>
        <p:nvSpPr>
          <p:cNvPr id="8" name="Content Placeholder 7"/>
          <p:cNvSpPr>
            <a:spLocks noGrp="1"/>
          </p:cNvSpPr>
          <p:nvPr>
            <p:ph sz="half" idx="1"/>
          </p:nvPr>
        </p:nvSpPr>
        <p:spPr>
          <a:xfrm>
            <a:off x="424044" y="2047513"/>
            <a:ext cx="4396339" cy="4195763"/>
          </a:xfrm>
        </p:spPr>
        <p:txBody>
          <a:bodyPr>
            <a:normAutofit fontScale="85000" lnSpcReduction="20000"/>
          </a:bodyPr>
          <a:lstStyle/>
          <a:p>
            <a:r>
              <a:rPr lang="en-US" sz="2100" dirty="0" smtClean="0"/>
              <a:t>Students </a:t>
            </a:r>
            <a:r>
              <a:rPr lang="en-US" sz="2100" dirty="0"/>
              <a:t>learn about: </a:t>
            </a:r>
          </a:p>
          <a:p>
            <a:pPr lvl="1"/>
            <a:r>
              <a:rPr lang="en-US" sz="2100" dirty="0"/>
              <a:t>Combating prejudice, bullying, drugs, alcohol, and depression</a:t>
            </a:r>
          </a:p>
          <a:p>
            <a:pPr lvl="1"/>
            <a:r>
              <a:rPr lang="en-US" sz="2100" dirty="0"/>
              <a:t>Idea sharing and networking</a:t>
            </a:r>
          </a:p>
          <a:p>
            <a:pPr lvl="1"/>
            <a:r>
              <a:rPr lang="en-US" sz="2100" dirty="0"/>
              <a:t>Project planning and fundraising</a:t>
            </a:r>
          </a:p>
          <a:p>
            <a:pPr lvl="1"/>
            <a:r>
              <a:rPr lang="en-US" sz="2100" dirty="0"/>
              <a:t>Community service projects</a:t>
            </a:r>
          </a:p>
          <a:p>
            <a:pPr lvl="1"/>
            <a:r>
              <a:rPr lang="en-US" sz="2100" dirty="0"/>
              <a:t>Team building</a:t>
            </a:r>
          </a:p>
          <a:p>
            <a:pPr lvl="1"/>
            <a:r>
              <a:rPr lang="en-US" sz="2100" dirty="0"/>
              <a:t>Healthy lifestyles</a:t>
            </a:r>
            <a:r>
              <a:rPr lang="en-US" sz="2100" dirty="0" smtClean="0"/>
              <a:t>.</a:t>
            </a:r>
          </a:p>
          <a:p>
            <a:pPr lvl="1"/>
            <a:r>
              <a:rPr lang="en-US" sz="2100" dirty="0" smtClean="0"/>
              <a:t>Planning and facilitating a workshop</a:t>
            </a:r>
          </a:p>
          <a:p>
            <a:pPr lvl="1"/>
            <a:r>
              <a:rPr lang="en-US" sz="2100" dirty="0" smtClean="0"/>
              <a:t>Communities and local attractions in other states</a:t>
            </a:r>
            <a:endParaRPr lang="en-US" sz="2100" dirty="0"/>
          </a:p>
          <a:p>
            <a:endParaRPr lang="en-US" dirty="0"/>
          </a:p>
        </p:txBody>
      </p:sp>
      <p:sp>
        <p:nvSpPr>
          <p:cNvPr id="9" name="Content Placeholder 8"/>
          <p:cNvSpPr>
            <a:spLocks noGrp="1"/>
          </p:cNvSpPr>
          <p:nvPr>
            <p:ph sz="half" idx="2"/>
          </p:nvPr>
        </p:nvSpPr>
        <p:spPr>
          <a:xfrm>
            <a:off x="5107577" y="2056092"/>
            <a:ext cx="4943257" cy="4200245"/>
          </a:xfrm>
        </p:spPr>
        <p:txBody>
          <a:bodyPr>
            <a:normAutofit fontScale="85000" lnSpcReduction="20000"/>
          </a:bodyPr>
          <a:lstStyle/>
          <a:p>
            <a:r>
              <a:rPr lang="en-US" sz="2100" dirty="0" smtClean="0"/>
              <a:t>Advisers </a:t>
            </a:r>
            <a:r>
              <a:rPr lang="en-US" sz="2100" dirty="0"/>
              <a:t>gain:</a:t>
            </a:r>
          </a:p>
          <a:p>
            <a:pPr lvl="1"/>
            <a:r>
              <a:rPr lang="en-US" sz="2100" dirty="0"/>
              <a:t>Continuing education certificates (CEUs)</a:t>
            </a:r>
          </a:p>
          <a:p>
            <a:pPr lvl="1"/>
            <a:r>
              <a:rPr lang="en-US" sz="2100" dirty="0"/>
              <a:t>Professional development</a:t>
            </a:r>
          </a:p>
          <a:p>
            <a:pPr lvl="1"/>
            <a:r>
              <a:rPr lang="en-US" sz="2100" dirty="0"/>
              <a:t>Networking opportunities</a:t>
            </a:r>
          </a:p>
          <a:p>
            <a:pPr lvl="1"/>
            <a:r>
              <a:rPr lang="en-US" sz="2100" dirty="0"/>
              <a:t>Skills for managing student activities</a:t>
            </a:r>
          </a:p>
          <a:p>
            <a:pPr lvl="1"/>
            <a:r>
              <a:rPr lang="en-US" sz="2100" dirty="0"/>
              <a:t>Practical classroom skills</a:t>
            </a:r>
          </a:p>
          <a:p>
            <a:pPr lvl="1"/>
            <a:r>
              <a:rPr lang="en-US" sz="2100" dirty="0"/>
              <a:t>Project and fundraising ideas</a:t>
            </a:r>
            <a:r>
              <a:rPr lang="en-US" sz="2100" dirty="0" smtClean="0"/>
              <a:t>.</a:t>
            </a:r>
          </a:p>
          <a:p>
            <a:pPr lvl="1"/>
            <a:r>
              <a:rPr lang="en-US" sz="2100" dirty="0" smtClean="0"/>
              <a:t>Connections with students outside of school</a:t>
            </a:r>
            <a:endParaRPr lang="en-US" sz="2100" dirty="0"/>
          </a:p>
          <a:p>
            <a:endParaRPr lang="en-US" sz="2000" dirty="0"/>
          </a:p>
        </p:txBody>
      </p:sp>
    </p:spTree>
    <p:extLst>
      <p:ext uri="{BB962C8B-B14F-4D97-AF65-F5344CB8AC3E}">
        <p14:creationId xmlns:p14="http://schemas.microsoft.com/office/powerpoint/2010/main" val="424460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Schedule (see information sheet)</a:t>
            </a:r>
            <a:endParaRPr lang="en-US" dirty="0"/>
          </a:p>
        </p:txBody>
      </p:sp>
      <p:sp>
        <p:nvSpPr>
          <p:cNvPr id="6" name="Content Placeholder 5"/>
          <p:cNvSpPr>
            <a:spLocks noGrp="1"/>
          </p:cNvSpPr>
          <p:nvPr>
            <p:ph idx="1"/>
          </p:nvPr>
        </p:nvSpPr>
        <p:spPr>
          <a:xfrm>
            <a:off x="1103312" y="1489166"/>
            <a:ext cx="8946541" cy="4759233"/>
          </a:xfrm>
        </p:spPr>
        <p:txBody>
          <a:bodyPr>
            <a:noAutofit/>
          </a:bodyPr>
          <a:lstStyle/>
          <a:p>
            <a:r>
              <a:rPr lang="en-US" sz="1800" dirty="0" smtClean="0"/>
              <a:t>Wednesday (11/11)– Travel (no school) from Boston Airport (Parent </a:t>
            </a:r>
            <a:r>
              <a:rPr lang="en-US" sz="1800" dirty="0" err="1" smtClean="0"/>
              <a:t>dropoff</a:t>
            </a:r>
            <a:r>
              <a:rPr lang="en-US" sz="1800" dirty="0" smtClean="0"/>
              <a:t>)</a:t>
            </a:r>
          </a:p>
          <a:p>
            <a:r>
              <a:rPr lang="en-US" sz="1800" dirty="0" smtClean="0"/>
              <a:t>Thursday (11/12) – Tour of Grand Canyon and Navajo Reservation</a:t>
            </a:r>
          </a:p>
          <a:p>
            <a:pPr lvl="3"/>
            <a:r>
              <a:rPr lang="en-US" sz="1800" b="1" dirty="0" err="1"/>
              <a:t>Viator</a:t>
            </a:r>
            <a:r>
              <a:rPr lang="en-US" sz="1800" b="1" dirty="0"/>
              <a:t> Travel </a:t>
            </a:r>
            <a:r>
              <a:rPr lang="en-US" sz="1800" b="1" dirty="0" smtClean="0"/>
              <a:t>Company – Tour Guide </a:t>
            </a:r>
            <a:r>
              <a:rPr lang="en-US" sz="1800" dirty="0"/>
              <a:t>(Tempe, AZ)</a:t>
            </a:r>
          </a:p>
          <a:p>
            <a:pPr lvl="3"/>
            <a:r>
              <a:rPr lang="en-US" sz="1800" dirty="0"/>
              <a:t>Transported by </a:t>
            </a:r>
            <a:r>
              <a:rPr lang="en-US" sz="1800" dirty="0" smtClean="0"/>
              <a:t>Van</a:t>
            </a:r>
            <a:r>
              <a:rPr lang="en-US" sz="1800" dirty="0"/>
              <a:t>	</a:t>
            </a:r>
          </a:p>
          <a:p>
            <a:r>
              <a:rPr lang="en-US" sz="1800" dirty="0" smtClean="0"/>
              <a:t>Friday (11/13) – </a:t>
            </a:r>
          </a:p>
          <a:p>
            <a:pPr lvl="1"/>
            <a:r>
              <a:rPr lang="en-US" dirty="0" smtClean="0"/>
              <a:t>9am – 2pm	Phoenix Zoo and surrounding area</a:t>
            </a:r>
          </a:p>
          <a:p>
            <a:pPr lvl="1"/>
            <a:r>
              <a:rPr lang="en-US" dirty="0" smtClean="0"/>
              <a:t>3pm – 11pm	Conference (Time for dinner on own)</a:t>
            </a:r>
            <a:endParaRPr lang="en-US" dirty="0"/>
          </a:p>
          <a:p>
            <a:r>
              <a:rPr lang="en-US" sz="1800" dirty="0" smtClean="0"/>
              <a:t>Saturday (11/14) – Conference (Time for dinner on own)</a:t>
            </a:r>
          </a:p>
          <a:p>
            <a:r>
              <a:rPr lang="en-US" sz="1800" dirty="0" smtClean="0"/>
              <a:t>Sunday (11/15) – </a:t>
            </a:r>
          </a:p>
          <a:p>
            <a:pPr lvl="1"/>
            <a:r>
              <a:rPr lang="en-US" dirty="0" smtClean="0"/>
              <a:t>730-1030am	Conference</a:t>
            </a:r>
          </a:p>
          <a:p>
            <a:pPr lvl="1"/>
            <a:r>
              <a:rPr lang="en-US" dirty="0" smtClean="0"/>
              <a:t>1030		Travel Home to Boston airport (Parent pickup)</a:t>
            </a:r>
          </a:p>
        </p:txBody>
      </p:sp>
    </p:spTree>
    <p:extLst>
      <p:ext uri="{BB962C8B-B14F-4D97-AF65-F5344CB8AC3E}">
        <p14:creationId xmlns:p14="http://schemas.microsoft.com/office/powerpoint/2010/main" val="2324231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Details of conference</a:t>
            </a:r>
            <a:endParaRPr lang="en-US" dirty="0"/>
          </a:p>
        </p:txBody>
      </p:sp>
      <p:sp>
        <p:nvSpPr>
          <p:cNvPr id="6" name="Content Placeholder 5"/>
          <p:cNvSpPr>
            <a:spLocks noGrp="1"/>
          </p:cNvSpPr>
          <p:nvPr>
            <p:ph sz="half" idx="2"/>
          </p:nvPr>
        </p:nvSpPr>
        <p:spPr>
          <a:xfrm>
            <a:off x="5654493" y="1750423"/>
            <a:ext cx="5383621" cy="4505914"/>
          </a:xfrm>
        </p:spPr>
        <p:txBody>
          <a:bodyPr/>
          <a:lstStyle/>
          <a:p>
            <a:r>
              <a:rPr lang="en-US" dirty="0" smtClean="0"/>
              <a:t>Where is the conference held:</a:t>
            </a:r>
          </a:p>
          <a:p>
            <a:pPr lvl="1"/>
            <a:r>
              <a:rPr lang="en-US" sz="1800" b="1" dirty="0" err="1"/>
              <a:t>DoubleTree</a:t>
            </a:r>
            <a:r>
              <a:rPr lang="en-US" sz="1800" b="1" dirty="0"/>
              <a:t> by Hilton Phoenix Tempe</a:t>
            </a:r>
            <a:r>
              <a:rPr lang="en-US" sz="1800" dirty="0"/>
              <a:t> </a:t>
            </a:r>
            <a:br>
              <a:rPr lang="en-US" sz="1800" dirty="0"/>
            </a:br>
            <a:r>
              <a:rPr lang="en-US" sz="1800" dirty="0"/>
              <a:t>2100 South Priest Drive </a:t>
            </a:r>
            <a:br>
              <a:rPr lang="en-US" sz="1800" dirty="0"/>
            </a:br>
            <a:r>
              <a:rPr lang="en-US" sz="1800" dirty="0"/>
              <a:t>Tempe, AZ 85282 </a:t>
            </a:r>
          </a:p>
          <a:p>
            <a:r>
              <a:rPr lang="en-US" dirty="0" smtClean="0"/>
              <a:t>Cost per student: </a:t>
            </a:r>
          </a:p>
          <a:p>
            <a:pPr lvl="1"/>
            <a:r>
              <a:rPr lang="en-US" sz="1800" dirty="0" smtClean="0"/>
              <a:t>Approximately $700</a:t>
            </a:r>
          </a:p>
          <a:p>
            <a:pPr lvl="1"/>
            <a:r>
              <a:rPr lang="en-US" sz="1800" dirty="0" smtClean="0"/>
              <a:t>Fundraising </a:t>
            </a:r>
            <a:r>
              <a:rPr lang="en-US" sz="1800" dirty="0"/>
              <a:t> </a:t>
            </a:r>
            <a:r>
              <a:rPr lang="en-US" sz="1800" dirty="0" smtClean="0"/>
              <a:t>to help costs </a:t>
            </a:r>
          </a:p>
          <a:p>
            <a:r>
              <a:rPr lang="en-US" dirty="0" smtClean="0"/>
              <a:t>School absence: 2 days (Nov 12, 13)</a:t>
            </a:r>
          </a:p>
          <a:p>
            <a:pPr lvl="1"/>
            <a:r>
              <a:rPr lang="en-US" sz="1800" dirty="0" smtClean="0"/>
              <a:t>10 students and 2 TRHS faculty (one teacher, one administrator)</a:t>
            </a:r>
          </a:p>
          <a:p>
            <a:pPr marL="457200" lvl="1" indent="0">
              <a:buNone/>
            </a:pPr>
            <a:endParaRPr lang="en-US" dirty="0"/>
          </a:p>
        </p:txBody>
      </p:sp>
      <p:pic>
        <p:nvPicPr>
          <p:cNvPr id="9" name="Content Placeholder 8"/>
          <p:cNvPicPr>
            <a:picLocks noGrp="1" noChangeAspect="1"/>
          </p:cNvPicPr>
          <p:nvPr>
            <p:ph sz="half" idx="1"/>
          </p:nvPr>
        </p:nvPicPr>
        <p:blipFill>
          <a:blip r:embed="rId2"/>
          <a:stretch>
            <a:fillRect/>
          </a:stretch>
        </p:blipFill>
        <p:spPr>
          <a:xfrm>
            <a:off x="646111" y="1727200"/>
            <a:ext cx="4751389" cy="4279900"/>
          </a:xfrm>
          <a:prstGeom prst="rect">
            <a:avLst/>
          </a:prstGeom>
        </p:spPr>
      </p:pic>
    </p:spTree>
    <p:extLst>
      <p:ext uri="{BB962C8B-B14F-4D97-AF65-F5344CB8AC3E}">
        <p14:creationId xmlns:p14="http://schemas.microsoft.com/office/powerpoint/2010/main" val="2567909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0A8909-6130-49DD-B9CA-2D5DE3A3F8F6}"/>
</file>

<file path=customXml/itemProps2.xml><?xml version="1.0" encoding="utf-8"?>
<ds:datastoreItem xmlns:ds="http://schemas.openxmlformats.org/officeDocument/2006/customXml" ds:itemID="{56889C40-BF8F-4463-80CF-4B1ECF09DDFA}"/>
</file>

<file path=customXml/itemProps3.xml><?xml version="1.0" encoding="utf-8"?>
<ds:datastoreItem xmlns:ds="http://schemas.openxmlformats.org/officeDocument/2006/customXml" ds:itemID="{1AE4ABFE-186C-4FB5-BD83-A1F7AE9CA020}"/>
</file>

<file path=docProps/app.xml><?xml version="1.0" encoding="utf-8"?>
<Properties xmlns="http://schemas.openxmlformats.org/officeDocument/2006/extended-properties" xmlns:vt="http://schemas.openxmlformats.org/officeDocument/2006/docPropsVTypes">
  <Template>Ion</Template>
  <TotalTime>74</TotalTime>
  <Words>187</Words>
  <Application>Microsoft Office PowerPoint</Application>
  <PresentationFormat>Custom</PresentationFormat>
  <Paragraphs>44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vt:lpstr>
      <vt:lpstr>LEAD Conference </vt:lpstr>
      <vt:lpstr>What is the LEAD Conference?</vt:lpstr>
      <vt:lpstr>Why would someone attend a LEAD conference?</vt:lpstr>
      <vt:lpstr>Schedule (see information sheet)</vt:lpstr>
      <vt:lpstr>Details of conference</vt:lpstr>
    </vt:vector>
  </TitlesOfParts>
  <Company>TRSD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Conference</dc:title>
  <dc:creator>LibbyBarth, Jennifer</dc:creator>
  <cp:lastModifiedBy>Belcher, Catherine</cp:lastModifiedBy>
  <cp:revision>13</cp:revision>
  <cp:lastPrinted>2015-09-24T21:03:04Z</cp:lastPrinted>
  <dcterms:created xsi:type="dcterms:W3CDTF">2015-09-22T19:25:20Z</dcterms:created>
  <dcterms:modified xsi:type="dcterms:W3CDTF">2015-09-24T21:03:09Z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