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customXml/itemProps1.xml" ContentType="application/vnd.openxmlformats-officedocument.customXmlProperties+xml"/>
  <Default Extension="rels" ContentType="application/vnd.openxmlformats-package.relationships+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xml" ContentType="application/xml"/>
  <Default Extension="fntdata" ContentType="application/x-fontdata"/>
  <Override PartName="/ppt/slides/slide14.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ustom.xml" ContentType="application/vnd.openxmlformats-officedocument.custom-propertie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Default Extension="png" ContentType="image/png"/>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customXml/itemProps2.xml" ContentType="application/vnd.openxmlformats-officedocument.customXmlProperties+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23"/>
  </p:notesMasterIdLst>
  <p:handoutMasterIdLst>
    <p:handoutMasterId r:id="rId24"/>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5" r:id="rId19"/>
    <p:sldId id="276" r:id="rId20"/>
    <p:sldId id="273" r:id="rId21"/>
    <p:sldId id="274" r:id="rId22"/>
  </p:sldIdLst>
  <p:sldSz cx="9144000" cy="5143500" type="screen16x9"/>
  <p:notesSz cx="9601200" cy="7315200"/>
  <p:embeddedFontLst>
    <p:embeddedFont>
      <p:font typeface="Sniglet" panose="020B0604020202020204" charset="0"/>
      <p:regular r:id="rId25"/>
    </p:embeddedFont>
    <p:embeddedFont>
      <p:font typeface="Walter Turncoat" panose="020B0604020202020204" charset="0"/>
      <p:regular r:id="rId2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4" d="100"/>
          <a:sy n="74" d="100"/>
        </p:scale>
        <p:origin x="-542" y="-82"/>
      </p:cViewPr>
      <p:guideLst>
        <p:guide orient="horz" pos="1620"/>
        <p:guide pos="2880"/>
      </p:guideLst>
    </p:cSldViewPr>
  </p:slideViewPr>
  <p:notesTextViewPr>
    <p:cViewPr>
      <p:scale>
        <a:sx n="1" d="1"/>
        <a:sy n="1" d="1"/>
      </p:scale>
      <p:origin x="0" y="0"/>
    </p:cViewPr>
  </p:notesTextViewPr>
  <p:notesViewPr>
    <p:cSldViewPr snapToGrid="0">
      <p:cViewPr varScale="1">
        <p:scale>
          <a:sx n="61" d="100"/>
          <a:sy n="61" d="100"/>
        </p:scale>
        <p:origin x="-1522" y="-82"/>
      </p:cViewPr>
      <p:guideLst>
        <p:guide orient="horz" pos="2304"/>
        <p:guide pos="302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2.fntdata"/><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1.fntdata"/><Relationship Id="rId33"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32"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160520" cy="36576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sz="quarter" idx="1"/>
          </p:nvPr>
        </p:nvSpPr>
        <p:spPr>
          <a:xfrm>
            <a:off x="5438458" y="0"/>
            <a:ext cx="4160520" cy="365760"/>
          </a:xfrm>
          <a:prstGeom prst="rect">
            <a:avLst/>
          </a:prstGeom>
        </p:spPr>
        <p:txBody>
          <a:bodyPr vert="horz" lIns="96661" tIns="48331" rIns="96661" bIns="48331" rtlCol="0"/>
          <a:lstStyle>
            <a:lvl1pPr algn="r">
              <a:defRPr sz="1300"/>
            </a:lvl1pPr>
          </a:lstStyle>
          <a:p>
            <a:fld id="{25419EB3-672E-485D-9925-F88A0B614F9F}" type="datetimeFigureOut">
              <a:rPr lang="en-US" smtClean="0"/>
              <a:t>10/17/2017</a:t>
            </a:fld>
            <a:endParaRPr lang="en-US"/>
          </a:p>
        </p:txBody>
      </p:sp>
      <p:sp>
        <p:nvSpPr>
          <p:cNvPr id="4" name="Footer Placeholder 3"/>
          <p:cNvSpPr>
            <a:spLocks noGrp="1"/>
          </p:cNvSpPr>
          <p:nvPr>
            <p:ph type="ftr" sz="quarter" idx="2"/>
          </p:nvPr>
        </p:nvSpPr>
        <p:spPr>
          <a:xfrm>
            <a:off x="0" y="6948171"/>
            <a:ext cx="4160520" cy="365760"/>
          </a:xfrm>
          <a:prstGeom prst="rect">
            <a:avLst/>
          </a:prstGeom>
        </p:spPr>
        <p:txBody>
          <a:bodyPr vert="horz" lIns="96661" tIns="48331" rIns="96661" bIns="48331" rtlCol="0" anchor="b"/>
          <a:lstStyle>
            <a:lvl1pPr algn="l">
              <a:defRPr sz="1300"/>
            </a:lvl1pPr>
          </a:lstStyle>
          <a:p>
            <a:endParaRPr lang="en-US"/>
          </a:p>
        </p:txBody>
      </p:sp>
      <p:sp>
        <p:nvSpPr>
          <p:cNvPr id="5" name="Slide Number Placeholder 4"/>
          <p:cNvSpPr>
            <a:spLocks noGrp="1"/>
          </p:cNvSpPr>
          <p:nvPr>
            <p:ph type="sldNum" sz="quarter" idx="3"/>
          </p:nvPr>
        </p:nvSpPr>
        <p:spPr>
          <a:xfrm>
            <a:off x="5438458" y="6948171"/>
            <a:ext cx="4160520" cy="365760"/>
          </a:xfrm>
          <a:prstGeom prst="rect">
            <a:avLst/>
          </a:prstGeom>
        </p:spPr>
        <p:txBody>
          <a:bodyPr vert="horz" lIns="96661" tIns="48331" rIns="96661" bIns="48331" rtlCol="0" anchor="b"/>
          <a:lstStyle>
            <a:lvl1pPr algn="r">
              <a:defRPr sz="1300"/>
            </a:lvl1pPr>
          </a:lstStyle>
          <a:p>
            <a:fld id="{A88F7E7D-6FB8-4BE4-A713-D0A3844416CA}" type="slidenum">
              <a:rPr lang="en-US" smtClean="0"/>
              <a:t>‹#›</a:t>
            </a:fld>
            <a:endParaRPr lang="en-US"/>
          </a:p>
        </p:txBody>
      </p:sp>
    </p:spTree>
    <p:extLst>
      <p:ext uri="{BB962C8B-B14F-4D97-AF65-F5344CB8AC3E}">
        <p14:creationId xmlns:p14="http://schemas.microsoft.com/office/powerpoint/2010/main" val="220117968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2362200" y="549275"/>
            <a:ext cx="4876800" cy="27432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960120" y="3474720"/>
            <a:ext cx="7680960" cy="3291840"/>
          </a:xfrm>
          <a:prstGeom prst="rect">
            <a:avLst/>
          </a:prstGeom>
          <a:noFill/>
          <a:ln>
            <a:noFill/>
          </a:ln>
        </p:spPr>
        <p:txBody>
          <a:bodyPr wrap="square" lIns="96645" tIns="96645" rIns="96645" bIns="96645" anchor="t" anchorCtr="0"/>
          <a:lstStyle>
            <a:lvl1pPr lvl="0">
              <a:spcBef>
                <a:spcPts val="0"/>
              </a:spcBef>
              <a:buSzPct val="100000"/>
              <a:buChar char="●"/>
              <a:defRPr sz="1100"/>
            </a:lvl1pPr>
            <a:lvl2pPr lvl="1">
              <a:spcBef>
                <a:spcPts val="0"/>
              </a:spcBef>
              <a:buSzPct val="100000"/>
              <a:buChar char="○"/>
              <a:defRPr sz="1100"/>
            </a:lvl2pPr>
            <a:lvl3pPr lvl="2">
              <a:spcBef>
                <a:spcPts val="0"/>
              </a:spcBef>
              <a:buSzPct val="100000"/>
              <a:buChar char="■"/>
              <a:defRPr sz="1100"/>
            </a:lvl3pPr>
            <a:lvl4pPr lvl="3">
              <a:spcBef>
                <a:spcPts val="0"/>
              </a:spcBef>
              <a:buSzPct val="100000"/>
              <a:buChar char="●"/>
              <a:defRPr sz="1100"/>
            </a:lvl4pPr>
            <a:lvl5pPr lvl="4">
              <a:spcBef>
                <a:spcPts val="0"/>
              </a:spcBef>
              <a:buSzPct val="100000"/>
              <a:buChar char="○"/>
              <a:defRPr sz="1100"/>
            </a:lvl5pPr>
            <a:lvl6pPr lvl="5">
              <a:spcBef>
                <a:spcPts val="0"/>
              </a:spcBef>
              <a:buSzPct val="100000"/>
              <a:buChar char="■"/>
              <a:defRPr sz="1100"/>
            </a:lvl6pPr>
            <a:lvl7pPr lvl="6">
              <a:spcBef>
                <a:spcPts val="0"/>
              </a:spcBef>
              <a:buSzPct val="100000"/>
              <a:buChar char="●"/>
              <a:defRPr sz="1100"/>
            </a:lvl7pPr>
            <a:lvl8pPr lvl="7">
              <a:spcBef>
                <a:spcPts val="0"/>
              </a:spcBef>
              <a:buSzPct val="100000"/>
              <a:buChar char="○"/>
              <a:defRPr sz="1100"/>
            </a:lvl8pPr>
            <a:lvl9pPr lvl="8">
              <a:spcBef>
                <a:spcPts val="0"/>
              </a:spcBef>
              <a:buSzPct val="100000"/>
              <a:buChar char="■"/>
              <a:defRPr sz="1100"/>
            </a:lvl9pPr>
          </a:lstStyle>
          <a:p>
            <a:endParaRPr/>
          </a:p>
        </p:txBody>
      </p:sp>
    </p:spTree>
    <p:extLst>
      <p:ext uri="{BB962C8B-B14F-4D97-AF65-F5344CB8AC3E}">
        <p14:creationId xmlns:p14="http://schemas.microsoft.com/office/powerpoint/2010/main" val="444104376"/>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
        <p:cNvGrpSpPr/>
        <p:nvPr/>
      </p:nvGrpSpPr>
      <p:grpSpPr>
        <a:xfrm>
          <a:off x="0" y="0"/>
          <a:ext cx="0" cy="0"/>
          <a:chOff x="0" y="0"/>
          <a:chExt cx="0" cy="0"/>
        </a:xfrm>
      </p:grpSpPr>
      <p:sp>
        <p:nvSpPr>
          <p:cNvPr id="43" name="Shape 43"/>
          <p:cNvSpPr>
            <a:spLocks noGrp="1" noRot="1" noChangeAspect="1"/>
          </p:cNvSpPr>
          <p:nvPr>
            <p:ph type="sldImg" idx="2"/>
          </p:nvPr>
        </p:nvSpPr>
        <p:spPr>
          <a:xfrm>
            <a:off x="2362200" y="549275"/>
            <a:ext cx="4876800" cy="27432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44" name="Shape 44"/>
          <p:cNvSpPr txBox="1">
            <a:spLocks noGrp="1"/>
          </p:cNvSpPr>
          <p:nvPr>
            <p:ph type="body" idx="1"/>
          </p:nvPr>
        </p:nvSpPr>
        <p:spPr>
          <a:xfrm>
            <a:off x="960120" y="3474720"/>
            <a:ext cx="7680960" cy="3291840"/>
          </a:xfrm>
          <a:prstGeom prst="rect">
            <a:avLst/>
          </a:prstGeom>
        </p:spPr>
        <p:txBody>
          <a:bodyPr wrap="square" lIns="96645" tIns="96645" rIns="96645" bIns="96645" anchor="t" anchorCtr="0">
            <a:noAutofit/>
          </a:bodyPr>
          <a:lstStyle/>
          <a:p>
            <a:pPr>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Shape 96"/>
          <p:cNvSpPr>
            <a:spLocks noGrp="1" noRot="1" noChangeAspect="1"/>
          </p:cNvSpPr>
          <p:nvPr>
            <p:ph type="sldImg" idx="2"/>
          </p:nvPr>
        </p:nvSpPr>
        <p:spPr>
          <a:xfrm>
            <a:off x="2362200" y="549275"/>
            <a:ext cx="4876800" cy="27432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97" name="Shape 97"/>
          <p:cNvSpPr txBox="1">
            <a:spLocks noGrp="1"/>
          </p:cNvSpPr>
          <p:nvPr>
            <p:ph type="body" idx="1"/>
          </p:nvPr>
        </p:nvSpPr>
        <p:spPr>
          <a:xfrm>
            <a:off x="960120" y="3474720"/>
            <a:ext cx="7680960" cy="3291840"/>
          </a:xfrm>
          <a:prstGeom prst="rect">
            <a:avLst/>
          </a:prstGeom>
        </p:spPr>
        <p:txBody>
          <a:bodyPr wrap="square" lIns="96645" tIns="96645" rIns="96645" bIns="96645" anchor="t" anchorCtr="0">
            <a:noAutofit/>
          </a:bodyPr>
          <a:lstStyle/>
          <a:p>
            <a:pPr>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Shape 102"/>
          <p:cNvSpPr>
            <a:spLocks noGrp="1" noRot="1" noChangeAspect="1"/>
          </p:cNvSpPr>
          <p:nvPr>
            <p:ph type="sldImg" idx="2"/>
          </p:nvPr>
        </p:nvSpPr>
        <p:spPr>
          <a:xfrm>
            <a:off x="2362200" y="549275"/>
            <a:ext cx="4876800" cy="27432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03" name="Shape 103"/>
          <p:cNvSpPr txBox="1">
            <a:spLocks noGrp="1"/>
          </p:cNvSpPr>
          <p:nvPr>
            <p:ph type="body" idx="1"/>
          </p:nvPr>
        </p:nvSpPr>
        <p:spPr>
          <a:xfrm>
            <a:off x="960120" y="3474720"/>
            <a:ext cx="7680960" cy="3291840"/>
          </a:xfrm>
          <a:prstGeom prst="rect">
            <a:avLst/>
          </a:prstGeom>
        </p:spPr>
        <p:txBody>
          <a:bodyPr wrap="square" lIns="96645" tIns="96645" rIns="96645" bIns="96645" anchor="t" anchorCtr="0">
            <a:noAutofit/>
          </a:bodyPr>
          <a:lstStyle/>
          <a:p>
            <a:pPr>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Shape 108"/>
          <p:cNvSpPr>
            <a:spLocks noGrp="1" noRot="1" noChangeAspect="1"/>
          </p:cNvSpPr>
          <p:nvPr>
            <p:ph type="sldImg" idx="2"/>
          </p:nvPr>
        </p:nvSpPr>
        <p:spPr>
          <a:xfrm>
            <a:off x="2362200" y="549275"/>
            <a:ext cx="4876800" cy="27432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09" name="Shape 109"/>
          <p:cNvSpPr txBox="1">
            <a:spLocks noGrp="1"/>
          </p:cNvSpPr>
          <p:nvPr>
            <p:ph type="body" idx="1"/>
          </p:nvPr>
        </p:nvSpPr>
        <p:spPr>
          <a:xfrm>
            <a:off x="960120" y="3474720"/>
            <a:ext cx="7680960" cy="3291840"/>
          </a:xfrm>
          <a:prstGeom prst="rect">
            <a:avLst/>
          </a:prstGeom>
        </p:spPr>
        <p:txBody>
          <a:bodyPr wrap="square" lIns="96645" tIns="96645" rIns="96645" bIns="96645" anchor="t" anchorCtr="0">
            <a:noAutofit/>
          </a:bodyPr>
          <a:lstStyle/>
          <a:p>
            <a:pPr>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Shape 114"/>
          <p:cNvSpPr>
            <a:spLocks noGrp="1" noRot="1" noChangeAspect="1"/>
          </p:cNvSpPr>
          <p:nvPr>
            <p:ph type="sldImg" idx="2"/>
          </p:nvPr>
        </p:nvSpPr>
        <p:spPr>
          <a:xfrm>
            <a:off x="2362200" y="549275"/>
            <a:ext cx="4876800" cy="27432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15" name="Shape 115"/>
          <p:cNvSpPr txBox="1">
            <a:spLocks noGrp="1"/>
          </p:cNvSpPr>
          <p:nvPr>
            <p:ph type="body" idx="1"/>
          </p:nvPr>
        </p:nvSpPr>
        <p:spPr>
          <a:xfrm>
            <a:off x="960120" y="3474720"/>
            <a:ext cx="7680960" cy="3291840"/>
          </a:xfrm>
          <a:prstGeom prst="rect">
            <a:avLst/>
          </a:prstGeom>
        </p:spPr>
        <p:txBody>
          <a:bodyPr wrap="square" lIns="96645" tIns="96645" rIns="96645" bIns="96645" anchor="t" anchorCtr="0">
            <a:noAutofit/>
          </a:bodyPr>
          <a:lstStyle/>
          <a:p>
            <a:pPr>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Shape 119"/>
          <p:cNvSpPr>
            <a:spLocks noGrp="1" noRot="1" noChangeAspect="1"/>
          </p:cNvSpPr>
          <p:nvPr>
            <p:ph type="sldImg" idx="2"/>
          </p:nvPr>
        </p:nvSpPr>
        <p:spPr>
          <a:xfrm>
            <a:off x="2362200" y="549275"/>
            <a:ext cx="4876800" cy="27432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0" name="Shape 120"/>
          <p:cNvSpPr txBox="1">
            <a:spLocks noGrp="1"/>
          </p:cNvSpPr>
          <p:nvPr>
            <p:ph type="body" idx="1"/>
          </p:nvPr>
        </p:nvSpPr>
        <p:spPr>
          <a:xfrm>
            <a:off x="960120" y="3474720"/>
            <a:ext cx="7680960" cy="3291840"/>
          </a:xfrm>
          <a:prstGeom prst="rect">
            <a:avLst/>
          </a:prstGeom>
        </p:spPr>
        <p:txBody>
          <a:bodyPr wrap="square" lIns="96645" tIns="96645" rIns="96645" bIns="96645" anchor="t" anchorCtr="0">
            <a:noAutofit/>
          </a:bodyPr>
          <a:lstStyle/>
          <a:p>
            <a:pPr>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Shape 125"/>
          <p:cNvSpPr>
            <a:spLocks noGrp="1" noRot="1" noChangeAspect="1"/>
          </p:cNvSpPr>
          <p:nvPr>
            <p:ph type="sldImg" idx="2"/>
          </p:nvPr>
        </p:nvSpPr>
        <p:spPr>
          <a:xfrm>
            <a:off x="2362200" y="549275"/>
            <a:ext cx="4876800" cy="27432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6" name="Shape 126"/>
          <p:cNvSpPr txBox="1">
            <a:spLocks noGrp="1"/>
          </p:cNvSpPr>
          <p:nvPr>
            <p:ph type="body" idx="1"/>
          </p:nvPr>
        </p:nvSpPr>
        <p:spPr>
          <a:xfrm>
            <a:off x="960120" y="3474720"/>
            <a:ext cx="7680960" cy="3291840"/>
          </a:xfrm>
          <a:prstGeom prst="rect">
            <a:avLst/>
          </a:prstGeom>
        </p:spPr>
        <p:txBody>
          <a:bodyPr wrap="square" lIns="96645" tIns="96645" rIns="96645" bIns="96645" anchor="t" anchorCtr="0">
            <a:noAutofit/>
          </a:bodyPr>
          <a:lstStyle/>
          <a:p>
            <a:pPr>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Shape 131"/>
          <p:cNvSpPr>
            <a:spLocks noGrp="1" noRot="1" noChangeAspect="1"/>
          </p:cNvSpPr>
          <p:nvPr>
            <p:ph type="sldImg" idx="2"/>
          </p:nvPr>
        </p:nvSpPr>
        <p:spPr>
          <a:xfrm>
            <a:off x="2362200" y="549275"/>
            <a:ext cx="4876800" cy="27432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2" name="Shape 132"/>
          <p:cNvSpPr txBox="1">
            <a:spLocks noGrp="1"/>
          </p:cNvSpPr>
          <p:nvPr>
            <p:ph type="body" idx="1"/>
          </p:nvPr>
        </p:nvSpPr>
        <p:spPr>
          <a:xfrm>
            <a:off x="960120" y="3474720"/>
            <a:ext cx="7680960" cy="3291840"/>
          </a:xfrm>
          <a:prstGeom prst="rect">
            <a:avLst/>
          </a:prstGeom>
        </p:spPr>
        <p:txBody>
          <a:bodyPr wrap="square" lIns="96645" tIns="96645" rIns="96645" bIns="96645" anchor="t" anchorCtr="0">
            <a:noAutofit/>
          </a:bodyPr>
          <a:lstStyle/>
          <a:p>
            <a:pPr>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Shape 119"/>
          <p:cNvSpPr>
            <a:spLocks noGrp="1" noRot="1" noChangeAspect="1"/>
          </p:cNvSpPr>
          <p:nvPr>
            <p:ph type="sldImg" idx="2"/>
          </p:nvPr>
        </p:nvSpPr>
        <p:spPr>
          <a:xfrm>
            <a:off x="2362200" y="549275"/>
            <a:ext cx="4876800" cy="27432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0" name="Shape 120"/>
          <p:cNvSpPr txBox="1">
            <a:spLocks noGrp="1"/>
          </p:cNvSpPr>
          <p:nvPr>
            <p:ph type="body" idx="1"/>
          </p:nvPr>
        </p:nvSpPr>
        <p:spPr>
          <a:xfrm>
            <a:off x="960120" y="3474720"/>
            <a:ext cx="7680960" cy="3291840"/>
          </a:xfrm>
          <a:prstGeom prst="rect">
            <a:avLst/>
          </a:prstGeom>
        </p:spPr>
        <p:txBody>
          <a:bodyPr wrap="square" lIns="96645" tIns="96645" rIns="96645" bIns="96645" anchor="t" anchorCtr="0">
            <a:noAutofit/>
          </a:bodyPr>
          <a:lstStyle/>
          <a:p>
            <a:pPr>
              <a:buNone/>
            </a:pPr>
            <a:endParaRPr/>
          </a:p>
        </p:txBody>
      </p:sp>
    </p:spTree>
    <p:extLst>
      <p:ext uri="{BB962C8B-B14F-4D97-AF65-F5344CB8AC3E}">
        <p14:creationId xmlns:p14="http://schemas.microsoft.com/office/powerpoint/2010/main" val="206592665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Shape 125"/>
          <p:cNvSpPr>
            <a:spLocks noGrp="1" noRot="1" noChangeAspect="1"/>
          </p:cNvSpPr>
          <p:nvPr>
            <p:ph type="sldImg" idx="2"/>
          </p:nvPr>
        </p:nvSpPr>
        <p:spPr>
          <a:xfrm>
            <a:off x="2362200" y="549275"/>
            <a:ext cx="4876800" cy="27432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6" name="Shape 126"/>
          <p:cNvSpPr txBox="1">
            <a:spLocks noGrp="1"/>
          </p:cNvSpPr>
          <p:nvPr>
            <p:ph type="body" idx="1"/>
          </p:nvPr>
        </p:nvSpPr>
        <p:spPr>
          <a:xfrm>
            <a:off x="960120" y="3474720"/>
            <a:ext cx="7680960" cy="3291840"/>
          </a:xfrm>
          <a:prstGeom prst="rect">
            <a:avLst/>
          </a:prstGeom>
        </p:spPr>
        <p:txBody>
          <a:bodyPr wrap="square" lIns="96645" tIns="96645" rIns="96645" bIns="96645" anchor="t" anchorCtr="0">
            <a:noAutofit/>
          </a:bodyPr>
          <a:lstStyle/>
          <a:p>
            <a:pPr>
              <a:buNone/>
            </a:pPr>
            <a:endParaRPr/>
          </a:p>
        </p:txBody>
      </p:sp>
    </p:spTree>
    <p:extLst>
      <p:ext uri="{BB962C8B-B14F-4D97-AF65-F5344CB8AC3E}">
        <p14:creationId xmlns:p14="http://schemas.microsoft.com/office/powerpoint/2010/main" val="33055151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
        <p:cNvGrpSpPr/>
        <p:nvPr/>
      </p:nvGrpSpPr>
      <p:grpSpPr>
        <a:xfrm>
          <a:off x="0" y="0"/>
          <a:ext cx="0" cy="0"/>
          <a:chOff x="0" y="0"/>
          <a:chExt cx="0" cy="0"/>
        </a:xfrm>
      </p:grpSpPr>
      <p:sp>
        <p:nvSpPr>
          <p:cNvPr id="50" name="Shape 50"/>
          <p:cNvSpPr>
            <a:spLocks noGrp="1" noRot="1" noChangeAspect="1"/>
          </p:cNvSpPr>
          <p:nvPr>
            <p:ph type="sldImg" idx="2"/>
          </p:nvPr>
        </p:nvSpPr>
        <p:spPr>
          <a:xfrm>
            <a:off x="2362200" y="549275"/>
            <a:ext cx="4876800" cy="27432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1" name="Shape 51"/>
          <p:cNvSpPr txBox="1">
            <a:spLocks noGrp="1"/>
          </p:cNvSpPr>
          <p:nvPr>
            <p:ph type="body" idx="1"/>
          </p:nvPr>
        </p:nvSpPr>
        <p:spPr>
          <a:xfrm>
            <a:off x="960120" y="3474720"/>
            <a:ext cx="7680960" cy="3291840"/>
          </a:xfrm>
          <a:prstGeom prst="rect">
            <a:avLst/>
          </a:prstGeom>
        </p:spPr>
        <p:txBody>
          <a:bodyPr wrap="square" lIns="96645" tIns="96645" rIns="96645" bIns="96645" anchor="t" anchorCtr="0">
            <a:noAutofit/>
          </a:bodyPr>
          <a:lstStyle/>
          <a:p>
            <a:pPr>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
        <p:cNvGrpSpPr/>
        <p:nvPr/>
      </p:nvGrpSpPr>
      <p:grpSpPr>
        <a:xfrm>
          <a:off x="0" y="0"/>
          <a:ext cx="0" cy="0"/>
          <a:chOff x="0" y="0"/>
          <a:chExt cx="0" cy="0"/>
        </a:xfrm>
      </p:grpSpPr>
      <p:sp>
        <p:nvSpPr>
          <p:cNvPr id="56" name="Shape 56"/>
          <p:cNvSpPr>
            <a:spLocks noGrp="1" noRot="1" noChangeAspect="1"/>
          </p:cNvSpPr>
          <p:nvPr>
            <p:ph type="sldImg" idx="2"/>
          </p:nvPr>
        </p:nvSpPr>
        <p:spPr>
          <a:xfrm>
            <a:off x="2362200" y="549275"/>
            <a:ext cx="4876800" cy="27432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7" name="Shape 57"/>
          <p:cNvSpPr txBox="1">
            <a:spLocks noGrp="1"/>
          </p:cNvSpPr>
          <p:nvPr>
            <p:ph type="body" idx="1"/>
          </p:nvPr>
        </p:nvSpPr>
        <p:spPr>
          <a:xfrm>
            <a:off x="960120" y="3474720"/>
            <a:ext cx="7680960" cy="3291840"/>
          </a:xfrm>
          <a:prstGeom prst="rect">
            <a:avLst/>
          </a:prstGeom>
        </p:spPr>
        <p:txBody>
          <a:bodyPr wrap="square" lIns="96645" tIns="96645" rIns="96645" bIns="96645" anchor="t" anchorCtr="0">
            <a:noAutofit/>
          </a:bodyPr>
          <a:lstStyle/>
          <a:p>
            <a:pPr>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
        <p:cNvGrpSpPr/>
        <p:nvPr/>
      </p:nvGrpSpPr>
      <p:grpSpPr>
        <a:xfrm>
          <a:off x="0" y="0"/>
          <a:ext cx="0" cy="0"/>
          <a:chOff x="0" y="0"/>
          <a:chExt cx="0" cy="0"/>
        </a:xfrm>
      </p:grpSpPr>
      <p:sp>
        <p:nvSpPr>
          <p:cNvPr id="61" name="Shape 61"/>
          <p:cNvSpPr>
            <a:spLocks noGrp="1" noRot="1" noChangeAspect="1"/>
          </p:cNvSpPr>
          <p:nvPr>
            <p:ph type="sldImg" idx="2"/>
          </p:nvPr>
        </p:nvSpPr>
        <p:spPr>
          <a:xfrm>
            <a:off x="2362200" y="549275"/>
            <a:ext cx="4876800" cy="27432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2" name="Shape 62"/>
          <p:cNvSpPr txBox="1">
            <a:spLocks noGrp="1"/>
          </p:cNvSpPr>
          <p:nvPr>
            <p:ph type="body" idx="1"/>
          </p:nvPr>
        </p:nvSpPr>
        <p:spPr>
          <a:xfrm>
            <a:off x="960120" y="3474720"/>
            <a:ext cx="7680960" cy="3291840"/>
          </a:xfrm>
          <a:prstGeom prst="rect">
            <a:avLst/>
          </a:prstGeom>
        </p:spPr>
        <p:txBody>
          <a:bodyPr wrap="square" lIns="96645" tIns="96645" rIns="96645" bIns="96645" anchor="t" anchorCtr="0">
            <a:noAutofit/>
          </a:bodyPr>
          <a:lstStyle/>
          <a:p>
            <a:pPr>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Shape 67"/>
          <p:cNvSpPr>
            <a:spLocks noGrp="1" noRot="1" noChangeAspect="1"/>
          </p:cNvSpPr>
          <p:nvPr>
            <p:ph type="sldImg" idx="2"/>
          </p:nvPr>
        </p:nvSpPr>
        <p:spPr>
          <a:xfrm>
            <a:off x="2362200" y="549275"/>
            <a:ext cx="4876800" cy="27432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8" name="Shape 68"/>
          <p:cNvSpPr txBox="1">
            <a:spLocks noGrp="1"/>
          </p:cNvSpPr>
          <p:nvPr>
            <p:ph type="body" idx="1"/>
          </p:nvPr>
        </p:nvSpPr>
        <p:spPr>
          <a:xfrm>
            <a:off x="960120" y="3474720"/>
            <a:ext cx="7680960" cy="3291840"/>
          </a:xfrm>
          <a:prstGeom prst="rect">
            <a:avLst/>
          </a:prstGeom>
        </p:spPr>
        <p:txBody>
          <a:bodyPr wrap="square" lIns="96645" tIns="96645" rIns="96645" bIns="96645" anchor="t" anchorCtr="0">
            <a:noAutofit/>
          </a:bodyPr>
          <a:lstStyle/>
          <a:p>
            <a:pPr>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Shape 73"/>
          <p:cNvSpPr>
            <a:spLocks noGrp="1" noRot="1" noChangeAspect="1"/>
          </p:cNvSpPr>
          <p:nvPr>
            <p:ph type="sldImg" idx="2"/>
          </p:nvPr>
        </p:nvSpPr>
        <p:spPr>
          <a:xfrm>
            <a:off x="2362200" y="549275"/>
            <a:ext cx="4876800" cy="27432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4" name="Shape 74"/>
          <p:cNvSpPr txBox="1">
            <a:spLocks noGrp="1"/>
          </p:cNvSpPr>
          <p:nvPr>
            <p:ph type="body" idx="1"/>
          </p:nvPr>
        </p:nvSpPr>
        <p:spPr>
          <a:xfrm>
            <a:off x="960120" y="3474720"/>
            <a:ext cx="7680960" cy="3291840"/>
          </a:xfrm>
          <a:prstGeom prst="rect">
            <a:avLst/>
          </a:prstGeom>
        </p:spPr>
        <p:txBody>
          <a:bodyPr wrap="square" lIns="96645" tIns="96645" rIns="96645" bIns="96645" anchor="t" anchorCtr="0">
            <a:noAutofit/>
          </a:bodyPr>
          <a:lstStyle/>
          <a:p>
            <a:pPr>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
        <p:cNvGrpSpPr/>
        <p:nvPr/>
      </p:nvGrpSpPr>
      <p:grpSpPr>
        <a:xfrm>
          <a:off x="0" y="0"/>
          <a:ext cx="0" cy="0"/>
          <a:chOff x="0" y="0"/>
          <a:chExt cx="0" cy="0"/>
        </a:xfrm>
      </p:grpSpPr>
      <p:sp>
        <p:nvSpPr>
          <p:cNvPr id="79" name="Shape 79"/>
          <p:cNvSpPr>
            <a:spLocks noGrp="1" noRot="1" noChangeAspect="1"/>
          </p:cNvSpPr>
          <p:nvPr>
            <p:ph type="sldImg" idx="2"/>
          </p:nvPr>
        </p:nvSpPr>
        <p:spPr>
          <a:xfrm>
            <a:off x="2362200" y="549275"/>
            <a:ext cx="4876800" cy="27432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0" name="Shape 80"/>
          <p:cNvSpPr txBox="1">
            <a:spLocks noGrp="1"/>
          </p:cNvSpPr>
          <p:nvPr>
            <p:ph type="body" idx="1"/>
          </p:nvPr>
        </p:nvSpPr>
        <p:spPr>
          <a:xfrm>
            <a:off x="960120" y="3474720"/>
            <a:ext cx="7680960" cy="3291840"/>
          </a:xfrm>
          <a:prstGeom prst="rect">
            <a:avLst/>
          </a:prstGeom>
        </p:spPr>
        <p:txBody>
          <a:bodyPr wrap="square" lIns="96645" tIns="96645" rIns="96645" bIns="96645" anchor="t" anchorCtr="0">
            <a:noAutofit/>
          </a:bodyPr>
          <a:lstStyle/>
          <a:p>
            <a:pPr>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
        <p:cNvGrpSpPr/>
        <p:nvPr/>
      </p:nvGrpSpPr>
      <p:grpSpPr>
        <a:xfrm>
          <a:off x="0" y="0"/>
          <a:ext cx="0" cy="0"/>
          <a:chOff x="0" y="0"/>
          <a:chExt cx="0" cy="0"/>
        </a:xfrm>
      </p:grpSpPr>
      <p:sp>
        <p:nvSpPr>
          <p:cNvPr id="84" name="Shape 84"/>
          <p:cNvSpPr>
            <a:spLocks noGrp="1" noRot="1" noChangeAspect="1"/>
          </p:cNvSpPr>
          <p:nvPr>
            <p:ph type="sldImg" idx="2"/>
          </p:nvPr>
        </p:nvSpPr>
        <p:spPr>
          <a:xfrm>
            <a:off x="2362200" y="549275"/>
            <a:ext cx="4876800" cy="27432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5" name="Shape 85"/>
          <p:cNvSpPr txBox="1">
            <a:spLocks noGrp="1"/>
          </p:cNvSpPr>
          <p:nvPr>
            <p:ph type="body" idx="1"/>
          </p:nvPr>
        </p:nvSpPr>
        <p:spPr>
          <a:xfrm>
            <a:off x="960120" y="3474720"/>
            <a:ext cx="7680960" cy="3291840"/>
          </a:xfrm>
          <a:prstGeom prst="rect">
            <a:avLst/>
          </a:prstGeom>
        </p:spPr>
        <p:txBody>
          <a:bodyPr wrap="square" lIns="96645" tIns="96645" rIns="96645" bIns="96645" anchor="t" anchorCtr="0">
            <a:noAutofit/>
          </a:bodyPr>
          <a:lstStyle/>
          <a:p>
            <a:pPr>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Shape 90"/>
          <p:cNvSpPr>
            <a:spLocks noGrp="1" noRot="1" noChangeAspect="1"/>
          </p:cNvSpPr>
          <p:nvPr>
            <p:ph type="sldImg" idx="2"/>
          </p:nvPr>
        </p:nvSpPr>
        <p:spPr>
          <a:xfrm>
            <a:off x="2362200" y="549275"/>
            <a:ext cx="4876800" cy="27432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91" name="Shape 91"/>
          <p:cNvSpPr txBox="1">
            <a:spLocks noGrp="1"/>
          </p:cNvSpPr>
          <p:nvPr>
            <p:ph type="body" idx="1"/>
          </p:nvPr>
        </p:nvSpPr>
        <p:spPr>
          <a:xfrm>
            <a:off x="960120" y="3474720"/>
            <a:ext cx="7680960" cy="3291840"/>
          </a:xfrm>
          <a:prstGeom prst="rect">
            <a:avLst/>
          </a:prstGeom>
        </p:spPr>
        <p:txBody>
          <a:bodyPr wrap="square" lIns="96645" tIns="96645" rIns="96645" bIns="96645" anchor="t" anchorCtr="0">
            <a:noAutofit/>
          </a:bodyPr>
          <a:lstStyle/>
          <a:p>
            <a:pPr>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p:spTree>
      <p:nvGrpSpPr>
        <p:cNvPr id="1" name="Shape 8"/>
        <p:cNvGrpSpPr/>
        <p:nvPr/>
      </p:nvGrpSpPr>
      <p:grpSpPr>
        <a:xfrm>
          <a:off x="0" y="0"/>
          <a:ext cx="0" cy="0"/>
          <a:chOff x="0" y="0"/>
          <a:chExt cx="0" cy="0"/>
        </a:xfrm>
      </p:grpSpPr>
      <p:sp>
        <p:nvSpPr>
          <p:cNvPr id="9" name="Shape 9"/>
          <p:cNvSpPr txBox="1">
            <a:spLocks noGrp="1"/>
          </p:cNvSpPr>
          <p:nvPr>
            <p:ph type="ctrTitle"/>
          </p:nvPr>
        </p:nvSpPr>
        <p:spPr>
          <a:xfrm>
            <a:off x="685800" y="1991813"/>
            <a:ext cx="7772400" cy="1159800"/>
          </a:xfrm>
          <a:prstGeom prst="rect">
            <a:avLst/>
          </a:prstGeom>
        </p:spPr>
        <p:txBody>
          <a:bodyPr wrap="square" lIns="91425" tIns="91425" rIns="91425" bIns="91425" anchor="ctr" anchorCtr="0"/>
          <a:lstStyle>
            <a:lvl1pPr lvl="0" algn="ctr">
              <a:spcBef>
                <a:spcPts val="0"/>
              </a:spcBef>
              <a:buSzPct val="100000"/>
              <a:defRPr sz="6000"/>
            </a:lvl1pPr>
            <a:lvl2pPr lvl="1" algn="ctr">
              <a:spcBef>
                <a:spcPts val="0"/>
              </a:spcBef>
              <a:buSzPct val="100000"/>
              <a:defRPr sz="6000"/>
            </a:lvl2pPr>
            <a:lvl3pPr lvl="2" algn="ctr">
              <a:spcBef>
                <a:spcPts val="0"/>
              </a:spcBef>
              <a:buSzPct val="100000"/>
              <a:defRPr sz="6000"/>
            </a:lvl3pPr>
            <a:lvl4pPr lvl="3" algn="ctr">
              <a:spcBef>
                <a:spcPts val="0"/>
              </a:spcBef>
              <a:buSzPct val="100000"/>
              <a:defRPr sz="6000"/>
            </a:lvl4pPr>
            <a:lvl5pPr lvl="4" algn="ctr">
              <a:spcBef>
                <a:spcPts val="0"/>
              </a:spcBef>
              <a:buSzPct val="100000"/>
              <a:defRPr sz="6000"/>
            </a:lvl5pPr>
            <a:lvl6pPr lvl="5" algn="ctr">
              <a:spcBef>
                <a:spcPts val="0"/>
              </a:spcBef>
              <a:buSzPct val="100000"/>
              <a:defRPr sz="6000"/>
            </a:lvl6pPr>
            <a:lvl7pPr lvl="6" algn="ctr">
              <a:spcBef>
                <a:spcPts val="0"/>
              </a:spcBef>
              <a:buSzPct val="100000"/>
              <a:defRPr sz="6000"/>
            </a:lvl7pPr>
            <a:lvl8pPr lvl="7" algn="ctr">
              <a:spcBef>
                <a:spcPts val="0"/>
              </a:spcBef>
              <a:buSzPct val="100000"/>
              <a:defRPr sz="6000"/>
            </a:lvl8pPr>
            <a:lvl9pPr lvl="8" algn="ctr">
              <a:spcBef>
                <a:spcPts val="0"/>
              </a:spcBef>
              <a:buSzPct val="100000"/>
              <a:defRPr sz="6000"/>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cSld name="TITLE_2">
    <p:spTree>
      <p:nvGrpSpPr>
        <p:cNvPr id="1" name="Shape 34"/>
        <p:cNvGrpSpPr/>
        <p:nvPr/>
      </p:nvGrpSpPr>
      <p:grpSpPr>
        <a:xfrm>
          <a:off x="0" y="0"/>
          <a:ext cx="0" cy="0"/>
          <a:chOff x="0" y="0"/>
          <a:chExt cx="0" cy="0"/>
        </a:xfrm>
      </p:grpSpPr>
      <p:sp>
        <p:nvSpPr>
          <p:cNvPr id="35" name="Shape 35"/>
          <p:cNvSpPr txBox="1">
            <a:spLocks noGrp="1"/>
          </p:cNvSpPr>
          <p:nvPr>
            <p:ph type="ctrTitle"/>
          </p:nvPr>
        </p:nvSpPr>
        <p:spPr>
          <a:xfrm>
            <a:off x="311708" y="744575"/>
            <a:ext cx="8520600" cy="2052600"/>
          </a:xfrm>
          <a:prstGeom prst="rect">
            <a:avLst/>
          </a:prstGeom>
        </p:spPr>
        <p:txBody>
          <a:bodyPr wrap="square" lIns="91425" tIns="91425" rIns="91425" bIns="91425" anchor="b" anchorCtr="0"/>
          <a:lstStyle>
            <a:lvl1pPr lvl="0" algn="ctr" rtl="0">
              <a:spcBef>
                <a:spcPts val="0"/>
              </a:spcBef>
              <a:buSzPct val="100000"/>
              <a:defRPr sz="5200"/>
            </a:lvl1pPr>
            <a:lvl2pPr lvl="1" algn="ctr" rtl="0">
              <a:spcBef>
                <a:spcPts val="0"/>
              </a:spcBef>
              <a:buSzPct val="100000"/>
              <a:defRPr sz="5200"/>
            </a:lvl2pPr>
            <a:lvl3pPr lvl="2" algn="ctr" rtl="0">
              <a:spcBef>
                <a:spcPts val="0"/>
              </a:spcBef>
              <a:buSzPct val="100000"/>
              <a:defRPr sz="5200"/>
            </a:lvl3pPr>
            <a:lvl4pPr lvl="3" algn="ctr" rtl="0">
              <a:spcBef>
                <a:spcPts val="0"/>
              </a:spcBef>
              <a:buSzPct val="100000"/>
              <a:defRPr sz="5200"/>
            </a:lvl4pPr>
            <a:lvl5pPr lvl="4" algn="ctr" rtl="0">
              <a:spcBef>
                <a:spcPts val="0"/>
              </a:spcBef>
              <a:buSzPct val="100000"/>
              <a:defRPr sz="5200"/>
            </a:lvl5pPr>
            <a:lvl6pPr lvl="5" algn="ctr" rtl="0">
              <a:spcBef>
                <a:spcPts val="0"/>
              </a:spcBef>
              <a:buSzPct val="100000"/>
              <a:defRPr sz="5200"/>
            </a:lvl6pPr>
            <a:lvl7pPr lvl="6" algn="ctr" rtl="0">
              <a:spcBef>
                <a:spcPts val="0"/>
              </a:spcBef>
              <a:buSzPct val="100000"/>
              <a:defRPr sz="5200"/>
            </a:lvl7pPr>
            <a:lvl8pPr lvl="7" algn="ctr" rtl="0">
              <a:spcBef>
                <a:spcPts val="0"/>
              </a:spcBef>
              <a:buSzPct val="100000"/>
              <a:defRPr sz="5200"/>
            </a:lvl8pPr>
            <a:lvl9pPr lvl="8" algn="ctr" rtl="0">
              <a:spcBef>
                <a:spcPts val="0"/>
              </a:spcBef>
              <a:buSzPct val="100000"/>
              <a:defRPr sz="5200"/>
            </a:lvl9pPr>
          </a:lstStyle>
          <a:p>
            <a:endParaRPr/>
          </a:p>
        </p:txBody>
      </p:sp>
      <p:sp>
        <p:nvSpPr>
          <p:cNvPr id="36" name="Shape 36"/>
          <p:cNvSpPr txBox="1">
            <a:spLocks noGrp="1"/>
          </p:cNvSpPr>
          <p:nvPr>
            <p:ph type="subTitle" idx="1"/>
          </p:nvPr>
        </p:nvSpPr>
        <p:spPr>
          <a:xfrm>
            <a:off x="311700" y="2834125"/>
            <a:ext cx="8520600" cy="792600"/>
          </a:xfrm>
          <a:prstGeom prst="rect">
            <a:avLst/>
          </a:prstGeom>
        </p:spPr>
        <p:txBody>
          <a:bodyPr wrap="square" lIns="91425" tIns="91425" rIns="91425" bIns="91425" anchor="t" anchorCtr="0"/>
          <a:lstStyle>
            <a:lvl1pPr lvl="0" algn="ctr" rtl="0">
              <a:lnSpc>
                <a:spcPct val="100000"/>
              </a:lnSpc>
              <a:spcBef>
                <a:spcPts val="0"/>
              </a:spcBef>
              <a:spcAft>
                <a:spcPts val="0"/>
              </a:spcAft>
              <a:buSzPct val="100000"/>
              <a:buNone/>
              <a:defRPr sz="2800"/>
            </a:lvl1pPr>
            <a:lvl2pPr lvl="1" algn="ctr" rtl="0">
              <a:lnSpc>
                <a:spcPct val="100000"/>
              </a:lnSpc>
              <a:spcBef>
                <a:spcPts val="0"/>
              </a:spcBef>
              <a:spcAft>
                <a:spcPts val="0"/>
              </a:spcAft>
              <a:buSzPct val="100000"/>
              <a:buNone/>
              <a:defRPr sz="2800"/>
            </a:lvl2pPr>
            <a:lvl3pPr lvl="2" algn="ctr" rtl="0">
              <a:lnSpc>
                <a:spcPct val="100000"/>
              </a:lnSpc>
              <a:spcBef>
                <a:spcPts val="0"/>
              </a:spcBef>
              <a:spcAft>
                <a:spcPts val="0"/>
              </a:spcAft>
              <a:buSzPct val="100000"/>
              <a:buNone/>
              <a:defRPr sz="2800"/>
            </a:lvl3pPr>
            <a:lvl4pPr lvl="3" algn="ctr" rtl="0">
              <a:lnSpc>
                <a:spcPct val="100000"/>
              </a:lnSpc>
              <a:spcBef>
                <a:spcPts val="0"/>
              </a:spcBef>
              <a:spcAft>
                <a:spcPts val="0"/>
              </a:spcAft>
              <a:buSzPct val="100000"/>
              <a:buNone/>
              <a:defRPr sz="2800"/>
            </a:lvl4pPr>
            <a:lvl5pPr lvl="4" algn="ctr" rtl="0">
              <a:lnSpc>
                <a:spcPct val="100000"/>
              </a:lnSpc>
              <a:spcBef>
                <a:spcPts val="0"/>
              </a:spcBef>
              <a:spcAft>
                <a:spcPts val="0"/>
              </a:spcAft>
              <a:buSzPct val="100000"/>
              <a:buNone/>
              <a:defRPr sz="2800"/>
            </a:lvl5pPr>
            <a:lvl6pPr lvl="5" algn="ctr" rtl="0">
              <a:lnSpc>
                <a:spcPct val="100000"/>
              </a:lnSpc>
              <a:spcBef>
                <a:spcPts val="0"/>
              </a:spcBef>
              <a:spcAft>
                <a:spcPts val="0"/>
              </a:spcAft>
              <a:buSzPct val="100000"/>
              <a:buNone/>
              <a:defRPr sz="2800"/>
            </a:lvl6pPr>
            <a:lvl7pPr lvl="6" algn="ctr" rtl="0">
              <a:lnSpc>
                <a:spcPct val="100000"/>
              </a:lnSpc>
              <a:spcBef>
                <a:spcPts val="0"/>
              </a:spcBef>
              <a:spcAft>
                <a:spcPts val="0"/>
              </a:spcAft>
              <a:buSzPct val="100000"/>
              <a:buNone/>
              <a:defRPr sz="2800"/>
            </a:lvl7pPr>
            <a:lvl8pPr lvl="7" algn="ctr" rtl="0">
              <a:lnSpc>
                <a:spcPct val="100000"/>
              </a:lnSpc>
              <a:spcBef>
                <a:spcPts val="0"/>
              </a:spcBef>
              <a:spcAft>
                <a:spcPts val="0"/>
              </a:spcAft>
              <a:buSzPct val="100000"/>
              <a:buNone/>
              <a:defRPr sz="2800"/>
            </a:lvl8pPr>
            <a:lvl9pPr lvl="8" algn="ctr" rtl="0">
              <a:lnSpc>
                <a:spcPct val="100000"/>
              </a:lnSpc>
              <a:spcBef>
                <a:spcPts val="0"/>
              </a:spcBef>
              <a:spcAft>
                <a:spcPts val="0"/>
              </a:spcAft>
              <a:buSzPct val="100000"/>
              <a:buNone/>
              <a:defRPr sz="2800"/>
            </a:lvl9pPr>
          </a:lstStyle>
          <a:p>
            <a:endParaRPr/>
          </a:p>
        </p:txBody>
      </p:sp>
      <p:sp>
        <p:nvSpPr>
          <p:cNvPr id="37" name="Shape 37"/>
          <p:cNvSpPr txBox="1">
            <a:spLocks noGrp="1"/>
          </p:cNvSpPr>
          <p:nvPr>
            <p:ph type="sldNum" idx="12"/>
          </p:nvPr>
        </p:nvSpPr>
        <p:spPr>
          <a:xfrm>
            <a:off x="8472458" y="4663217"/>
            <a:ext cx="548700" cy="393600"/>
          </a:xfrm>
          <a:prstGeom prst="rect">
            <a:avLst/>
          </a:prstGeom>
          <a:noFill/>
          <a:ln>
            <a:noFill/>
          </a:ln>
        </p:spPr>
        <p:txBody>
          <a:bodyPr wrap="square" lIns="91425" tIns="91425" rIns="91425" bIns="91425" anchor="ctr" anchorCtr="0">
            <a:noAutofit/>
          </a:bodyPr>
          <a:lstStyle/>
          <a:p>
            <a:pPr lvl="0" rtl="0">
              <a:spcBef>
                <a:spcPts val="0"/>
              </a:spcBef>
              <a:buNone/>
            </a:pPr>
            <a:fld id="{00000000-1234-1234-1234-123412341234}" type="slidenum">
              <a:rPr lang="en"/>
              <a:t>‹#›</a:t>
            </a:fld>
            <a:endParaRPr lang="e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cSld name="TITLE_3">
    <p:spTree>
      <p:nvGrpSpPr>
        <p:cNvPr id="1" name="Shape 38"/>
        <p:cNvGrpSpPr/>
        <p:nvPr/>
      </p:nvGrpSpPr>
      <p:grpSpPr>
        <a:xfrm>
          <a:off x="0" y="0"/>
          <a:ext cx="0" cy="0"/>
          <a:chOff x="0" y="0"/>
          <a:chExt cx="0" cy="0"/>
        </a:xfrm>
      </p:grpSpPr>
      <p:sp>
        <p:nvSpPr>
          <p:cNvPr id="39" name="Shape 39"/>
          <p:cNvSpPr txBox="1">
            <a:spLocks noGrp="1"/>
          </p:cNvSpPr>
          <p:nvPr>
            <p:ph type="ctrTitle"/>
          </p:nvPr>
        </p:nvSpPr>
        <p:spPr>
          <a:xfrm>
            <a:off x="311708" y="744575"/>
            <a:ext cx="8520600" cy="2052600"/>
          </a:xfrm>
          <a:prstGeom prst="rect">
            <a:avLst/>
          </a:prstGeom>
        </p:spPr>
        <p:txBody>
          <a:bodyPr wrap="square" lIns="91425" tIns="91425" rIns="91425" bIns="91425" anchor="b" anchorCtr="0"/>
          <a:lstStyle>
            <a:lvl1pPr lvl="0" algn="ctr" rtl="0">
              <a:spcBef>
                <a:spcPts val="0"/>
              </a:spcBef>
              <a:buSzPct val="100000"/>
              <a:defRPr sz="5200"/>
            </a:lvl1pPr>
            <a:lvl2pPr lvl="1" algn="ctr" rtl="0">
              <a:spcBef>
                <a:spcPts val="0"/>
              </a:spcBef>
              <a:buSzPct val="100000"/>
              <a:defRPr sz="5200"/>
            </a:lvl2pPr>
            <a:lvl3pPr lvl="2" algn="ctr" rtl="0">
              <a:spcBef>
                <a:spcPts val="0"/>
              </a:spcBef>
              <a:buSzPct val="100000"/>
              <a:defRPr sz="5200"/>
            </a:lvl3pPr>
            <a:lvl4pPr lvl="3" algn="ctr" rtl="0">
              <a:spcBef>
                <a:spcPts val="0"/>
              </a:spcBef>
              <a:buSzPct val="100000"/>
              <a:defRPr sz="5200"/>
            </a:lvl4pPr>
            <a:lvl5pPr lvl="4" algn="ctr" rtl="0">
              <a:spcBef>
                <a:spcPts val="0"/>
              </a:spcBef>
              <a:buSzPct val="100000"/>
              <a:defRPr sz="5200"/>
            </a:lvl5pPr>
            <a:lvl6pPr lvl="5" algn="ctr" rtl="0">
              <a:spcBef>
                <a:spcPts val="0"/>
              </a:spcBef>
              <a:buSzPct val="100000"/>
              <a:defRPr sz="5200"/>
            </a:lvl6pPr>
            <a:lvl7pPr lvl="6" algn="ctr" rtl="0">
              <a:spcBef>
                <a:spcPts val="0"/>
              </a:spcBef>
              <a:buSzPct val="100000"/>
              <a:defRPr sz="5200"/>
            </a:lvl7pPr>
            <a:lvl8pPr lvl="7" algn="ctr" rtl="0">
              <a:spcBef>
                <a:spcPts val="0"/>
              </a:spcBef>
              <a:buSzPct val="100000"/>
              <a:defRPr sz="5200"/>
            </a:lvl8pPr>
            <a:lvl9pPr lvl="8" algn="ctr" rtl="0">
              <a:spcBef>
                <a:spcPts val="0"/>
              </a:spcBef>
              <a:buSzPct val="100000"/>
              <a:defRPr sz="5200"/>
            </a:lvl9pPr>
          </a:lstStyle>
          <a:p>
            <a:endParaRPr/>
          </a:p>
        </p:txBody>
      </p:sp>
      <p:sp>
        <p:nvSpPr>
          <p:cNvPr id="40" name="Shape 40"/>
          <p:cNvSpPr txBox="1">
            <a:spLocks noGrp="1"/>
          </p:cNvSpPr>
          <p:nvPr>
            <p:ph type="subTitle" idx="1"/>
          </p:nvPr>
        </p:nvSpPr>
        <p:spPr>
          <a:xfrm>
            <a:off x="311700" y="2834125"/>
            <a:ext cx="8520600" cy="792600"/>
          </a:xfrm>
          <a:prstGeom prst="rect">
            <a:avLst/>
          </a:prstGeom>
        </p:spPr>
        <p:txBody>
          <a:bodyPr wrap="square" lIns="91425" tIns="91425" rIns="91425" bIns="91425" anchor="t" anchorCtr="0"/>
          <a:lstStyle>
            <a:lvl1pPr lvl="0" algn="ctr" rtl="0">
              <a:lnSpc>
                <a:spcPct val="100000"/>
              </a:lnSpc>
              <a:spcBef>
                <a:spcPts val="0"/>
              </a:spcBef>
              <a:spcAft>
                <a:spcPts val="0"/>
              </a:spcAft>
              <a:buSzPct val="100000"/>
              <a:buNone/>
              <a:defRPr sz="2800"/>
            </a:lvl1pPr>
            <a:lvl2pPr lvl="1" algn="ctr" rtl="0">
              <a:lnSpc>
                <a:spcPct val="100000"/>
              </a:lnSpc>
              <a:spcBef>
                <a:spcPts val="0"/>
              </a:spcBef>
              <a:spcAft>
                <a:spcPts val="0"/>
              </a:spcAft>
              <a:buSzPct val="100000"/>
              <a:buNone/>
              <a:defRPr sz="2800"/>
            </a:lvl2pPr>
            <a:lvl3pPr lvl="2" algn="ctr" rtl="0">
              <a:lnSpc>
                <a:spcPct val="100000"/>
              </a:lnSpc>
              <a:spcBef>
                <a:spcPts val="0"/>
              </a:spcBef>
              <a:spcAft>
                <a:spcPts val="0"/>
              </a:spcAft>
              <a:buSzPct val="100000"/>
              <a:buNone/>
              <a:defRPr sz="2800"/>
            </a:lvl3pPr>
            <a:lvl4pPr lvl="3" algn="ctr" rtl="0">
              <a:lnSpc>
                <a:spcPct val="100000"/>
              </a:lnSpc>
              <a:spcBef>
                <a:spcPts val="0"/>
              </a:spcBef>
              <a:spcAft>
                <a:spcPts val="0"/>
              </a:spcAft>
              <a:buSzPct val="100000"/>
              <a:buNone/>
              <a:defRPr sz="2800"/>
            </a:lvl4pPr>
            <a:lvl5pPr lvl="4" algn="ctr" rtl="0">
              <a:lnSpc>
                <a:spcPct val="100000"/>
              </a:lnSpc>
              <a:spcBef>
                <a:spcPts val="0"/>
              </a:spcBef>
              <a:spcAft>
                <a:spcPts val="0"/>
              </a:spcAft>
              <a:buSzPct val="100000"/>
              <a:buNone/>
              <a:defRPr sz="2800"/>
            </a:lvl5pPr>
            <a:lvl6pPr lvl="5" algn="ctr" rtl="0">
              <a:lnSpc>
                <a:spcPct val="100000"/>
              </a:lnSpc>
              <a:spcBef>
                <a:spcPts val="0"/>
              </a:spcBef>
              <a:spcAft>
                <a:spcPts val="0"/>
              </a:spcAft>
              <a:buSzPct val="100000"/>
              <a:buNone/>
              <a:defRPr sz="2800"/>
            </a:lvl6pPr>
            <a:lvl7pPr lvl="6" algn="ctr" rtl="0">
              <a:lnSpc>
                <a:spcPct val="100000"/>
              </a:lnSpc>
              <a:spcBef>
                <a:spcPts val="0"/>
              </a:spcBef>
              <a:spcAft>
                <a:spcPts val="0"/>
              </a:spcAft>
              <a:buSzPct val="100000"/>
              <a:buNone/>
              <a:defRPr sz="2800"/>
            </a:lvl7pPr>
            <a:lvl8pPr lvl="7" algn="ctr" rtl="0">
              <a:lnSpc>
                <a:spcPct val="100000"/>
              </a:lnSpc>
              <a:spcBef>
                <a:spcPts val="0"/>
              </a:spcBef>
              <a:spcAft>
                <a:spcPts val="0"/>
              </a:spcAft>
              <a:buSzPct val="100000"/>
              <a:buNone/>
              <a:defRPr sz="2800"/>
            </a:lvl8pPr>
            <a:lvl9pPr lvl="8" algn="ctr" rtl="0">
              <a:lnSpc>
                <a:spcPct val="100000"/>
              </a:lnSpc>
              <a:spcBef>
                <a:spcPts val="0"/>
              </a:spcBef>
              <a:spcAft>
                <a:spcPts val="0"/>
              </a:spcAft>
              <a:buSzPct val="100000"/>
              <a:buNone/>
              <a:defRPr sz="2800"/>
            </a:lvl9pPr>
          </a:lstStyle>
          <a:p>
            <a:endParaRPr/>
          </a:p>
        </p:txBody>
      </p:sp>
      <p:sp>
        <p:nvSpPr>
          <p:cNvPr id="41" name="Shape 41"/>
          <p:cNvSpPr txBox="1">
            <a:spLocks noGrp="1"/>
          </p:cNvSpPr>
          <p:nvPr>
            <p:ph type="sldNum" idx="12"/>
          </p:nvPr>
        </p:nvSpPr>
        <p:spPr>
          <a:xfrm>
            <a:off x="8472458" y="4663217"/>
            <a:ext cx="548700" cy="393600"/>
          </a:xfrm>
          <a:prstGeom prst="rect">
            <a:avLst/>
          </a:prstGeom>
          <a:noFill/>
          <a:ln>
            <a:noFill/>
          </a:ln>
        </p:spPr>
        <p:txBody>
          <a:bodyPr wrap="square" lIns="91425" tIns="91425" rIns="91425" bIns="91425" anchor="ctr" anchorCtr="0">
            <a:noAutofit/>
          </a:bodyPr>
          <a:lstStyle/>
          <a:p>
            <a:pPr lvl="0" rtl="0">
              <a:spcBef>
                <a:spcPts val="0"/>
              </a:spcBef>
              <a:buNone/>
            </a:pPr>
            <a:fld id="{00000000-1234-1234-1234-123412341234}" type="slidenum">
              <a:rPr lang="en"/>
              <a:t>‹#›</a:t>
            </a:fld>
            <a:endParaRPr lang="e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cSld name="Subtitle">
    <p:spTree>
      <p:nvGrpSpPr>
        <p:cNvPr id="1" name="Shape 10"/>
        <p:cNvGrpSpPr/>
        <p:nvPr/>
      </p:nvGrpSpPr>
      <p:grpSpPr>
        <a:xfrm>
          <a:off x="0" y="0"/>
          <a:ext cx="0" cy="0"/>
          <a:chOff x="0" y="0"/>
          <a:chExt cx="0" cy="0"/>
        </a:xfrm>
      </p:grpSpPr>
      <p:sp>
        <p:nvSpPr>
          <p:cNvPr id="11" name="Shape 11"/>
          <p:cNvSpPr txBox="1">
            <a:spLocks noGrp="1"/>
          </p:cNvSpPr>
          <p:nvPr>
            <p:ph type="ctrTitle"/>
          </p:nvPr>
        </p:nvSpPr>
        <p:spPr>
          <a:xfrm>
            <a:off x="685800" y="1964342"/>
            <a:ext cx="7772400" cy="1159800"/>
          </a:xfrm>
          <a:prstGeom prst="rect">
            <a:avLst/>
          </a:prstGeom>
        </p:spPr>
        <p:txBody>
          <a:bodyPr wrap="square" lIns="91425" tIns="91425" rIns="91425" bIns="91425" anchor="b" anchorCtr="0"/>
          <a:lstStyle>
            <a:lvl1pPr lvl="0" algn="ctr" rtl="0">
              <a:spcBef>
                <a:spcPts val="0"/>
              </a:spcBef>
              <a:buSzPct val="100000"/>
              <a:defRPr sz="4800"/>
            </a:lvl1pPr>
            <a:lvl2pPr lvl="1" algn="ctr" rtl="0">
              <a:spcBef>
                <a:spcPts val="0"/>
              </a:spcBef>
              <a:buSzPct val="100000"/>
              <a:defRPr sz="4800"/>
            </a:lvl2pPr>
            <a:lvl3pPr lvl="2" algn="ctr" rtl="0">
              <a:spcBef>
                <a:spcPts val="0"/>
              </a:spcBef>
              <a:buSzPct val="100000"/>
              <a:defRPr sz="4800"/>
            </a:lvl3pPr>
            <a:lvl4pPr lvl="3" algn="ctr" rtl="0">
              <a:spcBef>
                <a:spcPts val="0"/>
              </a:spcBef>
              <a:buSzPct val="100000"/>
              <a:defRPr sz="4800"/>
            </a:lvl4pPr>
            <a:lvl5pPr lvl="4" algn="ctr" rtl="0">
              <a:spcBef>
                <a:spcPts val="0"/>
              </a:spcBef>
              <a:buSzPct val="100000"/>
              <a:defRPr sz="4800"/>
            </a:lvl5pPr>
            <a:lvl6pPr lvl="5" algn="ctr" rtl="0">
              <a:spcBef>
                <a:spcPts val="0"/>
              </a:spcBef>
              <a:buSzPct val="100000"/>
              <a:defRPr sz="4800"/>
            </a:lvl6pPr>
            <a:lvl7pPr lvl="6" algn="ctr" rtl="0">
              <a:spcBef>
                <a:spcPts val="0"/>
              </a:spcBef>
              <a:buSzPct val="100000"/>
              <a:defRPr sz="4800"/>
            </a:lvl7pPr>
            <a:lvl8pPr lvl="7" algn="ctr" rtl="0">
              <a:spcBef>
                <a:spcPts val="0"/>
              </a:spcBef>
              <a:buSzPct val="100000"/>
              <a:defRPr sz="4800"/>
            </a:lvl8pPr>
            <a:lvl9pPr lvl="8" algn="ctr" rtl="0">
              <a:spcBef>
                <a:spcPts val="0"/>
              </a:spcBef>
              <a:buSzPct val="100000"/>
              <a:defRPr sz="4800"/>
            </a:lvl9pPr>
          </a:lstStyle>
          <a:p>
            <a:endParaRPr/>
          </a:p>
        </p:txBody>
      </p:sp>
      <p:sp>
        <p:nvSpPr>
          <p:cNvPr id="12" name="Shape 12"/>
          <p:cNvSpPr txBox="1">
            <a:spLocks noGrp="1"/>
          </p:cNvSpPr>
          <p:nvPr>
            <p:ph type="subTitle" idx="1"/>
          </p:nvPr>
        </p:nvSpPr>
        <p:spPr>
          <a:xfrm>
            <a:off x="685800" y="3144853"/>
            <a:ext cx="7772400" cy="784800"/>
          </a:xfrm>
          <a:prstGeom prst="rect">
            <a:avLst/>
          </a:prstGeom>
        </p:spPr>
        <p:txBody>
          <a:bodyPr wrap="square" lIns="91425" tIns="91425" rIns="91425" bIns="91425" anchor="t" anchorCtr="0"/>
          <a:lstStyle>
            <a:lvl1pPr lvl="0" algn="ctr" rtl="0">
              <a:spcBef>
                <a:spcPts val="0"/>
              </a:spcBef>
              <a:buNone/>
              <a:defRPr/>
            </a:lvl1pPr>
            <a:lvl2pPr lvl="1" algn="ctr" rtl="0">
              <a:spcBef>
                <a:spcPts val="0"/>
              </a:spcBef>
              <a:buSzPct val="100000"/>
              <a:buNone/>
              <a:defRPr sz="3000"/>
            </a:lvl2pPr>
            <a:lvl3pPr lvl="2" algn="ctr" rtl="0">
              <a:spcBef>
                <a:spcPts val="0"/>
              </a:spcBef>
              <a:buSzPct val="100000"/>
              <a:buNone/>
              <a:defRPr sz="3000"/>
            </a:lvl3pPr>
            <a:lvl4pPr lvl="3" algn="ctr" rtl="0">
              <a:spcBef>
                <a:spcPts val="0"/>
              </a:spcBef>
              <a:buSzPct val="100000"/>
              <a:buNone/>
              <a:defRPr sz="3000"/>
            </a:lvl4pPr>
            <a:lvl5pPr lvl="4" algn="ctr" rtl="0">
              <a:spcBef>
                <a:spcPts val="0"/>
              </a:spcBef>
              <a:buSzPct val="100000"/>
              <a:buNone/>
              <a:defRPr sz="3000"/>
            </a:lvl5pPr>
            <a:lvl6pPr lvl="5" algn="ctr" rtl="0">
              <a:spcBef>
                <a:spcPts val="0"/>
              </a:spcBef>
              <a:buSzPct val="100000"/>
              <a:buNone/>
              <a:defRPr sz="3000"/>
            </a:lvl6pPr>
            <a:lvl7pPr lvl="6" algn="ctr" rtl="0">
              <a:spcBef>
                <a:spcPts val="0"/>
              </a:spcBef>
              <a:buSzPct val="100000"/>
              <a:buNone/>
              <a:defRPr sz="3000"/>
            </a:lvl7pPr>
            <a:lvl8pPr lvl="7" algn="ctr" rtl="0">
              <a:spcBef>
                <a:spcPts val="0"/>
              </a:spcBef>
              <a:buSzPct val="100000"/>
              <a:buNone/>
              <a:defRPr sz="3000"/>
            </a:lvl8pPr>
            <a:lvl9pPr lvl="8" algn="ctr" rtl="0">
              <a:spcBef>
                <a:spcPts val="0"/>
              </a:spcBef>
              <a:buSzPct val="100000"/>
              <a:buNone/>
              <a:defRPr sz="3000"/>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cSld name="Quote">
    <p:spTree>
      <p:nvGrpSpPr>
        <p:cNvPr id="1" name="Shape 13"/>
        <p:cNvGrpSpPr/>
        <p:nvPr/>
      </p:nvGrpSpPr>
      <p:grpSpPr>
        <a:xfrm>
          <a:off x="0" y="0"/>
          <a:ext cx="0" cy="0"/>
          <a:chOff x="0" y="0"/>
          <a:chExt cx="0" cy="0"/>
        </a:xfrm>
      </p:grpSpPr>
      <p:sp>
        <p:nvSpPr>
          <p:cNvPr id="14" name="Shape 14"/>
          <p:cNvSpPr txBox="1">
            <a:spLocks noGrp="1"/>
          </p:cNvSpPr>
          <p:nvPr>
            <p:ph type="body" idx="1"/>
          </p:nvPr>
        </p:nvSpPr>
        <p:spPr>
          <a:xfrm>
            <a:off x="1700925" y="1399800"/>
            <a:ext cx="5742300" cy="819900"/>
          </a:xfrm>
          <a:prstGeom prst="rect">
            <a:avLst/>
          </a:prstGeom>
        </p:spPr>
        <p:txBody>
          <a:bodyPr wrap="square" lIns="91425" tIns="91425" rIns="91425" bIns="91425" anchor="t" anchorCtr="0"/>
          <a:lstStyle>
            <a:lvl1pPr lvl="0" algn="ctr" rtl="0">
              <a:spcBef>
                <a:spcPts val="0"/>
              </a:spcBef>
              <a:buSzPct val="100000"/>
              <a:defRPr sz="3000"/>
            </a:lvl1pPr>
            <a:lvl2pPr lvl="1" algn="ctr" rtl="0">
              <a:spcBef>
                <a:spcPts val="0"/>
              </a:spcBef>
              <a:buSzPct val="100000"/>
              <a:defRPr sz="3000"/>
            </a:lvl2pPr>
            <a:lvl3pPr lvl="2" algn="ctr" rtl="0">
              <a:spcBef>
                <a:spcPts val="0"/>
              </a:spcBef>
              <a:buSzPct val="100000"/>
              <a:defRPr sz="3000"/>
            </a:lvl3pPr>
            <a:lvl4pPr lvl="3" algn="ctr" rtl="0">
              <a:spcBef>
                <a:spcPts val="0"/>
              </a:spcBef>
              <a:buSzPct val="100000"/>
              <a:defRPr sz="3000"/>
            </a:lvl4pPr>
            <a:lvl5pPr lvl="4" algn="ctr" rtl="0">
              <a:spcBef>
                <a:spcPts val="0"/>
              </a:spcBef>
              <a:buSzPct val="100000"/>
              <a:defRPr sz="3000"/>
            </a:lvl5pPr>
            <a:lvl6pPr lvl="5" algn="ctr" rtl="0">
              <a:spcBef>
                <a:spcPts val="0"/>
              </a:spcBef>
              <a:buSzPct val="100000"/>
              <a:defRPr sz="3000"/>
            </a:lvl6pPr>
            <a:lvl7pPr lvl="6" algn="ctr" rtl="0">
              <a:spcBef>
                <a:spcPts val="0"/>
              </a:spcBef>
              <a:buSzPct val="100000"/>
              <a:defRPr sz="3000"/>
            </a:lvl7pPr>
            <a:lvl8pPr lvl="7" algn="ctr" rtl="0">
              <a:spcBef>
                <a:spcPts val="0"/>
              </a:spcBef>
              <a:buSzPct val="100000"/>
              <a:defRPr sz="3000"/>
            </a:lvl8pPr>
            <a:lvl9pPr lvl="8" algn="ctr">
              <a:spcBef>
                <a:spcPts val="0"/>
              </a:spcBef>
              <a:buSzPct val="100000"/>
              <a:defRPr sz="3000"/>
            </a:lvl9pPr>
          </a:lstStyle>
          <a:p>
            <a:endParaRPr/>
          </a:p>
        </p:txBody>
      </p:sp>
      <p:sp>
        <p:nvSpPr>
          <p:cNvPr id="15" name="Shape 15"/>
          <p:cNvSpPr txBox="1"/>
          <p:nvPr/>
        </p:nvSpPr>
        <p:spPr>
          <a:xfrm>
            <a:off x="3593400" y="857569"/>
            <a:ext cx="1957200" cy="653700"/>
          </a:xfrm>
          <a:prstGeom prst="rect">
            <a:avLst/>
          </a:prstGeom>
          <a:noFill/>
          <a:ln>
            <a:noFill/>
          </a:ln>
        </p:spPr>
        <p:txBody>
          <a:bodyPr wrap="square" lIns="91425" tIns="91425" rIns="91425" bIns="91425" anchor="ctr" anchorCtr="0">
            <a:noAutofit/>
          </a:bodyPr>
          <a:lstStyle/>
          <a:p>
            <a:pPr lvl="0" algn="ctr">
              <a:spcBef>
                <a:spcPts val="0"/>
              </a:spcBef>
              <a:buNone/>
            </a:pPr>
            <a:r>
              <a:rPr lang="en" sz="9600">
                <a:solidFill>
                  <a:srgbClr val="FFFFFF"/>
                </a:solidFill>
                <a:latin typeface="Walter Turncoat"/>
                <a:ea typeface="Walter Turncoat"/>
                <a:cs typeface="Walter Turncoat"/>
                <a:sym typeface="Walter Turncoat"/>
              </a:rPr>
              <a:t>“</a:t>
            </a:r>
          </a:p>
        </p:txBody>
      </p:sp>
      <p:sp>
        <p:nvSpPr>
          <p:cNvPr id="16" name="Shape 16"/>
          <p:cNvSpPr/>
          <p:nvPr/>
        </p:nvSpPr>
        <p:spPr>
          <a:xfrm>
            <a:off x="4128150" y="550650"/>
            <a:ext cx="887711" cy="849160"/>
          </a:xfrm>
          <a:custGeom>
            <a:avLst/>
            <a:gdLst/>
            <a:ahLst/>
            <a:cxnLst/>
            <a:rect l="0" t="0" r="0" b="0"/>
            <a:pathLst>
              <a:path w="65189" h="62358" extrusionOk="0">
                <a:moveTo>
                  <a:pt x="40283" y="1525"/>
                </a:moveTo>
                <a:lnTo>
                  <a:pt x="40000" y="1541"/>
                </a:lnTo>
                <a:lnTo>
                  <a:pt x="40000" y="1541"/>
                </a:lnTo>
                <a:lnTo>
                  <a:pt x="39811" y="1604"/>
                </a:lnTo>
                <a:lnTo>
                  <a:pt x="40283" y="1525"/>
                </a:lnTo>
                <a:close/>
                <a:moveTo>
                  <a:pt x="22547" y="1793"/>
                </a:moveTo>
                <a:lnTo>
                  <a:pt x="22359" y="1887"/>
                </a:lnTo>
                <a:lnTo>
                  <a:pt x="21981" y="2359"/>
                </a:lnTo>
                <a:lnTo>
                  <a:pt x="24057" y="1981"/>
                </a:lnTo>
                <a:lnTo>
                  <a:pt x="23208" y="2076"/>
                </a:lnTo>
                <a:lnTo>
                  <a:pt x="22925" y="1981"/>
                </a:lnTo>
                <a:lnTo>
                  <a:pt x="22642" y="1887"/>
                </a:lnTo>
                <a:lnTo>
                  <a:pt x="22642" y="1793"/>
                </a:lnTo>
                <a:close/>
                <a:moveTo>
                  <a:pt x="64528" y="13585"/>
                </a:moveTo>
                <a:lnTo>
                  <a:pt x="64528" y="13679"/>
                </a:lnTo>
                <a:lnTo>
                  <a:pt x="64551" y="13679"/>
                </a:lnTo>
                <a:lnTo>
                  <a:pt x="64528" y="13585"/>
                </a:lnTo>
                <a:close/>
                <a:moveTo>
                  <a:pt x="33868" y="58678"/>
                </a:moveTo>
                <a:lnTo>
                  <a:pt x="34057" y="58772"/>
                </a:lnTo>
                <a:lnTo>
                  <a:pt x="34057" y="58772"/>
                </a:lnTo>
                <a:lnTo>
                  <a:pt x="33962" y="58678"/>
                </a:lnTo>
                <a:close/>
                <a:moveTo>
                  <a:pt x="30849" y="58678"/>
                </a:moveTo>
                <a:lnTo>
                  <a:pt x="30943" y="58772"/>
                </a:lnTo>
                <a:lnTo>
                  <a:pt x="30283" y="58867"/>
                </a:lnTo>
                <a:lnTo>
                  <a:pt x="30472" y="58772"/>
                </a:lnTo>
                <a:lnTo>
                  <a:pt x="30849" y="58678"/>
                </a:lnTo>
                <a:close/>
                <a:moveTo>
                  <a:pt x="32264" y="59056"/>
                </a:moveTo>
                <a:lnTo>
                  <a:pt x="33113" y="59244"/>
                </a:lnTo>
                <a:lnTo>
                  <a:pt x="31698" y="59339"/>
                </a:lnTo>
                <a:lnTo>
                  <a:pt x="31415" y="59339"/>
                </a:lnTo>
                <a:lnTo>
                  <a:pt x="32264" y="59056"/>
                </a:lnTo>
                <a:close/>
                <a:moveTo>
                  <a:pt x="60849" y="0"/>
                </a:moveTo>
                <a:lnTo>
                  <a:pt x="58679" y="95"/>
                </a:lnTo>
                <a:lnTo>
                  <a:pt x="56792" y="189"/>
                </a:lnTo>
                <a:lnTo>
                  <a:pt x="58584" y="378"/>
                </a:lnTo>
                <a:lnTo>
                  <a:pt x="58301" y="189"/>
                </a:lnTo>
                <a:lnTo>
                  <a:pt x="59151" y="378"/>
                </a:lnTo>
                <a:lnTo>
                  <a:pt x="58679" y="472"/>
                </a:lnTo>
                <a:lnTo>
                  <a:pt x="58018" y="472"/>
                </a:lnTo>
                <a:lnTo>
                  <a:pt x="56792" y="283"/>
                </a:lnTo>
                <a:lnTo>
                  <a:pt x="55943" y="283"/>
                </a:lnTo>
                <a:lnTo>
                  <a:pt x="54528" y="378"/>
                </a:lnTo>
                <a:lnTo>
                  <a:pt x="50660" y="378"/>
                </a:lnTo>
                <a:lnTo>
                  <a:pt x="48585" y="472"/>
                </a:lnTo>
                <a:lnTo>
                  <a:pt x="46226" y="472"/>
                </a:lnTo>
                <a:lnTo>
                  <a:pt x="43868" y="283"/>
                </a:lnTo>
                <a:lnTo>
                  <a:pt x="44056" y="472"/>
                </a:lnTo>
                <a:lnTo>
                  <a:pt x="44339" y="472"/>
                </a:lnTo>
                <a:lnTo>
                  <a:pt x="43396" y="661"/>
                </a:lnTo>
                <a:lnTo>
                  <a:pt x="42170" y="849"/>
                </a:lnTo>
                <a:lnTo>
                  <a:pt x="40849" y="755"/>
                </a:lnTo>
                <a:lnTo>
                  <a:pt x="40377" y="661"/>
                </a:lnTo>
                <a:lnTo>
                  <a:pt x="39906" y="566"/>
                </a:lnTo>
                <a:lnTo>
                  <a:pt x="39717" y="566"/>
                </a:lnTo>
                <a:lnTo>
                  <a:pt x="38207" y="661"/>
                </a:lnTo>
                <a:lnTo>
                  <a:pt x="36509" y="944"/>
                </a:lnTo>
                <a:lnTo>
                  <a:pt x="34906" y="1132"/>
                </a:lnTo>
                <a:lnTo>
                  <a:pt x="33585" y="1132"/>
                </a:lnTo>
                <a:lnTo>
                  <a:pt x="33962" y="1038"/>
                </a:lnTo>
                <a:lnTo>
                  <a:pt x="33774" y="944"/>
                </a:lnTo>
                <a:lnTo>
                  <a:pt x="33396" y="944"/>
                </a:lnTo>
                <a:lnTo>
                  <a:pt x="32453" y="1038"/>
                </a:lnTo>
                <a:lnTo>
                  <a:pt x="30283" y="1321"/>
                </a:lnTo>
                <a:lnTo>
                  <a:pt x="30472" y="1415"/>
                </a:lnTo>
                <a:lnTo>
                  <a:pt x="30566" y="1510"/>
                </a:lnTo>
                <a:lnTo>
                  <a:pt x="29151" y="1604"/>
                </a:lnTo>
                <a:lnTo>
                  <a:pt x="29057" y="1698"/>
                </a:lnTo>
                <a:lnTo>
                  <a:pt x="29717" y="1698"/>
                </a:lnTo>
                <a:lnTo>
                  <a:pt x="28208" y="1793"/>
                </a:lnTo>
                <a:lnTo>
                  <a:pt x="27547" y="1793"/>
                </a:lnTo>
                <a:lnTo>
                  <a:pt x="27642" y="1698"/>
                </a:lnTo>
                <a:lnTo>
                  <a:pt x="28585" y="1510"/>
                </a:lnTo>
                <a:lnTo>
                  <a:pt x="27736" y="1604"/>
                </a:lnTo>
                <a:lnTo>
                  <a:pt x="26887" y="1698"/>
                </a:lnTo>
                <a:lnTo>
                  <a:pt x="26038" y="1698"/>
                </a:lnTo>
                <a:lnTo>
                  <a:pt x="25189" y="1793"/>
                </a:lnTo>
                <a:lnTo>
                  <a:pt x="25189" y="1793"/>
                </a:lnTo>
                <a:lnTo>
                  <a:pt x="25755" y="1698"/>
                </a:lnTo>
                <a:lnTo>
                  <a:pt x="24906" y="1793"/>
                </a:lnTo>
                <a:lnTo>
                  <a:pt x="24057" y="1981"/>
                </a:lnTo>
                <a:lnTo>
                  <a:pt x="25094" y="1887"/>
                </a:lnTo>
                <a:lnTo>
                  <a:pt x="26132" y="1981"/>
                </a:lnTo>
                <a:lnTo>
                  <a:pt x="24906" y="2264"/>
                </a:lnTo>
                <a:lnTo>
                  <a:pt x="23585" y="2359"/>
                </a:lnTo>
                <a:lnTo>
                  <a:pt x="23585" y="2453"/>
                </a:lnTo>
                <a:lnTo>
                  <a:pt x="23585" y="2547"/>
                </a:lnTo>
                <a:lnTo>
                  <a:pt x="25566" y="2359"/>
                </a:lnTo>
                <a:lnTo>
                  <a:pt x="27547" y="2264"/>
                </a:lnTo>
                <a:lnTo>
                  <a:pt x="29434" y="1981"/>
                </a:lnTo>
                <a:lnTo>
                  <a:pt x="30377" y="1793"/>
                </a:lnTo>
                <a:lnTo>
                  <a:pt x="31321" y="1604"/>
                </a:lnTo>
                <a:lnTo>
                  <a:pt x="30472" y="1887"/>
                </a:lnTo>
                <a:lnTo>
                  <a:pt x="30660" y="1981"/>
                </a:lnTo>
                <a:lnTo>
                  <a:pt x="31038" y="2076"/>
                </a:lnTo>
                <a:lnTo>
                  <a:pt x="31981" y="2170"/>
                </a:lnTo>
                <a:lnTo>
                  <a:pt x="33302" y="2170"/>
                </a:lnTo>
                <a:lnTo>
                  <a:pt x="34717" y="2076"/>
                </a:lnTo>
                <a:lnTo>
                  <a:pt x="37075" y="1887"/>
                </a:lnTo>
                <a:lnTo>
                  <a:pt x="37830" y="1793"/>
                </a:lnTo>
                <a:lnTo>
                  <a:pt x="37924" y="1698"/>
                </a:lnTo>
                <a:lnTo>
                  <a:pt x="38868" y="1604"/>
                </a:lnTo>
                <a:lnTo>
                  <a:pt x="38962" y="1510"/>
                </a:lnTo>
                <a:lnTo>
                  <a:pt x="38868" y="1510"/>
                </a:lnTo>
                <a:lnTo>
                  <a:pt x="38113" y="1415"/>
                </a:lnTo>
                <a:lnTo>
                  <a:pt x="40000" y="1510"/>
                </a:lnTo>
                <a:lnTo>
                  <a:pt x="38868" y="1604"/>
                </a:lnTo>
                <a:lnTo>
                  <a:pt x="40000" y="1541"/>
                </a:lnTo>
                <a:lnTo>
                  <a:pt x="40000" y="1541"/>
                </a:lnTo>
                <a:lnTo>
                  <a:pt x="40094" y="1510"/>
                </a:lnTo>
                <a:lnTo>
                  <a:pt x="40377" y="1510"/>
                </a:lnTo>
                <a:lnTo>
                  <a:pt x="40283" y="1525"/>
                </a:lnTo>
                <a:lnTo>
                  <a:pt x="40283" y="1525"/>
                </a:lnTo>
                <a:lnTo>
                  <a:pt x="40566" y="1510"/>
                </a:lnTo>
                <a:lnTo>
                  <a:pt x="41509" y="1604"/>
                </a:lnTo>
                <a:lnTo>
                  <a:pt x="44151" y="1415"/>
                </a:lnTo>
                <a:lnTo>
                  <a:pt x="45000" y="1321"/>
                </a:lnTo>
                <a:lnTo>
                  <a:pt x="44434" y="1321"/>
                </a:lnTo>
                <a:lnTo>
                  <a:pt x="45188" y="1132"/>
                </a:lnTo>
                <a:lnTo>
                  <a:pt x="45660" y="1227"/>
                </a:lnTo>
                <a:lnTo>
                  <a:pt x="45755" y="1227"/>
                </a:lnTo>
                <a:lnTo>
                  <a:pt x="45755" y="1321"/>
                </a:lnTo>
                <a:lnTo>
                  <a:pt x="45377" y="1321"/>
                </a:lnTo>
                <a:lnTo>
                  <a:pt x="46038" y="1415"/>
                </a:lnTo>
                <a:lnTo>
                  <a:pt x="46792" y="1321"/>
                </a:lnTo>
                <a:lnTo>
                  <a:pt x="46792" y="1227"/>
                </a:lnTo>
                <a:lnTo>
                  <a:pt x="46981" y="1321"/>
                </a:lnTo>
                <a:lnTo>
                  <a:pt x="47547" y="1321"/>
                </a:lnTo>
                <a:lnTo>
                  <a:pt x="47358" y="1510"/>
                </a:lnTo>
                <a:lnTo>
                  <a:pt x="46981" y="1510"/>
                </a:lnTo>
                <a:lnTo>
                  <a:pt x="46792" y="1415"/>
                </a:lnTo>
                <a:lnTo>
                  <a:pt x="43868" y="1698"/>
                </a:lnTo>
                <a:lnTo>
                  <a:pt x="45566" y="1698"/>
                </a:lnTo>
                <a:lnTo>
                  <a:pt x="47264" y="1604"/>
                </a:lnTo>
                <a:lnTo>
                  <a:pt x="50566" y="1321"/>
                </a:lnTo>
                <a:lnTo>
                  <a:pt x="52169" y="1227"/>
                </a:lnTo>
                <a:lnTo>
                  <a:pt x="55471" y="1227"/>
                </a:lnTo>
                <a:lnTo>
                  <a:pt x="57075" y="1415"/>
                </a:lnTo>
                <a:lnTo>
                  <a:pt x="56603" y="1321"/>
                </a:lnTo>
                <a:lnTo>
                  <a:pt x="56509" y="1227"/>
                </a:lnTo>
                <a:lnTo>
                  <a:pt x="57264" y="1132"/>
                </a:lnTo>
                <a:lnTo>
                  <a:pt x="58396" y="1227"/>
                </a:lnTo>
                <a:lnTo>
                  <a:pt x="58773" y="1227"/>
                </a:lnTo>
                <a:lnTo>
                  <a:pt x="58962" y="1321"/>
                </a:lnTo>
                <a:lnTo>
                  <a:pt x="59905" y="1321"/>
                </a:lnTo>
                <a:lnTo>
                  <a:pt x="61037" y="1510"/>
                </a:lnTo>
                <a:lnTo>
                  <a:pt x="61603" y="1698"/>
                </a:lnTo>
                <a:lnTo>
                  <a:pt x="62075" y="1887"/>
                </a:lnTo>
                <a:lnTo>
                  <a:pt x="62452" y="2076"/>
                </a:lnTo>
                <a:lnTo>
                  <a:pt x="62547" y="2359"/>
                </a:lnTo>
                <a:lnTo>
                  <a:pt x="62641" y="4528"/>
                </a:lnTo>
                <a:lnTo>
                  <a:pt x="62641" y="8113"/>
                </a:lnTo>
                <a:lnTo>
                  <a:pt x="62547" y="17547"/>
                </a:lnTo>
                <a:lnTo>
                  <a:pt x="62547" y="22547"/>
                </a:lnTo>
                <a:lnTo>
                  <a:pt x="62641" y="27075"/>
                </a:lnTo>
                <a:lnTo>
                  <a:pt x="62830" y="30849"/>
                </a:lnTo>
                <a:lnTo>
                  <a:pt x="62924" y="32169"/>
                </a:lnTo>
                <a:lnTo>
                  <a:pt x="63113" y="33207"/>
                </a:lnTo>
                <a:lnTo>
                  <a:pt x="63113" y="34528"/>
                </a:lnTo>
                <a:lnTo>
                  <a:pt x="63207" y="35943"/>
                </a:lnTo>
                <a:lnTo>
                  <a:pt x="63207" y="36886"/>
                </a:lnTo>
                <a:lnTo>
                  <a:pt x="63113" y="38396"/>
                </a:lnTo>
                <a:lnTo>
                  <a:pt x="62830" y="42358"/>
                </a:lnTo>
                <a:lnTo>
                  <a:pt x="62547" y="46509"/>
                </a:lnTo>
                <a:lnTo>
                  <a:pt x="62452" y="48207"/>
                </a:lnTo>
                <a:lnTo>
                  <a:pt x="62547" y="49527"/>
                </a:lnTo>
                <a:lnTo>
                  <a:pt x="62547" y="51131"/>
                </a:lnTo>
                <a:lnTo>
                  <a:pt x="62547" y="52735"/>
                </a:lnTo>
                <a:lnTo>
                  <a:pt x="62358" y="53584"/>
                </a:lnTo>
                <a:lnTo>
                  <a:pt x="62264" y="54339"/>
                </a:lnTo>
                <a:lnTo>
                  <a:pt x="61981" y="55093"/>
                </a:lnTo>
                <a:lnTo>
                  <a:pt x="61603" y="55754"/>
                </a:lnTo>
                <a:lnTo>
                  <a:pt x="61792" y="55754"/>
                </a:lnTo>
                <a:lnTo>
                  <a:pt x="61886" y="55565"/>
                </a:lnTo>
                <a:lnTo>
                  <a:pt x="62169" y="55376"/>
                </a:lnTo>
                <a:lnTo>
                  <a:pt x="62264" y="55565"/>
                </a:lnTo>
                <a:lnTo>
                  <a:pt x="62169" y="55754"/>
                </a:lnTo>
                <a:lnTo>
                  <a:pt x="61981" y="56225"/>
                </a:lnTo>
                <a:lnTo>
                  <a:pt x="61792" y="56037"/>
                </a:lnTo>
                <a:lnTo>
                  <a:pt x="61509" y="55754"/>
                </a:lnTo>
                <a:lnTo>
                  <a:pt x="61603" y="55942"/>
                </a:lnTo>
                <a:lnTo>
                  <a:pt x="61509" y="55942"/>
                </a:lnTo>
                <a:lnTo>
                  <a:pt x="61603" y="56037"/>
                </a:lnTo>
                <a:lnTo>
                  <a:pt x="60094" y="56320"/>
                </a:lnTo>
                <a:lnTo>
                  <a:pt x="58773" y="56414"/>
                </a:lnTo>
                <a:lnTo>
                  <a:pt x="57547" y="56508"/>
                </a:lnTo>
                <a:lnTo>
                  <a:pt x="56415" y="56508"/>
                </a:lnTo>
                <a:lnTo>
                  <a:pt x="56698" y="56320"/>
                </a:lnTo>
                <a:lnTo>
                  <a:pt x="56698" y="56320"/>
                </a:lnTo>
                <a:lnTo>
                  <a:pt x="56037" y="56508"/>
                </a:lnTo>
                <a:lnTo>
                  <a:pt x="54811" y="56886"/>
                </a:lnTo>
                <a:lnTo>
                  <a:pt x="53679" y="57074"/>
                </a:lnTo>
                <a:lnTo>
                  <a:pt x="53868" y="56791"/>
                </a:lnTo>
                <a:lnTo>
                  <a:pt x="54245" y="56697"/>
                </a:lnTo>
                <a:lnTo>
                  <a:pt x="53019" y="56886"/>
                </a:lnTo>
                <a:lnTo>
                  <a:pt x="51698" y="56980"/>
                </a:lnTo>
                <a:lnTo>
                  <a:pt x="50943" y="57074"/>
                </a:lnTo>
                <a:lnTo>
                  <a:pt x="51132" y="57169"/>
                </a:lnTo>
                <a:lnTo>
                  <a:pt x="48962" y="57452"/>
                </a:lnTo>
                <a:lnTo>
                  <a:pt x="48962" y="57357"/>
                </a:lnTo>
                <a:lnTo>
                  <a:pt x="48019" y="57452"/>
                </a:lnTo>
                <a:lnTo>
                  <a:pt x="47641" y="57452"/>
                </a:lnTo>
                <a:lnTo>
                  <a:pt x="46604" y="57546"/>
                </a:lnTo>
                <a:lnTo>
                  <a:pt x="44717" y="57546"/>
                </a:lnTo>
                <a:lnTo>
                  <a:pt x="44339" y="57452"/>
                </a:lnTo>
                <a:lnTo>
                  <a:pt x="45000" y="57263"/>
                </a:lnTo>
                <a:lnTo>
                  <a:pt x="40000" y="57829"/>
                </a:lnTo>
                <a:lnTo>
                  <a:pt x="38019" y="58206"/>
                </a:lnTo>
                <a:lnTo>
                  <a:pt x="37547" y="58018"/>
                </a:lnTo>
                <a:lnTo>
                  <a:pt x="37075" y="58018"/>
                </a:lnTo>
                <a:lnTo>
                  <a:pt x="36698" y="58112"/>
                </a:lnTo>
                <a:lnTo>
                  <a:pt x="36415" y="58301"/>
                </a:lnTo>
                <a:lnTo>
                  <a:pt x="36038" y="58301"/>
                </a:lnTo>
                <a:lnTo>
                  <a:pt x="36038" y="58395"/>
                </a:lnTo>
                <a:lnTo>
                  <a:pt x="36321" y="58395"/>
                </a:lnTo>
                <a:lnTo>
                  <a:pt x="36132" y="58678"/>
                </a:lnTo>
                <a:lnTo>
                  <a:pt x="37075" y="58678"/>
                </a:lnTo>
                <a:lnTo>
                  <a:pt x="37830" y="58584"/>
                </a:lnTo>
                <a:lnTo>
                  <a:pt x="38585" y="58489"/>
                </a:lnTo>
                <a:lnTo>
                  <a:pt x="39434" y="58489"/>
                </a:lnTo>
                <a:lnTo>
                  <a:pt x="38585" y="58867"/>
                </a:lnTo>
                <a:lnTo>
                  <a:pt x="37358" y="59244"/>
                </a:lnTo>
                <a:lnTo>
                  <a:pt x="36792" y="59339"/>
                </a:lnTo>
                <a:lnTo>
                  <a:pt x="36226" y="59339"/>
                </a:lnTo>
                <a:lnTo>
                  <a:pt x="35755" y="59244"/>
                </a:lnTo>
                <a:lnTo>
                  <a:pt x="35566" y="59056"/>
                </a:lnTo>
                <a:lnTo>
                  <a:pt x="35472" y="58867"/>
                </a:lnTo>
                <a:lnTo>
                  <a:pt x="36509" y="58772"/>
                </a:lnTo>
                <a:lnTo>
                  <a:pt x="35377" y="58678"/>
                </a:lnTo>
                <a:lnTo>
                  <a:pt x="34151" y="58772"/>
                </a:lnTo>
                <a:lnTo>
                  <a:pt x="34057" y="58772"/>
                </a:lnTo>
                <a:lnTo>
                  <a:pt x="33208" y="58961"/>
                </a:lnTo>
                <a:lnTo>
                  <a:pt x="32264" y="59056"/>
                </a:lnTo>
                <a:lnTo>
                  <a:pt x="32264" y="59056"/>
                </a:lnTo>
                <a:lnTo>
                  <a:pt x="33113" y="58867"/>
                </a:lnTo>
                <a:lnTo>
                  <a:pt x="31887" y="58489"/>
                </a:lnTo>
                <a:lnTo>
                  <a:pt x="31132" y="58395"/>
                </a:lnTo>
                <a:lnTo>
                  <a:pt x="31038" y="58301"/>
                </a:lnTo>
                <a:lnTo>
                  <a:pt x="31132" y="58301"/>
                </a:lnTo>
                <a:lnTo>
                  <a:pt x="31509" y="58206"/>
                </a:lnTo>
                <a:lnTo>
                  <a:pt x="30660" y="58206"/>
                </a:lnTo>
                <a:lnTo>
                  <a:pt x="30283" y="58301"/>
                </a:lnTo>
                <a:lnTo>
                  <a:pt x="29906" y="58489"/>
                </a:lnTo>
                <a:lnTo>
                  <a:pt x="29151" y="58678"/>
                </a:lnTo>
                <a:lnTo>
                  <a:pt x="29340" y="58584"/>
                </a:lnTo>
                <a:lnTo>
                  <a:pt x="29434" y="58395"/>
                </a:lnTo>
                <a:lnTo>
                  <a:pt x="29434" y="58395"/>
                </a:lnTo>
                <a:lnTo>
                  <a:pt x="28585" y="58489"/>
                </a:lnTo>
                <a:lnTo>
                  <a:pt x="28491" y="58584"/>
                </a:lnTo>
                <a:lnTo>
                  <a:pt x="28396" y="58678"/>
                </a:lnTo>
                <a:lnTo>
                  <a:pt x="27736" y="58867"/>
                </a:lnTo>
                <a:lnTo>
                  <a:pt x="25660" y="59150"/>
                </a:lnTo>
                <a:lnTo>
                  <a:pt x="22170" y="59622"/>
                </a:lnTo>
                <a:lnTo>
                  <a:pt x="22359" y="59527"/>
                </a:lnTo>
                <a:lnTo>
                  <a:pt x="22359" y="59433"/>
                </a:lnTo>
                <a:lnTo>
                  <a:pt x="22264" y="59433"/>
                </a:lnTo>
                <a:lnTo>
                  <a:pt x="22453" y="59244"/>
                </a:lnTo>
                <a:lnTo>
                  <a:pt x="22453" y="59056"/>
                </a:lnTo>
                <a:lnTo>
                  <a:pt x="21132" y="59339"/>
                </a:lnTo>
                <a:lnTo>
                  <a:pt x="19246" y="59716"/>
                </a:lnTo>
                <a:lnTo>
                  <a:pt x="18208" y="59810"/>
                </a:lnTo>
                <a:lnTo>
                  <a:pt x="17264" y="59905"/>
                </a:lnTo>
                <a:lnTo>
                  <a:pt x="16415" y="59905"/>
                </a:lnTo>
                <a:lnTo>
                  <a:pt x="15849" y="59810"/>
                </a:lnTo>
                <a:lnTo>
                  <a:pt x="14246" y="59810"/>
                </a:lnTo>
                <a:lnTo>
                  <a:pt x="11981" y="59999"/>
                </a:lnTo>
                <a:lnTo>
                  <a:pt x="11981" y="59999"/>
                </a:lnTo>
                <a:lnTo>
                  <a:pt x="12359" y="59905"/>
                </a:lnTo>
                <a:lnTo>
                  <a:pt x="12736" y="59716"/>
                </a:lnTo>
                <a:lnTo>
                  <a:pt x="11415" y="59905"/>
                </a:lnTo>
                <a:lnTo>
                  <a:pt x="10000" y="60093"/>
                </a:lnTo>
                <a:lnTo>
                  <a:pt x="7076" y="60188"/>
                </a:lnTo>
                <a:lnTo>
                  <a:pt x="4151" y="60376"/>
                </a:lnTo>
                <a:lnTo>
                  <a:pt x="2831" y="60471"/>
                </a:lnTo>
                <a:lnTo>
                  <a:pt x="1604" y="60659"/>
                </a:lnTo>
                <a:lnTo>
                  <a:pt x="1227" y="59244"/>
                </a:lnTo>
                <a:lnTo>
                  <a:pt x="1038" y="57735"/>
                </a:lnTo>
                <a:lnTo>
                  <a:pt x="850" y="56131"/>
                </a:lnTo>
                <a:lnTo>
                  <a:pt x="755" y="54433"/>
                </a:lnTo>
                <a:lnTo>
                  <a:pt x="755" y="52735"/>
                </a:lnTo>
                <a:lnTo>
                  <a:pt x="755" y="50942"/>
                </a:lnTo>
                <a:lnTo>
                  <a:pt x="1038" y="47263"/>
                </a:lnTo>
                <a:lnTo>
                  <a:pt x="1321" y="43678"/>
                </a:lnTo>
                <a:lnTo>
                  <a:pt x="1699" y="39999"/>
                </a:lnTo>
                <a:lnTo>
                  <a:pt x="2453" y="33301"/>
                </a:lnTo>
                <a:lnTo>
                  <a:pt x="2548" y="33962"/>
                </a:lnTo>
                <a:lnTo>
                  <a:pt x="2642" y="34622"/>
                </a:lnTo>
                <a:lnTo>
                  <a:pt x="2642" y="33018"/>
                </a:lnTo>
                <a:lnTo>
                  <a:pt x="2551" y="32287"/>
                </a:lnTo>
                <a:lnTo>
                  <a:pt x="2642" y="30000"/>
                </a:lnTo>
                <a:lnTo>
                  <a:pt x="2453" y="30377"/>
                </a:lnTo>
                <a:lnTo>
                  <a:pt x="2453" y="29245"/>
                </a:lnTo>
                <a:lnTo>
                  <a:pt x="2453" y="27830"/>
                </a:lnTo>
                <a:lnTo>
                  <a:pt x="2642" y="28301"/>
                </a:lnTo>
                <a:lnTo>
                  <a:pt x="2736" y="28018"/>
                </a:lnTo>
                <a:lnTo>
                  <a:pt x="2831" y="28018"/>
                </a:lnTo>
                <a:lnTo>
                  <a:pt x="2925" y="28207"/>
                </a:lnTo>
                <a:lnTo>
                  <a:pt x="3019" y="26415"/>
                </a:lnTo>
                <a:lnTo>
                  <a:pt x="3019" y="24811"/>
                </a:lnTo>
                <a:lnTo>
                  <a:pt x="3019" y="23113"/>
                </a:lnTo>
                <a:lnTo>
                  <a:pt x="3019" y="22170"/>
                </a:lnTo>
                <a:lnTo>
                  <a:pt x="3208" y="21320"/>
                </a:lnTo>
                <a:lnTo>
                  <a:pt x="3302" y="19528"/>
                </a:lnTo>
                <a:lnTo>
                  <a:pt x="3302" y="17641"/>
                </a:lnTo>
                <a:lnTo>
                  <a:pt x="3302" y="16887"/>
                </a:lnTo>
                <a:lnTo>
                  <a:pt x="3208" y="16321"/>
                </a:lnTo>
                <a:lnTo>
                  <a:pt x="3397" y="16415"/>
                </a:lnTo>
                <a:lnTo>
                  <a:pt x="3585" y="11981"/>
                </a:lnTo>
                <a:lnTo>
                  <a:pt x="3680" y="11415"/>
                </a:lnTo>
                <a:lnTo>
                  <a:pt x="3680" y="11698"/>
                </a:lnTo>
                <a:lnTo>
                  <a:pt x="3774" y="11132"/>
                </a:lnTo>
                <a:lnTo>
                  <a:pt x="3868" y="10660"/>
                </a:lnTo>
                <a:lnTo>
                  <a:pt x="3774" y="10094"/>
                </a:lnTo>
                <a:lnTo>
                  <a:pt x="3680" y="9623"/>
                </a:lnTo>
                <a:lnTo>
                  <a:pt x="3774" y="9434"/>
                </a:lnTo>
                <a:lnTo>
                  <a:pt x="3868" y="9245"/>
                </a:lnTo>
                <a:lnTo>
                  <a:pt x="4057" y="8491"/>
                </a:lnTo>
                <a:lnTo>
                  <a:pt x="4340" y="6321"/>
                </a:lnTo>
                <a:lnTo>
                  <a:pt x="4623" y="2264"/>
                </a:lnTo>
                <a:lnTo>
                  <a:pt x="3491" y="7170"/>
                </a:lnTo>
                <a:lnTo>
                  <a:pt x="2925" y="9906"/>
                </a:lnTo>
                <a:lnTo>
                  <a:pt x="2359" y="12736"/>
                </a:lnTo>
                <a:lnTo>
                  <a:pt x="1982" y="15377"/>
                </a:lnTo>
                <a:lnTo>
                  <a:pt x="1699" y="17830"/>
                </a:lnTo>
                <a:lnTo>
                  <a:pt x="1510" y="19905"/>
                </a:lnTo>
                <a:lnTo>
                  <a:pt x="1604" y="20754"/>
                </a:lnTo>
                <a:lnTo>
                  <a:pt x="1699" y="21509"/>
                </a:lnTo>
                <a:lnTo>
                  <a:pt x="1321" y="22453"/>
                </a:lnTo>
                <a:lnTo>
                  <a:pt x="1133" y="23585"/>
                </a:lnTo>
                <a:lnTo>
                  <a:pt x="1038" y="24905"/>
                </a:lnTo>
                <a:lnTo>
                  <a:pt x="1038" y="26226"/>
                </a:lnTo>
                <a:lnTo>
                  <a:pt x="1038" y="28962"/>
                </a:lnTo>
                <a:lnTo>
                  <a:pt x="1038" y="31415"/>
                </a:lnTo>
                <a:lnTo>
                  <a:pt x="661" y="40188"/>
                </a:lnTo>
                <a:lnTo>
                  <a:pt x="472" y="44999"/>
                </a:lnTo>
                <a:lnTo>
                  <a:pt x="378" y="49622"/>
                </a:lnTo>
                <a:lnTo>
                  <a:pt x="472" y="51603"/>
                </a:lnTo>
                <a:lnTo>
                  <a:pt x="378" y="53961"/>
                </a:lnTo>
                <a:lnTo>
                  <a:pt x="189" y="53301"/>
                </a:lnTo>
                <a:lnTo>
                  <a:pt x="95" y="52641"/>
                </a:lnTo>
                <a:lnTo>
                  <a:pt x="189" y="53867"/>
                </a:lnTo>
                <a:lnTo>
                  <a:pt x="189" y="55093"/>
                </a:lnTo>
                <a:lnTo>
                  <a:pt x="378" y="55188"/>
                </a:lnTo>
                <a:lnTo>
                  <a:pt x="284" y="56508"/>
                </a:lnTo>
                <a:lnTo>
                  <a:pt x="95" y="54905"/>
                </a:lnTo>
                <a:lnTo>
                  <a:pt x="1" y="58489"/>
                </a:lnTo>
                <a:lnTo>
                  <a:pt x="1" y="62357"/>
                </a:lnTo>
                <a:lnTo>
                  <a:pt x="6038" y="61886"/>
                </a:lnTo>
                <a:lnTo>
                  <a:pt x="8963" y="61697"/>
                </a:lnTo>
                <a:lnTo>
                  <a:pt x="11698" y="61603"/>
                </a:lnTo>
                <a:lnTo>
                  <a:pt x="11698" y="61414"/>
                </a:lnTo>
                <a:lnTo>
                  <a:pt x="11887" y="61225"/>
                </a:lnTo>
                <a:lnTo>
                  <a:pt x="12264" y="61225"/>
                </a:lnTo>
                <a:lnTo>
                  <a:pt x="12548" y="61320"/>
                </a:lnTo>
                <a:lnTo>
                  <a:pt x="12736" y="61414"/>
                </a:lnTo>
                <a:lnTo>
                  <a:pt x="12642" y="61320"/>
                </a:lnTo>
                <a:lnTo>
                  <a:pt x="13302" y="61508"/>
                </a:lnTo>
                <a:lnTo>
                  <a:pt x="13302" y="61508"/>
                </a:lnTo>
                <a:lnTo>
                  <a:pt x="12736" y="61414"/>
                </a:lnTo>
                <a:lnTo>
                  <a:pt x="13019" y="61508"/>
                </a:lnTo>
                <a:lnTo>
                  <a:pt x="12736" y="61603"/>
                </a:lnTo>
                <a:lnTo>
                  <a:pt x="12831" y="61697"/>
                </a:lnTo>
                <a:lnTo>
                  <a:pt x="14246" y="61508"/>
                </a:lnTo>
                <a:lnTo>
                  <a:pt x="13491" y="61508"/>
                </a:lnTo>
                <a:lnTo>
                  <a:pt x="14717" y="61225"/>
                </a:lnTo>
                <a:lnTo>
                  <a:pt x="16038" y="61131"/>
                </a:lnTo>
                <a:lnTo>
                  <a:pt x="18962" y="61131"/>
                </a:lnTo>
                <a:lnTo>
                  <a:pt x="19151" y="61225"/>
                </a:lnTo>
                <a:lnTo>
                  <a:pt x="19623" y="61320"/>
                </a:lnTo>
                <a:lnTo>
                  <a:pt x="21227" y="61320"/>
                </a:lnTo>
                <a:lnTo>
                  <a:pt x="23302" y="61225"/>
                </a:lnTo>
                <a:lnTo>
                  <a:pt x="24245" y="61131"/>
                </a:lnTo>
                <a:lnTo>
                  <a:pt x="25094" y="60942"/>
                </a:lnTo>
                <a:lnTo>
                  <a:pt x="28868" y="60848"/>
                </a:lnTo>
                <a:lnTo>
                  <a:pt x="32642" y="60659"/>
                </a:lnTo>
                <a:lnTo>
                  <a:pt x="36415" y="60376"/>
                </a:lnTo>
                <a:lnTo>
                  <a:pt x="40283" y="60093"/>
                </a:lnTo>
                <a:lnTo>
                  <a:pt x="47830" y="59339"/>
                </a:lnTo>
                <a:lnTo>
                  <a:pt x="55377" y="58678"/>
                </a:lnTo>
                <a:lnTo>
                  <a:pt x="61037" y="58678"/>
                </a:lnTo>
                <a:lnTo>
                  <a:pt x="62264" y="58584"/>
                </a:lnTo>
                <a:lnTo>
                  <a:pt x="63207" y="58395"/>
                </a:lnTo>
                <a:lnTo>
                  <a:pt x="63490" y="58206"/>
                </a:lnTo>
                <a:lnTo>
                  <a:pt x="63773" y="58018"/>
                </a:lnTo>
                <a:lnTo>
                  <a:pt x="63962" y="57735"/>
                </a:lnTo>
                <a:lnTo>
                  <a:pt x="64150" y="57357"/>
                </a:lnTo>
                <a:lnTo>
                  <a:pt x="64339" y="56225"/>
                </a:lnTo>
                <a:lnTo>
                  <a:pt x="64528" y="54716"/>
                </a:lnTo>
                <a:lnTo>
                  <a:pt x="64528" y="53018"/>
                </a:lnTo>
                <a:lnTo>
                  <a:pt x="64622" y="49810"/>
                </a:lnTo>
                <a:lnTo>
                  <a:pt x="64622" y="47546"/>
                </a:lnTo>
                <a:lnTo>
                  <a:pt x="64905" y="40848"/>
                </a:lnTo>
                <a:lnTo>
                  <a:pt x="64999" y="36320"/>
                </a:lnTo>
                <a:lnTo>
                  <a:pt x="65094" y="33301"/>
                </a:lnTo>
                <a:lnTo>
                  <a:pt x="65188" y="33396"/>
                </a:lnTo>
                <a:lnTo>
                  <a:pt x="65188" y="31603"/>
                </a:lnTo>
                <a:lnTo>
                  <a:pt x="65188" y="29811"/>
                </a:lnTo>
                <a:lnTo>
                  <a:pt x="65094" y="30660"/>
                </a:lnTo>
                <a:lnTo>
                  <a:pt x="64905" y="28301"/>
                </a:lnTo>
                <a:lnTo>
                  <a:pt x="64811" y="25849"/>
                </a:lnTo>
                <a:lnTo>
                  <a:pt x="64716" y="23302"/>
                </a:lnTo>
                <a:lnTo>
                  <a:pt x="64622" y="20849"/>
                </a:lnTo>
                <a:lnTo>
                  <a:pt x="64811" y="22075"/>
                </a:lnTo>
                <a:lnTo>
                  <a:pt x="64811" y="20754"/>
                </a:lnTo>
                <a:lnTo>
                  <a:pt x="64811" y="18962"/>
                </a:lnTo>
                <a:lnTo>
                  <a:pt x="64811" y="18868"/>
                </a:lnTo>
                <a:lnTo>
                  <a:pt x="64716" y="17358"/>
                </a:lnTo>
                <a:lnTo>
                  <a:pt x="64811" y="18113"/>
                </a:lnTo>
                <a:lnTo>
                  <a:pt x="64999" y="16981"/>
                </a:lnTo>
                <a:lnTo>
                  <a:pt x="64905" y="15755"/>
                </a:lnTo>
                <a:lnTo>
                  <a:pt x="64811" y="14528"/>
                </a:lnTo>
                <a:lnTo>
                  <a:pt x="64716" y="13396"/>
                </a:lnTo>
                <a:lnTo>
                  <a:pt x="64622" y="13679"/>
                </a:lnTo>
                <a:lnTo>
                  <a:pt x="64551" y="13679"/>
                </a:lnTo>
                <a:lnTo>
                  <a:pt x="64622" y="13962"/>
                </a:lnTo>
                <a:lnTo>
                  <a:pt x="64716" y="15000"/>
                </a:lnTo>
                <a:lnTo>
                  <a:pt x="64528" y="14623"/>
                </a:lnTo>
                <a:lnTo>
                  <a:pt x="64528" y="15094"/>
                </a:lnTo>
                <a:lnTo>
                  <a:pt x="64339" y="12736"/>
                </a:lnTo>
                <a:lnTo>
                  <a:pt x="64150" y="11698"/>
                </a:lnTo>
                <a:lnTo>
                  <a:pt x="64056" y="11604"/>
                </a:lnTo>
                <a:lnTo>
                  <a:pt x="64056" y="11226"/>
                </a:lnTo>
                <a:lnTo>
                  <a:pt x="64245" y="10566"/>
                </a:lnTo>
                <a:lnTo>
                  <a:pt x="64245" y="9811"/>
                </a:lnTo>
                <a:lnTo>
                  <a:pt x="64245" y="9560"/>
                </a:lnTo>
                <a:lnTo>
                  <a:pt x="64433" y="10189"/>
                </a:lnTo>
                <a:lnTo>
                  <a:pt x="64622" y="11604"/>
                </a:lnTo>
                <a:lnTo>
                  <a:pt x="64811" y="13019"/>
                </a:lnTo>
                <a:lnTo>
                  <a:pt x="64905" y="14151"/>
                </a:lnTo>
                <a:lnTo>
                  <a:pt x="64905" y="12830"/>
                </a:lnTo>
                <a:lnTo>
                  <a:pt x="64811" y="11698"/>
                </a:lnTo>
                <a:lnTo>
                  <a:pt x="64528" y="9340"/>
                </a:lnTo>
                <a:lnTo>
                  <a:pt x="64433" y="9528"/>
                </a:lnTo>
                <a:lnTo>
                  <a:pt x="64433" y="9340"/>
                </a:lnTo>
                <a:lnTo>
                  <a:pt x="64245" y="8585"/>
                </a:lnTo>
                <a:lnTo>
                  <a:pt x="64150" y="7264"/>
                </a:lnTo>
                <a:lnTo>
                  <a:pt x="64056" y="9434"/>
                </a:lnTo>
                <a:lnTo>
                  <a:pt x="63773" y="8868"/>
                </a:lnTo>
                <a:lnTo>
                  <a:pt x="63679" y="7925"/>
                </a:lnTo>
                <a:lnTo>
                  <a:pt x="63584" y="6792"/>
                </a:lnTo>
                <a:lnTo>
                  <a:pt x="63490" y="5566"/>
                </a:lnTo>
                <a:lnTo>
                  <a:pt x="63490" y="1227"/>
                </a:lnTo>
                <a:lnTo>
                  <a:pt x="63490" y="661"/>
                </a:lnTo>
                <a:lnTo>
                  <a:pt x="63396" y="566"/>
                </a:lnTo>
                <a:lnTo>
                  <a:pt x="63207" y="378"/>
                </a:lnTo>
                <a:lnTo>
                  <a:pt x="62641" y="189"/>
                </a:lnTo>
                <a:lnTo>
                  <a:pt x="61792" y="95"/>
                </a:lnTo>
                <a:lnTo>
                  <a:pt x="60849" y="0"/>
                </a:lnTo>
                <a:close/>
              </a:path>
            </a:pathLst>
          </a:custGeom>
          <a:solidFill>
            <a:srgbClr val="FFFFFF"/>
          </a:solidFill>
          <a:ln>
            <a:noFill/>
          </a:ln>
        </p:spPr>
        <p:txBody>
          <a:bodyPr wrap="square" lIns="91425" tIns="91425" rIns="91425" bIns="91425" anchor="ctr" anchorCtr="0">
            <a:noAutofit/>
          </a:bodyPr>
          <a:lstStyle/>
          <a:p>
            <a:pPr lvl="0">
              <a:spcBef>
                <a:spcPts val="0"/>
              </a:spcBef>
              <a:buNone/>
            </a:pP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itle + 1 column">
    <p:spTree>
      <p:nvGrpSpPr>
        <p:cNvPr id="1" name="Shape 17"/>
        <p:cNvGrpSpPr/>
        <p:nvPr/>
      </p:nvGrpSpPr>
      <p:grpSpPr>
        <a:xfrm>
          <a:off x="0" y="0"/>
          <a:ext cx="0" cy="0"/>
          <a:chOff x="0" y="0"/>
          <a:chExt cx="0" cy="0"/>
        </a:xfrm>
      </p:grpSpPr>
      <p:sp>
        <p:nvSpPr>
          <p:cNvPr id="18" name="Shape 18"/>
          <p:cNvSpPr txBox="1">
            <a:spLocks noGrp="1"/>
          </p:cNvSpPr>
          <p:nvPr>
            <p:ph type="title"/>
          </p:nvPr>
        </p:nvSpPr>
        <p:spPr>
          <a:xfrm>
            <a:off x="-6025" y="967975"/>
            <a:ext cx="9156000" cy="857400"/>
          </a:xfrm>
          <a:prstGeom prst="rect">
            <a:avLst/>
          </a:prstGeom>
        </p:spPr>
        <p:txBody>
          <a:bodyPr wrap="square"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19" name="Shape 19"/>
          <p:cNvSpPr txBox="1">
            <a:spLocks noGrp="1"/>
          </p:cNvSpPr>
          <p:nvPr>
            <p:ph type="body" idx="1"/>
          </p:nvPr>
        </p:nvSpPr>
        <p:spPr>
          <a:xfrm>
            <a:off x="457200" y="1563400"/>
            <a:ext cx="8229600" cy="2503200"/>
          </a:xfrm>
          <a:prstGeom prst="rect">
            <a:avLst/>
          </a:prstGeom>
        </p:spPr>
        <p:txBody>
          <a:bodyPr wrap="square"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ColTx">
  <p:cSld name="Title + 2 columns">
    <p:spTree>
      <p:nvGrpSpPr>
        <p:cNvPr id="1" name="Shape 20"/>
        <p:cNvGrpSpPr/>
        <p:nvPr/>
      </p:nvGrpSpPr>
      <p:grpSpPr>
        <a:xfrm>
          <a:off x="0" y="0"/>
          <a:ext cx="0" cy="0"/>
          <a:chOff x="0" y="0"/>
          <a:chExt cx="0" cy="0"/>
        </a:xfrm>
      </p:grpSpPr>
      <p:sp>
        <p:nvSpPr>
          <p:cNvPr id="21" name="Shape 21"/>
          <p:cNvSpPr txBox="1">
            <a:spLocks noGrp="1"/>
          </p:cNvSpPr>
          <p:nvPr>
            <p:ph type="title"/>
          </p:nvPr>
        </p:nvSpPr>
        <p:spPr>
          <a:xfrm>
            <a:off x="-6025" y="967975"/>
            <a:ext cx="9156000" cy="857400"/>
          </a:xfrm>
          <a:prstGeom prst="rect">
            <a:avLst/>
          </a:prstGeom>
        </p:spPr>
        <p:txBody>
          <a:bodyPr wrap="square"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22" name="Shape 22"/>
          <p:cNvSpPr txBox="1">
            <a:spLocks noGrp="1"/>
          </p:cNvSpPr>
          <p:nvPr>
            <p:ph type="body" idx="1"/>
          </p:nvPr>
        </p:nvSpPr>
        <p:spPr>
          <a:xfrm>
            <a:off x="457200" y="1507925"/>
            <a:ext cx="3994500" cy="3417900"/>
          </a:xfrm>
          <a:prstGeom prst="rect">
            <a:avLst/>
          </a:prstGeom>
        </p:spPr>
        <p:txBody>
          <a:bodyPr wrap="square" lIns="91425" tIns="91425" rIns="91425" bIns="91425" anchor="t" anchorCtr="0"/>
          <a:lstStyle>
            <a:lvl1pPr lvl="0">
              <a:spcBef>
                <a:spcPts val="0"/>
              </a:spcBef>
              <a:buSzPct val="100000"/>
              <a:defRPr sz="1600"/>
            </a:lvl1pPr>
            <a:lvl2pPr lvl="1">
              <a:spcBef>
                <a:spcPts val="0"/>
              </a:spcBef>
              <a:buSzPct val="100000"/>
              <a:defRPr sz="1600"/>
            </a:lvl2pPr>
            <a:lvl3pPr lvl="2">
              <a:spcBef>
                <a:spcPts val="0"/>
              </a:spcBef>
              <a:buSzPct val="100000"/>
              <a:defRPr sz="1600"/>
            </a:lvl3pPr>
            <a:lvl4pPr lvl="3">
              <a:spcBef>
                <a:spcPts val="0"/>
              </a:spcBef>
              <a:buSzPct val="100000"/>
              <a:defRPr sz="1600"/>
            </a:lvl4pPr>
            <a:lvl5pPr lvl="4">
              <a:spcBef>
                <a:spcPts val="0"/>
              </a:spcBef>
              <a:buSzPct val="100000"/>
              <a:defRPr sz="1600"/>
            </a:lvl5pPr>
            <a:lvl6pPr lvl="5">
              <a:spcBef>
                <a:spcPts val="0"/>
              </a:spcBef>
              <a:buSzPct val="100000"/>
              <a:defRPr sz="1600"/>
            </a:lvl6pPr>
            <a:lvl7pPr lvl="6">
              <a:spcBef>
                <a:spcPts val="0"/>
              </a:spcBef>
              <a:buSzPct val="100000"/>
              <a:defRPr sz="1600"/>
            </a:lvl7pPr>
            <a:lvl8pPr lvl="7">
              <a:spcBef>
                <a:spcPts val="0"/>
              </a:spcBef>
              <a:buSzPct val="100000"/>
              <a:defRPr sz="1600"/>
            </a:lvl8pPr>
            <a:lvl9pPr lvl="8">
              <a:spcBef>
                <a:spcPts val="0"/>
              </a:spcBef>
              <a:buSzPct val="100000"/>
              <a:defRPr sz="1600"/>
            </a:lvl9pPr>
          </a:lstStyle>
          <a:p>
            <a:endParaRPr/>
          </a:p>
        </p:txBody>
      </p:sp>
      <p:sp>
        <p:nvSpPr>
          <p:cNvPr id="23" name="Shape 23"/>
          <p:cNvSpPr txBox="1">
            <a:spLocks noGrp="1"/>
          </p:cNvSpPr>
          <p:nvPr>
            <p:ph type="body" idx="2"/>
          </p:nvPr>
        </p:nvSpPr>
        <p:spPr>
          <a:xfrm>
            <a:off x="4692275" y="1507925"/>
            <a:ext cx="3994500" cy="3417900"/>
          </a:xfrm>
          <a:prstGeom prst="rect">
            <a:avLst/>
          </a:prstGeom>
        </p:spPr>
        <p:txBody>
          <a:bodyPr wrap="square" lIns="91425" tIns="91425" rIns="91425" bIns="91425" anchor="t" anchorCtr="0"/>
          <a:lstStyle>
            <a:lvl1pPr lvl="0">
              <a:spcBef>
                <a:spcPts val="0"/>
              </a:spcBef>
              <a:buSzPct val="100000"/>
              <a:defRPr sz="1600"/>
            </a:lvl1pPr>
            <a:lvl2pPr lvl="1">
              <a:spcBef>
                <a:spcPts val="0"/>
              </a:spcBef>
              <a:buSzPct val="100000"/>
              <a:defRPr sz="1600"/>
            </a:lvl2pPr>
            <a:lvl3pPr lvl="2">
              <a:spcBef>
                <a:spcPts val="0"/>
              </a:spcBef>
              <a:buSzPct val="100000"/>
              <a:defRPr sz="1600"/>
            </a:lvl3pPr>
            <a:lvl4pPr lvl="3">
              <a:spcBef>
                <a:spcPts val="0"/>
              </a:spcBef>
              <a:buSzPct val="100000"/>
              <a:defRPr sz="1600"/>
            </a:lvl4pPr>
            <a:lvl5pPr lvl="4">
              <a:spcBef>
                <a:spcPts val="0"/>
              </a:spcBef>
              <a:buSzPct val="100000"/>
              <a:defRPr sz="1600"/>
            </a:lvl5pPr>
            <a:lvl6pPr lvl="5">
              <a:spcBef>
                <a:spcPts val="0"/>
              </a:spcBef>
              <a:buSzPct val="100000"/>
              <a:defRPr sz="1600"/>
            </a:lvl6pPr>
            <a:lvl7pPr lvl="6">
              <a:spcBef>
                <a:spcPts val="0"/>
              </a:spcBef>
              <a:buSzPct val="100000"/>
              <a:defRPr sz="1600"/>
            </a:lvl7pPr>
            <a:lvl8pPr lvl="7">
              <a:spcBef>
                <a:spcPts val="0"/>
              </a:spcBef>
              <a:buSzPct val="100000"/>
              <a:defRPr sz="1600"/>
            </a:lvl8pPr>
            <a:lvl9pPr lvl="8">
              <a:spcBef>
                <a:spcPts val="0"/>
              </a:spcBef>
              <a:buSzPct val="100000"/>
              <a:defRPr sz="1600"/>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name="Title + 3 columns">
    <p:spTree>
      <p:nvGrpSpPr>
        <p:cNvPr id="1" name="Shape 24"/>
        <p:cNvGrpSpPr/>
        <p:nvPr/>
      </p:nvGrpSpPr>
      <p:grpSpPr>
        <a:xfrm>
          <a:off x="0" y="0"/>
          <a:ext cx="0" cy="0"/>
          <a:chOff x="0" y="0"/>
          <a:chExt cx="0" cy="0"/>
        </a:xfrm>
      </p:grpSpPr>
      <p:sp>
        <p:nvSpPr>
          <p:cNvPr id="25" name="Shape 25"/>
          <p:cNvSpPr txBox="1">
            <a:spLocks noGrp="1"/>
          </p:cNvSpPr>
          <p:nvPr>
            <p:ph type="title"/>
          </p:nvPr>
        </p:nvSpPr>
        <p:spPr>
          <a:xfrm>
            <a:off x="-6025" y="967975"/>
            <a:ext cx="9156000" cy="857400"/>
          </a:xfrm>
          <a:prstGeom prst="rect">
            <a:avLst/>
          </a:prstGeom>
        </p:spPr>
        <p:txBody>
          <a:bodyPr wrap="square" lIns="91425" tIns="91425" rIns="91425" bIns="91425" anchor="t" anchorCtr="0"/>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26" name="Shape 26"/>
          <p:cNvSpPr txBox="1">
            <a:spLocks noGrp="1"/>
          </p:cNvSpPr>
          <p:nvPr>
            <p:ph type="body" idx="1"/>
          </p:nvPr>
        </p:nvSpPr>
        <p:spPr>
          <a:xfrm>
            <a:off x="457200" y="1507925"/>
            <a:ext cx="2631900" cy="3417900"/>
          </a:xfrm>
          <a:prstGeom prst="rect">
            <a:avLst/>
          </a:prstGeom>
        </p:spPr>
        <p:txBody>
          <a:bodyPr wrap="square" lIns="91425" tIns="91425" rIns="91425" bIns="91425" anchor="t" anchorCtr="0"/>
          <a:lstStyle>
            <a:lvl1pPr lvl="0" rtl="0">
              <a:spcBef>
                <a:spcPts val="0"/>
              </a:spcBef>
              <a:buSzPct val="100000"/>
              <a:defRPr sz="1400"/>
            </a:lvl1pPr>
            <a:lvl2pPr lvl="1" rtl="0">
              <a:spcBef>
                <a:spcPts val="0"/>
              </a:spcBef>
              <a:buSzPct val="100000"/>
              <a:defRPr sz="1400"/>
            </a:lvl2pPr>
            <a:lvl3pPr lvl="2" rtl="0">
              <a:spcBef>
                <a:spcPts val="0"/>
              </a:spcBef>
              <a:buSzPct val="100000"/>
              <a:defRPr sz="1400"/>
            </a:lvl3pPr>
            <a:lvl4pPr lvl="3" rtl="0">
              <a:spcBef>
                <a:spcPts val="0"/>
              </a:spcBef>
              <a:buSzPct val="100000"/>
              <a:defRPr sz="1400"/>
            </a:lvl4pPr>
            <a:lvl5pPr lvl="4" rtl="0">
              <a:spcBef>
                <a:spcPts val="0"/>
              </a:spcBef>
              <a:buSzPct val="100000"/>
              <a:defRPr sz="1400"/>
            </a:lvl5pPr>
            <a:lvl6pPr lvl="5" rtl="0">
              <a:spcBef>
                <a:spcPts val="0"/>
              </a:spcBef>
              <a:buSzPct val="100000"/>
              <a:defRPr sz="1400"/>
            </a:lvl6pPr>
            <a:lvl7pPr lvl="6" rtl="0">
              <a:spcBef>
                <a:spcPts val="0"/>
              </a:spcBef>
              <a:buSzPct val="100000"/>
              <a:defRPr sz="1400"/>
            </a:lvl7pPr>
            <a:lvl8pPr lvl="7" rtl="0">
              <a:spcBef>
                <a:spcPts val="0"/>
              </a:spcBef>
              <a:buSzPct val="100000"/>
              <a:defRPr sz="1400"/>
            </a:lvl8pPr>
            <a:lvl9pPr lvl="8" rtl="0">
              <a:spcBef>
                <a:spcPts val="0"/>
              </a:spcBef>
              <a:buSzPct val="100000"/>
              <a:defRPr sz="1400"/>
            </a:lvl9pPr>
          </a:lstStyle>
          <a:p>
            <a:endParaRPr/>
          </a:p>
        </p:txBody>
      </p:sp>
      <p:sp>
        <p:nvSpPr>
          <p:cNvPr id="27" name="Shape 27"/>
          <p:cNvSpPr txBox="1">
            <a:spLocks noGrp="1"/>
          </p:cNvSpPr>
          <p:nvPr>
            <p:ph type="body" idx="2"/>
          </p:nvPr>
        </p:nvSpPr>
        <p:spPr>
          <a:xfrm>
            <a:off x="3223964" y="1507925"/>
            <a:ext cx="2631900" cy="3417900"/>
          </a:xfrm>
          <a:prstGeom prst="rect">
            <a:avLst/>
          </a:prstGeom>
        </p:spPr>
        <p:txBody>
          <a:bodyPr wrap="square" lIns="91425" tIns="91425" rIns="91425" bIns="91425" anchor="t" anchorCtr="0"/>
          <a:lstStyle>
            <a:lvl1pPr lvl="0" rtl="0">
              <a:spcBef>
                <a:spcPts val="0"/>
              </a:spcBef>
              <a:buSzPct val="100000"/>
              <a:defRPr sz="1400"/>
            </a:lvl1pPr>
            <a:lvl2pPr lvl="1" rtl="0">
              <a:spcBef>
                <a:spcPts val="0"/>
              </a:spcBef>
              <a:buSzPct val="100000"/>
              <a:defRPr sz="1400"/>
            </a:lvl2pPr>
            <a:lvl3pPr lvl="2" rtl="0">
              <a:spcBef>
                <a:spcPts val="0"/>
              </a:spcBef>
              <a:buSzPct val="100000"/>
              <a:defRPr sz="1400"/>
            </a:lvl3pPr>
            <a:lvl4pPr lvl="3" rtl="0">
              <a:spcBef>
                <a:spcPts val="0"/>
              </a:spcBef>
              <a:buSzPct val="100000"/>
              <a:defRPr sz="1400"/>
            </a:lvl4pPr>
            <a:lvl5pPr lvl="4" rtl="0">
              <a:spcBef>
                <a:spcPts val="0"/>
              </a:spcBef>
              <a:buSzPct val="100000"/>
              <a:defRPr sz="1400"/>
            </a:lvl5pPr>
            <a:lvl6pPr lvl="5" rtl="0">
              <a:spcBef>
                <a:spcPts val="0"/>
              </a:spcBef>
              <a:buSzPct val="100000"/>
              <a:defRPr sz="1400"/>
            </a:lvl6pPr>
            <a:lvl7pPr lvl="6" rtl="0">
              <a:spcBef>
                <a:spcPts val="0"/>
              </a:spcBef>
              <a:buSzPct val="100000"/>
              <a:defRPr sz="1400"/>
            </a:lvl7pPr>
            <a:lvl8pPr lvl="7" rtl="0">
              <a:spcBef>
                <a:spcPts val="0"/>
              </a:spcBef>
              <a:buSzPct val="100000"/>
              <a:defRPr sz="1400"/>
            </a:lvl8pPr>
            <a:lvl9pPr lvl="8" rtl="0">
              <a:spcBef>
                <a:spcPts val="0"/>
              </a:spcBef>
              <a:buSzPct val="100000"/>
              <a:defRPr sz="1400"/>
            </a:lvl9pPr>
          </a:lstStyle>
          <a:p>
            <a:endParaRPr/>
          </a:p>
        </p:txBody>
      </p:sp>
      <p:sp>
        <p:nvSpPr>
          <p:cNvPr id="28" name="Shape 28"/>
          <p:cNvSpPr txBox="1">
            <a:spLocks noGrp="1"/>
          </p:cNvSpPr>
          <p:nvPr>
            <p:ph type="body" idx="3"/>
          </p:nvPr>
        </p:nvSpPr>
        <p:spPr>
          <a:xfrm>
            <a:off x="5990727" y="1507925"/>
            <a:ext cx="2631900" cy="3417900"/>
          </a:xfrm>
          <a:prstGeom prst="rect">
            <a:avLst/>
          </a:prstGeom>
        </p:spPr>
        <p:txBody>
          <a:bodyPr wrap="square" lIns="91425" tIns="91425" rIns="91425" bIns="91425" anchor="t" anchorCtr="0"/>
          <a:lstStyle>
            <a:lvl1pPr lvl="0" rtl="0">
              <a:spcBef>
                <a:spcPts val="0"/>
              </a:spcBef>
              <a:buSzPct val="100000"/>
              <a:defRPr sz="1400"/>
            </a:lvl1pPr>
            <a:lvl2pPr lvl="1" rtl="0">
              <a:spcBef>
                <a:spcPts val="0"/>
              </a:spcBef>
              <a:buSzPct val="100000"/>
              <a:defRPr sz="1400"/>
            </a:lvl2pPr>
            <a:lvl3pPr lvl="2" rtl="0">
              <a:spcBef>
                <a:spcPts val="0"/>
              </a:spcBef>
              <a:buSzPct val="100000"/>
              <a:defRPr sz="1400"/>
            </a:lvl3pPr>
            <a:lvl4pPr lvl="3" rtl="0">
              <a:spcBef>
                <a:spcPts val="0"/>
              </a:spcBef>
              <a:buSzPct val="100000"/>
              <a:defRPr sz="1400"/>
            </a:lvl4pPr>
            <a:lvl5pPr lvl="4" rtl="0">
              <a:spcBef>
                <a:spcPts val="0"/>
              </a:spcBef>
              <a:buSzPct val="100000"/>
              <a:defRPr sz="1400"/>
            </a:lvl5pPr>
            <a:lvl6pPr lvl="5" rtl="0">
              <a:spcBef>
                <a:spcPts val="0"/>
              </a:spcBef>
              <a:buSzPct val="100000"/>
              <a:defRPr sz="1400"/>
            </a:lvl6pPr>
            <a:lvl7pPr lvl="6" rtl="0">
              <a:spcBef>
                <a:spcPts val="0"/>
              </a:spcBef>
              <a:buSzPct val="100000"/>
              <a:defRPr sz="1400"/>
            </a:lvl7pPr>
            <a:lvl8pPr lvl="7" rtl="0">
              <a:spcBef>
                <a:spcPts val="0"/>
              </a:spcBef>
              <a:buSzPct val="100000"/>
              <a:defRPr sz="1400"/>
            </a:lvl8pPr>
            <a:lvl9pPr lvl="8" rtl="0">
              <a:spcBef>
                <a:spcPts val="0"/>
              </a:spcBef>
              <a:buSzPct val="100000"/>
              <a:defRPr sz="1400"/>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29"/>
        <p:cNvGrpSpPr/>
        <p:nvPr/>
      </p:nvGrpSpPr>
      <p:grpSpPr>
        <a:xfrm>
          <a:off x="0" y="0"/>
          <a:ext cx="0" cy="0"/>
          <a:chOff x="0" y="0"/>
          <a:chExt cx="0" cy="0"/>
        </a:xfrm>
      </p:grpSpPr>
      <p:sp>
        <p:nvSpPr>
          <p:cNvPr id="30" name="Shape 30"/>
          <p:cNvSpPr txBox="1">
            <a:spLocks noGrp="1"/>
          </p:cNvSpPr>
          <p:nvPr>
            <p:ph type="title"/>
          </p:nvPr>
        </p:nvSpPr>
        <p:spPr>
          <a:xfrm>
            <a:off x="-6025" y="967975"/>
            <a:ext cx="9156000" cy="857400"/>
          </a:xfrm>
          <a:prstGeom prst="rect">
            <a:avLst/>
          </a:prstGeom>
        </p:spPr>
        <p:txBody>
          <a:bodyPr wrap="square"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cSld name="Caption">
    <p:spTree>
      <p:nvGrpSpPr>
        <p:cNvPr id="1" name="Shape 31"/>
        <p:cNvGrpSpPr/>
        <p:nvPr/>
      </p:nvGrpSpPr>
      <p:grpSpPr>
        <a:xfrm>
          <a:off x="0" y="0"/>
          <a:ext cx="0" cy="0"/>
          <a:chOff x="0" y="0"/>
          <a:chExt cx="0" cy="0"/>
        </a:xfrm>
      </p:grpSpPr>
      <p:sp>
        <p:nvSpPr>
          <p:cNvPr id="32" name="Shape 32"/>
          <p:cNvSpPr txBox="1">
            <a:spLocks noGrp="1"/>
          </p:cNvSpPr>
          <p:nvPr>
            <p:ph type="body" idx="1"/>
          </p:nvPr>
        </p:nvSpPr>
        <p:spPr>
          <a:xfrm>
            <a:off x="457200" y="4406309"/>
            <a:ext cx="8229600" cy="519600"/>
          </a:xfrm>
          <a:prstGeom prst="rect">
            <a:avLst/>
          </a:prstGeom>
        </p:spPr>
        <p:txBody>
          <a:bodyPr wrap="square" lIns="91425" tIns="91425" rIns="91425" bIns="91425" anchor="t" anchorCtr="0"/>
          <a:lstStyle>
            <a:lvl1pPr lvl="0" algn="ctr">
              <a:spcBef>
                <a:spcPts val="360"/>
              </a:spcBef>
              <a:buSzPct val="100000"/>
              <a:buNone/>
              <a:defRPr sz="1800"/>
            </a:lvl1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33"/>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
    <p:bg>
      <p:bgPr>
        <a:blipFill>
          <a:blip r:embed="rId13">
            <a:alphaModFix/>
          </a:blip>
          <a:stretch>
            <a:fillRect/>
          </a:stretch>
        </a:blip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6025" y="967975"/>
            <a:ext cx="9156000" cy="857400"/>
          </a:xfrm>
          <a:prstGeom prst="rect">
            <a:avLst/>
          </a:prstGeom>
          <a:noFill/>
          <a:ln>
            <a:noFill/>
          </a:ln>
        </p:spPr>
        <p:txBody>
          <a:bodyPr wrap="square" lIns="91425" tIns="91425" rIns="91425" bIns="91425" anchor="t" anchorCtr="0"/>
          <a:lstStyle>
            <a:lvl1pPr lvl="0" algn="ctr">
              <a:spcBef>
                <a:spcPts val="0"/>
              </a:spcBef>
              <a:buClr>
                <a:srgbClr val="FFFFFF"/>
              </a:buClr>
              <a:buSzPct val="100000"/>
              <a:buFont typeface="Walter Turncoat"/>
              <a:buNone/>
              <a:defRPr sz="2600">
                <a:solidFill>
                  <a:srgbClr val="FFFFFF"/>
                </a:solidFill>
                <a:latin typeface="Walter Turncoat"/>
                <a:ea typeface="Walter Turncoat"/>
                <a:cs typeface="Walter Turncoat"/>
                <a:sym typeface="Walter Turncoat"/>
              </a:defRPr>
            </a:lvl1pPr>
            <a:lvl2pPr lvl="1" algn="ctr">
              <a:spcBef>
                <a:spcPts val="0"/>
              </a:spcBef>
              <a:buClr>
                <a:srgbClr val="FFFFFF"/>
              </a:buClr>
              <a:buSzPct val="100000"/>
              <a:buFont typeface="Walter Turncoat"/>
              <a:buNone/>
              <a:defRPr sz="2600">
                <a:solidFill>
                  <a:srgbClr val="FFFFFF"/>
                </a:solidFill>
                <a:latin typeface="Walter Turncoat"/>
                <a:ea typeface="Walter Turncoat"/>
                <a:cs typeface="Walter Turncoat"/>
                <a:sym typeface="Walter Turncoat"/>
              </a:defRPr>
            </a:lvl2pPr>
            <a:lvl3pPr lvl="2" algn="ctr">
              <a:spcBef>
                <a:spcPts val="0"/>
              </a:spcBef>
              <a:buClr>
                <a:srgbClr val="FFFFFF"/>
              </a:buClr>
              <a:buSzPct val="100000"/>
              <a:buFont typeface="Walter Turncoat"/>
              <a:buNone/>
              <a:defRPr sz="2600">
                <a:solidFill>
                  <a:srgbClr val="FFFFFF"/>
                </a:solidFill>
                <a:latin typeface="Walter Turncoat"/>
                <a:ea typeface="Walter Turncoat"/>
                <a:cs typeface="Walter Turncoat"/>
                <a:sym typeface="Walter Turncoat"/>
              </a:defRPr>
            </a:lvl3pPr>
            <a:lvl4pPr lvl="3" algn="ctr">
              <a:spcBef>
                <a:spcPts val="0"/>
              </a:spcBef>
              <a:buClr>
                <a:srgbClr val="FFFFFF"/>
              </a:buClr>
              <a:buSzPct val="100000"/>
              <a:buFont typeface="Walter Turncoat"/>
              <a:buNone/>
              <a:defRPr sz="2600">
                <a:solidFill>
                  <a:srgbClr val="FFFFFF"/>
                </a:solidFill>
                <a:latin typeface="Walter Turncoat"/>
                <a:ea typeface="Walter Turncoat"/>
                <a:cs typeface="Walter Turncoat"/>
                <a:sym typeface="Walter Turncoat"/>
              </a:defRPr>
            </a:lvl4pPr>
            <a:lvl5pPr lvl="4" algn="ctr">
              <a:spcBef>
                <a:spcPts val="0"/>
              </a:spcBef>
              <a:buClr>
                <a:srgbClr val="FFFFFF"/>
              </a:buClr>
              <a:buSzPct val="100000"/>
              <a:buFont typeface="Walter Turncoat"/>
              <a:buNone/>
              <a:defRPr sz="2600">
                <a:solidFill>
                  <a:srgbClr val="FFFFFF"/>
                </a:solidFill>
                <a:latin typeface="Walter Turncoat"/>
                <a:ea typeface="Walter Turncoat"/>
                <a:cs typeface="Walter Turncoat"/>
                <a:sym typeface="Walter Turncoat"/>
              </a:defRPr>
            </a:lvl5pPr>
            <a:lvl6pPr lvl="5" algn="ctr">
              <a:spcBef>
                <a:spcPts val="0"/>
              </a:spcBef>
              <a:buClr>
                <a:srgbClr val="FFFFFF"/>
              </a:buClr>
              <a:buSzPct val="100000"/>
              <a:buFont typeface="Walter Turncoat"/>
              <a:buNone/>
              <a:defRPr sz="2600">
                <a:solidFill>
                  <a:srgbClr val="FFFFFF"/>
                </a:solidFill>
                <a:latin typeface="Walter Turncoat"/>
                <a:ea typeface="Walter Turncoat"/>
                <a:cs typeface="Walter Turncoat"/>
                <a:sym typeface="Walter Turncoat"/>
              </a:defRPr>
            </a:lvl6pPr>
            <a:lvl7pPr lvl="6" algn="ctr">
              <a:spcBef>
                <a:spcPts val="0"/>
              </a:spcBef>
              <a:buClr>
                <a:srgbClr val="FFFFFF"/>
              </a:buClr>
              <a:buSzPct val="100000"/>
              <a:buFont typeface="Walter Turncoat"/>
              <a:buNone/>
              <a:defRPr sz="2600">
                <a:solidFill>
                  <a:srgbClr val="FFFFFF"/>
                </a:solidFill>
                <a:latin typeface="Walter Turncoat"/>
                <a:ea typeface="Walter Turncoat"/>
                <a:cs typeface="Walter Turncoat"/>
                <a:sym typeface="Walter Turncoat"/>
              </a:defRPr>
            </a:lvl7pPr>
            <a:lvl8pPr lvl="7" algn="ctr">
              <a:spcBef>
                <a:spcPts val="0"/>
              </a:spcBef>
              <a:buClr>
                <a:srgbClr val="FFFFFF"/>
              </a:buClr>
              <a:buSzPct val="100000"/>
              <a:buFont typeface="Walter Turncoat"/>
              <a:buNone/>
              <a:defRPr sz="2600">
                <a:solidFill>
                  <a:srgbClr val="FFFFFF"/>
                </a:solidFill>
                <a:latin typeface="Walter Turncoat"/>
                <a:ea typeface="Walter Turncoat"/>
                <a:cs typeface="Walter Turncoat"/>
                <a:sym typeface="Walter Turncoat"/>
              </a:defRPr>
            </a:lvl8pPr>
            <a:lvl9pPr lvl="8" algn="ctr">
              <a:spcBef>
                <a:spcPts val="0"/>
              </a:spcBef>
              <a:buClr>
                <a:srgbClr val="FFFFFF"/>
              </a:buClr>
              <a:buSzPct val="100000"/>
              <a:buFont typeface="Walter Turncoat"/>
              <a:buNone/>
              <a:defRPr sz="2600">
                <a:solidFill>
                  <a:srgbClr val="FFFFFF"/>
                </a:solidFill>
                <a:latin typeface="Walter Turncoat"/>
                <a:ea typeface="Walter Turncoat"/>
                <a:cs typeface="Walter Turncoat"/>
                <a:sym typeface="Walter Turncoat"/>
              </a:defRPr>
            </a:lvl9pPr>
          </a:lstStyle>
          <a:p>
            <a:endParaRPr/>
          </a:p>
        </p:txBody>
      </p:sp>
      <p:sp>
        <p:nvSpPr>
          <p:cNvPr id="7" name="Shape 7"/>
          <p:cNvSpPr txBox="1">
            <a:spLocks noGrp="1"/>
          </p:cNvSpPr>
          <p:nvPr>
            <p:ph type="body" idx="1"/>
          </p:nvPr>
        </p:nvSpPr>
        <p:spPr>
          <a:xfrm>
            <a:off x="457200" y="1563400"/>
            <a:ext cx="8229600" cy="2503200"/>
          </a:xfrm>
          <a:prstGeom prst="rect">
            <a:avLst/>
          </a:prstGeom>
          <a:noFill/>
          <a:ln>
            <a:noFill/>
          </a:ln>
        </p:spPr>
        <p:txBody>
          <a:bodyPr wrap="square" lIns="91425" tIns="91425" rIns="91425" bIns="91425" anchor="t" anchorCtr="0"/>
          <a:lstStyle>
            <a:lvl1pPr lvl="0">
              <a:spcBef>
                <a:spcPts val="600"/>
              </a:spcBef>
              <a:buClr>
                <a:srgbClr val="FFFFFF"/>
              </a:buClr>
              <a:buSzPct val="100000"/>
              <a:buFont typeface="Sniglet"/>
              <a:buChar char="✘"/>
              <a:defRPr sz="2000">
                <a:solidFill>
                  <a:srgbClr val="FFFFFF"/>
                </a:solidFill>
                <a:latin typeface="Sniglet"/>
                <a:ea typeface="Sniglet"/>
                <a:cs typeface="Sniglet"/>
                <a:sym typeface="Sniglet"/>
              </a:defRPr>
            </a:lvl1pPr>
            <a:lvl2pPr lvl="1">
              <a:spcBef>
                <a:spcPts val="480"/>
              </a:spcBef>
              <a:buClr>
                <a:srgbClr val="FFFFFF"/>
              </a:buClr>
              <a:buSzPct val="100000"/>
              <a:buFont typeface="Sniglet"/>
              <a:buChar char="○"/>
              <a:defRPr sz="2000">
                <a:solidFill>
                  <a:srgbClr val="FFFFFF"/>
                </a:solidFill>
                <a:latin typeface="Sniglet"/>
                <a:ea typeface="Sniglet"/>
                <a:cs typeface="Sniglet"/>
                <a:sym typeface="Sniglet"/>
              </a:defRPr>
            </a:lvl2pPr>
            <a:lvl3pPr lvl="2">
              <a:spcBef>
                <a:spcPts val="480"/>
              </a:spcBef>
              <a:buClr>
                <a:srgbClr val="FFFFFF"/>
              </a:buClr>
              <a:buSzPct val="100000"/>
              <a:buFont typeface="Sniglet"/>
              <a:buChar char="■"/>
              <a:defRPr sz="2000">
                <a:solidFill>
                  <a:srgbClr val="FFFFFF"/>
                </a:solidFill>
                <a:latin typeface="Sniglet"/>
                <a:ea typeface="Sniglet"/>
                <a:cs typeface="Sniglet"/>
                <a:sym typeface="Sniglet"/>
              </a:defRPr>
            </a:lvl3pPr>
            <a:lvl4pPr lvl="3">
              <a:spcBef>
                <a:spcPts val="360"/>
              </a:spcBef>
              <a:buClr>
                <a:srgbClr val="FFFFFF"/>
              </a:buClr>
              <a:buSzPct val="100000"/>
              <a:buFont typeface="Sniglet"/>
              <a:buChar char="●"/>
              <a:defRPr sz="2000">
                <a:solidFill>
                  <a:srgbClr val="FFFFFF"/>
                </a:solidFill>
                <a:latin typeface="Sniglet"/>
                <a:ea typeface="Sniglet"/>
                <a:cs typeface="Sniglet"/>
                <a:sym typeface="Sniglet"/>
              </a:defRPr>
            </a:lvl4pPr>
            <a:lvl5pPr lvl="4">
              <a:spcBef>
                <a:spcPts val="360"/>
              </a:spcBef>
              <a:buClr>
                <a:srgbClr val="FFFFFF"/>
              </a:buClr>
              <a:buSzPct val="100000"/>
              <a:buFont typeface="Sniglet"/>
              <a:buChar char="○"/>
              <a:defRPr sz="2000">
                <a:solidFill>
                  <a:srgbClr val="FFFFFF"/>
                </a:solidFill>
                <a:latin typeface="Sniglet"/>
                <a:ea typeface="Sniglet"/>
                <a:cs typeface="Sniglet"/>
                <a:sym typeface="Sniglet"/>
              </a:defRPr>
            </a:lvl5pPr>
            <a:lvl6pPr lvl="5">
              <a:spcBef>
                <a:spcPts val="360"/>
              </a:spcBef>
              <a:buClr>
                <a:srgbClr val="FFFFFF"/>
              </a:buClr>
              <a:buSzPct val="100000"/>
              <a:buFont typeface="Sniglet"/>
              <a:buChar char="■"/>
              <a:defRPr sz="2000">
                <a:solidFill>
                  <a:srgbClr val="FFFFFF"/>
                </a:solidFill>
                <a:latin typeface="Sniglet"/>
                <a:ea typeface="Sniglet"/>
                <a:cs typeface="Sniglet"/>
                <a:sym typeface="Sniglet"/>
              </a:defRPr>
            </a:lvl6pPr>
            <a:lvl7pPr lvl="6">
              <a:spcBef>
                <a:spcPts val="360"/>
              </a:spcBef>
              <a:buClr>
                <a:srgbClr val="FFFFFF"/>
              </a:buClr>
              <a:buSzPct val="100000"/>
              <a:buFont typeface="Sniglet"/>
              <a:buChar char="●"/>
              <a:defRPr sz="2000">
                <a:solidFill>
                  <a:srgbClr val="FFFFFF"/>
                </a:solidFill>
                <a:latin typeface="Sniglet"/>
                <a:ea typeface="Sniglet"/>
                <a:cs typeface="Sniglet"/>
                <a:sym typeface="Sniglet"/>
              </a:defRPr>
            </a:lvl7pPr>
            <a:lvl8pPr lvl="7">
              <a:spcBef>
                <a:spcPts val="360"/>
              </a:spcBef>
              <a:buClr>
                <a:srgbClr val="FFFFFF"/>
              </a:buClr>
              <a:buSzPct val="100000"/>
              <a:buFont typeface="Sniglet"/>
              <a:buChar char="○"/>
              <a:defRPr sz="2000">
                <a:solidFill>
                  <a:srgbClr val="FFFFFF"/>
                </a:solidFill>
                <a:latin typeface="Sniglet"/>
                <a:ea typeface="Sniglet"/>
                <a:cs typeface="Sniglet"/>
                <a:sym typeface="Sniglet"/>
              </a:defRPr>
            </a:lvl8pPr>
            <a:lvl9pPr lvl="8">
              <a:spcBef>
                <a:spcPts val="360"/>
              </a:spcBef>
              <a:buClr>
                <a:srgbClr val="FFFFFF"/>
              </a:buClr>
              <a:buSzPct val="100000"/>
              <a:buFont typeface="Sniglet"/>
              <a:buChar char="■"/>
              <a:defRPr sz="2000">
                <a:solidFill>
                  <a:srgbClr val="FFFFFF"/>
                </a:solidFill>
                <a:latin typeface="Sniglet"/>
                <a:ea typeface="Sniglet"/>
                <a:cs typeface="Sniglet"/>
                <a:sym typeface="Sniglet"/>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transition>
    <p:fade/>
  </p:transition>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5"/>
        <p:cNvGrpSpPr/>
        <p:nvPr/>
      </p:nvGrpSpPr>
      <p:grpSpPr>
        <a:xfrm>
          <a:off x="0" y="0"/>
          <a:ext cx="0" cy="0"/>
          <a:chOff x="0" y="0"/>
          <a:chExt cx="0" cy="0"/>
        </a:xfrm>
      </p:grpSpPr>
      <p:sp>
        <p:nvSpPr>
          <p:cNvPr id="46" name="Shape 46"/>
          <p:cNvSpPr txBox="1">
            <a:spLocks noGrp="1"/>
          </p:cNvSpPr>
          <p:nvPr>
            <p:ph type="ctrTitle"/>
          </p:nvPr>
        </p:nvSpPr>
        <p:spPr>
          <a:xfrm>
            <a:off x="311700" y="744575"/>
            <a:ext cx="8520600" cy="2497800"/>
          </a:xfrm>
          <a:prstGeom prst="rect">
            <a:avLst/>
          </a:prstGeom>
        </p:spPr>
        <p:txBody>
          <a:bodyPr wrap="square" lIns="91425" tIns="91425" rIns="91425" bIns="91425" anchor="b" anchorCtr="0">
            <a:noAutofit/>
          </a:bodyPr>
          <a:lstStyle/>
          <a:p>
            <a:pPr lvl="0">
              <a:spcBef>
                <a:spcPts val="0"/>
              </a:spcBef>
              <a:buNone/>
            </a:pPr>
            <a:r>
              <a:rPr lang="en"/>
              <a:t>2016-17 Action Plan Update and 2017-18 Goals</a:t>
            </a:r>
          </a:p>
        </p:txBody>
      </p:sp>
      <p:sp>
        <p:nvSpPr>
          <p:cNvPr id="47" name="Shape 47"/>
          <p:cNvSpPr txBox="1">
            <a:spLocks noGrp="1"/>
          </p:cNvSpPr>
          <p:nvPr>
            <p:ph type="subTitle" idx="1"/>
          </p:nvPr>
        </p:nvSpPr>
        <p:spPr>
          <a:xfrm>
            <a:off x="311700" y="3242350"/>
            <a:ext cx="8520600" cy="792600"/>
          </a:xfrm>
          <a:prstGeom prst="rect">
            <a:avLst/>
          </a:prstGeom>
        </p:spPr>
        <p:txBody>
          <a:bodyPr wrap="square" lIns="91425" tIns="91425" rIns="91425" bIns="91425" anchor="t" anchorCtr="0">
            <a:noAutofit/>
          </a:bodyPr>
          <a:lstStyle/>
          <a:p>
            <a:pPr lvl="0">
              <a:spcBef>
                <a:spcPts val="0"/>
              </a:spcBef>
              <a:buNone/>
            </a:pPr>
            <a:r>
              <a:rPr lang="en"/>
              <a:t>Timberlane Regional High School</a:t>
            </a:r>
          </a:p>
        </p:txBody>
      </p:sp>
      <p:pic>
        <p:nvPicPr>
          <p:cNvPr id="48" name="Shape 48" descr="timberlane t.png"/>
          <p:cNvPicPr preferRelativeResize="0"/>
          <p:nvPr/>
        </p:nvPicPr>
        <p:blipFill>
          <a:blip r:embed="rId3">
            <a:alphaModFix/>
          </a:blip>
          <a:stretch>
            <a:fillRect/>
          </a:stretch>
        </p:blipFill>
        <p:spPr>
          <a:xfrm>
            <a:off x="7403550" y="2953825"/>
            <a:ext cx="1428750" cy="167640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Shape 99"/>
          <p:cNvSpPr txBox="1">
            <a:spLocks noGrp="1"/>
          </p:cNvSpPr>
          <p:nvPr>
            <p:ph type="title"/>
          </p:nvPr>
        </p:nvSpPr>
        <p:spPr>
          <a:xfrm>
            <a:off x="-6000" y="438650"/>
            <a:ext cx="9156000" cy="857400"/>
          </a:xfrm>
          <a:prstGeom prst="rect">
            <a:avLst/>
          </a:prstGeom>
        </p:spPr>
        <p:txBody>
          <a:bodyPr wrap="square" lIns="91425" tIns="91425" rIns="91425" bIns="91425" anchor="t" anchorCtr="0">
            <a:noAutofit/>
          </a:bodyPr>
          <a:lstStyle/>
          <a:p>
            <a:pPr lvl="0">
              <a:spcBef>
                <a:spcPts val="0"/>
              </a:spcBef>
              <a:buNone/>
            </a:pPr>
            <a:r>
              <a:rPr lang="en"/>
              <a:t>2016-17 Reflections and highlights</a:t>
            </a:r>
          </a:p>
        </p:txBody>
      </p:sp>
      <p:sp>
        <p:nvSpPr>
          <p:cNvPr id="100" name="Shape 100"/>
          <p:cNvSpPr txBox="1">
            <a:spLocks noGrp="1"/>
          </p:cNvSpPr>
          <p:nvPr>
            <p:ph type="body" idx="1"/>
          </p:nvPr>
        </p:nvSpPr>
        <p:spPr>
          <a:xfrm>
            <a:off x="457200" y="1184400"/>
            <a:ext cx="8229600" cy="3385800"/>
          </a:xfrm>
          <a:prstGeom prst="rect">
            <a:avLst/>
          </a:prstGeom>
        </p:spPr>
        <p:txBody>
          <a:bodyPr wrap="square" lIns="91425" tIns="91425" rIns="91425" bIns="91425" anchor="t" anchorCtr="0">
            <a:noAutofit/>
          </a:bodyPr>
          <a:lstStyle/>
          <a:p>
            <a:pPr marL="342900" lvl="0" indent="-342900">
              <a:spcBef>
                <a:spcPts val="0"/>
              </a:spcBef>
              <a:buFont typeface="Arial" panose="020B0604020202020204" pitchFamily="34" charset="0"/>
              <a:buChar char="•"/>
            </a:pPr>
            <a:r>
              <a:rPr lang="en" dirty="0"/>
              <a:t>Regular meetings of a HiSET Team to discuss student progress and </a:t>
            </a:r>
            <a:r>
              <a:rPr lang="en" dirty="0" smtClean="0"/>
              <a:t>support.</a:t>
            </a:r>
          </a:p>
          <a:p>
            <a:pPr marL="342900" lvl="0" indent="-342900">
              <a:spcBef>
                <a:spcPts val="0"/>
              </a:spcBef>
              <a:buFont typeface="Arial" panose="020B0604020202020204" pitchFamily="34" charset="0"/>
              <a:buChar char="•"/>
            </a:pPr>
            <a:r>
              <a:rPr lang="en" dirty="0" smtClean="0"/>
              <a:t>The </a:t>
            </a:r>
            <a:r>
              <a:rPr lang="en" dirty="0"/>
              <a:t>attendance system and tracking of student hours for HiSET has been </a:t>
            </a:r>
            <a:r>
              <a:rPr lang="en" dirty="0" smtClean="0"/>
              <a:t>implemented.</a:t>
            </a:r>
          </a:p>
          <a:p>
            <a:pPr marL="342900" lvl="0" indent="-342900">
              <a:spcBef>
                <a:spcPts val="0"/>
              </a:spcBef>
              <a:buFont typeface="Arial" panose="020B0604020202020204" pitchFamily="34" charset="0"/>
              <a:buChar char="•"/>
            </a:pPr>
            <a:r>
              <a:rPr lang="en" dirty="0" smtClean="0"/>
              <a:t>Continued </a:t>
            </a:r>
            <a:r>
              <a:rPr lang="en" dirty="0"/>
              <a:t>work to incorporate Work Hours, Internships, and ELO’s for HiSET </a:t>
            </a:r>
            <a:r>
              <a:rPr lang="en" dirty="0" smtClean="0"/>
              <a:t>students.</a:t>
            </a:r>
          </a:p>
          <a:p>
            <a:pPr marL="342900" lvl="0" indent="-342900">
              <a:spcBef>
                <a:spcPts val="0"/>
              </a:spcBef>
              <a:buFont typeface="Arial" panose="020B0604020202020204" pitchFamily="34" charset="0"/>
              <a:buChar char="•"/>
            </a:pPr>
            <a:r>
              <a:rPr lang="en" dirty="0" smtClean="0"/>
              <a:t>Clear </a:t>
            </a:r>
            <a:r>
              <a:rPr lang="en" dirty="0"/>
              <a:t>communication pathways have been established for the HiSet program that extends to the Day Division and SAU. </a:t>
            </a:r>
          </a:p>
          <a:p>
            <a:pPr marL="342900" lvl="0" indent="-342900" rtl="0">
              <a:spcBef>
                <a:spcPts val="0"/>
              </a:spcBef>
              <a:buFont typeface="Arial" panose="020B0604020202020204" pitchFamily="34" charset="0"/>
              <a:buChar char="•"/>
            </a:pPr>
            <a:r>
              <a:rPr lang="en" dirty="0"/>
              <a:t>A collection and reporting schedule for Evening Division and Summer School data has been created</a:t>
            </a:r>
            <a:r>
              <a:rPr lang="en" dirty="0" smtClean="0"/>
              <a:t>.</a:t>
            </a:r>
            <a:endParaRPr lang="en" dirty="0"/>
          </a:p>
          <a:p>
            <a:pPr lvl="0" rtl="0">
              <a:spcBef>
                <a:spcPts val="0"/>
              </a:spcBef>
              <a:buClr>
                <a:srgbClr val="000000"/>
              </a:buClr>
              <a:buSzPct val="55000"/>
              <a:buFont typeface="Arial"/>
              <a:buNone/>
            </a:pPr>
            <a:endParaRP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105" name="Shape 105"/>
          <p:cNvSpPr txBox="1">
            <a:spLocks noGrp="1"/>
          </p:cNvSpPr>
          <p:nvPr>
            <p:ph type="title"/>
          </p:nvPr>
        </p:nvSpPr>
        <p:spPr>
          <a:xfrm>
            <a:off x="-6025" y="196825"/>
            <a:ext cx="9156000" cy="629700"/>
          </a:xfrm>
          <a:prstGeom prst="rect">
            <a:avLst/>
          </a:prstGeom>
        </p:spPr>
        <p:txBody>
          <a:bodyPr wrap="square" lIns="91425" tIns="91425" rIns="91425" bIns="91425" anchor="t" anchorCtr="0">
            <a:noAutofit/>
          </a:bodyPr>
          <a:lstStyle/>
          <a:p>
            <a:pPr lvl="0">
              <a:spcBef>
                <a:spcPts val="0"/>
              </a:spcBef>
              <a:buNone/>
            </a:pPr>
            <a:r>
              <a:rPr lang="en"/>
              <a:t>2017-18 Goal Statements</a:t>
            </a:r>
          </a:p>
        </p:txBody>
      </p:sp>
      <p:sp>
        <p:nvSpPr>
          <p:cNvPr id="106" name="Shape 106"/>
          <p:cNvSpPr txBox="1">
            <a:spLocks noGrp="1"/>
          </p:cNvSpPr>
          <p:nvPr>
            <p:ph type="body" idx="1"/>
          </p:nvPr>
        </p:nvSpPr>
        <p:spPr>
          <a:xfrm>
            <a:off x="457200" y="826525"/>
            <a:ext cx="8229600" cy="3949500"/>
          </a:xfrm>
          <a:prstGeom prst="rect">
            <a:avLst/>
          </a:prstGeom>
        </p:spPr>
        <p:txBody>
          <a:bodyPr wrap="square" lIns="91425" tIns="91425" rIns="91425" bIns="91425" anchor="t" anchorCtr="0">
            <a:noAutofit/>
          </a:bodyPr>
          <a:lstStyle/>
          <a:p>
            <a:pPr lvl="0">
              <a:spcBef>
                <a:spcPts val="0"/>
              </a:spcBef>
              <a:buNone/>
            </a:pPr>
            <a:r>
              <a:rPr lang="en" u="sng"/>
              <a:t>Goal #1</a:t>
            </a:r>
            <a:r>
              <a:rPr lang="en"/>
              <a:t> –By June 2018, the Timberlane Continuing and Alternative Education Program will work to develop processes and protocols associated with the HiSET program to include accountability measures, expectations for participation, parental involvement, eligibility requirements, and redefined roles and responsibilities of participating parties.</a:t>
            </a:r>
          </a:p>
          <a:p>
            <a:pPr lvl="0">
              <a:spcBef>
                <a:spcPts val="0"/>
              </a:spcBef>
              <a:buNone/>
            </a:pPr>
            <a:endParaRPr/>
          </a:p>
          <a:p>
            <a:pPr lvl="0">
              <a:spcBef>
                <a:spcPts val="0"/>
              </a:spcBef>
              <a:buNone/>
            </a:pPr>
            <a:r>
              <a:rPr lang="en" u="sng"/>
              <a:t>Goal #2</a:t>
            </a:r>
            <a:r>
              <a:rPr lang="en"/>
              <a:t> – By June 2018 the Timberlane Regional School District Evening Division Program will develop a dual enrollment program that will offer at least two college level classes during the evening division program hours of operation (4-8 PM).</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Shape 111"/>
          <p:cNvSpPr txBox="1">
            <a:spLocks noGrp="1"/>
          </p:cNvSpPr>
          <p:nvPr>
            <p:ph type="title"/>
          </p:nvPr>
        </p:nvSpPr>
        <p:spPr>
          <a:xfrm>
            <a:off x="-6000" y="128225"/>
            <a:ext cx="9156000" cy="857400"/>
          </a:xfrm>
          <a:prstGeom prst="rect">
            <a:avLst/>
          </a:prstGeom>
        </p:spPr>
        <p:txBody>
          <a:bodyPr wrap="square" lIns="91425" tIns="91425" rIns="91425" bIns="91425" anchor="t" anchorCtr="0">
            <a:noAutofit/>
          </a:bodyPr>
          <a:lstStyle/>
          <a:p>
            <a:pPr lvl="0">
              <a:spcBef>
                <a:spcPts val="0"/>
              </a:spcBef>
              <a:buNone/>
            </a:pPr>
            <a:endParaRPr/>
          </a:p>
        </p:txBody>
      </p:sp>
      <p:sp>
        <p:nvSpPr>
          <p:cNvPr id="112" name="Shape 112"/>
          <p:cNvSpPr txBox="1">
            <a:spLocks noGrp="1"/>
          </p:cNvSpPr>
          <p:nvPr>
            <p:ph type="body" idx="1"/>
          </p:nvPr>
        </p:nvSpPr>
        <p:spPr>
          <a:xfrm>
            <a:off x="457200" y="985625"/>
            <a:ext cx="8229600" cy="3777300"/>
          </a:xfrm>
          <a:prstGeom prst="rect">
            <a:avLst/>
          </a:prstGeom>
        </p:spPr>
        <p:txBody>
          <a:bodyPr wrap="square" lIns="91425" tIns="91425" rIns="91425" bIns="91425" anchor="t" anchorCtr="0">
            <a:noAutofit/>
          </a:bodyPr>
          <a:lstStyle/>
          <a:p>
            <a:pPr lvl="0">
              <a:spcBef>
                <a:spcPts val="0"/>
              </a:spcBef>
              <a:buNone/>
            </a:pPr>
            <a:r>
              <a:rPr lang="en" u="sng"/>
              <a:t>Goal #3</a:t>
            </a:r>
            <a:r>
              <a:rPr lang="en"/>
              <a:t> – By June of 2018 the Timberlane Continuing and Alternative Education Program will utilize various data-based measures to monitor and report out student and program progress and to make programmatic decisions for the enhancement of the Continuing and Alternative Education Program.</a:t>
            </a:r>
          </a:p>
          <a:p>
            <a:pPr lvl="0">
              <a:spcBef>
                <a:spcPts val="0"/>
              </a:spcBef>
              <a:buNone/>
            </a:pPr>
            <a:endParaRPr/>
          </a:p>
          <a:p>
            <a:pPr lvl="0">
              <a:spcBef>
                <a:spcPts val="0"/>
              </a:spcBef>
              <a:buNone/>
            </a:pPr>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16"/>
        <p:cNvGrpSpPr/>
        <p:nvPr/>
      </p:nvGrpSpPr>
      <p:grpSpPr>
        <a:xfrm>
          <a:off x="0" y="0"/>
          <a:ext cx="0" cy="0"/>
          <a:chOff x="0" y="0"/>
          <a:chExt cx="0" cy="0"/>
        </a:xfrm>
      </p:grpSpPr>
      <p:sp>
        <p:nvSpPr>
          <p:cNvPr id="117" name="Shape 117"/>
          <p:cNvSpPr txBox="1">
            <a:spLocks noGrp="1"/>
          </p:cNvSpPr>
          <p:nvPr>
            <p:ph type="ctrTitle"/>
          </p:nvPr>
        </p:nvSpPr>
        <p:spPr>
          <a:xfrm>
            <a:off x="685800" y="1991813"/>
            <a:ext cx="7772400" cy="1159800"/>
          </a:xfrm>
          <a:prstGeom prst="rect">
            <a:avLst/>
          </a:prstGeom>
        </p:spPr>
        <p:txBody>
          <a:bodyPr wrap="square" lIns="91425" tIns="91425" rIns="91425" bIns="91425" anchor="ctr" anchorCtr="0">
            <a:noAutofit/>
          </a:bodyPr>
          <a:lstStyle/>
          <a:p>
            <a:pPr lvl="0">
              <a:spcBef>
                <a:spcPts val="0"/>
              </a:spcBef>
              <a:buNone/>
            </a:pPr>
            <a:r>
              <a:rPr lang="en"/>
              <a:t>Athletics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Shape 122"/>
          <p:cNvSpPr txBox="1">
            <a:spLocks noGrp="1"/>
          </p:cNvSpPr>
          <p:nvPr>
            <p:ph type="title"/>
          </p:nvPr>
        </p:nvSpPr>
        <p:spPr>
          <a:xfrm>
            <a:off x="-6000" y="348750"/>
            <a:ext cx="9156000" cy="625800"/>
          </a:xfrm>
          <a:prstGeom prst="rect">
            <a:avLst/>
          </a:prstGeom>
        </p:spPr>
        <p:txBody>
          <a:bodyPr wrap="square" lIns="91425" tIns="91425" rIns="91425" bIns="91425" anchor="t" anchorCtr="0">
            <a:noAutofit/>
          </a:bodyPr>
          <a:lstStyle/>
          <a:p>
            <a:pPr lvl="0">
              <a:spcBef>
                <a:spcPts val="0"/>
              </a:spcBef>
              <a:buNone/>
            </a:pPr>
            <a:r>
              <a:rPr lang="en"/>
              <a:t>2016-17 Goals in Review</a:t>
            </a:r>
          </a:p>
        </p:txBody>
      </p:sp>
      <p:sp>
        <p:nvSpPr>
          <p:cNvPr id="123" name="Shape 123"/>
          <p:cNvSpPr txBox="1">
            <a:spLocks noGrp="1"/>
          </p:cNvSpPr>
          <p:nvPr>
            <p:ph type="body" idx="1"/>
          </p:nvPr>
        </p:nvSpPr>
        <p:spPr>
          <a:xfrm>
            <a:off x="457200" y="1014625"/>
            <a:ext cx="8229600" cy="3545400"/>
          </a:xfrm>
          <a:prstGeom prst="rect">
            <a:avLst/>
          </a:prstGeom>
        </p:spPr>
        <p:txBody>
          <a:bodyPr wrap="square" lIns="91425" tIns="91425" rIns="91425" bIns="91425" anchor="t" anchorCtr="0">
            <a:noAutofit/>
          </a:bodyPr>
          <a:lstStyle/>
          <a:p>
            <a:pPr lvl="0">
              <a:spcBef>
                <a:spcPts val="0"/>
              </a:spcBef>
              <a:buNone/>
            </a:pPr>
            <a:r>
              <a:rPr lang="en" dirty="0"/>
              <a:t>Goal #1 – During the 2016-2017 School Year, the Timberlane Athletic Department will re-establish a Hall of Fame Committee. </a:t>
            </a:r>
          </a:p>
          <a:p>
            <a:pPr lvl="0">
              <a:spcBef>
                <a:spcPts val="0"/>
              </a:spcBef>
              <a:buNone/>
            </a:pPr>
            <a:r>
              <a:rPr lang="en" dirty="0"/>
              <a:t/>
            </a:r>
            <a:br>
              <a:rPr lang="en" dirty="0"/>
            </a:br>
            <a:r>
              <a:rPr lang="en" dirty="0"/>
              <a:t>Goal #2- Create Professional Development opportunities for Middle School and High School Coaches throughout the 2016-2017 School Year.</a:t>
            </a:r>
          </a:p>
          <a:p>
            <a:pPr lvl="0">
              <a:spcBef>
                <a:spcPts val="0"/>
              </a:spcBef>
              <a:buNone/>
            </a:pPr>
            <a:r>
              <a:rPr lang="en"/>
              <a:t/>
            </a:r>
            <a:br>
              <a:rPr lang="en"/>
            </a:br>
            <a:r>
              <a:rPr lang="en"/>
              <a:t>Goal #3- Develop a comprehensive plan to address the needs of the </a:t>
            </a:r>
            <a:r>
              <a:rPr lang="en" smtClean="0"/>
              <a:t>TRSD Fields </a:t>
            </a:r>
            <a:r>
              <a:rPr lang="en"/>
              <a:t>and Gymnasiums.</a:t>
            </a:r>
            <a:br>
              <a:rPr lang="en"/>
            </a:br>
            <a:r>
              <a:rPr lang="en"/>
              <a:t/>
            </a:r>
            <a:br>
              <a:rPr lang="en"/>
            </a:br>
            <a:r>
              <a:rPr lang="en"/>
              <a:t/>
            </a:r>
            <a:br>
              <a:rPr lang="en"/>
            </a:br>
            <a:r>
              <a:rPr lang="en"/>
              <a:t/>
            </a:r>
            <a:br>
              <a:rPr lang="en"/>
            </a:br>
            <a:endParaRPr lang="en"/>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27"/>
        <p:cNvGrpSpPr/>
        <p:nvPr/>
      </p:nvGrpSpPr>
      <p:grpSpPr>
        <a:xfrm>
          <a:off x="0" y="0"/>
          <a:ext cx="0" cy="0"/>
          <a:chOff x="0" y="0"/>
          <a:chExt cx="0" cy="0"/>
        </a:xfrm>
      </p:grpSpPr>
      <p:sp>
        <p:nvSpPr>
          <p:cNvPr id="128" name="Shape 128"/>
          <p:cNvSpPr txBox="1">
            <a:spLocks noGrp="1"/>
          </p:cNvSpPr>
          <p:nvPr>
            <p:ph type="title"/>
          </p:nvPr>
        </p:nvSpPr>
        <p:spPr>
          <a:xfrm>
            <a:off x="-6000" y="388700"/>
            <a:ext cx="9156000" cy="675900"/>
          </a:xfrm>
          <a:prstGeom prst="rect">
            <a:avLst/>
          </a:prstGeom>
        </p:spPr>
        <p:txBody>
          <a:bodyPr wrap="square" lIns="91425" tIns="91425" rIns="91425" bIns="91425" anchor="t" anchorCtr="0">
            <a:noAutofit/>
          </a:bodyPr>
          <a:lstStyle/>
          <a:p>
            <a:pPr lvl="0">
              <a:spcBef>
                <a:spcPts val="0"/>
              </a:spcBef>
              <a:buNone/>
            </a:pPr>
            <a:r>
              <a:rPr lang="en"/>
              <a:t>2016-17 Reflections and highlights</a:t>
            </a:r>
          </a:p>
        </p:txBody>
      </p:sp>
      <p:sp>
        <p:nvSpPr>
          <p:cNvPr id="129" name="Shape 129"/>
          <p:cNvSpPr txBox="1">
            <a:spLocks noGrp="1"/>
          </p:cNvSpPr>
          <p:nvPr>
            <p:ph type="body" idx="1"/>
          </p:nvPr>
        </p:nvSpPr>
        <p:spPr>
          <a:xfrm>
            <a:off x="457200" y="1134475"/>
            <a:ext cx="8229600" cy="3395700"/>
          </a:xfrm>
          <a:prstGeom prst="rect">
            <a:avLst/>
          </a:prstGeom>
        </p:spPr>
        <p:txBody>
          <a:bodyPr wrap="square" lIns="91425" tIns="91425" rIns="91425" bIns="91425" anchor="t" anchorCtr="0">
            <a:noAutofit/>
          </a:bodyPr>
          <a:lstStyle/>
          <a:p>
            <a:pPr marL="342900" lvl="0" indent="-342900">
              <a:spcBef>
                <a:spcPts val="0"/>
              </a:spcBef>
              <a:buFont typeface="Arial" panose="020B0604020202020204" pitchFamily="34" charset="0"/>
              <a:buChar char="•"/>
            </a:pPr>
            <a:r>
              <a:rPr lang="en" dirty="0"/>
              <a:t>TRHS Athletic Department held its first Hall of Fame Induction Ceremony in 22 years on September 20, </a:t>
            </a:r>
            <a:r>
              <a:rPr lang="en" dirty="0" smtClean="0"/>
              <a:t>2017.</a:t>
            </a:r>
            <a:endParaRPr lang="en" dirty="0"/>
          </a:p>
          <a:p>
            <a:pPr marL="342900" lvl="0" indent="-342900">
              <a:spcBef>
                <a:spcPts val="0"/>
              </a:spcBef>
              <a:buFont typeface="Arial" panose="020B0604020202020204" pitchFamily="34" charset="0"/>
              <a:buChar char="•"/>
            </a:pPr>
            <a:r>
              <a:rPr lang="en" dirty="0" smtClean="0"/>
              <a:t>Middle </a:t>
            </a:r>
            <a:r>
              <a:rPr lang="en" dirty="0"/>
              <a:t>School and High School Coaches participated in NHIAA Certification Programs: First-aid/CPR, Concussion Education, Heat Acclimatization.  Also, provided coaches with NFHS Coaches Education online course </a:t>
            </a:r>
            <a:r>
              <a:rPr lang="en" dirty="0" smtClean="0"/>
              <a:t>opportunities.</a:t>
            </a:r>
          </a:p>
          <a:p>
            <a:pPr marL="342900" lvl="0" indent="-342900">
              <a:spcBef>
                <a:spcPts val="0"/>
              </a:spcBef>
              <a:buFont typeface="Arial" panose="020B0604020202020204" pitchFamily="34" charset="0"/>
              <a:buChar char="•"/>
            </a:pPr>
            <a:r>
              <a:rPr lang="en" dirty="0" smtClean="0"/>
              <a:t>Meeting </a:t>
            </a:r>
            <a:r>
              <a:rPr lang="en" dirty="0"/>
              <a:t>with Tom Geary, Rodney Mills and Gerald Dow to assess the indoor and outdoor needs of the Athletic Fields.  Sending a written needs assessment to all members of the Maintenance and Grounds Leadership </a:t>
            </a:r>
            <a:r>
              <a:rPr lang="en" dirty="0" smtClean="0"/>
              <a:t>Team.</a:t>
            </a:r>
            <a:r>
              <a:rPr lang="en" dirty="0"/>
              <a:t/>
            </a:r>
            <a:br>
              <a:rPr lang="en" dirty="0"/>
            </a:br>
            <a:r>
              <a:rPr lang="en" dirty="0"/>
              <a:t/>
            </a:r>
            <a:br>
              <a:rPr lang="en" dirty="0"/>
            </a:br>
            <a:r>
              <a:rPr lang="en" dirty="0"/>
              <a:t/>
            </a:r>
            <a:br>
              <a:rPr lang="en" dirty="0"/>
            </a:br>
            <a:endParaRPr lang="en"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Shape 134"/>
          <p:cNvSpPr txBox="1">
            <a:spLocks noGrp="1"/>
          </p:cNvSpPr>
          <p:nvPr>
            <p:ph type="title"/>
          </p:nvPr>
        </p:nvSpPr>
        <p:spPr>
          <a:xfrm>
            <a:off x="-12000" y="318800"/>
            <a:ext cx="9156000" cy="665700"/>
          </a:xfrm>
          <a:prstGeom prst="rect">
            <a:avLst/>
          </a:prstGeom>
        </p:spPr>
        <p:txBody>
          <a:bodyPr wrap="square" lIns="91425" tIns="91425" rIns="91425" bIns="91425" anchor="t" anchorCtr="0">
            <a:noAutofit/>
          </a:bodyPr>
          <a:lstStyle/>
          <a:p>
            <a:pPr lvl="0">
              <a:spcBef>
                <a:spcPts val="0"/>
              </a:spcBef>
              <a:buNone/>
            </a:pPr>
            <a:r>
              <a:rPr lang="en"/>
              <a:t>2017-18 Goal Statements</a:t>
            </a:r>
          </a:p>
        </p:txBody>
      </p:sp>
      <p:sp>
        <p:nvSpPr>
          <p:cNvPr id="135" name="Shape 135"/>
          <p:cNvSpPr txBox="1">
            <a:spLocks noGrp="1"/>
          </p:cNvSpPr>
          <p:nvPr>
            <p:ph type="body" idx="1"/>
          </p:nvPr>
        </p:nvSpPr>
        <p:spPr>
          <a:xfrm>
            <a:off x="457200" y="1234350"/>
            <a:ext cx="8229600" cy="3315600"/>
          </a:xfrm>
          <a:prstGeom prst="rect">
            <a:avLst/>
          </a:prstGeom>
        </p:spPr>
        <p:txBody>
          <a:bodyPr wrap="square" lIns="91425" tIns="91425" rIns="91425" bIns="91425" anchor="t" anchorCtr="0">
            <a:noAutofit/>
          </a:bodyPr>
          <a:lstStyle/>
          <a:p>
            <a:pPr lvl="0">
              <a:spcBef>
                <a:spcPts val="0"/>
              </a:spcBef>
              <a:buNone/>
            </a:pPr>
            <a:r>
              <a:rPr lang="en"/>
              <a:t>Goal #1- Update and Improve our Athletic Department Emergency Action Plans</a:t>
            </a:r>
          </a:p>
          <a:p>
            <a:pPr lvl="0">
              <a:spcBef>
                <a:spcPts val="0"/>
              </a:spcBef>
              <a:buNone/>
            </a:pPr>
            <a:endParaRPr/>
          </a:p>
          <a:p>
            <a:pPr lvl="0">
              <a:spcBef>
                <a:spcPts val="0"/>
              </a:spcBef>
              <a:buNone/>
            </a:pPr>
            <a:r>
              <a:rPr lang="en"/>
              <a:t>Goal #2- Work with Superintendent and Plant Operations personnel to develop short term and long term priorities for the facility needs of the Athletic Department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Music Department</a:t>
            </a:r>
            <a:endParaRPr lang="en-US" dirty="0"/>
          </a:p>
        </p:txBody>
      </p:sp>
    </p:spTree>
    <p:extLst>
      <p:ext uri="{BB962C8B-B14F-4D97-AF65-F5344CB8AC3E}">
        <p14:creationId xmlns:p14="http://schemas.microsoft.com/office/powerpoint/2010/main" val="41378125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Shape 122"/>
          <p:cNvSpPr txBox="1">
            <a:spLocks noGrp="1"/>
          </p:cNvSpPr>
          <p:nvPr>
            <p:ph type="title"/>
          </p:nvPr>
        </p:nvSpPr>
        <p:spPr>
          <a:xfrm>
            <a:off x="-6000" y="348750"/>
            <a:ext cx="9156000" cy="625800"/>
          </a:xfrm>
          <a:prstGeom prst="rect">
            <a:avLst/>
          </a:prstGeom>
        </p:spPr>
        <p:txBody>
          <a:bodyPr wrap="square" lIns="91425" tIns="91425" rIns="91425" bIns="91425" anchor="t" anchorCtr="0">
            <a:noAutofit/>
          </a:bodyPr>
          <a:lstStyle/>
          <a:p>
            <a:pPr lvl="0">
              <a:spcBef>
                <a:spcPts val="0"/>
              </a:spcBef>
              <a:buNone/>
            </a:pPr>
            <a:r>
              <a:rPr lang="en" dirty="0"/>
              <a:t>2016-17 Goals </a:t>
            </a:r>
            <a:r>
              <a:rPr lang="en" dirty="0" smtClean="0"/>
              <a:t>Areas in </a:t>
            </a:r>
            <a:r>
              <a:rPr lang="en" dirty="0"/>
              <a:t>Review</a:t>
            </a:r>
          </a:p>
        </p:txBody>
      </p:sp>
      <p:sp>
        <p:nvSpPr>
          <p:cNvPr id="123" name="Shape 123"/>
          <p:cNvSpPr txBox="1">
            <a:spLocks noGrp="1"/>
          </p:cNvSpPr>
          <p:nvPr>
            <p:ph type="body" idx="1"/>
          </p:nvPr>
        </p:nvSpPr>
        <p:spPr>
          <a:xfrm>
            <a:off x="457200" y="1014625"/>
            <a:ext cx="8229600" cy="3545400"/>
          </a:xfrm>
          <a:prstGeom prst="rect">
            <a:avLst/>
          </a:prstGeom>
        </p:spPr>
        <p:txBody>
          <a:bodyPr wrap="square" lIns="91425" tIns="91425" rIns="91425" bIns="91425" anchor="t" anchorCtr="0">
            <a:noAutofit/>
          </a:bodyPr>
          <a:lstStyle/>
          <a:p>
            <a:pPr lvl="0">
              <a:spcBef>
                <a:spcPts val="0"/>
              </a:spcBef>
              <a:buNone/>
            </a:pPr>
            <a:r>
              <a:rPr lang="en" dirty="0" smtClean="0"/>
              <a:t>Goal #1 </a:t>
            </a:r>
            <a:r>
              <a:rPr lang="en" dirty="0"/>
              <a:t>– </a:t>
            </a:r>
            <a:r>
              <a:rPr lang="en" dirty="0" smtClean="0"/>
              <a:t>Increased student and whole group involvement/achievement in All State and other music festivals and competitions. </a:t>
            </a:r>
            <a:endParaRPr lang="en" dirty="0"/>
          </a:p>
          <a:p>
            <a:pPr lvl="0">
              <a:spcBef>
                <a:spcPts val="0"/>
              </a:spcBef>
              <a:buNone/>
            </a:pPr>
            <a:r>
              <a:rPr lang="en" dirty="0"/>
              <a:t/>
            </a:r>
            <a:br>
              <a:rPr lang="en" dirty="0"/>
            </a:br>
            <a:r>
              <a:rPr lang="en" dirty="0"/>
              <a:t>Goal #2- </a:t>
            </a:r>
            <a:r>
              <a:rPr lang="en" dirty="0" smtClean="0"/>
              <a:t>Creation of a Performing Arts Council.</a:t>
            </a:r>
            <a:endParaRPr lang="en" dirty="0"/>
          </a:p>
          <a:p>
            <a:pPr lvl="0">
              <a:spcBef>
                <a:spcPts val="0"/>
              </a:spcBef>
              <a:buNone/>
            </a:pPr>
            <a:r>
              <a:rPr lang="en" dirty="0"/>
              <a:t/>
            </a:r>
            <a:br>
              <a:rPr lang="en" dirty="0"/>
            </a:br>
            <a:r>
              <a:rPr lang="en" dirty="0"/>
              <a:t>Goal #3- </a:t>
            </a:r>
            <a:r>
              <a:rPr lang="en" dirty="0" smtClean="0"/>
              <a:t>Creation and approval of an aligned K-12 music curriculum for both general music and performing groups, as well as secondary electives.</a:t>
            </a:r>
            <a:r>
              <a:rPr lang="en" dirty="0"/>
              <a:t/>
            </a:r>
            <a:br>
              <a:rPr lang="en" dirty="0"/>
            </a:br>
            <a:r>
              <a:rPr lang="en" dirty="0"/>
              <a:t/>
            </a:r>
            <a:br>
              <a:rPr lang="en" dirty="0"/>
            </a:br>
            <a:r>
              <a:rPr lang="en" dirty="0"/>
              <a:t/>
            </a:r>
            <a:br>
              <a:rPr lang="en" dirty="0"/>
            </a:br>
            <a:r>
              <a:rPr lang="en" dirty="0"/>
              <a:t/>
            </a:r>
            <a:br>
              <a:rPr lang="en" dirty="0"/>
            </a:br>
            <a:endParaRPr lang="en" dirty="0"/>
          </a:p>
        </p:txBody>
      </p:sp>
    </p:spTree>
    <p:extLst>
      <p:ext uri="{BB962C8B-B14F-4D97-AF65-F5344CB8AC3E}">
        <p14:creationId xmlns:p14="http://schemas.microsoft.com/office/powerpoint/2010/main" val="8471472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27"/>
        <p:cNvGrpSpPr/>
        <p:nvPr/>
      </p:nvGrpSpPr>
      <p:grpSpPr>
        <a:xfrm>
          <a:off x="0" y="0"/>
          <a:ext cx="0" cy="0"/>
          <a:chOff x="0" y="0"/>
          <a:chExt cx="0" cy="0"/>
        </a:xfrm>
      </p:grpSpPr>
      <p:sp>
        <p:nvSpPr>
          <p:cNvPr id="128" name="Shape 128"/>
          <p:cNvSpPr txBox="1">
            <a:spLocks noGrp="1"/>
          </p:cNvSpPr>
          <p:nvPr>
            <p:ph type="title"/>
          </p:nvPr>
        </p:nvSpPr>
        <p:spPr>
          <a:xfrm>
            <a:off x="-6000" y="388700"/>
            <a:ext cx="9156000" cy="675900"/>
          </a:xfrm>
          <a:prstGeom prst="rect">
            <a:avLst/>
          </a:prstGeom>
        </p:spPr>
        <p:txBody>
          <a:bodyPr wrap="square" lIns="91425" tIns="91425" rIns="91425" bIns="91425" anchor="t" anchorCtr="0">
            <a:noAutofit/>
          </a:bodyPr>
          <a:lstStyle/>
          <a:p>
            <a:pPr lvl="0">
              <a:spcBef>
                <a:spcPts val="0"/>
              </a:spcBef>
              <a:buNone/>
            </a:pPr>
            <a:r>
              <a:rPr lang="en"/>
              <a:t>2016-17 Reflections and highlights</a:t>
            </a:r>
          </a:p>
        </p:txBody>
      </p:sp>
      <p:sp>
        <p:nvSpPr>
          <p:cNvPr id="129" name="Shape 129"/>
          <p:cNvSpPr txBox="1">
            <a:spLocks noGrp="1"/>
          </p:cNvSpPr>
          <p:nvPr>
            <p:ph type="body" idx="1"/>
          </p:nvPr>
        </p:nvSpPr>
        <p:spPr>
          <a:xfrm>
            <a:off x="457200" y="1134475"/>
            <a:ext cx="8229600" cy="3395700"/>
          </a:xfrm>
          <a:prstGeom prst="rect">
            <a:avLst/>
          </a:prstGeom>
        </p:spPr>
        <p:txBody>
          <a:bodyPr wrap="square" lIns="91425" tIns="91425" rIns="91425" bIns="91425" anchor="t" anchorCtr="0">
            <a:noAutofit/>
          </a:bodyPr>
          <a:lstStyle/>
          <a:p>
            <a:pPr marL="342900" lvl="0" indent="-342900">
              <a:spcBef>
                <a:spcPts val="0"/>
              </a:spcBef>
              <a:buFont typeface="Arial" panose="020B0604020202020204" pitchFamily="34" charset="0"/>
              <a:buChar char="•"/>
            </a:pPr>
            <a:r>
              <a:rPr lang="en" dirty="0"/>
              <a:t>TRHS </a:t>
            </a:r>
            <a:r>
              <a:rPr lang="en" dirty="0" smtClean="0"/>
              <a:t>Music department had 74 student participants in the Chamber, Jazz and All State Band, Chorus and Orchestra Festivals.</a:t>
            </a:r>
            <a:endParaRPr lang="en" dirty="0"/>
          </a:p>
          <a:p>
            <a:pPr marL="342900" lvl="0" indent="-342900">
              <a:spcBef>
                <a:spcPts val="0"/>
              </a:spcBef>
              <a:buFont typeface="Arial" panose="020B0604020202020204" pitchFamily="34" charset="0"/>
              <a:buChar char="•"/>
            </a:pPr>
            <a:r>
              <a:rPr lang="en" dirty="0" smtClean="0"/>
              <a:t>We had 3 students participate in the All Eastern Conference in Baltimore, MD.</a:t>
            </a:r>
          </a:p>
          <a:p>
            <a:pPr marL="342900" lvl="0" indent="-342900">
              <a:spcBef>
                <a:spcPts val="0"/>
              </a:spcBef>
              <a:buFont typeface="Arial" panose="020B0604020202020204" pitchFamily="34" charset="0"/>
              <a:buChar char="•"/>
            </a:pPr>
            <a:r>
              <a:rPr lang="en" dirty="0" smtClean="0"/>
              <a:t>5 music ensembles participated in Large Group Festival – HS groups with highest honors and MS groups receiving a B rating.</a:t>
            </a:r>
          </a:p>
          <a:p>
            <a:pPr marL="342900" lvl="0" indent="-342900">
              <a:spcBef>
                <a:spcPts val="0"/>
              </a:spcBef>
              <a:buFont typeface="Arial" panose="020B0604020202020204" pitchFamily="34" charset="0"/>
              <a:buChar char="•"/>
            </a:pPr>
            <a:r>
              <a:rPr lang="en" dirty="0" smtClean="0"/>
              <a:t>The Performing Arts Council was formed and held bi-monthly meetings.</a:t>
            </a:r>
          </a:p>
          <a:p>
            <a:pPr marL="342900" lvl="0" indent="-342900">
              <a:spcBef>
                <a:spcPts val="0"/>
              </a:spcBef>
              <a:buFont typeface="Arial" panose="020B0604020202020204" pitchFamily="34" charset="0"/>
              <a:buChar char="•"/>
            </a:pPr>
            <a:r>
              <a:rPr lang="en" dirty="0" smtClean="0"/>
              <a:t>All music curriculum K-12 was written and approved by the school board.</a:t>
            </a:r>
            <a:r>
              <a:rPr lang="en" dirty="0"/>
              <a:t/>
            </a:r>
            <a:br>
              <a:rPr lang="en" dirty="0"/>
            </a:br>
            <a:r>
              <a:rPr lang="en" dirty="0"/>
              <a:t/>
            </a:r>
            <a:br>
              <a:rPr lang="en" dirty="0"/>
            </a:br>
            <a:r>
              <a:rPr lang="en" dirty="0"/>
              <a:t/>
            </a:r>
            <a:br>
              <a:rPr lang="en" dirty="0"/>
            </a:br>
            <a:endParaRPr lang="en" dirty="0"/>
          </a:p>
        </p:txBody>
      </p:sp>
    </p:spTree>
    <p:extLst>
      <p:ext uri="{BB962C8B-B14F-4D97-AF65-F5344CB8AC3E}">
        <p14:creationId xmlns:p14="http://schemas.microsoft.com/office/powerpoint/2010/main" val="8816362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2"/>
        <p:cNvGrpSpPr/>
        <p:nvPr/>
      </p:nvGrpSpPr>
      <p:grpSpPr>
        <a:xfrm>
          <a:off x="0" y="0"/>
          <a:ext cx="0" cy="0"/>
          <a:chOff x="0" y="0"/>
          <a:chExt cx="0" cy="0"/>
        </a:xfrm>
      </p:grpSpPr>
      <p:sp>
        <p:nvSpPr>
          <p:cNvPr id="53" name="Shape 53"/>
          <p:cNvSpPr txBox="1">
            <a:spLocks noGrp="1"/>
          </p:cNvSpPr>
          <p:nvPr>
            <p:ph type="title"/>
          </p:nvPr>
        </p:nvSpPr>
        <p:spPr>
          <a:xfrm>
            <a:off x="-6000" y="408125"/>
            <a:ext cx="9156000" cy="857400"/>
          </a:xfrm>
          <a:prstGeom prst="rect">
            <a:avLst/>
          </a:prstGeom>
        </p:spPr>
        <p:txBody>
          <a:bodyPr wrap="square" lIns="91425" tIns="91425" rIns="91425" bIns="91425" anchor="t" anchorCtr="0">
            <a:noAutofit/>
          </a:bodyPr>
          <a:lstStyle/>
          <a:p>
            <a:pPr lvl="0">
              <a:spcBef>
                <a:spcPts val="0"/>
              </a:spcBef>
              <a:buNone/>
            </a:pPr>
            <a:r>
              <a:rPr lang="en"/>
              <a:t>2016-17 Goals in Review</a:t>
            </a:r>
          </a:p>
        </p:txBody>
      </p:sp>
      <p:sp>
        <p:nvSpPr>
          <p:cNvPr id="54" name="Shape 54"/>
          <p:cNvSpPr txBox="1">
            <a:spLocks noGrp="1"/>
          </p:cNvSpPr>
          <p:nvPr>
            <p:ph type="body" idx="1"/>
          </p:nvPr>
        </p:nvSpPr>
        <p:spPr>
          <a:xfrm>
            <a:off x="457200" y="1119675"/>
            <a:ext cx="8229600" cy="3557400"/>
          </a:xfrm>
          <a:prstGeom prst="rect">
            <a:avLst/>
          </a:prstGeom>
        </p:spPr>
        <p:txBody>
          <a:bodyPr wrap="square" lIns="91425" tIns="91425" rIns="91425" bIns="91425" anchor="t" anchorCtr="0">
            <a:noAutofit/>
          </a:bodyPr>
          <a:lstStyle/>
          <a:p>
            <a:pPr lvl="0" rtl="0">
              <a:spcBef>
                <a:spcPts val="0"/>
              </a:spcBef>
              <a:buNone/>
            </a:pPr>
            <a:r>
              <a:rPr lang="en" u="sng" dirty="0"/>
              <a:t>Goal #1</a:t>
            </a:r>
            <a:r>
              <a:rPr lang="en" dirty="0"/>
              <a:t>:  In the 2016-2017 School Year TRHS will further develop our Response to Instruction (RTI) model to ensure student success in the following areas – Academics, Attendance, and Behavior as measured by:</a:t>
            </a:r>
          </a:p>
          <a:p>
            <a:pPr marL="457200" lvl="0" indent="-342900" rtl="0">
              <a:spcBef>
                <a:spcPts val="0"/>
              </a:spcBef>
              <a:buSzPct val="100000"/>
              <a:buFont typeface="Arial" panose="020B0604020202020204" pitchFamily="34" charset="0"/>
              <a:buChar char="•"/>
            </a:pPr>
            <a:r>
              <a:rPr lang="en" sz="1800" dirty="0"/>
              <a:t>A 3% increase in students performing at or above benchmark on the STAR reading and math assessments (grades 9 and 10),</a:t>
            </a:r>
          </a:p>
          <a:p>
            <a:pPr marL="457200" lvl="0" indent="-342900" rtl="0">
              <a:spcBef>
                <a:spcPts val="0"/>
              </a:spcBef>
              <a:buSzPct val="100000"/>
              <a:buFont typeface="Arial" panose="020B0604020202020204" pitchFamily="34" charset="0"/>
              <a:buChar char="•"/>
            </a:pPr>
            <a:r>
              <a:rPr lang="en" sz="1800" dirty="0"/>
              <a:t>A 3% increase in students performing at or above benchmark on the SAT (grade 11),</a:t>
            </a:r>
          </a:p>
          <a:p>
            <a:pPr marL="457200" lvl="0" indent="-342900" rtl="0">
              <a:spcBef>
                <a:spcPts val="0"/>
              </a:spcBef>
              <a:buSzPct val="100000"/>
              <a:buFont typeface="Arial" panose="020B0604020202020204" pitchFamily="34" charset="0"/>
              <a:buChar char="•"/>
            </a:pPr>
            <a:r>
              <a:rPr lang="en" sz="1800" dirty="0"/>
              <a:t>A 5% increase in student attendance rates, </a:t>
            </a:r>
          </a:p>
          <a:p>
            <a:pPr marL="457200" lvl="0" indent="-342900" rtl="0">
              <a:spcBef>
                <a:spcPts val="0"/>
              </a:spcBef>
              <a:buSzPct val="100000"/>
              <a:buFont typeface="Arial" panose="020B0604020202020204" pitchFamily="34" charset="0"/>
              <a:buChar char="•"/>
            </a:pPr>
            <a:r>
              <a:rPr lang="en" sz="1800" dirty="0"/>
              <a:t>A 5% decrease in office behavioral referrals.</a:t>
            </a:r>
            <a:br>
              <a:rPr lang="en" sz="1800" dirty="0"/>
            </a:br>
            <a:endParaRPr lang="en" sz="1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000" y="396475"/>
            <a:ext cx="9156000" cy="777698"/>
          </a:xfrm>
        </p:spPr>
        <p:txBody>
          <a:bodyPr/>
          <a:lstStyle/>
          <a:p>
            <a:r>
              <a:rPr lang="en-US" dirty="0" smtClean="0"/>
              <a:t>2017-18 Goal Statements</a:t>
            </a:r>
            <a:endParaRPr lang="en-US" dirty="0"/>
          </a:p>
        </p:txBody>
      </p:sp>
      <p:sp>
        <p:nvSpPr>
          <p:cNvPr id="3" name="Text Placeholder 2"/>
          <p:cNvSpPr>
            <a:spLocks noGrp="1"/>
          </p:cNvSpPr>
          <p:nvPr>
            <p:ph type="body" idx="1"/>
          </p:nvPr>
        </p:nvSpPr>
        <p:spPr>
          <a:xfrm>
            <a:off x="457200" y="904009"/>
            <a:ext cx="8229600" cy="3896591"/>
          </a:xfrm>
        </p:spPr>
        <p:txBody>
          <a:bodyPr/>
          <a:lstStyle/>
          <a:p>
            <a:pPr>
              <a:buNone/>
            </a:pPr>
            <a:r>
              <a:rPr lang="en-US" u="sng" dirty="0"/>
              <a:t>Goal #1 </a:t>
            </a:r>
            <a:r>
              <a:rPr lang="en-US" dirty="0"/>
              <a:t>– During the 2017-2018 School Year, the TRHS/MS Music department will explore impact of block scheduling at the high </a:t>
            </a:r>
            <a:r>
              <a:rPr lang="en-US" dirty="0" smtClean="0"/>
              <a:t>school as measured by data collected on:</a:t>
            </a:r>
            <a:endParaRPr lang="en-US" dirty="0"/>
          </a:p>
          <a:p>
            <a:pPr marL="342900" indent="-342900">
              <a:buFont typeface="Arial" panose="020B0604020202020204" pitchFamily="34" charset="0"/>
              <a:buChar char="•"/>
            </a:pPr>
            <a:r>
              <a:rPr lang="en-US" dirty="0"/>
              <a:t>i</a:t>
            </a:r>
            <a:r>
              <a:rPr lang="en-US" dirty="0" smtClean="0"/>
              <a:t>mpact </a:t>
            </a:r>
            <a:r>
              <a:rPr lang="en-US" dirty="0"/>
              <a:t>on student schedules</a:t>
            </a:r>
          </a:p>
          <a:p>
            <a:pPr marL="342900" indent="-342900">
              <a:buFont typeface="Arial" panose="020B0604020202020204" pitchFamily="34" charset="0"/>
              <a:buChar char="•"/>
            </a:pPr>
            <a:r>
              <a:rPr lang="en-US" dirty="0"/>
              <a:t>i</a:t>
            </a:r>
            <a:r>
              <a:rPr lang="en-US" dirty="0" smtClean="0"/>
              <a:t>mpact </a:t>
            </a:r>
            <a:r>
              <a:rPr lang="en-US" dirty="0"/>
              <a:t>on teaching schedules for teaching staff</a:t>
            </a:r>
          </a:p>
          <a:p>
            <a:pPr marL="342900" indent="-342900">
              <a:buFont typeface="Arial" panose="020B0604020202020204" pitchFamily="34" charset="0"/>
              <a:buChar char="•"/>
            </a:pPr>
            <a:r>
              <a:rPr lang="en-US" dirty="0"/>
              <a:t>i</a:t>
            </a:r>
            <a:r>
              <a:rPr lang="en-US" dirty="0" smtClean="0"/>
              <a:t>mpact </a:t>
            </a:r>
            <a:r>
              <a:rPr lang="en-US" dirty="0"/>
              <a:t>on the utilization of facilities for the HS and MS.</a:t>
            </a:r>
          </a:p>
          <a:p>
            <a:pPr marL="342900" indent="-342900">
              <a:buFont typeface="Arial" panose="020B0604020202020204" pitchFamily="34" charset="0"/>
              <a:buChar char="•"/>
            </a:pPr>
            <a:r>
              <a:rPr lang="en-US" dirty="0" smtClean="0"/>
              <a:t>the </a:t>
            </a:r>
            <a:r>
              <a:rPr lang="en-US" dirty="0"/>
              <a:t>needed changes in teaching modes and instructional delivery</a:t>
            </a:r>
            <a:r>
              <a:rPr lang="en-US" dirty="0" smtClean="0"/>
              <a:t>.</a:t>
            </a:r>
          </a:p>
          <a:p>
            <a:pPr marL="342900" indent="-342900">
              <a:buFont typeface="Arial" panose="020B0604020202020204" pitchFamily="34" charset="0"/>
              <a:buChar char="•"/>
            </a:pPr>
            <a:endParaRPr lang="en-US" dirty="0"/>
          </a:p>
          <a:p>
            <a:pPr>
              <a:buNone/>
            </a:pPr>
            <a:r>
              <a:rPr lang="en-US" u="sng" dirty="0"/>
              <a:t>Goal # 2 </a:t>
            </a:r>
            <a:r>
              <a:rPr lang="en-US" dirty="0"/>
              <a:t>– In the 2017/2018 school year the music department will continue the curriculum process of analyzing and developing the implementation portion of the District K-12 Music Department curriculum. </a:t>
            </a:r>
          </a:p>
          <a:p>
            <a:endParaRPr lang="en-US" dirty="0"/>
          </a:p>
        </p:txBody>
      </p:sp>
    </p:spTree>
    <p:extLst>
      <p:ext uri="{BB962C8B-B14F-4D97-AF65-F5344CB8AC3E}">
        <p14:creationId xmlns:p14="http://schemas.microsoft.com/office/powerpoint/2010/main" val="16308932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066600"/>
            <a:ext cx="9156000" cy="857400"/>
          </a:xfrm>
        </p:spPr>
        <p:txBody>
          <a:bodyPr/>
          <a:lstStyle/>
          <a:p>
            <a:endParaRPr lang="en-US" dirty="0"/>
          </a:p>
        </p:txBody>
      </p:sp>
      <p:sp>
        <p:nvSpPr>
          <p:cNvPr id="3" name="Text Placeholder 2"/>
          <p:cNvSpPr>
            <a:spLocks noGrp="1"/>
          </p:cNvSpPr>
          <p:nvPr>
            <p:ph type="body" idx="1"/>
          </p:nvPr>
        </p:nvSpPr>
        <p:spPr>
          <a:xfrm>
            <a:off x="463200" y="898381"/>
            <a:ext cx="8229600" cy="2503200"/>
          </a:xfrm>
        </p:spPr>
        <p:txBody>
          <a:bodyPr/>
          <a:lstStyle/>
          <a:p>
            <a:pPr>
              <a:buNone/>
            </a:pPr>
            <a:r>
              <a:rPr lang="en-US" u="sng" dirty="0"/>
              <a:t>Goal # 3 </a:t>
            </a:r>
            <a:r>
              <a:rPr lang="en-US" dirty="0"/>
              <a:t>– In the 2017/2018 school year the performing arts department will finalize the process for the Performing Arts Hall of Fame. </a:t>
            </a:r>
          </a:p>
        </p:txBody>
      </p:sp>
    </p:spTree>
    <p:extLst>
      <p:ext uri="{BB962C8B-B14F-4D97-AF65-F5344CB8AC3E}">
        <p14:creationId xmlns:p14="http://schemas.microsoft.com/office/powerpoint/2010/main" val="34044240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8"/>
        <p:cNvGrpSpPr/>
        <p:nvPr/>
      </p:nvGrpSpPr>
      <p:grpSpPr>
        <a:xfrm>
          <a:off x="0" y="0"/>
          <a:ext cx="0" cy="0"/>
          <a:chOff x="0" y="0"/>
          <a:chExt cx="0" cy="0"/>
        </a:xfrm>
      </p:grpSpPr>
      <p:sp>
        <p:nvSpPr>
          <p:cNvPr id="59" name="Shape 59"/>
          <p:cNvSpPr txBox="1">
            <a:spLocks noGrp="1"/>
          </p:cNvSpPr>
          <p:nvPr>
            <p:ph type="body" idx="1"/>
          </p:nvPr>
        </p:nvSpPr>
        <p:spPr>
          <a:xfrm>
            <a:off x="163275" y="139950"/>
            <a:ext cx="8852400" cy="4921800"/>
          </a:xfrm>
          <a:prstGeom prst="rect">
            <a:avLst/>
          </a:prstGeom>
        </p:spPr>
        <p:txBody>
          <a:bodyPr wrap="square" lIns="91425" tIns="91425" rIns="91425" bIns="91425" anchor="t" anchorCtr="0">
            <a:noAutofit/>
          </a:bodyPr>
          <a:lstStyle/>
          <a:p>
            <a:pPr lvl="0">
              <a:spcBef>
                <a:spcPts val="0"/>
              </a:spcBef>
              <a:buNone/>
            </a:pPr>
            <a:r>
              <a:rPr lang="en" u="sng" dirty="0"/>
              <a:t>Goal #2</a:t>
            </a:r>
            <a:r>
              <a:rPr lang="en" dirty="0"/>
              <a:t>:  In 2016-2017, TRHS will foster a positive school culture that increases levels of support and communication with our school community members (students, teachers and parents) as measured by:</a:t>
            </a:r>
          </a:p>
          <a:p>
            <a:pPr marL="457200" lvl="0" indent="-342900" rtl="0">
              <a:spcBef>
                <a:spcPts val="0"/>
              </a:spcBef>
              <a:buSzPct val="100000"/>
              <a:buFont typeface="Arial" panose="020B0604020202020204" pitchFamily="34" charset="0"/>
              <a:buChar char="•"/>
            </a:pPr>
            <a:r>
              <a:rPr lang="en" sz="1800" dirty="0"/>
              <a:t>Data collected by TRHS Data Team to drive positive change,</a:t>
            </a:r>
          </a:p>
          <a:p>
            <a:pPr marL="457200" lvl="0" indent="-342900" rtl="0">
              <a:spcBef>
                <a:spcPts val="0"/>
              </a:spcBef>
              <a:buSzPct val="100000"/>
              <a:buFont typeface="Arial" panose="020B0604020202020204" pitchFamily="34" charset="0"/>
              <a:buChar char="•"/>
            </a:pPr>
            <a:r>
              <a:rPr lang="en" sz="1800" dirty="0"/>
              <a:t>Participation in academic and co-curricular activities,</a:t>
            </a:r>
          </a:p>
          <a:p>
            <a:pPr marL="457200" lvl="0" indent="-342900">
              <a:spcBef>
                <a:spcPts val="0"/>
              </a:spcBef>
              <a:buSzPct val="100000"/>
              <a:buFont typeface="Arial" panose="020B0604020202020204" pitchFamily="34" charset="0"/>
              <a:buChar char="•"/>
            </a:pPr>
            <a:r>
              <a:rPr lang="en" sz="1800" dirty="0"/>
              <a:t>Increase in communication with community by use of multiple platforms (School Messenger, TPAF, social media, etc.).</a:t>
            </a:r>
          </a:p>
          <a:p>
            <a:pPr lvl="0">
              <a:spcBef>
                <a:spcPts val="0"/>
              </a:spcBef>
              <a:buNone/>
            </a:pPr>
            <a:endParaRPr dirty="0"/>
          </a:p>
          <a:p>
            <a:pPr lvl="0">
              <a:spcBef>
                <a:spcPts val="0"/>
              </a:spcBef>
              <a:buNone/>
            </a:pPr>
            <a:r>
              <a:rPr lang="en" u="sng" dirty="0"/>
              <a:t>Goal #3</a:t>
            </a:r>
            <a:r>
              <a:rPr lang="en" dirty="0"/>
              <a:t>:  In the 2016-17 school year, TRHS will work in collaboration with all district schools to continue to develop and align curricula to the state and national standards as demonstrated by the approval of a fully aligned K-12 district curriculum in all content areas by June 2017 and full implementation by June 2019.</a:t>
            </a:r>
            <a:br>
              <a:rPr lang="en" dirty="0"/>
            </a:br>
            <a:endParaRPr lang="en"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3"/>
        <p:cNvGrpSpPr/>
        <p:nvPr/>
      </p:nvGrpSpPr>
      <p:grpSpPr>
        <a:xfrm>
          <a:off x="0" y="0"/>
          <a:ext cx="0" cy="0"/>
          <a:chOff x="0" y="0"/>
          <a:chExt cx="0" cy="0"/>
        </a:xfrm>
      </p:grpSpPr>
      <p:sp>
        <p:nvSpPr>
          <p:cNvPr id="64" name="Shape 64"/>
          <p:cNvSpPr txBox="1">
            <a:spLocks noGrp="1"/>
          </p:cNvSpPr>
          <p:nvPr>
            <p:ph type="title"/>
          </p:nvPr>
        </p:nvSpPr>
        <p:spPr>
          <a:xfrm>
            <a:off x="-6000" y="174850"/>
            <a:ext cx="9156000" cy="618300"/>
          </a:xfrm>
          <a:prstGeom prst="rect">
            <a:avLst/>
          </a:prstGeom>
        </p:spPr>
        <p:txBody>
          <a:bodyPr wrap="square" lIns="91425" tIns="91425" rIns="91425" bIns="91425" anchor="t" anchorCtr="0">
            <a:noAutofit/>
          </a:bodyPr>
          <a:lstStyle/>
          <a:p>
            <a:pPr lvl="0">
              <a:spcBef>
                <a:spcPts val="0"/>
              </a:spcBef>
              <a:buNone/>
            </a:pPr>
            <a:r>
              <a:rPr lang="en"/>
              <a:t>2016-17 Reflections and highlights</a:t>
            </a:r>
          </a:p>
        </p:txBody>
      </p:sp>
      <p:sp>
        <p:nvSpPr>
          <p:cNvPr id="65" name="Shape 65"/>
          <p:cNvSpPr txBox="1">
            <a:spLocks noGrp="1"/>
          </p:cNvSpPr>
          <p:nvPr>
            <p:ph type="body" idx="1"/>
          </p:nvPr>
        </p:nvSpPr>
        <p:spPr>
          <a:xfrm>
            <a:off x="457200" y="793150"/>
            <a:ext cx="8229600" cy="3883800"/>
          </a:xfrm>
          <a:prstGeom prst="rect">
            <a:avLst/>
          </a:prstGeom>
        </p:spPr>
        <p:txBody>
          <a:bodyPr wrap="square" lIns="91425" tIns="91425" rIns="91425" bIns="91425" anchor="t" anchorCtr="0">
            <a:noAutofit/>
          </a:bodyPr>
          <a:lstStyle/>
          <a:p>
            <a:pPr marL="457200" lvl="0" indent="-381000">
              <a:spcBef>
                <a:spcPts val="0"/>
              </a:spcBef>
              <a:buSzPct val="100000"/>
              <a:buFont typeface="Arial" panose="020B0604020202020204" pitchFamily="34" charset="0"/>
              <a:buChar char="•"/>
            </a:pPr>
            <a:r>
              <a:rPr lang="en" sz="2400" dirty="0" smtClean="0"/>
              <a:t>Total Discipline Referrals – down 27%</a:t>
            </a:r>
            <a:endParaRPr lang="en" sz="2400" dirty="0"/>
          </a:p>
          <a:p>
            <a:pPr marL="457200" lvl="0" indent="-381000">
              <a:spcBef>
                <a:spcPts val="0"/>
              </a:spcBef>
              <a:buSzPct val="100000"/>
              <a:buFont typeface="Arial" panose="020B0604020202020204" pitchFamily="34" charset="0"/>
              <a:buChar char="•"/>
            </a:pPr>
            <a:r>
              <a:rPr lang="en" sz="2400" dirty="0" smtClean="0"/>
              <a:t>Class </a:t>
            </a:r>
            <a:r>
              <a:rPr lang="en" sz="2400" dirty="0"/>
              <a:t>cuts </a:t>
            </a:r>
            <a:r>
              <a:rPr lang="en" sz="2400" dirty="0" smtClean="0"/>
              <a:t>- down </a:t>
            </a:r>
            <a:r>
              <a:rPr lang="en" sz="2400" dirty="0"/>
              <a:t>13%.</a:t>
            </a:r>
          </a:p>
          <a:p>
            <a:pPr marL="457200" lvl="0" indent="-381000">
              <a:buFont typeface="Arial" panose="020B0604020202020204" pitchFamily="34" charset="0"/>
              <a:buChar char="•"/>
            </a:pPr>
            <a:r>
              <a:rPr lang="en" sz="2400" dirty="0" smtClean="0"/>
              <a:t>SAT Reading  - 3</a:t>
            </a:r>
            <a:r>
              <a:rPr lang="en" sz="2400" dirty="0"/>
              <a:t>% increase </a:t>
            </a:r>
            <a:r>
              <a:rPr lang="en" sz="2400" dirty="0" smtClean="0"/>
              <a:t>; SAT Math - </a:t>
            </a:r>
            <a:r>
              <a:rPr lang="en-US" sz="2400" dirty="0"/>
              <a:t>5% </a:t>
            </a:r>
            <a:r>
              <a:rPr lang="en-US" sz="2400" dirty="0" smtClean="0"/>
              <a:t>increase</a:t>
            </a:r>
            <a:r>
              <a:rPr lang="en" sz="2400" dirty="0" smtClean="0"/>
              <a:t>.</a:t>
            </a:r>
            <a:endParaRPr lang="en" sz="2400" dirty="0"/>
          </a:p>
          <a:p>
            <a:pPr marL="457200" lvl="0" indent="-381000">
              <a:buFont typeface="Arial" panose="020B0604020202020204" pitchFamily="34" charset="0"/>
              <a:buChar char="•"/>
            </a:pPr>
            <a:r>
              <a:rPr lang="en-US" sz="2400" dirty="0"/>
              <a:t>Tripod </a:t>
            </a:r>
            <a:r>
              <a:rPr lang="en-US" sz="2400" dirty="0" smtClean="0"/>
              <a:t>Survey - 2</a:t>
            </a:r>
            <a:r>
              <a:rPr lang="en" sz="2400" dirty="0" smtClean="0"/>
              <a:t>4 </a:t>
            </a:r>
            <a:r>
              <a:rPr lang="en" sz="2400" dirty="0"/>
              <a:t>point increase in </a:t>
            </a:r>
            <a:r>
              <a:rPr lang="en" sz="2400" dirty="0" smtClean="0"/>
              <a:t>Classroom Management (our focus area).</a:t>
            </a:r>
          </a:p>
          <a:p>
            <a:pPr marL="457200" lvl="0" indent="-381000">
              <a:buFont typeface="Arial" panose="020B0604020202020204" pitchFamily="34" charset="0"/>
              <a:buChar char="•"/>
            </a:pPr>
            <a:r>
              <a:rPr lang="en" sz="2400" dirty="0" smtClean="0"/>
              <a:t>Achieve 3000 – Over 2 times the expected Lexile growth.</a:t>
            </a:r>
            <a:endParaRPr lang="en" sz="2400" dirty="0"/>
          </a:p>
          <a:p>
            <a:pPr marL="457200" lvl="0" indent="-381000">
              <a:spcBef>
                <a:spcPts val="0"/>
              </a:spcBef>
              <a:buSzPct val="100000"/>
              <a:buFont typeface="Arial" panose="020B0604020202020204" pitchFamily="34" charset="0"/>
              <a:buChar char="•"/>
            </a:pPr>
            <a:r>
              <a:rPr lang="en" sz="2400" dirty="0"/>
              <a:t>9-12 competency based curriculum documents </a:t>
            </a:r>
            <a:r>
              <a:rPr lang="en" sz="2400" dirty="0" smtClean="0"/>
              <a:t>- board approved </a:t>
            </a:r>
            <a:r>
              <a:rPr lang="en" sz="2400" dirty="0"/>
              <a:t>in all subject areas.</a:t>
            </a:r>
          </a:p>
          <a:p>
            <a:pPr marL="457200" lvl="0" indent="-381000">
              <a:spcBef>
                <a:spcPts val="0"/>
              </a:spcBef>
              <a:buSzPct val="100000"/>
              <a:buFont typeface="Arial" panose="020B0604020202020204" pitchFamily="34" charset="0"/>
              <a:buChar char="•"/>
            </a:pPr>
            <a:r>
              <a:rPr lang="en" sz="2400" dirty="0"/>
              <a:t>Competency </a:t>
            </a:r>
            <a:r>
              <a:rPr lang="en" sz="2400" dirty="0" smtClean="0"/>
              <a:t>rubrics and </a:t>
            </a:r>
            <a:r>
              <a:rPr lang="en" sz="2400" smtClean="0"/>
              <a:t>assessments – currently being </a:t>
            </a:r>
            <a:r>
              <a:rPr lang="en" sz="2400" dirty="0" smtClean="0"/>
              <a:t>drafted and reviewed.</a:t>
            </a:r>
            <a:endParaRPr lang="en" sz="2400" dirty="0"/>
          </a:p>
          <a:p>
            <a:pPr marL="342900" lvl="0" indent="-342900">
              <a:spcBef>
                <a:spcPts val="0"/>
              </a:spcBef>
              <a:buFont typeface="Arial" panose="020B0604020202020204" pitchFamily="34" charset="0"/>
              <a:buChar char="•"/>
            </a:pPr>
            <a:endParaRPr dirty="0"/>
          </a:p>
          <a:p>
            <a:pPr lvl="0">
              <a:spcBef>
                <a:spcPts val="0"/>
              </a:spcBef>
              <a:buNone/>
            </a:pPr>
            <a:endParaRPr dirty="0"/>
          </a:p>
          <a:p>
            <a:pPr lvl="0">
              <a:spcBef>
                <a:spcPts val="0"/>
              </a:spcBef>
              <a:buNone/>
            </a:pPr>
            <a:endParaRP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sp>
        <p:nvSpPr>
          <p:cNvPr id="70" name="Shape 70"/>
          <p:cNvSpPr txBox="1">
            <a:spLocks noGrp="1"/>
          </p:cNvSpPr>
          <p:nvPr>
            <p:ph type="title"/>
          </p:nvPr>
        </p:nvSpPr>
        <p:spPr>
          <a:xfrm>
            <a:off x="-6000" y="326500"/>
            <a:ext cx="9156000" cy="641400"/>
          </a:xfrm>
          <a:prstGeom prst="rect">
            <a:avLst/>
          </a:prstGeom>
        </p:spPr>
        <p:txBody>
          <a:bodyPr wrap="square" lIns="91425" tIns="91425" rIns="91425" bIns="91425" anchor="t" anchorCtr="0">
            <a:noAutofit/>
          </a:bodyPr>
          <a:lstStyle/>
          <a:p>
            <a:pPr lvl="0">
              <a:spcBef>
                <a:spcPts val="0"/>
              </a:spcBef>
              <a:buNone/>
            </a:pPr>
            <a:r>
              <a:rPr lang="en"/>
              <a:t>2017-18 School Goals</a:t>
            </a:r>
          </a:p>
        </p:txBody>
      </p:sp>
      <p:sp>
        <p:nvSpPr>
          <p:cNvPr id="71" name="Shape 71"/>
          <p:cNvSpPr txBox="1">
            <a:spLocks noGrp="1"/>
          </p:cNvSpPr>
          <p:nvPr>
            <p:ph type="body" idx="1"/>
          </p:nvPr>
        </p:nvSpPr>
        <p:spPr>
          <a:xfrm>
            <a:off x="457200" y="746450"/>
            <a:ext cx="8229600" cy="4059000"/>
          </a:xfrm>
          <a:prstGeom prst="rect">
            <a:avLst/>
          </a:prstGeom>
        </p:spPr>
        <p:txBody>
          <a:bodyPr wrap="square" lIns="91425" tIns="91425" rIns="91425" bIns="91425" anchor="t" anchorCtr="0">
            <a:noAutofit/>
          </a:bodyPr>
          <a:lstStyle/>
          <a:p>
            <a:pPr lvl="0">
              <a:spcBef>
                <a:spcPts val="0"/>
              </a:spcBef>
              <a:buNone/>
            </a:pPr>
            <a:r>
              <a:rPr lang="en" u="sng" dirty="0"/>
              <a:t>Goal #1</a:t>
            </a:r>
            <a:r>
              <a:rPr lang="en" dirty="0"/>
              <a:t>: TRHS will </a:t>
            </a:r>
            <a:r>
              <a:rPr lang="en" dirty="0" smtClean="0"/>
              <a:t>improve positive student </a:t>
            </a:r>
            <a:r>
              <a:rPr lang="en" dirty="0"/>
              <a:t>behaviors in the classroom that affect teaching and learning through a </a:t>
            </a:r>
            <a:r>
              <a:rPr lang="en" dirty="0" smtClean="0"/>
              <a:t>multi-leveled </a:t>
            </a:r>
            <a:r>
              <a:rPr lang="en" dirty="0"/>
              <a:t>system of supporting students and teachers as evidenced by decreased student discipline referrals and increased positive reporting by High School faculty and staff.</a:t>
            </a:r>
          </a:p>
          <a:p>
            <a:pPr lvl="0" rtl="0">
              <a:spcBef>
                <a:spcPts val="0"/>
              </a:spcBef>
              <a:buNone/>
            </a:pPr>
            <a:r>
              <a:rPr lang="en" u="sng" dirty="0"/>
              <a:t>Goal #2:</a:t>
            </a:r>
            <a:r>
              <a:rPr lang="en" dirty="0"/>
              <a:t>  In 2017-2018, TRHS will foster a positive school culture that increases levels of support and communication with our school community members (students, teachers and parents) as measured by:</a:t>
            </a:r>
          </a:p>
          <a:p>
            <a:pPr marL="514350" lvl="0" indent="-285750" rtl="0">
              <a:spcBef>
                <a:spcPts val="0"/>
              </a:spcBef>
              <a:buFont typeface="Arial" panose="020B0604020202020204" pitchFamily="34" charset="0"/>
              <a:buChar char="•"/>
            </a:pPr>
            <a:r>
              <a:rPr lang="en" sz="1800" dirty="0"/>
              <a:t>Data collected by TRHS Data Team to drive positive change,</a:t>
            </a:r>
          </a:p>
          <a:p>
            <a:pPr marL="514350" lvl="0" indent="-285750" rtl="0">
              <a:spcBef>
                <a:spcPts val="0"/>
              </a:spcBef>
              <a:buFont typeface="Arial" panose="020B0604020202020204" pitchFamily="34" charset="0"/>
              <a:buChar char="•"/>
            </a:pPr>
            <a:r>
              <a:rPr lang="en" sz="1800" dirty="0"/>
              <a:t>Participation in academic and co-curricular activities,</a:t>
            </a:r>
          </a:p>
          <a:p>
            <a:pPr marL="514350" lvl="0" indent="-285750" rtl="0">
              <a:spcBef>
                <a:spcPts val="0"/>
              </a:spcBef>
              <a:buFont typeface="Arial" panose="020B0604020202020204" pitchFamily="34" charset="0"/>
              <a:buChar char="•"/>
            </a:pPr>
            <a:r>
              <a:rPr lang="en" sz="1800" dirty="0"/>
              <a:t>Increase in communication with community by use of multiple platforms (School Messenger, TPAF, social media, etc.).</a:t>
            </a:r>
            <a:br>
              <a:rPr lang="en" sz="1800" dirty="0"/>
            </a:br>
            <a:endParaRPr lang="en"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sp>
        <p:nvSpPr>
          <p:cNvPr id="76" name="Shape 76"/>
          <p:cNvSpPr txBox="1">
            <a:spLocks noGrp="1"/>
          </p:cNvSpPr>
          <p:nvPr>
            <p:ph type="title"/>
          </p:nvPr>
        </p:nvSpPr>
        <p:spPr>
          <a:xfrm>
            <a:off x="-6025" y="3184075"/>
            <a:ext cx="9156000" cy="1236300"/>
          </a:xfrm>
          <a:prstGeom prst="rect">
            <a:avLst/>
          </a:prstGeom>
        </p:spPr>
        <p:txBody>
          <a:bodyPr wrap="square" lIns="91425" tIns="91425" rIns="91425" bIns="91425" anchor="t" anchorCtr="0">
            <a:noAutofit/>
          </a:bodyPr>
          <a:lstStyle/>
          <a:p>
            <a:pPr lvl="0" algn="l">
              <a:spcBef>
                <a:spcPts val="0"/>
              </a:spcBef>
              <a:buNone/>
            </a:pPr>
            <a:endParaRPr/>
          </a:p>
        </p:txBody>
      </p:sp>
      <p:sp>
        <p:nvSpPr>
          <p:cNvPr id="77" name="Shape 77"/>
          <p:cNvSpPr txBox="1">
            <a:spLocks noGrp="1"/>
          </p:cNvSpPr>
          <p:nvPr>
            <p:ph type="body" idx="1"/>
          </p:nvPr>
        </p:nvSpPr>
        <p:spPr>
          <a:xfrm>
            <a:off x="667150" y="606500"/>
            <a:ext cx="8229600" cy="3623400"/>
          </a:xfrm>
          <a:prstGeom prst="rect">
            <a:avLst/>
          </a:prstGeom>
        </p:spPr>
        <p:txBody>
          <a:bodyPr wrap="square" lIns="91425" tIns="91425" rIns="91425" bIns="91425" anchor="t" anchorCtr="0">
            <a:noAutofit/>
          </a:bodyPr>
          <a:lstStyle/>
          <a:p>
            <a:pPr lvl="0" rtl="0">
              <a:spcBef>
                <a:spcPts val="0"/>
              </a:spcBef>
              <a:buClr>
                <a:srgbClr val="000000"/>
              </a:buClr>
              <a:buSzPct val="55000"/>
              <a:buFont typeface="Arial"/>
              <a:buNone/>
            </a:pPr>
            <a:r>
              <a:rPr lang="en" u="sng"/>
              <a:t>Goal #3:</a:t>
            </a:r>
            <a:r>
              <a:rPr lang="en"/>
              <a:t>  In the 2017-18 school year, TRHS will work in collaboration with all district schools to continue to develop instructional and assessment practices aligned to our competency based curriculum with the goal of full creation of an assessment and reporting program by June 2019.</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1"/>
        <p:cNvGrpSpPr/>
        <p:nvPr/>
      </p:nvGrpSpPr>
      <p:grpSpPr>
        <a:xfrm>
          <a:off x="0" y="0"/>
          <a:ext cx="0" cy="0"/>
          <a:chOff x="0" y="0"/>
          <a:chExt cx="0" cy="0"/>
        </a:xfrm>
      </p:grpSpPr>
      <p:sp>
        <p:nvSpPr>
          <p:cNvPr id="82" name="Shape 82"/>
          <p:cNvSpPr txBox="1">
            <a:spLocks noGrp="1"/>
          </p:cNvSpPr>
          <p:nvPr>
            <p:ph type="ctrTitle"/>
          </p:nvPr>
        </p:nvSpPr>
        <p:spPr>
          <a:xfrm>
            <a:off x="685800" y="1991813"/>
            <a:ext cx="7772400" cy="1159800"/>
          </a:xfrm>
          <a:prstGeom prst="rect">
            <a:avLst/>
          </a:prstGeom>
        </p:spPr>
        <p:txBody>
          <a:bodyPr wrap="square" lIns="91425" tIns="91425" rIns="91425" bIns="91425" anchor="ctr" anchorCtr="0">
            <a:noAutofit/>
          </a:bodyPr>
          <a:lstStyle/>
          <a:p>
            <a:pPr lvl="0">
              <a:spcBef>
                <a:spcPts val="0"/>
              </a:spcBef>
              <a:buNone/>
            </a:pPr>
            <a:r>
              <a:rPr lang="en"/>
              <a:t>Continuing and alternative education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6"/>
        <p:cNvGrpSpPr/>
        <p:nvPr/>
      </p:nvGrpSpPr>
      <p:grpSpPr>
        <a:xfrm>
          <a:off x="0" y="0"/>
          <a:ext cx="0" cy="0"/>
          <a:chOff x="0" y="0"/>
          <a:chExt cx="0" cy="0"/>
        </a:xfrm>
      </p:grpSpPr>
      <p:sp>
        <p:nvSpPr>
          <p:cNvPr id="87" name="Shape 87"/>
          <p:cNvSpPr txBox="1">
            <a:spLocks noGrp="1"/>
          </p:cNvSpPr>
          <p:nvPr>
            <p:ph type="title"/>
          </p:nvPr>
        </p:nvSpPr>
        <p:spPr>
          <a:xfrm>
            <a:off x="-6000" y="314825"/>
            <a:ext cx="9156000" cy="857400"/>
          </a:xfrm>
          <a:prstGeom prst="rect">
            <a:avLst/>
          </a:prstGeom>
        </p:spPr>
        <p:txBody>
          <a:bodyPr wrap="square" lIns="91425" tIns="91425" rIns="91425" bIns="91425" anchor="t" anchorCtr="0">
            <a:noAutofit/>
          </a:bodyPr>
          <a:lstStyle/>
          <a:p>
            <a:pPr lvl="0">
              <a:spcBef>
                <a:spcPts val="0"/>
              </a:spcBef>
              <a:buNone/>
            </a:pPr>
            <a:r>
              <a:rPr lang="en"/>
              <a:t>2016-17 Goals in review</a:t>
            </a:r>
          </a:p>
        </p:txBody>
      </p:sp>
      <p:sp>
        <p:nvSpPr>
          <p:cNvPr id="88" name="Shape 88"/>
          <p:cNvSpPr txBox="1">
            <a:spLocks noGrp="1"/>
          </p:cNvSpPr>
          <p:nvPr>
            <p:ph type="body" idx="1"/>
          </p:nvPr>
        </p:nvSpPr>
        <p:spPr>
          <a:xfrm>
            <a:off x="457200" y="851425"/>
            <a:ext cx="8229600" cy="3895500"/>
          </a:xfrm>
          <a:prstGeom prst="rect">
            <a:avLst/>
          </a:prstGeom>
        </p:spPr>
        <p:txBody>
          <a:bodyPr wrap="square" lIns="91425" tIns="91425" rIns="91425" bIns="91425" anchor="t" anchorCtr="0">
            <a:noAutofit/>
          </a:bodyPr>
          <a:lstStyle/>
          <a:p>
            <a:pPr lvl="0">
              <a:spcBef>
                <a:spcPts val="0"/>
              </a:spcBef>
              <a:buNone/>
            </a:pPr>
            <a:r>
              <a:rPr lang="en" u="sng" dirty="0"/>
              <a:t>GOAL #1</a:t>
            </a:r>
            <a:r>
              <a:rPr lang="en" dirty="0"/>
              <a:t>:  By June 2017, the Timberlane Continuing and Alternative Education Program will work to develop processes and protocols associated with the HiSET program to include accountability measures, expectations for participation, parental involvement, eligibility requirements, and redefined roles and responsibilities of participating parties.</a:t>
            </a:r>
          </a:p>
          <a:p>
            <a:pPr lvl="0">
              <a:spcBef>
                <a:spcPts val="0"/>
              </a:spcBef>
              <a:buNone/>
            </a:pPr>
            <a:r>
              <a:rPr lang="en" dirty="0"/>
              <a:t/>
            </a:r>
            <a:br>
              <a:rPr lang="en" dirty="0"/>
            </a:br>
            <a:r>
              <a:rPr lang="en" u="sng" dirty="0"/>
              <a:t>GOAL #2</a:t>
            </a:r>
            <a:r>
              <a:rPr lang="en" dirty="0"/>
              <a:t>:  By June 2017 the Timberlane Regional School District Grant Management Team will develop a data-driven, needs based system for grant writing, </a:t>
            </a:r>
            <a:r>
              <a:rPr lang="en" dirty="0" smtClean="0"/>
              <a:t>acquisition</a:t>
            </a:r>
            <a:r>
              <a:rPr lang="en" dirty="0"/>
              <a:t>, and management as measured by the development of a grant writing handbook and the acquisition of at least one grant this year.</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sp>
        <p:nvSpPr>
          <p:cNvPr id="93" name="Shape 93"/>
          <p:cNvSpPr txBox="1">
            <a:spLocks noGrp="1"/>
          </p:cNvSpPr>
          <p:nvPr>
            <p:ph type="title"/>
          </p:nvPr>
        </p:nvSpPr>
        <p:spPr>
          <a:xfrm>
            <a:off x="-6025" y="2939150"/>
            <a:ext cx="9156000" cy="987300"/>
          </a:xfrm>
          <a:prstGeom prst="rect">
            <a:avLst/>
          </a:prstGeom>
        </p:spPr>
        <p:txBody>
          <a:bodyPr wrap="square" lIns="91425" tIns="91425" rIns="91425" bIns="91425" anchor="t" anchorCtr="0">
            <a:noAutofit/>
          </a:bodyPr>
          <a:lstStyle/>
          <a:p>
            <a:pPr lvl="0">
              <a:spcBef>
                <a:spcPts val="0"/>
              </a:spcBef>
              <a:buNone/>
            </a:pPr>
            <a:endParaRPr/>
          </a:p>
        </p:txBody>
      </p:sp>
      <p:sp>
        <p:nvSpPr>
          <p:cNvPr id="94" name="Shape 94"/>
          <p:cNvSpPr txBox="1">
            <a:spLocks noGrp="1"/>
          </p:cNvSpPr>
          <p:nvPr>
            <p:ph type="body" idx="1"/>
          </p:nvPr>
        </p:nvSpPr>
        <p:spPr>
          <a:xfrm>
            <a:off x="457175" y="524850"/>
            <a:ext cx="8229600" cy="3401700"/>
          </a:xfrm>
          <a:prstGeom prst="rect">
            <a:avLst/>
          </a:prstGeom>
        </p:spPr>
        <p:txBody>
          <a:bodyPr wrap="square" lIns="91425" tIns="91425" rIns="91425" bIns="91425" anchor="t" anchorCtr="0">
            <a:noAutofit/>
          </a:bodyPr>
          <a:lstStyle/>
          <a:p>
            <a:pPr lvl="0">
              <a:spcBef>
                <a:spcPts val="0"/>
              </a:spcBef>
              <a:buNone/>
            </a:pPr>
            <a:r>
              <a:rPr lang="en" u="sng" dirty="0"/>
              <a:t>GOAL #3</a:t>
            </a:r>
            <a:r>
              <a:rPr lang="en" dirty="0"/>
              <a:t>:  By June of </a:t>
            </a:r>
            <a:r>
              <a:rPr lang="en" dirty="0" smtClean="0"/>
              <a:t>2017 </a:t>
            </a:r>
            <a:r>
              <a:rPr lang="en" dirty="0"/>
              <a:t>the Timberlane Continuing and Alternative Education Program will utilize various data-based measures to monitor and report out student and program progress and to make programmatic decisions for the enhancement of the Continuing and Alternative Education Program.</a:t>
            </a:r>
            <a:br>
              <a:rPr lang="en" dirty="0"/>
            </a:br>
            <a:endParaRPr lang="en" dirty="0"/>
          </a:p>
        </p:txBody>
      </p:sp>
    </p:spTree>
  </p:cSld>
  <p:clrMapOvr>
    <a:masterClrMapping/>
  </p:clrMapOvr>
</p:sld>
</file>

<file path=ppt/theme/theme1.xml><?xml version="1.0" encoding="utf-8"?>
<a:theme xmlns:a="http://schemas.openxmlformats.org/drawingml/2006/main" name="Ursula template">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C3074932D6A2A49BA53FB2CF2C372F9" ma:contentTypeVersion="7" ma:contentTypeDescription="Create a new document." ma:contentTypeScope="" ma:versionID="c59c01cc42d8aa5db832685147da447e">
  <xsd:schema xmlns:xsd="http://www.w3.org/2001/XMLSchema" xmlns:xs="http://www.w3.org/2001/XMLSchema" xmlns:p="http://schemas.microsoft.com/office/2006/metadata/properties" xmlns:ns2="66445318-594c-4acb-b2fb-c62b33afc0d4" targetNamespace="http://schemas.microsoft.com/office/2006/metadata/properties" ma:root="true" ma:fieldsID="a5d163288106e17fa4d174469e049b52" ns2:_="">
    <xsd:import namespace="66445318-594c-4acb-b2fb-c62b33afc0d4"/>
    <xsd:element name="properties">
      <xsd:complexType>
        <xsd:sequence>
          <xsd:element name="documentManagement">
            <xsd:complexType>
              <xsd:all>
                <xsd:element ref="ns2: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6445318-594c-4acb-b2fb-c62b33afc0d4" elementFormDefault="qualified">
    <xsd:import namespace="http://schemas.microsoft.com/office/2006/documentManagement/types"/>
    <xsd:import namespace="http://schemas.microsoft.com/office/infopath/2007/PartnerControls"/>
    <xsd:element name="Date" ma:index="8" nillable="true" ma:displayName="Date" ma:format="DateTime" ma:internalName="Date">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Date xmlns="66445318-594c-4acb-b2fb-c62b33afc0d4" xsi:nil="true"/>
  </documentManagement>
</p:properties>
</file>

<file path=customXml/itemProps1.xml><?xml version="1.0" encoding="utf-8"?>
<ds:datastoreItem xmlns:ds="http://schemas.openxmlformats.org/officeDocument/2006/customXml" ds:itemID="{C7F5AE28-09EB-4129-8684-C2DA975CBB54}"/>
</file>

<file path=customXml/itemProps2.xml><?xml version="1.0" encoding="utf-8"?>
<ds:datastoreItem xmlns:ds="http://schemas.openxmlformats.org/officeDocument/2006/customXml" ds:itemID="{E09054EA-55D8-4B7D-9C28-92E2A9EE1A15}"/>
</file>

<file path=customXml/itemProps3.xml><?xml version="1.0" encoding="utf-8"?>
<ds:datastoreItem xmlns:ds="http://schemas.openxmlformats.org/officeDocument/2006/customXml" ds:itemID="{E28CAE2F-9021-4D44-B2CE-7113EA7607B9}"/>
</file>

<file path=docProps/app.xml><?xml version="1.0" encoding="utf-8"?>
<Properties xmlns="http://schemas.openxmlformats.org/officeDocument/2006/extended-properties" xmlns:vt="http://schemas.openxmlformats.org/officeDocument/2006/docPropsVTypes">
  <TotalTime>417</TotalTime>
  <Words>1229</Words>
  <Application>Microsoft Office PowerPoint</Application>
  <PresentationFormat>On-screen Show (16:9)</PresentationFormat>
  <Paragraphs>79</Paragraphs>
  <Slides>21</Slides>
  <Notes>18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Arial</vt:lpstr>
      <vt:lpstr>Sniglet</vt:lpstr>
      <vt:lpstr>Walter Turncoat</vt:lpstr>
      <vt:lpstr>Ursula template</vt:lpstr>
      <vt:lpstr>2016-17 Action Plan Update and 2017-18 Goals</vt:lpstr>
      <vt:lpstr>2016-17 Goals in Review</vt:lpstr>
      <vt:lpstr>PowerPoint Presentation</vt:lpstr>
      <vt:lpstr>2016-17 Reflections and highlights</vt:lpstr>
      <vt:lpstr>2017-18 School Goals</vt:lpstr>
      <vt:lpstr>PowerPoint Presentation</vt:lpstr>
      <vt:lpstr>Continuing and alternative education </vt:lpstr>
      <vt:lpstr>2016-17 Goals in review</vt:lpstr>
      <vt:lpstr>PowerPoint Presentation</vt:lpstr>
      <vt:lpstr>2016-17 Reflections and highlights</vt:lpstr>
      <vt:lpstr>2017-18 Goal Statements</vt:lpstr>
      <vt:lpstr>PowerPoint Presentation</vt:lpstr>
      <vt:lpstr>Athletics</vt:lpstr>
      <vt:lpstr>2016-17 Goals in Review</vt:lpstr>
      <vt:lpstr>2016-17 Reflections and highlights</vt:lpstr>
      <vt:lpstr>2017-18 Goal Statements</vt:lpstr>
      <vt:lpstr>Music Department</vt:lpstr>
      <vt:lpstr>2016-17 Goals Areas in Review</vt:lpstr>
      <vt:lpstr>2016-17 Reflections and highlights</vt:lpstr>
      <vt:lpstr>2017-18 Goal Statements</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2016-17 Action Plan Update and 2017-18 Goals</dc:title>
  <dc:creator>Widman, Mary</dc:creator>
  <cp:lastModifiedBy>Belcher, Catherine</cp:lastModifiedBy>
  <cp:revision>12</cp:revision>
  <cp:lastPrinted>2017-10-17T13:13:21Z</cp:lastPrinted>
  <dcterms:modified xsi:type="dcterms:W3CDTF">2017-10-17T13:14:20Z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0x0101003C3074932D6A2A49BA53FB2CF2C372F9</vt:lpwstr>
  </property>
</Properties>
</file>