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7" r:id="rId4"/>
    <p:sldMasterId id="214748370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Gowun Batang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GowunBatang-regular.fntdata"/><Relationship Id="rId23" Type="http://schemas.openxmlformats.org/officeDocument/2006/relationships/slide" Target="slides/slide17.xml"/><Relationship Id="rId25" Type="http://schemas.openxmlformats.org/officeDocument/2006/relationships/font" Target="fonts/GowunBatang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c9769057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c9769057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 MINUTES</a:t>
            </a:r>
            <a:r>
              <a:rPr lang="en" sz="1200"/>
              <a:t> - Kate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To get sense of who is in room: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Raise hands: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# of participants are from a CHSC grant school?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# of participants are not from a CHSC grant school?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# of participants are not from a school?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Purpose of session: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-Reflect on sustaining school wellness (especially when things such as funding can fade out of the picture)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-Tools/strategies to make a lasting impact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-Use of PSAT tool </a:t>
            </a:r>
            <a:endParaRPr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c9769057de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c9769057de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4 MINUTES - Tera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-How do you know if you’re on the right track for making your efforts sustainable?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-PSAT: Instrument developed by Center for Public Health Systems Science at Washington University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	-Goal: To measure program sustainability capacity and support planning for long-term program success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	-Originally designed for public health programs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-A lot of components that can make something sustainable </a:t>
            </a:r>
            <a:endParaRPr sz="12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-PSAT tool helps us understand all the factors that contribute to program sustainability</a:t>
            </a:r>
            <a:endParaRPr sz="12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-Looks at organization/contextual factors </a:t>
            </a:r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c9769057de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c9769057de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 MINUTES - Tera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-These categories help us think about </a:t>
            </a:r>
            <a:r>
              <a:rPr i="1" lang="en" sz="1200"/>
              <a:t>how</a:t>
            </a:r>
            <a:r>
              <a:rPr lang="en" sz="1200"/>
              <a:t> work continues, not </a:t>
            </a:r>
            <a:r>
              <a:rPr i="1" lang="en" sz="1200"/>
              <a:t>what</a:t>
            </a:r>
            <a:r>
              <a:rPr lang="en" sz="1200"/>
              <a:t> work must continue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-Want to look at what makes sustainability </a:t>
            </a:r>
            <a:r>
              <a:rPr i="1" lang="en" sz="1200"/>
              <a:t>possible</a:t>
            </a:r>
            <a:r>
              <a:rPr lang="en" sz="1200"/>
              <a:t> and in your particular context (district gave line of funding? A lot of champions/staff who are passionate about school wellness? Strategic plans aligns with school wellness for students and teachers?)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	-When you think about these categories, do they feel in line with how you’re thinking about your work and its sustainability?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ca954a956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ca954a956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14 MINUTES - Tera &amp; Kate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-If you could choose one category to prioritize your </a:t>
            </a:r>
            <a:r>
              <a:rPr lang="en" sz="1200">
                <a:solidFill>
                  <a:schemeClr val="dk1"/>
                </a:solidFill>
              </a:rPr>
              <a:t>sustainability</a:t>
            </a:r>
            <a:r>
              <a:rPr lang="en" sz="1200">
                <a:solidFill>
                  <a:schemeClr val="dk1"/>
                </a:solidFill>
              </a:rPr>
              <a:t> work which would you choose?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-Have 1 rep from each group share: What about this category made you want to stand here? What experience/thought made you connect with this category?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-Discuss Albany convening - default of everyone choosing funding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	-Continuation of FUNDING can help scale or deepen work- but many sustainability moves don’t require it.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-Sustainability can be about: intentional relationships, systems, policies, or choices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ca954a9566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ca954a9566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 MINUTES - Tera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-Walk away with actionable steps in improving sustaining school wellness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-Environment/Climate - convo w/ colleague who has interest in improving student/staff wellness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-Funding: asking administrators for line of funding (garden fundraisers)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-Partnerships: Resource mapping, identifying a partner/organization in the community to engage who can support you in wellness work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ca954a956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ca954a956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33817"/>
                </a:solidFill>
              </a:rPr>
              <a:t>2 MINUTES - Kate</a:t>
            </a:r>
            <a:endParaRPr sz="1200">
              <a:solidFill>
                <a:srgbClr val="133817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33817"/>
                </a:solidFill>
              </a:rPr>
              <a:t>-Can use this tool- could be in context of your building-level or district wellness committee</a:t>
            </a:r>
            <a:endParaRPr sz="1200">
              <a:solidFill>
                <a:srgbClr val="13381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33817"/>
                </a:solidFill>
              </a:rPr>
              <a:t>-Abbreviated version (short) available online</a:t>
            </a:r>
            <a:endParaRPr sz="1200">
              <a:solidFill>
                <a:srgbClr val="13381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33817"/>
                </a:solidFill>
              </a:rPr>
              <a:t>It’s a tool, not a rule!</a:t>
            </a:r>
            <a:endParaRPr sz="1200">
              <a:solidFill>
                <a:srgbClr val="133817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ca954a9566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ca954a9566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 MINUTES - Tera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-1 min to think, 2 mins to share</a:t>
            </a:r>
            <a:endParaRPr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ca954a956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ca954a956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 MINUTES - Kate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-Reflection questions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-Think about these questions, and </a:t>
            </a:r>
            <a:r>
              <a:rPr lang="en" sz="1200"/>
              <a:t>sustainability</a:t>
            </a:r>
            <a:r>
              <a:rPr lang="en" sz="1200"/>
              <a:t> in the context of school wellness work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-Think about current successes, what makes thing sustainable now?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-How are you walking away with this info? How will it end? (If it ends, will you communicate how and why it ended?)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c9769057de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3c9769057de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c9769057d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c9769057d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 MINUTE - Kate</a:t>
            </a:r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c9769057de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c9769057de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 MINUTE - Tera</a:t>
            </a:r>
            <a:endParaRPr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c9769057de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c9769057de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Tera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Before we do so, Kate is going to walk us through a brief exercise</a:t>
            </a:r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c9769057de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c9769057de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4 MINUTES  - Kate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-Purpose: To think about what sustainability looks like to you </a:t>
            </a:r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c9769057de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c9769057de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 MINUTES - Kate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-Does not mean that everything lasts forever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-And does not mean doing more with less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-Think about: does this definition resonates with you - or feels challenging? </a:t>
            </a:r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ca954a956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ca954a956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1 MINUTE - Tera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-If you are not a CHSC grant school/school it’s okay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-Think about in context of school wellness (Funding? Garden? Just getting started and want to keep momentum?)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c9769057de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c9769057de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 MINUTES -Tera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-Think about what you’re trying to sustain - goals, impact, practices, momentum?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-Think about what you most want to remain true, whether it be in your school, organization, community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c9769057de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c9769057de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4 MINUTES - Kate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Why did you choose those?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-Not about doing everything, or sustaining everything- it’s about making intentional choices now that support your wellness work down the line</a:t>
            </a:r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with header and footer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228600" y="2856025"/>
            <a:ext cx="1889400" cy="6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2" type="body"/>
          </p:nvPr>
        </p:nvSpPr>
        <p:spPr>
          <a:xfrm>
            <a:off x="228600" y="168075"/>
            <a:ext cx="1889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4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type="title"/>
          </p:nvPr>
        </p:nvSpPr>
        <p:spPr>
          <a:xfrm>
            <a:off x="228600" y="1909750"/>
            <a:ext cx="62328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60" name="Google Shape;60;p14"/>
          <p:cNvSpPr txBox="1"/>
          <p:nvPr>
            <p:ph idx="4" type="body"/>
          </p:nvPr>
        </p:nvSpPr>
        <p:spPr>
          <a:xfrm>
            <a:off x="2400300" y="2856025"/>
            <a:ext cx="1889400" cy="6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5" type="body"/>
          </p:nvPr>
        </p:nvSpPr>
        <p:spPr>
          <a:xfrm>
            <a:off x="2400300" y="168075"/>
            <a:ext cx="1889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6" type="body"/>
          </p:nvPr>
        </p:nvSpPr>
        <p:spPr>
          <a:xfrm>
            <a:off x="4572000" y="168075"/>
            <a:ext cx="1889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7" type="body"/>
          </p:nvPr>
        </p:nvSpPr>
        <p:spPr>
          <a:xfrm>
            <a:off x="6743700" y="168075"/>
            <a:ext cx="1889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64" name="Google Shape;64;p14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144">
          <p15:clr>
            <a:srgbClr val="E46962"/>
          </p15:clr>
        </p15:guide>
        <p15:guide id="4" pos="1512">
          <p15:clr>
            <a:srgbClr val="E46962"/>
          </p15:clr>
        </p15:guide>
        <p15:guide id="5" pos="4248">
          <p15:clr>
            <a:srgbClr val="E46962"/>
          </p15:clr>
        </p15:guide>
        <p15:guide id="6" pos="5616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228600" y="1909750"/>
            <a:ext cx="62328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cxnSp>
        <p:nvCxnSpPr>
          <p:cNvPr id="68" name="Google Shape;68;p15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228600" y="2866225"/>
            <a:ext cx="6232800" cy="6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144">
          <p15:clr>
            <a:srgbClr val="E46962"/>
          </p15:clr>
        </p15:guide>
        <p15:guide id="4" pos="1512">
          <p15:clr>
            <a:srgbClr val="E46962"/>
          </p15:clr>
        </p15:guide>
        <p15:guide id="5" pos="4248">
          <p15:clr>
            <a:srgbClr val="E46962"/>
          </p15:clr>
        </p15:guide>
        <p15:guide id="6" pos="5616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1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228600" y="2856025"/>
            <a:ext cx="1889400" cy="6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6"/>
          <p:cNvSpPr txBox="1"/>
          <p:nvPr>
            <p:ph type="title"/>
          </p:nvPr>
        </p:nvSpPr>
        <p:spPr>
          <a:xfrm>
            <a:off x="228600" y="1909750"/>
            <a:ext cx="62328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cxnSp>
        <p:nvCxnSpPr>
          <p:cNvPr id="74" name="Google Shape;74;p16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144">
          <p15:clr>
            <a:srgbClr val="E46962"/>
          </p15:clr>
        </p15:guide>
        <p15:guide id="4" pos="1512">
          <p15:clr>
            <a:srgbClr val="E46962"/>
          </p15:clr>
        </p15:guide>
        <p15:guide id="5" pos="4248">
          <p15:clr>
            <a:srgbClr val="E46962"/>
          </p15:clr>
        </p15:guide>
        <p15:guide id="6" pos="5616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ex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7"/>
          <p:cNvSpPr txBox="1"/>
          <p:nvPr>
            <p:ph idx="1" type="subTitle"/>
          </p:nvPr>
        </p:nvSpPr>
        <p:spPr>
          <a:xfrm>
            <a:off x="228600" y="167750"/>
            <a:ext cx="52578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79" name="Google Shape;79;p17"/>
          <p:cNvCxnSpPr/>
          <p:nvPr/>
        </p:nvCxnSpPr>
        <p:spPr>
          <a:xfrm>
            <a:off x="228600" y="478125"/>
            <a:ext cx="8686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" name="Google Shape;80;p17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3456">
          <p15:clr>
            <a:srgbClr val="E46962"/>
          </p15:clr>
        </p15:guide>
        <p15:guide id="2" pos="4752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ate sheet" type="tx">
  <p:cSld name="TITLE_AND_BOD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8"/>
          <p:cNvSpPr txBox="1"/>
          <p:nvPr>
            <p:ph type="title"/>
          </p:nvPr>
        </p:nvSpPr>
        <p:spPr>
          <a:xfrm>
            <a:off x="229450" y="164350"/>
            <a:ext cx="8686800" cy="4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2" type="subTitle"/>
          </p:nvPr>
        </p:nvSpPr>
        <p:spPr>
          <a:xfrm>
            <a:off x="228600" y="1213525"/>
            <a:ext cx="27282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86" name="Google Shape;86;p18"/>
          <p:cNvSpPr txBox="1"/>
          <p:nvPr>
            <p:ph idx="3" type="subTitle"/>
          </p:nvPr>
        </p:nvSpPr>
        <p:spPr>
          <a:xfrm>
            <a:off x="3207900" y="1213525"/>
            <a:ext cx="27282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87" name="Google Shape;87;p18"/>
          <p:cNvSpPr txBox="1"/>
          <p:nvPr>
            <p:ph idx="4" type="subTitle"/>
          </p:nvPr>
        </p:nvSpPr>
        <p:spPr>
          <a:xfrm>
            <a:off x="6187200" y="1213525"/>
            <a:ext cx="27282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cxnSp>
        <p:nvCxnSpPr>
          <p:cNvPr id="88" name="Google Shape;88;p18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with footer" type="twoColTx">
  <p:cSld name="TITLE_AND_TWO_COLUMN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>
            <p:ph type="title"/>
          </p:nvPr>
        </p:nvSpPr>
        <p:spPr>
          <a:xfrm>
            <a:off x="229450" y="164350"/>
            <a:ext cx="8686800" cy="8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229450" y="3455951"/>
            <a:ext cx="2834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2" type="subTitle"/>
          </p:nvPr>
        </p:nvSpPr>
        <p:spPr>
          <a:xfrm>
            <a:off x="229450" y="3127850"/>
            <a:ext cx="2834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94" name="Google Shape;94;p19"/>
          <p:cNvSpPr txBox="1"/>
          <p:nvPr>
            <p:ph idx="3" type="body"/>
          </p:nvPr>
        </p:nvSpPr>
        <p:spPr>
          <a:xfrm>
            <a:off x="3155800" y="3455951"/>
            <a:ext cx="2834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4" type="subTitle"/>
          </p:nvPr>
        </p:nvSpPr>
        <p:spPr>
          <a:xfrm>
            <a:off x="3155800" y="3127850"/>
            <a:ext cx="2834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96" name="Google Shape;96;p19"/>
          <p:cNvSpPr txBox="1"/>
          <p:nvPr>
            <p:ph idx="5" type="body"/>
          </p:nvPr>
        </p:nvSpPr>
        <p:spPr>
          <a:xfrm>
            <a:off x="6082150" y="3455951"/>
            <a:ext cx="2834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6" type="subTitle"/>
          </p:nvPr>
        </p:nvSpPr>
        <p:spPr>
          <a:xfrm>
            <a:off x="6082150" y="3127850"/>
            <a:ext cx="2834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98" name="Google Shape;98;p19"/>
          <p:cNvSpPr txBox="1"/>
          <p:nvPr>
            <p:ph idx="7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99" name="Google Shape;99;p19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ITLE_AND_TWO_COLUMNS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" name="Google Shape;102;p20"/>
          <p:cNvSpPr txBox="1"/>
          <p:nvPr>
            <p:ph type="title"/>
          </p:nvPr>
        </p:nvSpPr>
        <p:spPr>
          <a:xfrm>
            <a:off x="229450" y="164350"/>
            <a:ext cx="8686800" cy="8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229450" y="3455951"/>
            <a:ext cx="2834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2" type="subTitle"/>
          </p:nvPr>
        </p:nvSpPr>
        <p:spPr>
          <a:xfrm>
            <a:off x="229450" y="3127850"/>
            <a:ext cx="2834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105" name="Google Shape;105;p20"/>
          <p:cNvSpPr txBox="1"/>
          <p:nvPr>
            <p:ph idx="3" type="body"/>
          </p:nvPr>
        </p:nvSpPr>
        <p:spPr>
          <a:xfrm>
            <a:off x="3155800" y="3455951"/>
            <a:ext cx="2834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4" type="subTitle"/>
          </p:nvPr>
        </p:nvSpPr>
        <p:spPr>
          <a:xfrm>
            <a:off x="3155800" y="3127850"/>
            <a:ext cx="2834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107" name="Google Shape;107;p20"/>
          <p:cNvSpPr txBox="1"/>
          <p:nvPr>
            <p:ph idx="5" type="body"/>
          </p:nvPr>
        </p:nvSpPr>
        <p:spPr>
          <a:xfrm>
            <a:off x="6082150" y="3455951"/>
            <a:ext cx="2834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6" type="subTitle"/>
          </p:nvPr>
        </p:nvSpPr>
        <p:spPr>
          <a:xfrm>
            <a:off x="6082150" y="3127850"/>
            <a:ext cx="2834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cxnSp>
        <p:nvCxnSpPr>
          <p:cNvPr id="109" name="Google Shape;109;p20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TITLE_AND_TWO_COLUMNS_1_2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21"/>
          <p:cNvSpPr txBox="1"/>
          <p:nvPr>
            <p:ph type="title"/>
          </p:nvPr>
        </p:nvSpPr>
        <p:spPr>
          <a:xfrm>
            <a:off x="229450" y="164350"/>
            <a:ext cx="8686800" cy="8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113" name="Google Shape;113;p21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2400300" y="2448075"/>
            <a:ext cx="1889400" cy="20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2" type="body"/>
          </p:nvPr>
        </p:nvSpPr>
        <p:spPr>
          <a:xfrm>
            <a:off x="228600" y="2448075"/>
            <a:ext cx="1889400" cy="20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3" type="body"/>
          </p:nvPr>
        </p:nvSpPr>
        <p:spPr>
          <a:xfrm>
            <a:off x="4572000" y="2448075"/>
            <a:ext cx="1889400" cy="20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4" type="body"/>
          </p:nvPr>
        </p:nvSpPr>
        <p:spPr>
          <a:xfrm>
            <a:off x="6743700" y="2448075"/>
            <a:ext cx="1889400" cy="20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5" type="subTitle"/>
          </p:nvPr>
        </p:nvSpPr>
        <p:spPr>
          <a:xfrm>
            <a:off x="229450" y="2123775"/>
            <a:ext cx="1889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119" name="Google Shape;119;p21"/>
          <p:cNvSpPr txBox="1"/>
          <p:nvPr>
            <p:ph idx="6" type="subTitle"/>
          </p:nvPr>
        </p:nvSpPr>
        <p:spPr>
          <a:xfrm>
            <a:off x="2400300" y="2123775"/>
            <a:ext cx="1889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120" name="Google Shape;120;p21"/>
          <p:cNvSpPr txBox="1"/>
          <p:nvPr>
            <p:ph idx="7" type="subTitle"/>
          </p:nvPr>
        </p:nvSpPr>
        <p:spPr>
          <a:xfrm>
            <a:off x="4572000" y="2123775"/>
            <a:ext cx="1889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121" name="Google Shape;121;p21"/>
          <p:cNvSpPr txBox="1"/>
          <p:nvPr>
            <p:ph idx="8" type="subTitle"/>
          </p:nvPr>
        </p:nvSpPr>
        <p:spPr>
          <a:xfrm>
            <a:off x="6743700" y="2123775"/>
            <a:ext cx="1889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one column text">
  <p:cSld name="TITLE_AND_TWO_COLUMNS_1_2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2"/>
          <p:cNvSpPr txBox="1"/>
          <p:nvPr>
            <p:ph type="title"/>
          </p:nvPr>
        </p:nvSpPr>
        <p:spPr>
          <a:xfrm>
            <a:off x="229450" y="164350"/>
            <a:ext cx="5541900" cy="18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cxnSp>
        <p:nvCxnSpPr>
          <p:cNvPr id="125" name="Google Shape;125;p22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228600" y="2448075"/>
            <a:ext cx="5541900" cy="20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2" type="subTitle"/>
          </p:nvPr>
        </p:nvSpPr>
        <p:spPr>
          <a:xfrm>
            <a:off x="228600" y="1798275"/>
            <a:ext cx="5541900" cy="6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ITLE_AND_TWO_COLUMNS_1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p23"/>
          <p:cNvSpPr txBox="1"/>
          <p:nvPr>
            <p:ph type="title"/>
          </p:nvPr>
        </p:nvSpPr>
        <p:spPr>
          <a:xfrm>
            <a:off x="229450" y="164350"/>
            <a:ext cx="8686800" cy="8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229450" y="3455950"/>
            <a:ext cx="4061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2" type="subTitle"/>
          </p:nvPr>
        </p:nvSpPr>
        <p:spPr>
          <a:xfrm>
            <a:off x="229450" y="3127850"/>
            <a:ext cx="4061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cxnSp>
        <p:nvCxnSpPr>
          <p:cNvPr id="133" name="Google Shape;133;p23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4" name="Google Shape;134;p23"/>
          <p:cNvSpPr txBox="1"/>
          <p:nvPr>
            <p:ph idx="3" type="body"/>
          </p:nvPr>
        </p:nvSpPr>
        <p:spPr>
          <a:xfrm>
            <a:off x="4573675" y="3455950"/>
            <a:ext cx="4061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4" type="subTitle"/>
          </p:nvPr>
        </p:nvSpPr>
        <p:spPr>
          <a:xfrm>
            <a:off x="4573675" y="3127850"/>
            <a:ext cx="4061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ody text">
  <p:cSld name="CUSTOM_3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5095525" y="922175"/>
            <a:ext cx="3440100" cy="12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4"/>
          <p:cNvSpPr txBox="1"/>
          <p:nvPr>
            <p:ph idx="2" type="body"/>
          </p:nvPr>
        </p:nvSpPr>
        <p:spPr>
          <a:xfrm>
            <a:off x="5095525" y="2801100"/>
            <a:ext cx="3440100" cy="81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3" type="body"/>
          </p:nvPr>
        </p:nvSpPr>
        <p:spPr>
          <a:xfrm>
            <a:off x="5095525" y="4013575"/>
            <a:ext cx="3440100" cy="53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41" name="Google Shape;141;p24"/>
          <p:cNvSpPr txBox="1"/>
          <p:nvPr>
            <p:ph idx="4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142" name="Google Shape;142;p24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 type="titleOnly">
  <p:cSld name="TITLE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Google Shape;145;p25"/>
          <p:cNvSpPr txBox="1"/>
          <p:nvPr>
            <p:ph type="title"/>
          </p:nvPr>
        </p:nvSpPr>
        <p:spPr>
          <a:xfrm>
            <a:off x="229450" y="164350"/>
            <a:ext cx="8686800" cy="3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228600" y="3868750"/>
            <a:ext cx="1889400" cy="64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47" name="Google Shape;147;p25"/>
          <p:cNvSpPr txBox="1"/>
          <p:nvPr>
            <p:ph idx="2" type="body"/>
          </p:nvPr>
        </p:nvSpPr>
        <p:spPr>
          <a:xfrm>
            <a:off x="2400300" y="3868750"/>
            <a:ext cx="1889400" cy="64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48" name="Google Shape;148;p25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49" name="Google Shape;149;p25"/>
          <p:cNvSpPr txBox="1"/>
          <p:nvPr>
            <p:ph idx="4" type="body"/>
          </p:nvPr>
        </p:nvSpPr>
        <p:spPr>
          <a:xfrm>
            <a:off x="6743700" y="3868750"/>
            <a:ext cx="1889400" cy="64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50" name="Google Shape;150;p25"/>
          <p:cNvSpPr txBox="1"/>
          <p:nvPr>
            <p:ph idx="5" type="body"/>
          </p:nvPr>
        </p:nvSpPr>
        <p:spPr>
          <a:xfrm>
            <a:off x="4572000" y="3868750"/>
            <a:ext cx="1889400" cy="64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151" name="Google Shape;151;p25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 text">
  <p:cSld name="TITLE_ONLY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370100" y="3868750"/>
            <a:ext cx="1889400" cy="64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55" name="Google Shape;155;p26"/>
          <p:cNvSpPr txBox="1"/>
          <p:nvPr>
            <p:ph idx="2" type="body"/>
          </p:nvPr>
        </p:nvSpPr>
        <p:spPr>
          <a:xfrm>
            <a:off x="2541453" y="3868750"/>
            <a:ext cx="1889400" cy="64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56" name="Google Shape;156;p26"/>
          <p:cNvSpPr txBox="1"/>
          <p:nvPr>
            <p:ph idx="3" type="body"/>
          </p:nvPr>
        </p:nvSpPr>
        <p:spPr>
          <a:xfrm>
            <a:off x="4713154" y="3868750"/>
            <a:ext cx="1889400" cy="64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57" name="Google Shape;157;p26"/>
          <p:cNvSpPr txBox="1"/>
          <p:nvPr>
            <p:ph idx="4" type="body"/>
          </p:nvPr>
        </p:nvSpPr>
        <p:spPr>
          <a:xfrm>
            <a:off x="6884852" y="3868750"/>
            <a:ext cx="1889400" cy="64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58" name="Google Shape;158;p26"/>
          <p:cNvSpPr txBox="1"/>
          <p:nvPr>
            <p:ph idx="5" type="subTitle"/>
          </p:nvPr>
        </p:nvSpPr>
        <p:spPr>
          <a:xfrm>
            <a:off x="370100" y="495319"/>
            <a:ext cx="18894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59" name="Google Shape;159;p26"/>
          <p:cNvSpPr txBox="1"/>
          <p:nvPr>
            <p:ph idx="6" type="subTitle"/>
          </p:nvPr>
        </p:nvSpPr>
        <p:spPr>
          <a:xfrm>
            <a:off x="2541450" y="495319"/>
            <a:ext cx="18894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60" name="Google Shape;160;p26"/>
          <p:cNvSpPr txBox="1"/>
          <p:nvPr>
            <p:ph idx="7" type="subTitle"/>
          </p:nvPr>
        </p:nvSpPr>
        <p:spPr>
          <a:xfrm>
            <a:off x="4712800" y="495319"/>
            <a:ext cx="18894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61" name="Google Shape;161;p26"/>
          <p:cNvSpPr txBox="1"/>
          <p:nvPr>
            <p:ph idx="8" type="subTitle"/>
          </p:nvPr>
        </p:nvSpPr>
        <p:spPr>
          <a:xfrm>
            <a:off x="6884150" y="495319"/>
            <a:ext cx="18894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62" name="Google Shape;162;p26"/>
          <p:cNvSpPr txBox="1"/>
          <p:nvPr>
            <p:ph idx="9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163" name="Google Shape;163;p26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TITLE_ONLY_1_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27"/>
          <p:cNvSpPr txBox="1"/>
          <p:nvPr>
            <p:ph idx="1" type="subTitle"/>
          </p:nvPr>
        </p:nvSpPr>
        <p:spPr>
          <a:xfrm>
            <a:off x="1456800" y="1790719"/>
            <a:ext cx="18894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67" name="Google Shape;167;p27"/>
          <p:cNvSpPr txBox="1"/>
          <p:nvPr>
            <p:ph idx="2" type="subTitle"/>
          </p:nvPr>
        </p:nvSpPr>
        <p:spPr>
          <a:xfrm>
            <a:off x="3628150" y="1790719"/>
            <a:ext cx="18894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68" name="Google Shape;168;p27"/>
          <p:cNvSpPr txBox="1"/>
          <p:nvPr>
            <p:ph idx="3" type="subTitle"/>
          </p:nvPr>
        </p:nvSpPr>
        <p:spPr>
          <a:xfrm>
            <a:off x="5799500" y="1790719"/>
            <a:ext cx="18894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69" name="Google Shape;169;p27"/>
          <p:cNvSpPr txBox="1"/>
          <p:nvPr>
            <p:ph idx="4" type="subTitle"/>
          </p:nvPr>
        </p:nvSpPr>
        <p:spPr>
          <a:xfrm>
            <a:off x="5799500" y="3234832"/>
            <a:ext cx="18894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cxnSp>
        <p:nvCxnSpPr>
          <p:cNvPr id="170" name="Google Shape;170;p27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1" name="Google Shape;171;p27"/>
          <p:cNvSpPr txBox="1"/>
          <p:nvPr>
            <p:ph idx="5" type="subTitle"/>
          </p:nvPr>
        </p:nvSpPr>
        <p:spPr>
          <a:xfrm>
            <a:off x="1456800" y="3234832"/>
            <a:ext cx="18894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72" name="Google Shape;172;p27"/>
          <p:cNvSpPr txBox="1"/>
          <p:nvPr>
            <p:ph idx="6" type="subTitle"/>
          </p:nvPr>
        </p:nvSpPr>
        <p:spPr>
          <a:xfrm>
            <a:off x="3628150" y="3234832"/>
            <a:ext cx="18894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73" name="Google Shape;173;p27"/>
          <p:cNvSpPr txBox="1"/>
          <p:nvPr>
            <p:ph type="title"/>
          </p:nvPr>
        </p:nvSpPr>
        <p:spPr>
          <a:xfrm>
            <a:off x="229450" y="332175"/>
            <a:ext cx="8686800" cy="87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V">
  <p:cSld name="CUSTOM_5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2400300" y="2448075"/>
            <a:ext cx="1889400" cy="20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76" name="Google Shape;176;p28"/>
          <p:cNvSpPr txBox="1"/>
          <p:nvPr>
            <p:ph idx="2" type="body"/>
          </p:nvPr>
        </p:nvSpPr>
        <p:spPr>
          <a:xfrm>
            <a:off x="228600" y="2448075"/>
            <a:ext cx="1889400" cy="20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77" name="Google Shape;177;p28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28"/>
          <p:cNvSpPr txBox="1"/>
          <p:nvPr>
            <p:ph type="title"/>
          </p:nvPr>
        </p:nvSpPr>
        <p:spPr>
          <a:xfrm>
            <a:off x="229450" y="332175"/>
            <a:ext cx="8686800" cy="87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79" name="Google Shape;179;p28"/>
          <p:cNvSpPr txBox="1"/>
          <p:nvPr>
            <p:ph idx="3" type="body"/>
          </p:nvPr>
        </p:nvSpPr>
        <p:spPr>
          <a:xfrm>
            <a:off x="4572000" y="2448075"/>
            <a:ext cx="1889400" cy="20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80" name="Google Shape;180;p28"/>
          <p:cNvSpPr txBox="1"/>
          <p:nvPr>
            <p:ph idx="4" type="body"/>
          </p:nvPr>
        </p:nvSpPr>
        <p:spPr>
          <a:xfrm>
            <a:off x="6743700" y="2448075"/>
            <a:ext cx="1889400" cy="20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81" name="Google Shape;181;p28"/>
          <p:cNvSpPr txBox="1"/>
          <p:nvPr>
            <p:ph idx="5" type="subTitle"/>
          </p:nvPr>
        </p:nvSpPr>
        <p:spPr>
          <a:xfrm>
            <a:off x="4572000" y="1585625"/>
            <a:ext cx="4061100" cy="6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2" name="Google Shape;182;p28"/>
          <p:cNvSpPr txBox="1"/>
          <p:nvPr>
            <p:ph idx="6" type="subTitle"/>
          </p:nvPr>
        </p:nvSpPr>
        <p:spPr>
          <a:xfrm>
            <a:off x="228600" y="1585625"/>
            <a:ext cx="4061100" cy="6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3" name="Google Shape;183;p28"/>
          <p:cNvSpPr txBox="1"/>
          <p:nvPr>
            <p:ph idx="7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184" name="Google Shape;184;p28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with footer">
  <p:cSld name="CUSTOM">
    <p:bg>
      <p:bgPr>
        <a:solidFill>
          <a:schemeClr val="dk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type="title"/>
          </p:nvPr>
        </p:nvSpPr>
        <p:spPr>
          <a:xfrm>
            <a:off x="225750" y="369625"/>
            <a:ext cx="8692500" cy="431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7" name="Google Shape;187;p29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29"/>
          <p:cNvSpPr txBox="1"/>
          <p:nvPr>
            <p:ph idx="1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89" name="Google Shape;189;p29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main point">
  <p:cSld name="CUSTOM_10">
    <p:bg>
      <p:bgPr>
        <a:solidFill>
          <a:schemeClr val="dk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type="title"/>
          </p:nvPr>
        </p:nvSpPr>
        <p:spPr>
          <a:xfrm>
            <a:off x="225750" y="369625"/>
            <a:ext cx="8692500" cy="431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2" name="Google Shape;192;p30"/>
          <p:cNvSpPr txBox="1"/>
          <p:nvPr>
            <p:ph idx="2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3" name="Google Shape;193;p30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94" name="Google Shape;194;p30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6">
    <p:bg>
      <p:bgPr>
        <a:solidFill>
          <a:schemeClr val="dk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>
            <p:ph type="title"/>
          </p:nvPr>
        </p:nvSpPr>
        <p:spPr>
          <a:xfrm>
            <a:off x="225750" y="1212350"/>
            <a:ext cx="8692500" cy="34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7" name="Google Shape;197;p31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" name="Google Shape;198;p31"/>
          <p:cNvSpPr txBox="1"/>
          <p:nvPr>
            <p:ph idx="1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99" name="Google Shape;199;p31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31"/>
          <p:cNvCxnSpPr/>
          <p:nvPr/>
        </p:nvCxnSpPr>
        <p:spPr>
          <a:xfrm flipH="1" rot="10800000">
            <a:off x="225750" y="12123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 with footer">
  <p:cSld name="CUSTOM_7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3" name="Google Shape;203;p32"/>
          <p:cNvSpPr txBox="1"/>
          <p:nvPr>
            <p:ph type="title"/>
          </p:nvPr>
        </p:nvSpPr>
        <p:spPr>
          <a:xfrm>
            <a:off x="228600" y="665825"/>
            <a:ext cx="5753400" cy="22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4" name="Google Shape;204;p32"/>
          <p:cNvSpPr/>
          <p:nvPr>
            <p:ph idx="2" type="pic"/>
          </p:nvPr>
        </p:nvSpPr>
        <p:spPr>
          <a:xfrm>
            <a:off x="6777063" y="1017650"/>
            <a:ext cx="1582800" cy="1582800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32"/>
          <p:cNvSpPr txBox="1"/>
          <p:nvPr>
            <p:ph idx="1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206" name="Google Shape;206;p32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CUSTOM_7_1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" name="Google Shape;209;p33"/>
          <p:cNvSpPr/>
          <p:nvPr/>
        </p:nvSpPr>
        <p:spPr>
          <a:xfrm>
            <a:off x="7005675" y="789050"/>
            <a:ext cx="1582800" cy="158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3"/>
          <p:cNvSpPr txBox="1"/>
          <p:nvPr>
            <p:ph type="title"/>
          </p:nvPr>
        </p:nvSpPr>
        <p:spPr>
          <a:xfrm>
            <a:off x="228600" y="665825"/>
            <a:ext cx="5753400" cy="22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1" name="Google Shape;211;p33"/>
          <p:cNvSpPr/>
          <p:nvPr>
            <p:ph idx="2" type="pic"/>
          </p:nvPr>
        </p:nvSpPr>
        <p:spPr>
          <a:xfrm>
            <a:off x="6777063" y="1017650"/>
            <a:ext cx="1582800" cy="15828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12" name="Google Shape;212;p33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2">
  <p:cSld name="CUSTOM_8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5" name="Google Shape;215;p34"/>
          <p:cNvSpPr txBox="1"/>
          <p:nvPr>
            <p:ph type="title"/>
          </p:nvPr>
        </p:nvSpPr>
        <p:spPr>
          <a:xfrm>
            <a:off x="228600" y="1549575"/>
            <a:ext cx="7938000" cy="228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6" name="Google Shape;216;p34"/>
          <p:cNvSpPr txBox="1"/>
          <p:nvPr>
            <p:ph idx="1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217" name="Google Shape;217;p34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_8_1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0" name="Google Shape;220;p35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1" name="Google Shape;221;p35"/>
          <p:cNvSpPr txBox="1"/>
          <p:nvPr>
            <p:ph type="title"/>
          </p:nvPr>
        </p:nvSpPr>
        <p:spPr>
          <a:xfrm>
            <a:off x="229450" y="332175"/>
            <a:ext cx="8686800" cy="87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CUSTOM_8_1_1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4" name="Google Shape;224;p36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5" name="Google Shape;225;p36"/>
          <p:cNvSpPr txBox="1"/>
          <p:nvPr>
            <p:ph type="title"/>
          </p:nvPr>
        </p:nvSpPr>
        <p:spPr>
          <a:xfrm>
            <a:off x="228600" y="2236650"/>
            <a:ext cx="3551400" cy="6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with footer">
  <p:cSld name="ONE_COLUMN_TEX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8" name="Google Shape;228;p37"/>
          <p:cNvSpPr txBox="1"/>
          <p:nvPr>
            <p:ph type="title"/>
          </p:nvPr>
        </p:nvSpPr>
        <p:spPr>
          <a:xfrm>
            <a:off x="228600" y="2236650"/>
            <a:ext cx="3551400" cy="6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229" name="Google Shape;229;p37"/>
          <p:cNvSpPr txBox="1"/>
          <p:nvPr>
            <p:ph idx="1" type="subTitle"/>
          </p:nvPr>
        </p:nvSpPr>
        <p:spPr>
          <a:xfrm>
            <a:off x="4572000" y="1004700"/>
            <a:ext cx="4343400" cy="31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30" name="Google Shape;230;p37"/>
          <p:cNvSpPr txBox="1"/>
          <p:nvPr>
            <p:ph idx="2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231" name="Google Shape;231;p37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section title and description">
  <p:cSld name="ONE_COLUMN_TEXT_2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4" name="Google Shape;234;p38"/>
          <p:cNvSpPr txBox="1"/>
          <p:nvPr>
            <p:ph type="title"/>
          </p:nvPr>
        </p:nvSpPr>
        <p:spPr>
          <a:xfrm>
            <a:off x="228600" y="2236650"/>
            <a:ext cx="3551400" cy="6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235" name="Google Shape;235;p38"/>
          <p:cNvSpPr txBox="1"/>
          <p:nvPr>
            <p:ph idx="1" type="subTitle"/>
          </p:nvPr>
        </p:nvSpPr>
        <p:spPr>
          <a:xfrm>
            <a:off x="4572000" y="1004700"/>
            <a:ext cx="4343400" cy="31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cxnSp>
        <p:nvCxnSpPr>
          <p:cNvPr id="236" name="Google Shape;236;p38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>
  <p:cSld name="ONE_COLUMN_TEXT_1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9" name="Google Shape;239;p39"/>
          <p:cNvSpPr txBox="1"/>
          <p:nvPr>
            <p:ph type="title"/>
          </p:nvPr>
        </p:nvSpPr>
        <p:spPr>
          <a:xfrm>
            <a:off x="228600" y="2089772"/>
            <a:ext cx="3551400" cy="6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240" name="Google Shape;240;p39"/>
          <p:cNvSpPr txBox="1"/>
          <p:nvPr>
            <p:ph idx="1" type="subTitle"/>
          </p:nvPr>
        </p:nvSpPr>
        <p:spPr>
          <a:xfrm>
            <a:off x="6074275" y="1004700"/>
            <a:ext cx="2558700" cy="31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41" name="Google Shape;241;p39"/>
          <p:cNvSpPr txBox="1"/>
          <p:nvPr>
            <p:ph idx="2" type="subTitle"/>
          </p:nvPr>
        </p:nvSpPr>
        <p:spPr>
          <a:xfrm>
            <a:off x="4292700" y="1004700"/>
            <a:ext cx="1671000" cy="31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1pPr>
            <a:lvl2pPr lvl="1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2pPr>
            <a:lvl3pPr lvl="2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3pPr>
            <a:lvl4pPr lvl="3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4pPr>
            <a:lvl5pPr lvl="4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5pPr>
            <a:lvl6pPr lvl="5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6pPr>
            <a:lvl7pPr lvl="6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7pPr>
            <a:lvl8pPr lvl="7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8pPr>
            <a:lvl9pPr lvl="8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9pPr>
          </a:lstStyle>
          <a:p/>
        </p:txBody>
      </p:sp>
      <p:sp>
        <p:nvSpPr>
          <p:cNvPr id="242" name="Google Shape;242;p39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243" name="Google Shape;243;p39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with footer">
  <p:cSld name="CUSTOM_4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40"/>
          <p:cNvSpPr txBox="1"/>
          <p:nvPr>
            <p:ph type="title"/>
          </p:nvPr>
        </p:nvSpPr>
        <p:spPr>
          <a:xfrm>
            <a:off x="229450" y="332175"/>
            <a:ext cx="8686800" cy="87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247" name="Google Shape;247;p40"/>
          <p:cNvSpPr txBox="1"/>
          <p:nvPr>
            <p:ph idx="1" type="body"/>
          </p:nvPr>
        </p:nvSpPr>
        <p:spPr>
          <a:xfrm>
            <a:off x="229450" y="1294950"/>
            <a:ext cx="3566100" cy="28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48" name="Google Shape;248;p40"/>
          <p:cNvSpPr txBox="1"/>
          <p:nvPr>
            <p:ph idx="2" type="body"/>
          </p:nvPr>
        </p:nvSpPr>
        <p:spPr>
          <a:xfrm>
            <a:off x="4572850" y="1294950"/>
            <a:ext cx="3566100" cy="28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49" name="Google Shape;249;p40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250" name="Google Shape;250;p40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CUSTOM_4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3" name="Google Shape;253;p41"/>
          <p:cNvSpPr txBox="1"/>
          <p:nvPr>
            <p:ph type="title"/>
          </p:nvPr>
        </p:nvSpPr>
        <p:spPr>
          <a:xfrm>
            <a:off x="229450" y="332175"/>
            <a:ext cx="8686800" cy="87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254" name="Google Shape;254;p41"/>
          <p:cNvSpPr txBox="1"/>
          <p:nvPr>
            <p:ph idx="1" type="body"/>
          </p:nvPr>
        </p:nvSpPr>
        <p:spPr>
          <a:xfrm>
            <a:off x="229450" y="1294950"/>
            <a:ext cx="3566100" cy="28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55" name="Google Shape;255;p41"/>
          <p:cNvSpPr txBox="1"/>
          <p:nvPr>
            <p:ph idx="2" type="body"/>
          </p:nvPr>
        </p:nvSpPr>
        <p:spPr>
          <a:xfrm>
            <a:off x="4572850" y="1294950"/>
            <a:ext cx="3566100" cy="28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256" name="Google Shape;256;p41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image boards">
  <p:cSld name="CUSTOM_1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9" name="Google Shape;259;p42"/>
          <p:cNvSpPr txBox="1"/>
          <p:nvPr>
            <p:ph idx="1" type="subTitle"/>
          </p:nvPr>
        </p:nvSpPr>
        <p:spPr>
          <a:xfrm>
            <a:off x="228600" y="164350"/>
            <a:ext cx="35142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60" name="Google Shape;260;p42"/>
          <p:cNvSpPr/>
          <p:nvPr>
            <p:ph idx="2" type="pic"/>
          </p:nvPr>
        </p:nvSpPr>
        <p:spPr>
          <a:xfrm>
            <a:off x="228600" y="1870200"/>
            <a:ext cx="2024400" cy="2314200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Google Shape;261;p42"/>
          <p:cNvSpPr/>
          <p:nvPr>
            <p:ph idx="3" type="pic"/>
          </p:nvPr>
        </p:nvSpPr>
        <p:spPr>
          <a:xfrm>
            <a:off x="3864875" y="1870200"/>
            <a:ext cx="3561900" cy="2314200"/>
          </a:xfrm>
          <a:prstGeom prst="rect">
            <a:avLst/>
          </a:prstGeom>
          <a:noFill/>
          <a:ln>
            <a:noFill/>
          </a:ln>
        </p:spPr>
      </p:sp>
      <p:sp>
        <p:nvSpPr>
          <p:cNvPr id="262" name="Google Shape;262;p42"/>
          <p:cNvSpPr/>
          <p:nvPr>
            <p:ph idx="4" type="pic"/>
          </p:nvPr>
        </p:nvSpPr>
        <p:spPr>
          <a:xfrm>
            <a:off x="7547700" y="1870200"/>
            <a:ext cx="1367700" cy="2314200"/>
          </a:xfrm>
          <a:prstGeom prst="rect">
            <a:avLst/>
          </a:prstGeom>
          <a:noFill/>
          <a:ln>
            <a:noFill/>
          </a:ln>
        </p:spPr>
      </p:sp>
      <p:sp>
        <p:nvSpPr>
          <p:cNvPr id="263" name="Google Shape;263;p42"/>
          <p:cNvSpPr/>
          <p:nvPr>
            <p:ph idx="5" type="pic"/>
          </p:nvPr>
        </p:nvSpPr>
        <p:spPr>
          <a:xfrm>
            <a:off x="2375088" y="1870200"/>
            <a:ext cx="1367700" cy="2314200"/>
          </a:xfrm>
          <a:prstGeom prst="rect">
            <a:avLst/>
          </a:prstGeom>
          <a:noFill/>
          <a:ln>
            <a:noFill/>
          </a:ln>
        </p:spPr>
      </p:sp>
      <p:sp>
        <p:nvSpPr>
          <p:cNvPr id="264" name="Google Shape;264;p42"/>
          <p:cNvSpPr txBox="1"/>
          <p:nvPr>
            <p:ph idx="6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65" name="Google Shape;265;p42"/>
          <p:cNvSpPr txBox="1"/>
          <p:nvPr>
            <p:ph idx="7" type="body"/>
          </p:nvPr>
        </p:nvSpPr>
        <p:spPr>
          <a:xfrm>
            <a:off x="228600" y="593650"/>
            <a:ext cx="3514200" cy="8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266" name="Google Shape;266;p42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mage boards">
  <p:cSld name="CUSTOM_1_1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3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9" name="Google Shape;269;p43"/>
          <p:cNvSpPr txBox="1"/>
          <p:nvPr>
            <p:ph idx="1" type="subTitle"/>
          </p:nvPr>
        </p:nvSpPr>
        <p:spPr>
          <a:xfrm>
            <a:off x="228600" y="164350"/>
            <a:ext cx="35142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70" name="Google Shape;270;p43"/>
          <p:cNvSpPr/>
          <p:nvPr>
            <p:ph idx="2" type="pic"/>
          </p:nvPr>
        </p:nvSpPr>
        <p:spPr>
          <a:xfrm>
            <a:off x="228600" y="1617150"/>
            <a:ext cx="2820300" cy="2820300"/>
          </a:xfrm>
          <a:prstGeom prst="rect">
            <a:avLst/>
          </a:prstGeom>
          <a:noFill/>
          <a:ln>
            <a:noFill/>
          </a:ln>
        </p:spPr>
      </p:sp>
      <p:sp>
        <p:nvSpPr>
          <p:cNvPr id="271" name="Google Shape;271;p43"/>
          <p:cNvSpPr/>
          <p:nvPr>
            <p:ph idx="3" type="pic"/>
          </p:nvPr>
        </p:nvSpPr>
        <p:spPr>
          <a:xfrm>
            <a:off x="3161800" y="1617150"/>
            <a:ext cx="2820300" cy="2820300"/>
          </a:xfrm>
          <a:prstGeom prst="rect">
            <a:avLst/>
          </a:prstGeom>
          <a:noFill/>
          <a:ln>
            <a:noFill/>
          </a:ln>
        </p:spPr>
      </p:sp>
      <p:sp>
        <p:nvSpPr>
          <p:cNvPr id="272" name="Google Shape;272;p43"/>
          <p:cNvSpPr/>
          <p:nvPr>
            <p:ph idx="4" type="pic"/>
          </p:nvPr>
        </p:nvSpPr>
        <p:spPr>
          <a:xfrm>
            <a:off x="6095000" y="1617150"/>
            <a:ext cx="2820300" cy="2820300"/>
          </a:xfrm>
          <a:prstGeom prst="rect">
            <a:avLst/>
          </a:prstGeom>
          <a:noFill/>
          <a:ln>
            <a:noFill/>
          </a:ln>
        </p:spPr>
      </p:sp>
      <p:sp>
        <p:nvSpPr>
          <p:cNvPr id="273" name="Google Shape;273;p43"/>
          <p:cNvSpPr txBox="1"/>
          <p:nvPr>
            <p:ph idx="5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74" name="Google Shape;274;p43"/>
          <p:cNvSpPr txBox="1"/>
          <p:nvPr>
            <p:ph idx="6" type="body"/>
          </p:nvPr>
        </p:nvSpPr>
        <p:spPr>
          <a:xfrm>
            <a:off x="228600" y="593650"/>
            <a:ext cx="3514200" cy="8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275" name="Google Shape;275;p43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mage boards">
  <p:cSld name="CUSTOM_1_1_1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4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8" name="Google Shape;278;p44"/>
          <p:cNvSpPr txBox="1"/>
          <p:nvPr>
            <p:ph idx="1" type="subTitle"/>
          </p:nvPr>
        </p:nvSpPr>
        <p:spPr>
          <a:xfrm>
            <a:off x="228600" y="164350"/>
            <a:ext cx="35142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79" name="Google Shape;279;p44"/>
          <p:cNvSpPr/>
          <p:nvPr>
            <p:ph idx="2" type="pic"/>
          </p:nvPr>
        </p:nvSpPr>
        <p:spPr>
          <a:xfrm>
            <a:off x="4633050" y="1617150"/>
            <a:ext cx="4282500" cy="282030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p44"/>
          <p:cNvSpPr/>
          <p:nvPr>
            <p:ph idx="3" type="pic"/>
          </p:nvPr>
        </p:nvSpPr>
        <p:spPr>
          <a:xfrm>
            <a:off x="228600" y="1617150"/>
            <a:ext cx="4282500" cy="2820300"/>
          </a:xfrm>
          <a:prstGeom prst="rect">
            <a:avLst/>
          </a:prstGeom>
          <a:noFill/>
          <a:ln>
            <a:noFill/>
          </a:ln>
        </p:spPr>
      </p:sp>
      <p:sp>
        <p:nvSpPr>
          <p:cNvPr id="281" name="Google Shape;281;p44"/>
          <p:cNvSpPr txBox="1"/>
          <p:nvPr>
            <p:ph idx="4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82" name="Google Shape;282;p44"/>
          <p:cNvSpPr txBox="1"/>
          <p:nvPr>
            <p:ph idx="5" type="body"/>
          </p:nvPr>
        </p:nvSpPr>
        <p:spPr>
          <a:xfrm>
            <a:off x="228600" y="593650"/>
            <a:ext cx="3514200" cy="8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283" name="Google Shape;283;p44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mage boards vertical">
  <p:cSld name="CUSTOM_1_1_1_1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/>
          <p:cNvSpPr/>
          <p:nvPr>
            <p:ph idx="2" type="pic"/>
          </p:nvPr>
        </p:nvSpPr>
        <p:spPr>
          <a:xfrm>
            <a:off x="3161800" y="164350"/>
            <a:ext cx="2820300" cy="4304700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45"/>
          <p:cNvSpPr/>
          <p:nvPr>
            <p:ph idx="3" type="pic"/>
          </p:nvPr>
        </p:nvSpPr>
        <p:spPr>
          <a:xfrm>
            <a:off x="6095100" y="164350"/>
            <a:ext cx="2820300" cy="4304700"/>
          </a:xfrm>
          <a:prstGeom prst="rect">
            <a:avLst/>
          </a:prstGeom>
          <a:noFill/>
          <a:ln>
            <a:noFill/>
          </a:ln>
        </p:spPr>
      </p:sp>
      <p:sp>
        <p:nvSpPr>
          <p:cNvPr id="287" name="Google Shape;287;p45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45"/>
          <p:cNvSpPr txBox="1"/>
          <p:nvPr>
            <p:ph idx="1" type="subTitle"/>
          </p:nvPr>
        </p:nvSpPr>
        <p:spPr>
          <a:xfrm>
            <a:off x="228600" y="164350"/>
            <a:ext cx="28203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89" name="Google Shape;289;p45"/>
          <p:cNvSpPr txBox="1"/>
          <p:nvPr>
            <p:ph idx="4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90" name="Google Shape;290;p45"/>
          <p:cNvSpPr txBox="1"/>
          <p:nvPr>
            <p:ph idx="5" type="body"/>
          </p:nvPr>
        </p:nvSpPr>
        <p:spPr>
          <a:xfrm>
            <a:off x="228600" y="593650"/>
            <a:ext cx="2171400" cy="8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291" name="Google Shape;291;p45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4" name="Google Shape;294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square image board">
  <p:cSld name="CUSTOM_1_1_1_1_1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7"/>
          <p:cNvSpPr/>
          <p:nvPr>
            <p:ph idx="2" type="pic"/>
          </p:nvPr>
        </p:nvSpPr>
        <p:spPr>
          <a:xfrm>
            <a:off x="4569950" y="164350"/>
            <a:ext cx="4343100" cy="4304700"/>
          </a:xfrm>
          <a:prstGeom prst="rect">
            <a:avLst/>
          </a:prstGeom>
          <a:noFill/>
          <a:ln>
            <a:noFill/>
          </a:ln>
        </p:spPr>
      </p:sp>
      <p:sp>
        <p:nvSpPr>
          <p:cNvPr id="297" name="Google Shape;297;p47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8" name="Google Shape;298;p47"/>
          <p:cNvSpPr txBox="1"/>
          <p:nvPr>
            <p:ph idx="1" type="subTitle"/>
          </p:nvPr>
        </p:nvSpPr>
        <p:spPr>
          <a:xfrm>
            <a:off x="228600" y="164350"/>
            <a:ext cx="28203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99" name="Google Shape;299;p47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00" name="Google Shape;300;p47"/>
          <p:cNvSpPr txBox="1"/>
          <p:nvPr>
            <p:ph idx="4" type="body"/>
          </p:nvPr>
        </p:nvSpPr>
        <p:spPr>
          <a:xfrm>
            <a:off x="228600" y="593650"/>
            <a:ext cx="2171400" cy="8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301" name="Google Shape;301;p47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landscape image board">
  <p:cSld name="CUSTOM_1_1_1_1_1_1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8"/>
          <p:cNvSpPr/>
          <p:nvPr>
            <p:ph idx="2" type="pic"/>
          </p:nvPr>
        </p:nvSpPr>
        <p:spPr>
          <a:xfrm>
            <a:off x="3161800" y="164350"/>
            <a:ext cx="5751300" cy="4304700"/>
          </a:xfrm>
          <a:prstGeom prst="rect">
            <a:avLst/>
          </a:prstGeom>
          <a:noFill/>
          <a:ln>
            <a:noFill/>
          </a:ln>
        </p:spPr>
      </p:sp>
      <p:sp>
        <p:nvSpPr>
          <p:cNvPr id="304" name="Google Shape;304;p48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5" name="Google Shape;305;p48"/>
          <p:cNvSpPr txBox="1"/>
          <p:nvPr>
            <p:ph idx="1" type="subTitle"/>
          </p:nvPr>
        </p:nvSpPr>
        <p:spPr>
          <a:xfrm>
            <a:off x="228600" y="3290275"/>
            <a:ext cx="28203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06" name="Google Shape;306;p48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07" name="Google Shape;307;p48"/>
          <p:cNvSpPr txBox="1"/>
          <p:nvPr>
            <p:ph idx="4" type="body"/>
          </p:nvPr>
        </p:nvSpPr>
        <p:spPr>
          <a:xfrm>
            <a:off x="228600" y="3719575"/>
            <a:ext cx="2171400" cy="7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308" name="Google Shape;308;p48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itle, body and image">
  <p:cSld name="CUSTOM_1_1_1_1_1_1_2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9"/>
          <p:cNvSpPr/>
          <p:nvPr>
            <p:ph idx="2" type="pic"/>
          </p:nvPr>
        </p:nvSpPr>
        <p:spPr>
          <a:xfrm>
            <a:off x="3161800" y="164350"/>
            <a:ext cx="5751300" cy="4304700"/>
          </a:xfrm>
          <a:prstGeom prst="rect">
            <a:avLst/>
          </a:prstGeom>
          <a:noFill/>
          <a:ln>
            <a:noFill/>
          </a:ln>
        </p:spPr>
      </p:sp>
      <p:sp>
        <p:nvSpPr>
          <p:cNvPr id="311" name="Google Shape;311;p49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2" name="Google Shape;312;p49"/>
          <p:cNvSpPr txBox="1"/>
          <p:nvPr>
            <p:ph idx="1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13" name="Google Shape;313;p49"/>
          <p:cNvSpPr txBox="1"/>
          <p:nvPr>
            <p:ph idx="3" type="body"/>
          </p:nvPr>
        </p:nvSpPr>
        <p:spPr>
          <a:xfrm>
            <a:off x="228600" y="3719575"/>
            <a:ext cx="2171400" cy="7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314" name="Google Shape;314;p49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5" name="Google Shape;315;p49"/>
          <p:cNvSpPr txBox="1"/>
          <p:nvPr>
            <p:ph type="title"/>
          </p:nvPr>
        </p:nvSpPr>
        <p:spPr>
          <a:xfrm>
            <a:off x="228600" y="164350"/>
            <a:ext cx="2670300" cy="28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_1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8" name="Google Shape;318;p5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9" name="Google Shape;319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5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23" name="Google Shape;323;p5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24" name="Google Shape;324;p5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5" name="Google Shape;325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_2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8" name="Google Shape;328;p52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29" name="Google Shape;329;p52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11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3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" name="Google Shape;333;p53"/>
          <p:cNvSpPr/>
          <p:nvPr>
            <p:ph idx="2" type="pic"/>
          </p:nvPr>
        </p:nvSpPr>
        <p:spPr>
          <a:xfrm>
            <a:off x="4633050" y="1196050"/>
            <a:ext cx="4282500" cy="1761000"/>
          </a:xfrm>
          <a:prstGeom prst="rect">
            <a:avLst/>
          </a:prstGeom>
          <a:noFill/>
          <a:ln>
            <a:noFill/>
          </a:ln>
        </p:spPr>
      </p:sp>
      <p:sp>
        <p:nvSpPr>
          <p:cNvPr id="334" name="Google Shape;334;p53"/>
          <p:cNvSpPr/>
          <p:nvPr>
            <p:ph idx="3" type="pic"/>
          </p:nvPr>
        </p:nvSpPr>
        <p:spPr>
          <a:xfrm>
            <a:off x="228600" y="1196050"/>
            <a:ext cx="4282500" cy="1761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35" name="Google Shape;335;p53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6" name="Google Shape;336;p53"/>
          <p:cNvSpPr txBox="1"/>
          <p:nvPr>
            <p:ph type="title"/>
          </p:nvPr>
        </p:nvSpPr>
        <p:spPr>
          <a:xfrm>
            <a:off x="229450" y="164350"/>
            <a:ext cx="8686800" cy="8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7" name="Google Shape;337;p53"/>
          <p:cNvSpPr txBox="1"/>
          <p:nvPr>
            <p:ph idx="1" type="body"/>
          </p:nvPr>
        </p:nvSpPr>
        <p:spPr>
          <a:xfrm>
            <a:off x="229450" y="3455950"/>
            <a:ext cx="4061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38" name="Google Shape;338;p53"/>
          <p:cNvSpPr txBox="1"/>
          <p:nvPr>
            <p:ph idx="4" type="subTitle"/>
          </p:nvPr>
        </p:nvSpPr>
        <p:spPr>
          <a:xfrm>
            <a:off x="229450" y="3127850"/>
            <a:ext cx="4061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339" name="Google Shape;339;p53"/>
          <p:cNvSpPr txBox="1"/>
          <p:nvPr>
            <p:ph idx="5" type="body"/>
          </p:nvPr>
        </p:nvSpPr>
        <p:spPr>
          <a:xfrm>
            <a:off x="4633050" y="3455950"/>
            <a:ext cx="4061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40" name="Google Shape;340;p53"/>
          <p:cNvSpPr txBox="1"/>
          <p:nvPr>
            <p:ph idx="6" type="subTitle"/>
          </p:nvPr>
        </p:nvSpPr>
        <p:spPr>
          <a:xfrm>
            <a:off x="4633050" y="3127850"/>
            <a:ext cx="4061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11_1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4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3" name="Google Shape;343;p54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4" name="Google Shape;344;p54"/>
          <p:cNvSpPr txBox="1"/>
          <p:nvPr>
            <p:ph type="title"/>
          </p:nvPr>
        </p:nvSpPr>
        <p:spPr>
          <a:xfrm>
            <a:off x="229450" y="164350"/>
            <a:ext cx="8686800" cy="8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5" name="Google Shape;345;p54"/>
          <p:cNvSpPr/>
          <p:nvPr>
            <p:ph idx="2" type="pic"/>
          </p:nvPr>
        </p:nvSpPr>
        <p:spPr>
          <a:xfrm>
            <a:off x="228600" y="1196050"/>
            <a:ext cx="2820300" cy="1761000"/>
          </a:xfrm>
          <a:prstGeom prst="rect">
            <a:avLst/>
          </a:prstGeom>
          <a:noFill/>
          <a:ln>
            <a:noFill/>
          </a:ln>
        </p:spPr>
      </p:sp>
      <p:sp>
        <p:nvSpPr>
          <p:cNvPr id="346" name="Google Shape;346;p54"/>
          <p:cNvSpPr/>
          <p:nvPr>
            <p:ph idx="3" type="pic"/>
          </p:nvPr>
        </p:nvSpPr>
        <p:spPr>
          <a:xfrm>
            <a:off x="3161800" y="1196050"/>
            <a:ext cx="2820300" cy="1761000"/>
          </a:xfrm>
          <a:prstGeom prst="rect">
            <a:avLst/>
          </a:prstGeom>
          <a:noFill/>
          <a:ln>
            <a:noFill/>
          </a:ln>
        </p:spPr>
      </p:sp>
      <p:sp>
        <p:nvSpPr>
          <p:cNvPr id="347" name="Google Shape;347;p54"/>
          <p:cNvSpPr/>
          <p:nvPr>
            <p:ph idx="4" type="pic"/>
          </p:nvPr>
        </p:nvSpPr>
        <p:spPr>
          <a:xfrm>
            <a:off x="6095000" y="1196050"/>
            <a:ext cx="2820300" cy="1761000"/>
          </a:xfrm>
          <a:prstGeom prst="rect">
            <a:avLst/>
          </a:prstGeom>
          <a:noFill/>
          <a:ln>
            <a:noFill/>
          </a:ln>
        </p:spPr>
      </p:sp>
      <p:sp>
        <p:nvSpPr>
          <p:cNvPr id="348" name="Google Shape;348;p54"/>
          <p:cNvSpPr txBox="1"/>
          <p:nvPr>
            <p:ph idx="1" type="body"/>
          </p:nvPr>
        </p:nvSpPr>
        <p:spPr>
          <a:xfrm>
            <a:off x="229450" y="3455951"/>
            <a:ext cx="2834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49" name="Google Shape;349;p54"/>
          <p:cNvSpPr txBox="1"/>
          <p:nvPr>
            <p:ph idx="5" type="subTitle"/>
          </p:nvPr>
        </p:nvSpPr>
        <p:spPr>
          <a:xfrm>
            <a:off x="229450" y="3127850"/>
            <a:ext cx="2834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350" name="Google Shape;350;p54"/>
          <p:cNvSpPr txBox="1"/>
          <p:nvPr>
            <p:ph idx="6" type="body"/>
          </p:nvPr>
        </p:nvSpPr>
        <p:spPr>
          <a:xfrm>
            <a:off x="3155800" y="3455951"/>
            <a:ext cx="2834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51" name="Google Shape;351;p54"/>
          <p:cNvSpPr txBox="1"/>
          <p:nvPr>
            <p:ph idx="7" type="subTitle"/>
          </p:nvPr>
        </p:nvSpPr>
        <p:spPr>
          <a:xfrm>
            <a:off x="3155800" y="3127850"/>
            <a:ext cx="2834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352" name="Google Shape;352;p54"/>
          <p:cNvSpPr txBox="1"/>
          <p:nvPr>
            <p:ph idx="8" type="body"/>
          </p:nvPr>
        </p:nvSpPr>
        <p:spPr>
          <a:xfrm>
            <a:off x="6082150" y="3455951"/>
            <a:ext cx="2834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53" name="Google Shape;353;p54"/>
          <p:cNvSpPr txBox="1"/>
          <p:nvPr>
            <p:ph idx="9" type="subTitle"/>
          </p:nvPr>
        </p:nvSpPr>
        <p:spPr>
          <a:xfrm>
            <a:off x="6082150" y="3127850"/>
            <a:ext cx="2834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 with footer">
  <p:cSld name="CUSTOM_1_1_1_1_1_1_1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5"/>
          <p:cNvSpPr/>
          <p:nvPr>
            <p:ph idx="2" type="pic"/>
          </p:nvPr>
        </p:nvSpPr>
        <p:spPr>
          <a:xfrm>
            <a:off x="228600" y="164350"/>
            <a:ext cx="8684400" cy="4304700"/>
          </a:xfrm>
          <a:prstGeom prst="rect">
            <a:avLst/>
          </a:prstGeom>
          <a:noFill/>
          <a:ln>
            <a:noFill/>
          </a:ln>
        </p:spPr>
      </p:sp>
      <p:sp>
        <p:nvSpPr>
          <p:cNvPr id="356" name="Google Shape;356;p55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7" name="Google Shape;357;p55"/>
          <p:cNvSpPr txBox="1"/>
          <p:nvPr>
            <p:ph idx="1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358" name="Google Shape;358;p55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1_1_1_1_1_1_1_1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6"/>
          <p:cNvSpPr/>
          <p:nvPr>
            <p:ph idx="2" type="pic"/>
          </p:nvPr>
        </p:nvSpPr>
        <p:spPr>
          <a:xfrm>
            <a:off x="228600" y="164350"/>
            <a:ext cx="8684400" cy="4304700"/>
          </a:xfrm>
          <a:prstGeom prst="rect">
            <a:avLst/>
          </a:prstGeom>
          <a:noFill/>
          <a:ln>
            <a:noFill/>
          </a:ln>
        </p:spPr>
      </p:sp>
      <p:sp>
        <p:nvSpPr>
          <p:cNvPr id="361" name="Google Shape;361;p56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62" name="Google Shape;362;p56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1_1_1_1_1_1_1_1_1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7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65" name="Google Shape;365;p57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6" name="Google Shape;366;p57"/>
          <p:cNvSpPr txBox="1"/>
          <p:nvPr>
            <p:ph type="title"/>
          </p:nvPr>
        </p:nvSpPr>
        <p:spPr>
          <a:xfrm>
            <a:off x="229450" y="164350"/>
            <a:ext cx="8686800" cy="8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7" name="Google Shape;367;p57"/>
          <p:cNvSpPr/>
          <p:nvPr>
            <p:ph idx="2" type="pic"/>
          </p:nvPr>
        </p:nvSpPr>
        <p:spPr>
          <a:xfrm>
            <a:off x="228600" y="2598025"/>
            <a:ext cx="2024400" cy="1871100"/>
          </a:xfrm>
          <a:prstGeom prst="rect">
            <a:avLst/>
          </a:prstGeom>
          <a:noFill/>
          <a:ln>
            <a:noFill/>
          </a:ln>
        </p:spPr>
      </p:sp>
      <p:sp>
        <p:nvSpPr>
          <p:cNvPr id="368" name="Google Shape;368;p57"/>
          <p:cNvSpPr/>
          <p:nvPr>
            <p:ph idx="3" type="pic"/>
          </p:nvPr>
        </p:nvSpPr>
        <p:spPr>
          <a:xfrm>
            <a:off x="3864875" y="2598025"/>
            <a:ext cx="3561900" cy="1871100"/>
          </a:xfrm>
          <a:prstGeom prst="rect">
            <a:avLst/>
          </a:prstGeom>
          <a:noFill/>
          <a:ln>
            <a:noFill/>
          </a:ln>
        </p:spPr>
      </p:sp>
      <p:sp>
        <p:nvSpPr>
          <p:cNvPr id="369" name="Google Shape;369;p57"/>
          <p:cNvSpPr/>
          <p:nvPr>
            <p:ph idx="4" type="pic"/>
          </p:nvPr>
        </p:nvSpPr>
        <p:spPr>
          <a:xfrm>
            <a:off x="7547700" y="2598025"/>
            <a:ext cx="1367700" cy="1871100"/>
          </a:xfrm>
          <a:prstGeom prst="rect">
            <a:avLst/>
          </a:prstGeom>
          <a:noFill/>
          <a:ln>
            <a:noFill/>
          </a:ln>
        </p:spPr>
      </p:sp>
      <p:sp>
        <p:nvSpPr>
          <p:cNvPr id="370" name="Google Shape;370;p57"/>
          <p:cNvSpPr/>
          <p:nvPr>
            <p:ph idx="5" type="pic"/>
          </p:nvPr>
        </p:nvSpPr>
        <p:spPr>
          <a:xfrm>
            <a:off x="2375088" y="2598025"/>
            <a:ext cx="1367700" cy="1871100"/>
          </a:xfrm>
          <a:prstGeom prst="rect">
            <a:avLst/>
          </a:prstGeom>
          <a:noFill/>
          <a:ln>
            <a:noFill/>
          </a:ln>
        </p:spPr>
      </p:sp>
      <p:sp>
        <p:nvSpPr>
          <p:cNvPr id="371" name="Google Shape;371;p57"/>
          <p:cNvSpPr/>
          <p:nvPr>
            <p:ph idx="6" type="pic"/>
          </p:nvPr>
        </p:nvSpPr>
        <p:spPr>
          <a:xfrm>
            <a:off x="228600" y="1038850"/>
            <a:ext cx="1003500" cy="1453500"/>
          </a:xfrm>
          <a:prstGeom prst="rect">
            <a:avLst/>
          </a:prstGeom>
          <a:noFill/>
          <a:ln>
            <a:noFill/>
          </a:ln>
        </p:spPr>
      </p:sp>
      <p:sp>
        <p:nvSpPr>
          <p:cNvPr id="372" name="Google Shape;372;p57"/>
          <p:cNvSpPr/>
          <p:nvPr>
            <p:ph idx="7" type="pic"/>
          </p:nvPr>
        </p:nvSpPr>
        <p:spPr>
          <a:xfrm>
            <a:off x="6745975" y="1038850"/>
            <a:ext cx="2169600" cy="1453500"/>
          </a:xfrm>
          <a:prstGeom prst="rect">
            <a:avLst/>
          </a:prstGeom>
          <a:noFill/>
          <a:ln>
            <a:noFill/>
          </a:ln>
        </p:spPr>
      </p:sp>
      <p:sp>
        <p:nvSpPr>
          <p:cNvPr id="373" name="Google Shape;373;p57"/>
          <p:cNvSpPr/>
          <p:nvPr>
            <p:ph idx="8" type="pic"/>
          </p:nvPr>
        </p:nvSpPr>
        <p:spPr>
          <a:xfrm>
            <a:off x="1354150" y="1038850"/>
            <a:ext cx="1502400" cy="1453500"/>
          </a:xfrm>
          <a:prstGeom prst="rect">
            <a:avLst/>
          </a:prstGeom>
          <a:noFill/>
          <a:ln>
            <a:noFill/>
          </a:ln>
        </p:spPr>
      </p:sp>
      <p:sp>
        <p:nvSpPr>
          <p:cNvPr id="374" name="Google Shape;374;p57"/>
          <p:cNvSpPr/>
          <p:nvPr>
            <p:ph idx="9" type="pic"/>
          </p:nvPr>
        </p:nvSpPr>
        <p:spPr>
          <a:xfrm>
            <a:off x="2981410" y="1038850"/>
            <a:ext cx="2196300" cy="1453500"/>
          </a:xfrm>
          <a:prstGeom prst="rect">
            <a:avLst/>
          </a:prstGeom>
          <a:noFill/>
          <a:ln>
            <a:noFill/>
          </a:ln>
        </p:spPr>
      </p:sp>
      <p:sp>
        <p:nvSpPr>
          <p:cNvPr id="375" name="Google Shape;375;p57"/>
          <p:cNvSpPr/>
          <p:nvPr>
            <p:ph idx="13" type="pic"/>
          </p:nvPr>
        </p:nvSpPr>
        <p:spPr>
          <a:xfrm>
            <a:off x="5311004" y="1038850"/>
            <a:ext cx="1301700" cy="145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and image">
  <p:cSld name="CUSTOM_2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8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8" name="Google Shape;378;p58"/>
          <p:cNvSpPr/>
          <p:nvPr>
            <p:ph idx="2" type="pic"/>
          </p:nvPr>
        </p:nvSpPr>
        <p:spPr>
          <a:xfrm>
            <a:off x="228600" y="164350"/>
            <a:ext cx="5751300" cy="4304700"/>
          </a:xfrm>
          <a:prstGeom prst="rect">
            <a:avLst/>
          </a:prstGeom>
          <a:noFill/>
          <a:ln>
            <a:noFill/>
          </a:ln>
        </p:spPr>
      </p:sp>
      <p:sp>
        <p:nvSpPr>
          <p:cNvPr id="379" name="Google Shape;379;p58"/>
          <p:cNvSpPr txBox="1"/>
          <p:nvPr>
            <p:ph type="title"/>
          </p:nvPr>
        </p:nvSpPr>
        <p:spPr>
          <a:xfrm>
            <a:off x="6095100" y="321875"/>
            <a:ext cx="2820300" cy="15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0" name="Google Shape;380;p58"/>
          <p:cNvSpPr txBox="1"/>
          <p:nvPr>
            <p:ph idx="1" type="subTitle"/>
          </p:nvPr>
        </p:nvSpPr>
        <p:spPr>
          <a:xfrm>
            <a:off x="6095100" y="1842575"/>
            <a:ext cx="2820300" cy="262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81" name="Google Shape;381;p58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382" name="Google Shape;382;p58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CUSTOM_2_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85" name="Google Shape;385;p59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6" name="Google Shape;386;p59"/>
          <p:cNvSpPr txBox="1"/>
          <p:nvPr>
            <p:ph hasCustomPrompt="1" type="title"/>
          </p:nvPr>
        </p:nvSpPr>
        <p:spPr>
          <a:xfrm>
            <a:off x="225750" y="1212350"/>
            <a:ext cx="8606700" cy="439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9pPr>
          </a:lstStyle>
          <a:p>
            <a:r>
              <a:t>xx%</a:t>
            </a:r>
          </a:p>
        </p:txBody>
      </p:sp>
      <p:cxnSp>
        <p:nvCxnSpPr>
          <p:cNvPr id="387" name="Google Shape;387;p59"/>
          <p:cNvCxnSpPr/>
          <p:nvPr/>
        </p:nvCxnSpPr>
        <p:spPr>
          <a:xfrm flipH="1" rot="10800000">
            <a:off x="225750" y="12123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8" name="Google Shape;388;p59"/>
          <p:cNvSpPr txBox="1"/>
          <p:nvPr>
            <p:ph idx="1" type="body"/>
          </p:nvPr>
        </p:nvSpPr>
        <p:spPr>
          <a:xfrm>
            <a:off x="228600" y="578150"/>
            <a:ext cx="8692500" cy="63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USTOM_2_1_1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0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91" name="Google Shape;391;p60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2" name="Google Shape;392;p60"/>
          <p:cNvSpPr txBox="1"/>
          <p:nvPr>
            <p:ph idx="1" type="body"/>
          </p:nvPr>
        </p:nvSpPr>
        <p:spPr>
          <a:xfrm>
            <a:off x="228600" y="3719575"/>
            <a:ext cx="3942600" cy="74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9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48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58.xml"/><Relationship Id="rId49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owun Batang"/>
              <a:buNone/>
              <a:defRPr sz="36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wun Batang"/>
              <a:buNone/>
              <a:defRPr sz="28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wun Batang"/>
              <a:buNone/>
              <a:defRPr sz="28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wun Batang"/>
              <a:buNone/>
              <a:defRPr sz="28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wun Batang"/>
              <a:buNone/>
              <a:defRPr sz="28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wun Batang"/>
              <a:buNone/>
              <a:defRPr sz="28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wun Batang"/>
              <a:buNone/>
              <a:defRPr sz="28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wun Batang"/>
              <a:buNone/>
              <a:defRPr sz="28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wun Batang"/>
              <a:buNone/>
              <a:defRPr sz="28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2947825"/>
            <a:ext cx="8520600" cy="16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●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○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■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●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○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■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●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○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■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44">
          <p15:clr>
            <a:srgbClr val="E46962"/>
          </p15:clr>
        </p15:guide>
        <p15:guide id="2" pos="5616">
          <p15:clr>
            <a:srgbClr val="E46962"/>
          </p15:clr>
        </p15:guide>
        <p15:guide id="3" orient="horz" pos="104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sustaintool.org/psat/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tsiegfried@e1b.org" TargetMode="External"/><Relationship Id="rId4" Type="http://schemas.openxmlformats.org/officeDocument/2006/relationships/hyperlink" Target="mailto:khuber@e1b.org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2"/>
          <p:cNvSpPr txBox="1"/>
          <p:nvPr>
            <p:ph type="title"/>
          </p:nvPr>
        </p:nvSpPr>
        <p:spPr>
          <a:xfrm>
            <a:off x="426462" y="2308150"/>
            <a:ext cx="8291100" cy="130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b="1" lang="en" sz="4000">
                <a:solidFill>
                  <a:schemeClr val="accent1"/>
                </a:solidFill>
              </a:rPr>
              <a:t>Sustaining School Wellness:</a:t>
            </a:r>
            <a:endParaRPr b="1" sz="40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</a:rPr>
              <a:t>Strategies for Long-Term Impact</a:t>
            </a:r>
            <a:endParaRPr sz="5300"/>
          </a:p>
        </p:txBody>
      </p:sp>
      <p:sp>
        <p:nvSpPr>
          <p:cNvPr id="399" name="Google Shape;399;p62"/>
          <p:cNvSpPr txBox="1"/>
          <p:nvPr>
            <p:ph idx="1" type="body"/>
          </p:nvPr>
        </p:nvSpPr>
        <p:spPr>
          <a:xfrm>
            <a:off x="276175" y="4082450"/>
            <a:ext cx="3266700" cy="6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Tera Siegfried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Kate Huber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Creating Healthy Schools and Communities, </a:t>
            </a:r>
            <a:r>
              <a:rPr b="1" lang="en"/>
              <a:t>Erie 1 BOCES</a:t>
            </a:r>
            <a:r>
              <a:rPr lang="en"/>
              <a:t> </a:t>
            </a:r>
            <a:endParaRPr/>
          </a:p>
        </p:txBody>
      </p:sp>
      <p:sp>
        <p:nvSpPr>
          <p:cNvPr id="400" name="Google Shape;400;p62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1" name="Google Shape;40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9617" y="-1122476"/>
            <a:ext cx="3544775" cy="458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62" title="2026 School Wellness Conference Program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5654" y="1416700"/>
            <a:ext cx="397534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62"/>
          <p:cNvSpPr txBox="1"/>
          <p:nvPr/>
        </p:nvSpPr>
        <p:spPr>
          <a:xfrm>
            <a:off x="276175" y="4797200"/>
            <a:ext cx="6467400" cy="2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rPr>
              <a:t>This presentation was adapted from the Physical Activity and Nutrition Center of Excellence (PANCE)</a:t>
            </a:r>
            <a:endParaRPr i="1" sz="900"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1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4" name="Google Shape;474;p71"/>
          <p:cNvSpPr txBox="1"/>
          <p:nvPr>
            <p:ph type="title"/>
          </p:nvPr>
        </p:nvSpPr>
        <p:spPr>
          <a:xfrm>
            <a:off x="228600" y="1884975"/>
            <a:ext cx="5678400" cy="304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/>
              <a:t>Self-assessment tool designed to evaluate a program’s capacity for long-term sustainability across 8 key areas</a:t>
            </a:r>
            <a:endParaRPr b="1" sz="2700"/>
          </a:p>
        </p:txBody>
      </p:sp>
      <p:sp>
        <p:nvSpPr>
          <p:cNvPr id="475" name="Google Shape;475;p71"/>
          <p:cNvSpPr txBox="1"/>
          <p:nvPr/>
        </p:nvSpPr>
        <p:spPr>
          <a:xfrm>
            <a:off x="129375" y="274325"/>
            <a:ext cx="91440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Gowun Batang"/>
                <a:ea typeface="Gowun Batang"/>
                <a:cs typeface="Gowun Batang"/>
                <a:sym typeface="Gowun Batang"/>
              </a:rPr>
              <a:t>The Program Sustainability Assessment Tool</a:t>
            </a:r>
            <a:endParaRPr b="1" sz="4000">
              <a:solidFill>
                <a:schemeClr val="lt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pic>
        <p:nvPicPr>
          <p:cNvPr id="476" name="Google Shape;476;p71" title="Screenshot_23-2-2026_20450_dissemination-implementation.org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32465">
            <a:off x="5919236" y="1376281"/>
            <a:ext cx="2621672" cy="3400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2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2" name="Google Shape;482;p72"/>
          <p:cNvSpPr txBox="1"/>
          <p:nvPr>
            <p:ph idx="5" type="subTitle"/>
          </p:nvPr>
        </p:nvSpPr>
        <p:spPr>
          <a:xfrm>
            <a:off x="370275" y="1612844"/>
            <a:ext cx="1889400" cy="10923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Environment/Climate</a:t>
            </a:r>
            <a:endParaRPr sz="2200"/>
          </a:p>
        </p:txBody>
      </p:sp>
      <p:sp>
        <p:nvSpPr>
          <p:cNvPr id="483" name="Google Shape;483;p72"/>
          <p:cNvSpPr txBox="1"/>
          <p:nvPr>
            <p:ph idx="6" type="subTitle"/>
          </p:nvPr>
        </p:nvSpPr>
        <p:spPr>
          <a:xfrm>
            <a:off x="2541625" y="1612844"/>
            <a:ext cx="1889400" cy="10923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Funding</a:t>
            </a:r>
            <a:endParaRPr sz="2200"/>
          </a:p>
        </p:txBody>
      </p:sp>
      <p:sp>
        <p:nvSpPr>
          <p:cNvPr id="484" name="Google Shape;484;p72"/>
          <p:cNvSpPr txBox="1"/>
          <p:nvPr>
            <p:ph idx="7" type="subTitle"/>
          </p:nvPr>
        </p:nvSpPr>
        <p:spPr>
          <a:xfrm>
            <a:off x="4712975" y="1612844"/>
            <a:ext cx="1889400" cy="10923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Partnerships</a:t>
            </a:r>
            <a:endParaRPr sz="2200"/>
          </a:p>
        </p:txBody>
      </p:sp>
      <p:sp>
        <p:nvSpPr>
          <p:cNvPr id="485" name="Google Shape;485;p72"/>
          <p:cNvSpPr txBox="1"/>
          <p:nvPr>
            <p:ph idx="8" type="subTitle"/>
          </p:nvPr>
        </p:nvSpPr>
        <p:spPr>
          <a:xfrm>
            <a:off x="6884325" y="1612844"/>
            <a:ext cx="1889400" cy="10923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Organizational Capacity</a:t>
            </a:r>
            <a:endParaRPr sz="2100"/>
          </a:p>
        </p:txBody>
      </p:sp>
      <p:sp>
        <p:nvSpPr>
          <p:cNvPr id="486" name="Google Shape;486;p72"/>
          <p:cNvSpPr txBox="1"/>
          <p:nvPr>
            <p:ph idx="5" type="subTitle"/>
          </p:nvPr>
        </p:nvSpPr>
        <p:spPr>
          <a:xfrm>
            <a:off x="370275" y="2983094"/>
            <a:ext cx="1889400" cy="10923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Program Evaluation</a:t>
            </a:r>
            <a:endParaRPr sz="2200"/>
          </a:p>
        </p:txBody>
      </p:sp>
      <p:sp>
        <p:nvSpPr>
          <p:cNvPr id="487" name="Google Shape;487;p72"/>
          <p:cNvSpPr txBox="1"/>
          <p:nvPr>
            <p:ph idx="6" type="subTitle"/>
          </p:nvPr>
        </p:nvSpPr>
        <p:spPr>
          <a:xfrm>
            <a:off x="2541625" y="2983094"/>
            <a:ext cx="1889400" cy="10923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Program Adaptation</a:t>
            </a:r>
            <a:endParaRPr sz="2200"/>
          </a:p>
        </p:txBody>
      </p:sp>
      <p:sp>
        <p:nvSpPr>
          <p:cNvPr id="488" name="Google Shape;488;p72"/>
          <p:cNvSpPr txBox="1"/>
          <p:nvPr>
            <p:ph idx="7" type="subTitle"/>
          </p:nvPr>
        </p:nvSpPr>
        <p:spPr>
          <a:xfrm>
            <a:off x="4712975" y="2983094"/>
            <a:ext cx="1889400" cy="10923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Communications	</a:t>
            </a:r>
            <a:endParaRPr sz="1800"/>
          </a:p>
        </p:txBody>
      </p:sp>
      <p:sp>
        <p:nvSpPr>
          <p:cNvPr id="489" name="Google Shape;489;p72"/>
          <p:cNvSpPr txBox="1"/>
          <p:nvPr>
            <p:ph idx="8" type="subTitle"/>
          </p:nvPr>
        </p:nvSpPr>
        <p:spPr>
          <a:xfrm>
            <a:off x="6884325" y="2983094"/>
            <a:ext cx="1889400" cy="10923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Strategic Planning</a:t>
            </a:r>
            <a:endParaRPr sz="2200"/>
          </a:p>
        </p:txBody>
      </p:sp>
      <p:sp>
        <p:nvSpPr>
          <p:cNvPr id="490" name="Google Shape;490;p72"/>
          <p:cNvSpPr txBox="1"/>
          <p:nvPr/>
        </p:nvSpPr>
        <p:spPr>
          <a:xfrm>
            <a:off x="634550" y="538225"/>
            <a:ext cx="53298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rPr>
              <a:t>Categories</a:t>
            </a:r>
            <a:endParaRPr b="1" sz="4000"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3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6" name="Google Shape;496;p73"/>
          <p:cNvSpPr txBox="1"/>
          <p:nvPr>
            <p:ph type="title"/>
          </p:nvPr>
        </p:nvSpPr>
        <p:spPr>
          <a:xfrm>
            <a:off x="229450" y="164350"/>
            <a:ext cx="8686800" cy="4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/>
              <a:t>What made you choose this category? </a:t>
            </a:r>
            <a:endParaRPr b="1" sz="3700"/>
          </a:p>
        </p:txBody>
      </p:sp>
      <p:pic>
        <p:nvPicPr>
          <p:cNvPr id="497" name="Google Shape;497;p73" title="Untitled design (14).png"/>
          <p:cNvPicPr preferRelativeResize="0"/>
          <p:nvPr/>
        </p:nvPicPr>
        <p:blipFill rotWithShape="1">
          <a:blip r:embed="rId3">
            <a:alphaModFix/>
          </a:blip>
          <a:srcRect b="0" l="35141" r="0" t="0"/>
          <a:stretch/>
        </p:blipFill>
        <p:spPr>
          <a:xfrm>
            <a:off x="-2632075" y="637175"/>
            <a:ext cx="59305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73"/>
          <p:cNvSpPr txBox="1"/>
          <p:nvPr>
            <p:ph idx="2" type="subTitle"/>
          </p:nvPr>
        </p:nvSpPr>
        <p:spPr>
          <a:xfrm>
            <a:off x="2554400" y="1662661"/>
            <a:ext cx="1395000" cy="806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7500" lIns="67500" spcFirstLastPara="1" rIns="67500" wrap="square" tIns="67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24"/>
              <a:t>Environment/Climate</a:t>
            </a:r>
            <a:endParaRPr sz="1624"/>
          </a:p>
        </p:txBody>
      </p:sp>
      <p:sp>
        <p:nvSpPr>
          <p:cNvPr id="499" name="Google Shape;499;p73"/>
          <p:cNvSpPr txBox="1"/>
          <p:nvPr>
            <p:ph idx="3" type="subTitle"/>
          </p:nvPr>
        </p:nvSpPr>
        <p:spPr>
          <a:xfrm>
            <a:off x="4157697" y="1662661"/>
            <a:ext cx="1395000" cy="806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7500" lIns="67500" spcFirstLastPara="1" rIns="67500" wrap="square" tIns="67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24"/>
              <a:t>Funding</a:t>
            </a:r>
            <a:endParaRPr sz="1624"/>
          </a:p>
        </p:txBody>
      </p:sp>
      <p:sp>
        <p:nvSpPr>
          <p:cNvPr id="500" name="Google Shape;500;p73"/>
          <p:cNvSpPr txBox="1"/>
          <p:nvPr>
            <p:ph idx="4" type="subTitle"/>
          </p:nvPr>
        </p:nvSpPr>
        <p:spPr>
          <a:xfrm>
            <a:off x="5760994" y="1662661"/>
            <a:ext cx="1395000" cy="806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7500" lIns="67500" spcFirstLastPara="1" rIns="67500" wrap="square" tIns="67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24"/>
              <a:t>Partnerships</a:t>
            </a:r>
            <a:endParaRPr sz="1624"/>
          </a:p>
        </p:txBody>
      </p:sp>
      <p:sp>
        <p:nvSpPr>
          <p:cNvPr id="501" name="Google Shape;501;p73"/>
          <p:cNvSpPr txBox="1"/>
          <p:nvPr>
            <p:ph idx="4294967295" type="subTitle"/>
          </p:nvPr>
        </p:nvSpPr>
        <p:spPr>
          <a:xfrm>
            <a:off x="7364291" y="1662661"/>
            <a:ext cx="1395000" cy="806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7500" lIns="67500" spcFirstLastPara="1" rIns="67500" wrap="square" tIns="67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Organizational Capacity</a:t>
            </a:r>
            <a:endParaRPr b="1" sz="1500"/>
          </a:p>
        </p:txBody>
      </p:sp>
      <p:sp>
        <p:nvSpPr>
          <p:cNvPr id="502" name="Google Shape;502;p73"/>
          <p:cNvSpPr txBox="1"/>
          <p:nvPr>
            <p:ph idx="2" type="subTitle"/>
          </p:nvPr>
        </p:nvSpPr>
        <p:spPr>
          <a:xfrm>
            <a:off x="2554400" y="2674441"/>
            <a:ext cx="1395000" cy="806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7500" lIns="67500" spcFirstLastPara="1" rIns="67500" wrap="square" tIns="67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24"/>
              <a:t>Program Evaluation</a:t>
            </a:r>
            <a:endParaRPr sz="1624"/>
          </a:p>
        </p:txBody>
      </p:sp>
      <p:sp>
        <p:nvSpPr>
          <p:cNvPr id="503" name="Google Shape;503;p73"/>
          <p:cNvSpPr txBox="1"/>
          <p:nvPr>
            <p:ph idx="3" type="subTitle"/>
          </p:nvPr>
        </p:nvSpPr>
        <p:spPr>
          <a:xfrm>
            <a:off x="4157697" y="2674441"/>
            <a:ext cx="1395000" cy="806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7500" lIns="67500" spcFirstLastPara="1" rIns="67500" wrap="square" tIns="67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24"/>
              <a:t>Program Adaptation</a:t>
            </a:r>
            <a:endParaRPr sz="1624"/>
          </a:p>
        </p:txBody>
      </p:sp>
      <p:sp>
        <p:nvSpPr>
          <p:cNvPr id="504" name="Google Shape;504;p73"/>
          <p:cNvSpPr txBox="1"/>
          <p:nvPr>
            <p:ph idx="4" type="subTitle"/>
          </p:nvPr>
        </p:nvSpPr>
        <p:spPr>
          <a:xfrm>
            <a:off x="5760994" y="2674441"/>
            <a:ext cx="1395000" cy="806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7500" lIns="67500" spcFirstLastPara="1" rIns="67500" wrap="square" tIns="67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29"/>
              <a:t>Communications	</a:t>
            </a:r>
            <a:endParaRPr sz="1229"/>
          </a:p>
        </p:txBody>
      </p:sp>
      <p:sp>
        <p:nvSpPr>
          <p:cNvPr id="505" name="Google Shape;505;p73"/>
          <p:cNvSpPr txBox="1"/>
          <p:nvPr>
            <p:ph idx="4294967295" type="subTitle"/>
          </p:nvPr>
        </p:nvSpPr>
        <p:spPr>
          <a:xfrm>
            <a:off x="7364291" y="2674441"/>
            <a:ext cx="1395000" cy="806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7500" lIns="67500" spcFirstLastPara="1" rIns="67500" wrap="square" tIns="67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24"/>
              <a:t>Strategic Planning</a:t>
            </a:r>
            <a:endParaRPr b="1" sz="1624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4"/>
          <p:cNvSpPr txBox="1"/>
          <p:nvPr>
            <p:ph type="title"/>
          </p:nvPr>
        </p:nvSpPr>
        <p:spPr>
          <a:xfrm>
            <a:off x="229450" y="164350"/>
            <a:ext cx="8686800" cy="4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Actionable Items</a:t>
            </a:r>
            <a:endParaRPr b="1" sz="4000"/>
          </a:p>
        </p:txBody>
      </p:sp>
      <p:sp>
        <p:nvSpPr>
          <p:cNvPr id="511" name="Google Shape;511;p74"/>
          <p:cNvSpPr txBox="1"/>
          <p:nvPr>
            <p:ph idx="2" type="subTitle"/>
          </p:nvPr>
        </p:nvSpPr>
        <p:spPr>
          <a:xfrm>
            <a:off x="587775" y="1184075"/>
            <a:ext cx="38316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Environment/Climate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/>
              <a:t>Have a conversation with a colleague about improving wellness</a:t>
            </a:r>
            <a:endParaRPr b="0" sz="1400"/>
          </a:p>
        </p:txBody>
      </p:sp>
      <p:sp>
        <p:nvSpPr>
          <p:cNvPr id="512" name="Google Shape;512;p74"/>
          <p:cNvSpPr txBox="1"/>
          <p:nvPr>
            <p:ph idx="2" type="subTitle"/>
          </p:nvPr>
        </p:nvSpPr>
        <p:spPr>
          <a:xfrm>
            <a:off x="4725475" y="1184075"/>
            <a:ext cx="38316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Funding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/>
              <a:t>Ask your administration for a line of funding for your wellness committee</a:t>
            </a:r>
            <a:endParaRPr b="0" sz="1500"/>
          </a:p>
        </p:txBody>
      </p:sp>
      <p:sp>
        <p:nvSpPr>
          <p:cNvPr id="513" name="Google Shape;513;p74"/>
          <p:cNvSpPr txBox="1"/>
          <p:nvPr>
            <p:ph idx="2" type="subTitle"/>
          </p:nvPr>
        </p:nvSpPr>
        <p:spPr>
          <a:xfrm>
            <a:off x="587775" y="2042700"/>
            <a:ext cx="38316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Partnerships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/>
              <a:t>Identify a partner you could better engage next quarter and how you’d start that </a:t>
            </a:r>
            <a:r>
              <a:rPr b="0" lang="en" sz="1500"/>
              <a:t>conversation</a:t>
            </a:r>
            <a:endParaRPr b="0" sz="1500"/>
          </a:p>
        </p:txBody>
      </p:sp>
      <p:sp>
        <p:nvSpPr>
          <p:cNvPr id="514" name="Google Shape;514;p74"/>
          <p:cNvSpPr txBox="1"/>
          <p:nvPr>
            <p:ph idx="2" type="subTitle"/>
          </p:nvPr>
        </p:nvSpPr>
        <p:spPr>
          <a:xfrm>
            <a:off x="4725475" y="2042700"/>
            <a:ext cx="38316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Organizational Capacity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/>
              <a:t>Lean into the strengths and talents of your colleagues and what they can contribute</a:t>
            </a:r>
            <a:endParaRPr b="0" sz="1400"/>
          </a:p>
        </p:txBody>
      </p:sp>
      <p:sp>
        <p:nvSpPr>
          <p:cNvPr id="515" name="Google Shape;515;p74"/>
          <p:cNvSpPr txBox="1"/>
          <p:nvPr>
            <p:ph idx="2" type="subTitle"/>
          </p:nvPr>
        </p:nvSpPr>
        <p:spPr>
          <a:xfrm>
            <a:off x="587775" y="3078250"/>
            <a:ext cx="38316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Program Evaluation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/>
              <a:t>Use a tool (such as the PSAT, WellSAT, etc.)to identify strengths and gaps </a:t>
            </a:r>
            <a:endParaRPr b="0" sz="1400"/>
          </a:p>
        </p:txBody>
      </p:sp>
      <p:sp>
        <p:nvSpPr>
          <p:cNvPr id="516" name="Google Shape;516;p74"/>
          <p:cNvSpPr txBox="1"/>
          <p:nvPr>
            <p:ph idx="2" type="subTitle"/>
          </p:nvPr>
        </p:nvSpPr>
        <p:spPr>
          <a:xfrm>
            <a:off x="4725475" y="3078250"/>
            <a:ext cx="38316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Program Adaptation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/>
              <a:t>Identify one adaptive shift you should prioritize and what the first step toward it is</a:t>
            </a:r>
            <a:endParaRPr b="0" sz="1400"/>
          </a:p>
        </p:txBody>
      </p:sp>
      <p:sp>
        <p:nvSpPr>
          <p:cNvPr id="517" name="Google Shape;517;p74"/>
          <p:cNvSpPr txBox="1"/>
          <p:nvPr>
            <p:ph idx="2" type="subTitle"/>
          </p:nvPr>
        </p:nvSpPr>
        <p:spPr>
          <a:xfrm>
            <a:off x="587775" y="3884300"/>
            <a:ext cx="38316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Communications 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/>
              <a:t>Pick one audience you’re not currently reaching well and outline a first communication step</a:t>
            </a:r>
            <a:endParaRPr b="0" sz="1300"/>
          </a:p>
        </p:txBody>
      </p:sp>
      <p:sp>
        <p:nvSpPr>
          <p:cNvPr id="518" name="Google Shape;518;p74"/>
          <p:cNvSpPr txBox="1"/>
          <p:nvPr>
            <p:ph idx="2" type="subTitle"/>
          </p:nvPr>
        </p:nvSpPr>
        <p:spPr>
          <a:xfrm>
            <a:off x="4725475" y="3884300"/>
            <a:ext cx="38316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Strategic Plan</a:t>
            </a:r>
            <a:endParaRPr b="0"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/>
              <a:t>Review the goals in your plan and ensure they align with a ‘SMARTIE’ goal</a:t>
            </a:r>
            <a:endParaRPr b="0"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5"/>
          <p:cNvSpPr txBox="1"/>
          <p:nvPr>
            <p:ph type="title"/>
          </p:nvPr>
        </p:nvSpPr>
        <p:spPr>
          <a:xfrm>
            <a:off x="229450" y="164350"/>
            <a:ext cx="8686800" cy="4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The Program Sustainability Assessment Tool </a:t>
            </a:r>
            <a:endParaRPr b="1" sz="4000"/>
          </a:p>
        </p:txBody>
      </p:sp>
      <p:sp>
        <p:nvSpPr>
          <p:cNvPr id="524" name="Google Shape;524;p75"/>
          <p:cNvSpPr txBox="1"/>
          <p:nvPr/>
        </p:nvSpPr>
        <p:spPr>
          <a:xfrm>
            <a:off x="469200" y="1815125"/>
            <a:ext cx="8205600" cy="23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owun Batang"/>
              <a:buChar char="❖"/>
            </a:pPr>
            <a:r>
              <a:rPr lang="en" sz="26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rPr>
              <a:t>Understanding factors that can contribute to program sustainability </a:t>
            </a:r>
            <a:endParaRPr sz="2600"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wun Batang"/>
              <a:buChar char="❖"/>
            </a:pPr>
            <a:r>
              <a:rPr lang="en" sz="26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rPr>
              <a:t>For more information: </a:t>
            </a:r>
            <a:r>
              <a:rPr lang="en" sz="2600" u="sng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https://sustaintool.org/psat/</a:t>
            </a:r>
            <a:endParaRPr sz="2600"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pic>
        <p:nvPicPr>
          <p:cNvPr id="525" name="Google Shape;525;p75" title="Screenshot_23-2-2026_205819_www.canva.com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0051" y="280662"/>
            <a:ext cx="1365350" cy="137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75" title="Untitled design (16).png"/>
          <p:cNvPicPr preferRelativeResize="0"/>
          <p:nvPr/>
        </p:nvPicPr>
        <p:blipFill rotWithShape="1">
          <a:blip r:embed="rId5">
            <a:alphaModFix/>
          </a:blip>
          <a:srcRect b="26917" l="51679" r="0" t="23330"/>
          <a:stretch/>
        </p:blipFill>
        <p:spPr>
          <a:xfrm flipH="1" rot="-8960025">
            <a:off x="6271120" y="888229"/>
            <a:ext cx="1188565" cy="688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E3F1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6"/>
          <p:cNvSpPr txBox="1"/>
          <p:nvPr>
            <p:ph idx="4294967295" type="title"/>
          </p:nvPr>
        </p:nvSpPr>
        <p:spPr>
          <a:xfrm>
            <a:off x="228600" y="404475"/>
            <a:ext cx="8686800" cy="8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What is </a:t>
            </a:r>
            <a:r>
              <a:rPr b="1" lang="en" sz="4200"/>
              <a:t>one thing</a:t>
            </a:r>
            <a:r>
              <a:rPr lang="en" sz="4200"/>
              <a:t> you want to try in the next 3 months?</a:t>
            </a:r>
            <a:r>
              <a:rPr lang="en" sz="3900"/>
              <a:t> </a:t>
            </a:r>
            <a:endParaRPr sz="3900"/>
          </a:p>
        </p:txBody>
      </p:sp>
      <p:sp>
        <p:nvSpPr>
          <p:cNvPr id="532" name="Google Shape;532;p76"/>
          <p:cNvSpPr txBox="1"/>
          <p:nvPr/>
        </p:nvSpPr>
        <p:spPr>
          <a:xfrm>
            <a:off x="1174200" y="2074900"/>
            <a:ext cx="6795600" cy="625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rPr>
              <a:t>Share it with the person sitting next to you.</a:t>
            </a:r>
            <a:endParaRPr sz="2700"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pic>
        <p:nvPicPr>
          <p:cNvPr id="533" name="Google Shape;533;p76" title="Untitled design (15).png"/>
          <p:cNvPicPr preferRelativeResize="0"/>
          <p:nvPr/>
        </p:nvPicPr>
        <p:blipFill rotWithShape="1">
          <a:blip r:embed="rId3">
            <a:alphaModFix/>
          </a:blip>
          <a:srcRect b="0" l="40786" r="0" t="0"/>
          <a:stretch/>
        </p:blipFill>
        <p:spPr>
          <a:xfrm>
            <a:off x="5606125" y="2370250"/>
            <a:ext cx="3537874" cy="336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7"/>
          <p:cNvSpPr txBox="1"/>
          <p:nvPr>
            <p:ph type="title"/>
          </p:nvPr>
        </p:nvSpPr>
        <p:spPr>
          <a:xfrm>
            <a:off x="428700" y="1483850"/>
            <a:ext cx="8286600" cy="28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❖"/>
            </a:pPr>
            <a:r>
              <a:rPr lang="en" sz="3000"/>
              <a:t>What must be </a:t>
            </a:r>
            <a:r>
              <a:rPr b="1" lang="en" sz="3000">
                <a:highlight>
                  <a:schemeClr val="dk2"/>
                </a:highlight>
              </a:rPr>
              <a:t>continued</a:t>
            </a:r>
            <a:r>
              <a:rPr lang="en" sz="3000"/>
              <a:t>?</a:t>
            </a:r>
            <a:endParaRPr sz="3000"/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❖"/>
            </a:pPr>
            <a:r>
              <a:rPr lang="en" sz="3000"/>
              <a:t>What must be </a:t>
            </a:r>
            <a:r>
              <a:rPr b="1" lang="en" sz="3000">
                <a:highlight>
                  <a:schemeClr val="dk2"/>
                </a:highlight>
              </a:rPr>
              <a:t>transferred</a:t>
            </a:r>
            <a:r>
              <a:rPr lang="en" sz="3000"/>
              <a:t>? </a:t>
            </a:r>
            <a:endParaRPr sz="3000"/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❖"/>
            </a:pPr>
            <a:r>
              <a:rPr lang="en" sz="3000"/>
              <a:t>What needs to be </a:t>
            </a:r>
            <a:r>
              <a:rPr b="1" lang="en" sz="3000">
                <a:highlight>
                  <a:schemeClr val="dk2"/>
                </a:highlight>
              </a:rPr>
              <a:t>reimagined</a:t>
            </a:r>
            <a:r>
              <a:rPr lang="en" sz="3000"/>
              <a:t>?</a:t>
            </a:r>
            <a:endParaRPr sz="3000"/>
          </a:p>
          <a:p>
            <a:pPr indent="-419100" lvl="0" marL="457200" rtl="0" algn="l">
              <a:spcBef>
                <a:spcPts val="1000"/>
              </a:spcBef>
              <a:spcAft>
                <a:spcPts val="1000"/>
              </a:spcAft>
              <a:buSzPts val="3000"/>
              <a:buChar char="❖"/>
            </a:pPr>
            <a:r>
              <a:rPr lang="en" sz="3000"/>
              <a:t>What will </a:t>
            </a:r>
            <a:r>
              <a:rPr b="1" lang="en" sz="3000">
                <a:highlight>
                  <a:schemeClr val="dk2"/>
                </a:highlight>
              </a:rPr>
              <a:t>end</a:t>
            </a:r>
            <a:r>
              <a:rPr lang="en" sz="3000"/>
              <a:t>? </a:t>
            </a:r>
            <a:endParaRPr sz="3000"/>
          </a:p>
        </p:txBody>
      </p:sp>
      <p:sp>
        <p:nvSpPr>
          <p:cNvPr id="539" name="Google Shape;539;p77"/>
          <p:cNvSpPr txBox="1"/>
          <p:nvPr/>
        </p:nvSpPr>
        <p:spPr>
          <a:xfrm>
            <a:off x="376650" y="337650"/>
            <a:ext cx="67626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rPr>
              <a:t>Key Questions</a:t>
            </a:r>
            <a:endParaRPr b="1" sz="4000"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78"/>
          <p:cNvSpPr txBox="1"/>
          <p:nvPr>
            <p:ph type="title"/>
          </p:nvPr>
        </p:nvSpPr>
        <p:spPr>
          <a:xfrm>
            <a:off x="228600" y="1909750"/>
            <a:ext cx="62328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545" name="Google Shape;545;p78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6" name="Google Shape;546;p78"/>
          <p:cNvSpPr txBox="1"/>
          <p:nvPr/>
        </p:nvSpPr>
        <p:spPr>
          <a:xfrm>
            <a:off x="531175" y="3598475"/>
            <a:ext cx="64035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rPr>
              <a:t>Tera Siegfried: </a:t>
            </a:r>
            <a:r>
              <a:rPr lang="en" u="sng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tsiegfried@e1b.org</a:t>
            </a:r>
            <a:r>
              <a:rPr lang="en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rPr>
              <a:t> </a:t>
            </a:r>
            <a:endParaRPr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rPr>
              <a:t>Kate Huber: </a:t>
            </a:r>
            <a:r>
              <a:rPr lang="en" u="sng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khuber@e1b.org</a:t>
            </a:r>
            <a:r>
              <a:rPr lang="en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rPr>
              <a:t> </a:t>
            </a:r>
            <a:endParaRPr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rPr>
              <a:t>Creating Healthy Schools and Communities, Erie 1 BOCES</a:t>
            </a:r>
            <a:endParaRPr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pic>
        <p:nvPicPr>
          <p:cNvPr id="547" name="Google Shape;547;p78" title="2026 School Wellness Conference Program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5654" y="1416700"/>
            <a:ext cx="3975343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3502" y="-697875"/>
            <a:ext cx="4230500" cy="5473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3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9" name="Google Shape;409;p63"/>
          <p:cNvSpPr txBox="1"/>
          <p:nvPr>
            <p:ph idx="1" type="subTitle"/>
          </p:nvPr>
        </p:nvSpPr>
        <p:spPr>
          <a:xfrm>
            <a:off x="446800" y="676900"/>
            <a:ext cx="8554800" cy="40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Agenda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 sz="2400"/>
              <a:t>Defining</a:t>
            </a:r>
            <a:r>
              <a:rPr b="0" lang="en" sz="2400"/>
              <a:t> sustainability</a:t>
            </a:r>
            <a:endParaRPr b="0"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" sz="2400"/>
              <a:t>What</a:t>
            </a:r>
            <a:r>
              <a:rPr b="0" lang="en" sz="2400"/>
              <a:t> are you trying to sustain? </a:t>
            </a:r>
            <a:endParaRPr b="0"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b="0" lang="en" sz="2400"/>
              <a:t>Program Sustainability Assessment </a:t>
            </a:r>
            <a:r>
              <a:rPr lang="en" sz="2400"/>
              <a:t>Tool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b="0" lang="en" sz="2400"/>
              <a:t>Reflection</a:t>
            </a:r>
            <a:endParaRPr b="0" sz="2400"/>
          </a:p>
        </p:txBody>
      </p:sp>
      <p:sp>
        <p:nvSpPr>
          <p:cNvPr id="410" name="Google Shape;410;p63"/>
          <p:cNvSpPr txBox="1"/>
          <p:nvPr>
            <p:ph idx="2" type="body"/>
          </p:nvPr>
        </p:nvSpPr>
        <p:spPr>
          <a:xfrm>
            <a:off x="228600" y="4679000"/>
            <a:ext cx="5891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i="1" lang="en"/>
              <a:t>This presentation was adapted from the </a:t>
            </a:r>
            <a:r>
              <a:rPr i="1" lang="en"/>
              <a:t>Physical Activity and Nutrition Center of Excellence (PANCE)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1" name="Google Shape;411;p63" title="Untitled design (13).png"/>
          <p:cNvPicPr preferRelativeResize="0"/>
          <p:nvPr/>
        </p:nvPicPr>
        <p:blipFill rotWithShape="1">
          <a:blip r:embed="rId3">
            <a:alphaModFix/>
          </a:blip>
          <a:srcRect b="0" l="18381" r="0" t="0"/>
          <a:stretch/>
        </p:blipFill>
        <p:spPr>
          <a:xfrm>
            <a:off x="3937625" y="767475"/>
            <a:ext cx="4977773" cy="343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4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7" name="Google Shape;417;p64"/>
          <p:cNvSpPr txBox="1"/>
          <p:nvPr>
            <p:ph type="title"/>
          </p:nvPr>
        </p:nvSpPr>
        <p:spPr>
          <a:xfrm>
            <a:off x="225750" y="512900"/>
            <a:ext cx="8692500" cy="431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Stand if you…</a:t>
            </a:r>
            <a:endParaRPr b="1"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" sz="2500"/>
              <a:t>Have b</a:t>
            </a:r>
            <a:r>
              <a:rPr lang="en" sz="2500"/>
              <a:t>een having </a:t>
            </a:r>
            <a:r>
              <a:rPr b="1" lang="en" sz="2500"/>
              <a:t>conversations</a:t>
            </a:r>
            <a:r>
              <a:rPr lang="en" sz="2500"/>
              <a:t> about sustainability  </a:t>
            </a:r>
            <a:endParaRPr sz="2500"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" sz="2500"/>
              <a:t>Have been using a </a:t>
            </a:r>
            <a:r>
              <a:rPr b="1" lang="en" sz="2500"/>
              <a:t>sustainability plan</a:t>
            </a:r>
            <a:endParaRPr sz="2500"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b="1" lang="en" sz="2500"/>
              <a:t>Have N</a:t>
            </a:r>
            <a:r>
              <a:rPr b="1" lang="en" sz="2500"/>
              <a:t>ot had a minute</a:t>
            </a:r>
            <a:r>
              <a:rPr lang="en" sz="2500"/>
              <a:t> to think about sustainability (I’m just trying to get stuff done!)</a:t>
            </a:r>
            <a:endParaRPr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8" name="Google Shape;418;p64"/>
          <p:cNvCxnSpPr/>
          <p:nvPr/>
        </p:nvCxnSpPr>
        <p:spPr>
          <a:xfrm flipH="1" rot="10800000">
            <a:off x="225750" y="363925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4" name="Google Shape;424;p65"/>
          <p:cNvSpPr txBox="1"/>
          <p:nvPr/>
        </p:nvSpPr>
        <p:spPr>
          <a:xfrm>
            <a:off x="491275" y="2972525"/>
            <a:ext cx="6491100" cy="8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rPr>
              <a:t>Defining</a:t>
            </a:r>
            <a:r>
              <a:rPr lang="en" sz="51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rPr>
              <a:t> Sustainability</a:t>
            </a:r>
            <a:endParaRPr sz="5100"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pic>
        <p:nvPicPr>
          <p:cNvPr id="425" name="Google Shape;425;p65" title="Untitled design (5).png"/>
          <p:cNvPicPr preferRelativeResize="0"/>
          <p:nvPr/>
        </p:nvPicPr>
        <p:blipFill rotWithShape="1">
          <a:blip r:embed="rId3">
            <a:alphaModFix/>
          </a:blip>
          <a:srcRect b="0" l="46418" r="0" t="0"/>
          <a:stretch/>
        </p:blipFill>
        <p:spPr>
          <a:xfrm>
            <a:off x="6982373" y="2805300"/>
            <a:ext cx="2541202" cy="266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65" title="Untitled design (5).png"/>
          <p:cNvPicPr preferRelativeResize="0"/>
          <p:nvPr/>
        </p:nvPicPr>
        <p:blipFill rotWithShape="1">
          <a:blip r:embed="rId3">
            <a:alphaModFix/>
          </a:blip>
          <a:srcRect b="0" l="46418" r="0" t="0"/>
          <a:stretch/>
        </p:blipFill>
        <p:spPr>
          <a:xfrm rot="10229145">
            <a:off x="-616305" y="-1370111"/>
            <a:ext cx="2541204" cy="266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65" title="Untitled design (7).png"/>
          <p:cNvPicPr preferRelativeResize="0"/>
          <p:nvPr/>
        </p:nvPicPr>
        <p:blipFill rotWithShape="1">
          <a:blip r:embed="rId4">
            <a:alphaModFix/>
          </a:blip>
          <a:srcRect b="0" l="19872" r="0" t="0"/>
          <a:stretch/>
        </p:blipFill>
        <p:spPr>
          <a:xfrm>
            <a:off x="5033027" y="164350"/>
            <a:ext cx="3684101" cy="25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6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3" name="Google Shape;433;p66"/>
          <p:cNvSpPr txBox="1"/>
          <p:nvPr>
            <p:ph type="title"/>
          </p:nvPr>
        </p:nvSpPr>
        <p:spPr>
          <a:xfrm>
            <a:off x="228600" y="2236650"/>
            <a:ext cx="3551400" cy="6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000"/>
              <a:t>Think</a:t>
            </a:r>
            <a:r>
              <a:rPr lang="en" sz="3000"/>
              <a:t> (1 min)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000"/>
              <a:t>Share with a partner!</a:t>
            </a:r>
            <a:r>
              <a:rPr lang="en" sz="3000"/>
              <a:t> (2 mins)</a:t>
            </a:r>
            <a:endParaRPr sz="3000"/>
          </a:p>
        </p:txBody>
      </p:sp>
      <p:pic>
        <p:nvPicPr>
          <p:cNvPr id="434" name="Google Shape;434;p66" title="Untitled design (2).png"/>
          <p:cNvPicPr preferRelativeResize="0"/>
          <p:nvPr/>
        </p:nvPicPr>
        <p:blipFill rotWithShape="1">
          <a:blip r:embed="rId3">
            <a:alphaModFix/>
          </a:blip>
          <a:srcRect b="0" l="11956" r="0" t="0"/>
          <a:stretch/>
        </p:blipFill>
        <p:spPr>
          <a:xfrm>
            <a:off x="3422897" y="338650"/>
            <a:ext cx="6494779" cy="4149301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66"/>
          <p:cNvSpPr txBox="1"/>
          <p:nvPr>
            <p:ph idx="1" type="subTitle"/>
          </p:nvPr>
        </p:nvSpPr>
        <p:spPr>
          <a:xfrm>
            <a:off x="4273650" y="994738"/>
            <a:ext cx="3988800" cy="283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is a time something you worked on </a:t>
            </a:r>
            <a:r>
              <a:rPr b="1" lang="en"/>
              <a:t>continued past your influence</a:t>
            </a:r>
            <a:r>
              <a:rPr lang="en"/>
              <a:t> (in your personal or professional life)? What did it look like/entail?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46A2B"/>
            </a:gs>
            <a:gs pos="100000">
              <a:srgbClr val="03070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7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441" name="Google Shape;441;p67"/>
          <p:cNvSpPr txBox="1"/>
          <p:nvPr>
            <p:ph idx="4294967295" type="subTitle"/>
          </p:nvPr>
        </p:nvSpPr>
        <p:spPr>
          <a:xfrm>
            <a:off x="228600" y="479525"/>
            <a:ext cx="3514200" cy="56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</a:rPr>
              <a:t>Sustainability</a:t>
            </a:r>
            <a:endParaRPr b="1" sz="4000">
              <a:solidFill>
                <a:schemeClr val="lt1"/>
              </a:solidFill>
            </a:endParaRPr>
          </a:p>
        </p:txBody>
      </p:sp>
      <p:sp>
        <p:nvSpPr>
          <p:cNvPr id="442" name="Google Shape;442;p67"/>
          <p:cNvSpPr txBox="1"/>
          <p:nvPr>
            <p:ph idx="4294967295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Hassan Khoury ©</a:t>
            </a:r>
            <a:endParaRPr/>
          </a:p>
        </p:txBody>
      </p:sp>
      <p:sp>
        <p:nvSpPr>
          <p:cNvPr id="443" name="Google Shape;443;p67"/>
          <p:cNvSpPr txBox="1"/>
          <p:nvPr>
            <p:ph type="title"/>
          </p:nvPr>
        </p:nvSpPr>
        <p:spPr>
          <a:xfrm>
            <a:off x="2487100" y="1783850"/>
            <a:ext cx="6528600" cy="181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2200"/>
            </a:br>
            <a:r>
              <a:rPr lang="en" sz="3000"/>
              <a:t>“Achieving goals and delivering impact that continues beyond the primary funding source.”</a:t>
            </a:r>
            <a:endParaRPr sz="3000"/>
          </a:p>
        </p:txBody>
      </p:sp>
      <p:pic>
        <p:nvPicPr>
          <p:cNvPr id="444" name="Google Shape;444;p67" title="Untitled design (9).png"/>
          <p:cNvPicPr preferRelativeResize="0"/>
          <p:nvPr/>
        </p:nvPicPr>
        <p:blipFill rotWithShape="1">
          <a:blip r:embed="rId3">
            <a:alphaModFix/>
          </a:blip>
          <a:srcRect b="0" l="12111" r="0" t="0"/>
          <a:stretch/>
        </p:blipFill>
        <p:spPr>
          <a:xfrm>
            <a:off x="-1958675" y="1687800"/>
            <a:ext cx="4526448" cy="289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0" name="Google Shape;450;p68"/>
          <p:cNvSpPr txBox="1"/>
          <p:nvPr/>
        </p:nvSpPr>
        <p:spPr>
          <a:xfrm>
            <a:off x="491275" y="2972525"/>
            <a:ext cx="6491100" cy="8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rPr>
              <a:t>What </a:t>
            </a:r>
            <a:r>
              <a:rPr lang="en" sz="51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rPr>
              <a:t>are you trying to sustain?</a:t>
            </a:r>
            <a:endParaRPr sz="5100"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pic>
        <p:nvPicPr>
          <p:cNvPr id="451" name="Google Shape;451;p68" title="Untitled design (11).png"/>
          <p:cNvPicPr preferRelativeResize="0"/>
          <p:nvPr/>
        </p:nvPicPr>
        <p:blipFill rotWithShape="1">
          <a:blip r:embed="rId3">
            <a:alphaModFix/>
          </a:blip>
          <a:srcRect b="0" l="27990" r="0" t="0"/>
          <a:stretch/>
        </p:blipFill>
        <p:spPr>
          <a:xfrm>
            <a:off x="4345325" y="-251325"/>
            <a:ext cx="4127126" cy="322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68" title="Untitled design (5).png"/>
          <p:cNvPicPr preferRelativeResize="0"/>
          <p:nvPr/>
        </p:nvPicPr>
        <p:blipFill rotWithShape="1">
          <a:blip r:embed="rId4">
            <a:alphaModFix/>
          </a:blip>
          <a:srcRect b="0" l="46418" r="0" t="0"/>
          <a:stretch/>
        </p:blipFill>
        <p:spPr>
          <a:xfrm rot="10229145">
            <a:off x="-516005" y="-725386"/>
            <a:ext cx="2541204" cy="2667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E3F1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9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69"/>
          <p:cNvSpPr txBox="1"/>
          <p:nvPr>
            <p:ph type="title"/>
          </p:nvPr>
        </p:nvSpPr>
        <p:spPr>
          <a:xfrm>
            <a:off x="229450" y="164350"/>
            <a:ext cx="8686800" cy="8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Jot down </a:t>
            </a:r>
            <a:r>
              <a:rPr b="1" lang="en" sz="3900"/>
              <a:t>what </a:t>
            </a:r>
            <a:r>
              <a:rPr lang="en" sz="3900"/>
              <a:t>you’re trying to sustain</a:t>
            </a:r>
            <a:endParaRPr sz="3900"/>
          </a:p>
        </p:txBody>
      </p:sp>
      <p:sp>
        <p:nvSpPr>
          <p:cNvPr id="459" name="Google Shape;459;p69"/>
          <p:cNvSpPr txBox="1"/>
          <p:nvPr/>
        </p:nvSpPr>
        <p:spPr>
          <a:xfrm>
            <a:off x="229025" y="1845725"/>
            <a:ext cx="6637800" cy="1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rPr>
              <a:t>What are the achievements, goals, impact, practices, or momentum you want to sustain in your school or organization over time? </a:t>
            </a:r>
            <a:endParaRPr sz="2700"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460" name="Google Shape;460;p69"/>
          <p:cNvSpPr txBox="1"/>
          <p:nvPr/>
        </p:nvSpPr>
        <p:spPr>
          <a:xfrm>
            <a:off x="229450" y="4111800"/>
            <a:ext cx="43125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rPr>
              <a:t>It’s okay if you’re just getting started!</a:t>
            </a:r>
            <a:endParaRPr i="1" sz="1900"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pic>
        <p:nvPicPr>
          <p:cNvPr id="461" name="Google Shape;461;p69" title="Untitled design (3).png"/>
          <p:cNvPicPr preferRelativeResize="0"/>
          <p:nvPr/>
        </p:nvPicPr>
        <p:blipFill rotWithShape="1">
          <a:blip r:embed="rId3">
            <a:alphaModFix/>
          </a:blip>
          <a:srcRect b="0" l="12111" r="0" t="0"/>
          <a:stretch/>
        </p:blipFill>
        <p:spPr>
          <a:xfrm>
            <a:off x="4316675" y="743625"/>
            <a:ext cx="6546600" cy="410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E3F1"/>
        </a:soli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0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7" name="Google Shape;467;p70"/>
          <p:cNvSpPr txBox="1"/>
          <p:nvPr>
            <p:ph type="title"/>
          </p:nvPr>
        </p:nvSpPr>
        <p:spPr>
          <a:xfrm>
            <a:off x="228600" y="551200"/>
            <a:ext cx="8686800" cy="31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Review your list and identify 1 or 2 items you would prioritize to work toward sustaining. Why?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at your table!</a:t>
            </a:r>
            <a:endParaRPr/>
          </a:p>
        </p:txBody>
      </p:sp>
      <p:pic>
        <p:nvPicPr>
          <p:cNvPr id="468" name="Google Shape;468;p70" title="Untitled design (12).png"/>
          <p:cNvPicPr preferRelativeResize="0"/>
          <p:nvPr/>
        </p:nvPicPr>
        <p:blipFill rotWithShape="1">
          <a:blip r:embed="rId3">
            <a:alphaModFix/>
          </a:blip>
          <a:srcRect b="0" l="11324" r="0" t="0"/>
          <a:stretch/>
        </p:blipFill>
        <p:spPr>
          <a:xfrm>
            <a:off x="4104978" y="1947000"/>
            <a:ext cx="5039021" cy="319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rtfolio">
  <a:themeElements>
    <a:clrScheme name="Simple Light">
      <a:dk1>
        <a:srgbClr val="133817"/>
      </a:dk1>
      <a:lt1>
        <a:srgbClr val="E9EBE8"/>
      </a:lt1>
      <a:dk2>
        <a:srgbClr val="C2C7C0"/>
      </a:dk2>
      <a:lt2>
        <a:srgbClr val="EE7630"/>
      </a:lt2>
      <a:accent1>
        <a:srgbClr val="000000"/>
      </a:accent1>
      <a:accent2>
        <a:srgbClr val="931F1D"/>
      </a:accent2>
      <a:accent3>
        <a:srgbClr val="4F7CAC"/>
      </a:accent3>
      <a:accent4>
        <a:srgbClr val="C287E8"/>
      </a:accent4>
      <a:accent5>
        <a:srgbClr val="563635"/>
      </a:accent5>
      <a:accent6>
        <a:srgbClr val="63A46C"/>
      </a:accent6>
      <a:hlink>
        <a:srgbClr val="B7440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